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1" r:id="rId2"/>
  </p:sldMasterIdLst>
  <p:notesMasterIdLst>
    <p:notesMasterId r:id="rId71"/>
  </p:notesMasterIdLst>
  <p:handoutMasterIdLst>
    <p:handoutMasterId r:id="rId72"/>
  </p:handoutMasterIdLst>
  <p:sldIdLst>
    <p:sldId id="609" r:id="rId3"/>
    <p:sldId id="493" r:id="rId4"/>
    <p:sldId id="596" r:id="rId5"/>
    <p:sldId id="597" r:id="rId6"/>
    <p:sldId id="540" r:id="rId7"/>
    <p:sldId id="541" r:id="rId8"/>
    <p:sldId id="511" r:id="rId9"/>
    <p:sldId id="598" r:id="rId10"/>
    <p:sldId id="599" r:id="rId11"/>
    <p:sldId id="600" r:id="rId12"/>
    <p:sldId id="301" r:id="rId13"/>
    <p:sldId id="507" r:id="rId14"/>
    <p:sldId id="531" r:id="rId15"/>
    <p:sldId id="535" r:id="rId16"/>
    <p:sldId id="514" r:id="rId17"/>
    <p:sldId id="601" r:id="rId18"/>
    <p:sldId id="602" r:id="rId19"/>
    <p:sldId id="603" r:id="rId20"/>
    <p:sldId id="545" r:id="rId21"/>
    <p:sldId id="546" r:id="rId22"/>
    <p:sldId id="547" r:id="rId23"/>
    <p:sldId id="548" r:id="rId24"/>
    <p:sldId id="549" r:id="rId25"/>
    <p:sldId id="550" r:id="rId26"/>
    <p:sldId id="551" r:id="rId27"/>
    <p:sldId id="552" r:id="rId28"/>
    <p:sldId id="553" r:id="rId29"/>
    <p:sldId id="554" r:id="rId30"/>
    <p:sldId id="555" r:id="rId31"/>
    <p:sldId id="556" r:id="rId32"/>
    <p:sldId id="557" r:id="rId33"/>
    <p:sldId id="558" r:id="rId34"/>
    <p:sldId id="559" r:id="rId35"/>
    <p:sldId id="560" r:id="rId36"/>
    <p:sldId id="561" r:id="rId37"/>
    <p:sldId id="604" r:id="rId38"/>
    <p:sldId id="562" r:id="rId39"/>
    <p:sldId id="563" r:id="rId40"/>
    <p:sldId id="564" r:id="rId41"/>
    <p:sldId id="565" r:id="rId42"/>
    <p:sldId id="566" r:id="rId43"/>
    <p:sldId id="567" r:id="rId44"/>
    <p:sldId id="568" r:id="rId45"/>
    <p:sldId id="569" r:id="rId46"/>
    <p:sldId id="570" r:id="rId47"/>
    <p:sldId id="571" r:id="rId48"/>
    <p:sldId id="572" r:id="rId49"/>
    <p:sldId id="573" r:id="rId50"/>
    <p:sldId id="574" r:id="rId51"/>
    <p:sldId id="575" r:id="rId52"/>
    <p:sldId id="576" r:id="rId53"/>
    <p:sldId id="577" r:id="rId54"/>
    <p:sldId id="578" r:id="rId55"/>
    <p:sldId id="579" r:id="rId56"/>
    <p:sldId id="580" r:id="rId57"/>
    <p:sldId id="581" r:id="rId58"/>
    <p:sldId id="582" r:id="rId59"/>
    <p:sldId id="583" r:id="rId60"/>
    <p:sldId id="584" r:id="rId61"/>
    <p:sldId id="585" r:id="rId62"/>
    <p:sldId id="523" r:id="rId63"/>
    <p:sldId id="605" r:id="rId64"/>
    <p:sldId id="606" r:id="rId65"/>
    <p:sldId id="526" r:id="rId66"/>
    <p:sldId id="608" r:id="rId67"/>
    <p:sldId id="607" r:id="rId68"/>
    <p:sldId id="591" r:id="rId69"/>
    <p:sldId id="539" r:id="rId70"/>
  </p:sldIdLst>
  <p:sldSz cx="12195175" cy="6858000"/>
  <p:notesSz cx="7104063"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71" autoAdjust="0"/>
    <p:restoredTop sz="99881" autoAdjust="0"/>
  </p:normalViewPr>
  <p:slideViewPr>
    <p:cSldViewPr>
      <p:cViewPr varScale="1">
        <p:scale>
          <a:sx n="67" d="100"/>
          <a:sy n="67" d="100"/>
        </p:scale>
        <p:origin x="872" y="44"/>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45" tIns="49523" rIns="99045" bIns="49523" numCol="1" anchor="t" anchorCtr="0" compatLnSpc="1">
            <a:prstTxWarp prst="textNoShape">
              <a:avLst/>
            </a:prstTxWarp>
          </a:bodyPr>
          <a:lstStyle>
            <a:lvl1pPr defTabSz="990600">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5900" y="0"/>
            <a:ext cx="3078163" cy="511175"/>
          </a:xfrm>
          <a:prstGeom prst="rect">
            <a:avLst/>
          </a:prstGeom>
          <a:noFill/>
          <a:ln w="9525">
            <a:noFill/>
            <a:miter lim="800000"/>
            <a:headEnd/>
            <a:tailEnd/>
          </a:ln>
          <a:effectLst/>
        </p:spPr>
        <p:txBody>
          <a:bodyPr vert="horz" wrap="square" lIns="99045" tIns="49523" rIns="99045" bIns="49523" numCol="1" anchor="t" anchorCtr="0" compatLnSpc="1">
            <a:prstTxWarp prst="textNoShape">
              <a:avLst/>
            </a:prstTxWarp>
          </a:bodyPr>
          <a:lstStyle>
            <a:lvl1pPr algn="r" defTabSz="990600">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8163" cy="511175"/>
          </a:xfrm>
          <a:prstGeom prst="rect">
            <a:avLst/>
          </a:prstGeom>
          <a:noFill/>
          <a:ln w="9525">
            <a:noFill/>
            <a:miter lim="800000"/>
            <a:headEnd/>
            <a:tailEnd/>
          </a:ln>
          <a:effectLst/>
        </p:spPr>
        <p:txBody>
          <a:bodyPr vert="horz" wrap="square" lIns="99045" tIns="49523" rIns="99045" bIns="49523" numCol="1" anchor="b" anchorCtr="0" compatLnSpc="1">
            <a:prstTxWarp prst="textNoShape">
              <a:avLst/>
            </a:prstTxWarp>
          </a:bodyPr>
          <a:lstStyle>
            <a:lvl1pPr defTabSz="990600">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5900" y="9723438"/>
            <a:ext cx="3078163" cy="511175"/>
          </a:xfrm>
          <a:prstGeom prst="rect">
            <a:avLst/>
          </a:prstGeom>
          <a:noFill/>
          <a:ln w="9525">
            <a:noFill/>
            <a:miter lim="800000"/>
            <a:headEnd/>
            <a:tailEnd/>
          </a:ln>
          <a:effectLst/>
        </p:spPr>
        <p:txBody>
          <a:bodyPr vert="horz" wrap="square" lIns="99045" tIns="49523" rIns="99045" bIns="49523" numCol="1" anchor="b" anchorCtr="0" compatLnSpc="1">
            <a:prstTxWarp prst="textNoShape">
              <a:avLst/>
            </a:prstTxWarp>
          </a:bodyPr>
          <a:lstStyle>
            <a:lvl1pPr algn="r" defTabSz="990600">
              <a:defRPr sz="1300"/>
            </a:lvl1pPr>
          </a:lstStyle>
          <a:p>
            <a:fld id="{888929B3-3CE2-45A9-BB2C-33CD7506A151}" type="slidenum">
              <a:rPr lang="en-GB" altLang="de-DE"/>
              <a:pPr/>
              <a:t>‹Nr.›</a:t>
            </a:fld>
            <a:endParaRPr lang="en-GB" altLang="de-DE"/>
          </a:p>
        </p:txBody>
      </p:sp>
    </p:spTree>
    <p:extLst>
      <p:ext uri="{BB962C8B-B14F-4D97-AF65-F5344CB8AC3E}">
        <p14:creationId xmlns:p14="http://schemas.microsoft.com/office/powerpoint/2010/main" val="1237016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45" tIns="49523" rIns="99045" bIns="49523" numCol="1" anchor="t" anchorCtr="0" compatLnSpc="1">
            <a:prstTxWarp prst="textNoShape">
              <a:avLst/>
            </a:prstTxWarp>
          </a:bodyPr>
          <a:lstStyle>
            <a:lvl1pPr defTabSz="990600">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5900" y="0"/>
            <a:ext cx="3078163" cy="511175"/>
          </a:xfrm>
          <a:prstGeom prst="rect">
            <a:avLst/>
          </a:prstGeom>
          <a:noFill/>
          <a:ln w="9525">
            <a:noFill/>
            <a:miter lim="800000"/>
            <a:headEnd/>
            <a:tailEnd/>
          </a:ln>
          <a:effectLst/>
        </p:spPr>
        <p:txBody>
          <a:bodyPr vert="horz" wrap="square" lIns="99045" tIns="49523" rIns="99045" bIns="49523" numCol="1" anchor="t" anchorCtr="0" compatLnSpc="1">
            <a:prstTxWarp prst="textNoShape">
              <a:avLst/>
            </a:prstTxWarp>
          </a:bodyPr>
          <a:lstStyle>
            <a:lvl1pPr algn="r" defTabSz="990600">
              <a:defRPr sz="1300">
                <a:latin typeface="Arial" charset="0"/>
              </a:defRPr>
            </a:lvl1pPr>
          </a:lstStyle>
          <a:p>
            <a:pPr>
              <a:defRPr/>
            </a:pPr>
            <a:endParaRPr lang="en-US"/>
          </a:p>
        </p:txBody>
      </p:sp>
      <p:sp>
        <p:nvSpPr>
          <p:cNvPr id="8602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7738" y="4860925"/>
            <a:ext cx="5208587" cy="4605338"/>
          </a:xfrm>
          <a:prstGeom prst="rect">
            <a:avLst/>
          </a:prstGeom>
          <a:noFill/>
          <a:ln w="9525">
            <a:noFill/>
            <a:miter lim="800000"/>
            <a:headEnd/>
            <a:tailEnd/>
          </a:ln>
          <a:effectLst/>
        </p:spPr>
        <p:txBody>
          <a:bodyPr vert="horz" wrap="square" lIns="99045" tIns="49523" rIns="99045" bIns="49523"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8163" cy="511175"/>
          </a:xfrm>
          <a:prstGeom prst="rect">
            <a:avLst/>
          </a:prstGeom>
          <a:noFill/>
          <a:ln w="9525">
            <a:noFill/>
            <a:miter lim="800000"/>
            <a:headEnd/>
            <a:tailEnd/>
          </a:ln>
          <a:effectLst/>
        </p:spPr>
        <p:txBody>
          <a:bodyPr vert="horz" wrap="square" lIns="99045" tIns="49523" rIns="99045" bIns="49523" numCol="1" anchor="b" anchorCtr="0" compatLnSpc="1">
            <a:prstTxWarp prst="textNoShape">
              <a:avLst/>
            </a:prstTxWarp>
          </a:bodyPr>
          <a:lstStyle>
            <a:lvl1pPr defTabSz="990600">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5900" y="9723438"/>
            <a:ext cx="3078163" cy="511175"/>
          </a:xfrm>
          <a:prstGeom prst="rect">
            <a:avLst/>
          </a:prstGeom>
          <a:noFill/>
          <a:ln w="9525">
            <a:noFill/>
            <a:miter lim="800000"/>
            <a:headEnd/>
            <a:tailEnd/>
          </a:ln>
          <a:effectLst/>
        </p:spPr>
        <p:txBody>
          <a:bodyPr vert="horz" wrap="square" lIns="99045" tIns="49523" rIns="99045" bIns="49523" numCol="1" anchor="b" anchorCtr="0" compatLnSpc="1">
            <a:prstTxWarp prst="textNoShape">
              <a:avLst/>
            </a:prstTxWarp>
          </a:bodyPr>
          <a:lstStyle>
            <a:lvl1pPr algn="r" defTabSz="990600">
              <a:defRPr sz="1300"/>
            </a:lvl1pPr>
          </a:lstStyle>
          <a:p>
            <a:fld id="{1EB69444-15DF-44F3-890B-113D4F386729}" type="slidenum">
              <a:rPr lang="en-US" altLang="de-DE"/>
              <a:pPr/>
              <a:t>‹Nr.›</a:t>
            </a:fld>
            <a:endParaRPr lang="en-US" altLang="de-DE"/>
          </a:p>
        </p:txBody>
      </p:sp>
    </p:spTree>
    <p:extLst>
      <p:ext uri="{BB962C8B-B14F-4D97-AF65-F5344CB8AC3E}">
        <p14:creationId xmlns:p14="http://schemas.microsoft.com/office/powerpoint/2010/main" val="2044546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604838"/>
            <a:ext cx="5729288"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BD55D-5EE7-4DF4-A10E-C8FBC60BB93D}" type="slidenum">
              <a:rPr lang="en-US" altLang="de-DE" sz="1300"/>
              <a:pPr eaLnBrk="1" hangingPunct="1">
                <a:spcBef>
                  <a:spcPct val="0"/>
                </a:spcBef>
              </a:pPr>
              <a:t>2</a:t>
            </a:fld>
            <a:endParaRPr lang="en-US" altLang="de-DE" sz="13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771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BD55D-5EE7-4DF4-A10E-C8FBC60BB93D}" type="slidenum">
              <a:rPr lang="en-US" altLang="de-DE" sz="1300"/>
              <a:pPr eaLnBrk="1" hangingPunct="1">
                <a:spcBef>
                  <a:spcPct val="0"/>
                </a:spcBef>
              </a:pPr>
              <a:t>3</a:t>
            </a:fld>
            <a:endParaRPr lang="en-US" altLang="de-DE" sz="13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771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6BD55D-5EE7-4DF4-A10E-C8FBC60BB93D}" type="slidenum">
              <a:rPr lang="en-US" altLang="de-DE" sz="1300"/>
              <a:pPr eaLnBrk="1" hangingPunct="1">
                <a:spcBef>
                  <a:spcPct val="0"/>
                </a:spcBef>
              </a:pPr>
              <a:t>4</a:t>
            </a:fld>
            <a:endParaRPr lang="en-US" altLang="de-DE" sz="1300"/>
          </a:p>
        </p:txBody>
      </p:sp>
      <p:sp>
        <p:nvSpPr>
          <p:cNvPr id="90115" name="Rectangle 2"/>
          <p:cNvSpPr>
            <a:spLocks noGrp="1" noRot="1" noChangeAspect="1" noChangeArrowheads="1" noTextEdit="1"/>
          </p:cNvSpPr>
          <p:nvPr>
            <p:ph type="sldImg"/>
          </p:nvPr>
        </p:nvSpPr>
        <p:spPr>
          <a:xfrm>
            <a:off x="141288" y="768350"/>
            <a:ext cx="6821487"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277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5</a:t>
            </a:fld>
            <a:endParaRPr lang="en-US" altLang="de-DE"/>
          </a:p>
        </p:txBody>
      </p:sp>
    </p:spTree>
    <p:extLst>
      <p:ext uri="{BB962C8B-B14F-4D97-AF65-F5344CB8AC3E}">
        <p14:creationId xmlns:p14="http://schemas.microsoft.com/office/powerpoint/2010/main" val="225910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6</a:t>
            </a:fld>
            <a:endParaRPr lang="en-US" altLang="de-DE"/>
          </a:p>
        </p:txBody>
      </p:sp>
    </p:spTree>
    <p:extLst>
      <p:ext uri="{BB962C8B-B14F-4D97-AF65-F5344CB8AC3E}">
        <p14:creationId xmlns:p14="http://schemas.microsoft.com/office/powerpoint/2010/main" val="2088165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2544BE-E7F1-463D-8615-DF2481460609}" type="slidenum">
              <a:rPr lang="en-US" altLang="de-DE" sz="1300"/>
              <a:pPr eaLnBrk="1" hangingPunct="1">
                <a:spcBef>
                  <a:spcPct val="0"/>
                </a:spcBef>
              </a:pPr>
              <a:t>7</a:t>
            </a:fld>
            <a:endParaRPr lang="en-US" altLang="de-DE" sz="13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8977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2544BE-E7F1-463D-8615-DF2481460609}" type="slidenum">
              <a:rPr lang="en-US" altLang="de-DE" sz="1300"/>
              <a:pPr eaLnBrk="1" hangingPunct="1">
                <a:spcBef>
                  <a:spcPct val="0"/>
                </a:spcBef>
              </a:pPr>
              <a:t>8</a:t>
            </a:fld>
            <a:endParaRPr lang="en-US" altLang="de-DE" sz="13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8977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2544BE-E7F1-463D-8615-DF2481460609}" type="slidenum">
              <a:rPr lang="en-US" altLang="de-DE" sz="1300"/>
              <a:pPr eaLnBrk="1" hangingPunct="1">
                <a:spcBef>
                  <a:spcPct val="0"/>
                </a:spcBef>
              </a:pPr>
              <a:t>9</a:t>
            </a:fld>
            <a:endParaRPr lang="en-US" altLang="de-DE" sz="13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8977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2544BE-E7F1-463D-8615-DF2481460609}" type="slidenum">
              <a:rPr lang="en-US" altLang="de-DE" sz="1300"/>
              <a:pPr eaLnBrk="1" hangingPunct="1">
                <a:spcBef>
                  <a:spcPct val="0"/>
                </a:spcBef>
              </a:pPr>
              <a:t>10</a:t>
            </a:fld>
            <a:endParaRPr lang="en-US" altLang="de-DE" sz="1300"/>
          </a:p>
        </p:txBody>
      </p:sp>
      <p:sp>
        <p:nvSpPr>
          <p:cNvPr id="94211" name="Rectangle 2"/>
          <p:cNvSpPr>
            <a:spLocks noGrp="1" noRot="1" noChangeAspect="1" noChangeArrowheads="1" noTextEdit="1"/>
          </p:cNvSpPr>
          <p:nvPr>
            <p:ph type="sldImg"/>
          </p:nvPr>
        </p:nvSpPr>
        <p:spPr>
          <a:xfrm>
            <a:off x="141288" y="768350"/>
            <a:ext cx="6821487"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8977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F689A2-F5DC-44AB-912C-29DD0030A0FC}" type="slidenum">
              <a:rPr lang="en-US" altLang="de-DE" sz="1300"/>
              <a:pPr eaLnBrk="1" hangingPunct="1">
                <a:spcBef>
                  <a:spcPct val="0"/>
                </a:spcBef>
              </a:pPr>
              <a:t>11</a:t>
            </a:fld>
            <a:endParaRPr lang="en-US" altLang="de-DE" sz="13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6995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066CD4-97F8-4E35-9153-FB4A221B744F}" type="slidenum">
              <a:rPr lang="en-US" altLang="de-DE" sz="1300"/>
              <a:pPr eaLnBrk="1" hangingPunct="1">
                <a:spcBef>
                  <a:spcPct val="0"/>
                </a:spcBef>
              </a:pPr>
              <a:t>12</a:t>
            </a:fld>
            <a:endParaRPr lang="en-US" altLang="de-DE" sz="1300"/>
          </a:p>
        </p:txBody>
      </p:sp>
      <p:sp>
        <p:nvSpPr>
          <p:cNvPr id="96259" name="Rectangle 2"/>
          <p:cNvSpPr>
            <a:spLocks noGrp="1" noRot="1" noChangeAspect="1" noChangeArrowheads="1" noTextEdit="1"/>
          </p:cNvSpPr>
          <p:nvPr>
            <p:ph type="sldImg"/>
          </p:nvPr>
        </p:nvSpPr>
        <p:spPr>
          <a:xfrm>
            <a:off x="142875"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284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1E1DD1-01E2-486F-A86B-D360C4DF7554}" type="slidenum">
              <a:rPr lang="en-US" altLang="de-DE" sz="1300"/>
              <a:pPr eaLnBrk="1" hangingPunct="1">
                <a:spcBef>
                  <a:spcPct val="0"/>
                </a:spcBef>
              </a:pPr>
              <a:t>13</a:t>
            </a:fld>
            <a:endParaRPr lang="en-US" altLang="de-DE" sz="13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840071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DC23B-5E24-419B-B292-B4B62AFD1095}" type="slidenum">
              <a:rPr lang="en-US" altLang="de-DE" sz="1300"/>
              <a:pPr eaLnBrk="1" hangingPunct="1">
                <a:spcBef>
                  <a:spcPct val="0"/>
                </a:spcBef>
              </a:pPr>
              <a:t>14</a:t>
            </a:fld>
            <a:endParaRPr lang="en-US" altLang="de-DE" sz="1300"/>
          </a:p>
        </p:txBody>
      </p:sp>
      <p:sp>
        <p:nvSpPr>
          <p:cNvPr id="98307" name="Rectangle 2"/>
          <p:cNvSpPr>
            <a:spLocks noGrp="1" noRot="1" noChangeAspect="1" noChangeArrowheads="1" noTextEdit="1"/>
          </p:cNvSpPr>
          <p:nvPr>
            <p:ph type="sldImg"/>
          </p:nvPr>
        </p:nvSpPr>
        <p:spPr>
          <a:xfrm>
            <a:off x="141288" y="768350"/>
            <a:ext cx="6821487"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523290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28C27-F765-4409-934A-966705A741BF}" type="slidenum">
              <a:rPr lang="en-US" altLang="de-DE" sz="1300"/>
              <a:pPr eaLnBrk="1" hangingPunct="1">
                <a:spcBef>
                  <a:spcPct val="0"/>
                </a:spcBef>
              </a:pPr>
              <a:t>15</a:t>
            </a:fld>
            <a:endParaRPr lang="en-US" altLang="de-DE" sz="13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712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28C27-F765-4409-934A-966705A741BF}" type="slidenum">
              <a:rPr lang="en-US" altLang="de-DE" sz="1300"/>
              <a:pPr eaLnBrk="1" hangingPunct="1">
                <a:spcBef>
                  <a:spcPct val="0"/>
                </a:spcBef>
              </a:pPr>
              <a:t>16</a:t>
            </a:fld>
            <a:endParaRPr lang="en-US" altLang="de-DE" sz="13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712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28C27-F765-4409-934A-966705A741BF}" type="slidenum">
              <a:rPr lang="en-US" altLang="de-DE" sz="1300"/>
              <a:pPr eaLnBrk="1" hangingPunct="1">
                <a:spcBef>
                  <a:spcPct val="0"/>
                </a:spcBef>
              </a:pPr>
              <a:t>17</a:t>
            </a:fld>
            <a:endParaRPr lang="en-US" altLang="de-DE" sz="13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712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28C27-F765-4409-934A-966705A741BF}" type="slidenum">
              <a:rPr lang="en-US" altLang="de-DE" sz="1300"/>
              <a:pPr eaLnBrk="1" hangingPunct="1">
                <a:spcBef>
                  <a:spcPct val="0"/>
                </a:spcBef>
              </a:pPr>
              <a:t>18</a:t>
            </a:fld>
            <a:endParaRPr lang="en-US" altLang="de-DE" sz="1300"/>
          </a:p>
        </p:txBody>
      </p:sp>
      <p:sp>
        <p:nvSpPr>
          <p:cNvPr id="102403" name="Rectangle 2"/>
          <p:cNvSpPr>
            <a:spLocks noGrp="1" noRot="1" noChangeAspect="1" noChangeArrowheads="1" noTextEdit="1"/>
          </p:cNvSpPr>
          <p:nvPr>
            <p:ph type="sldImg"/>
          </p:nvPr>
        </p:nvSpPr>
        <p:spPr>
          <a:xfrm>
            <a:off x="141288" y="768350"/>
            <a:ext cx="6821487"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8712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521B6-818F-4C1E-B65E-9534ACBDA4B0}"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3914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B7480B-EA36-467A-B304-042B91AB51C6}"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41288" y="768350"/>
            <a:ext cx="6821487"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0511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8279F1-0064-4761-A4A3-EBB1F10A4BAE}"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3295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266392-75C1-4534-8483-16F3E7C2D2CE}"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41288" y="768350"/>
            <a:ext cx="6821487"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6002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C7B829-288D-4959-9998-C39E2E67039E}"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0870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24</a:t>
            </a:fld>
            <a:endParaRPr lang="en-US" altLang="de-DE"/>
          </a:p>
        </p:txBody>
      </p:sp>
    </p:spTree>
    <p:extLst>
      <p:ext uri="{BB962C8B-B14F-4D97-AF65-F5344CB8AC3E}">
        <p14:creationId xmlns:p14="http://schemas.microsoft.com/office/powerpoint/2010/main" val="2469515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25</a:t>
            </a:fld>
            <a:endParaRPr lang="en-US" altLang="de-DE"/>
          </a:p>
        </p:txBody>
      </p:sp>
    </p:spTree>
    <p:extLst>
      <p:ext uri="{BB962C8B-B14F-4D97-AF65-F5344CB8AC3E}">
        <p14:creationId xmlns:p14="http://schemas.microsoft.com/office/powerpoint/2010/main" val="2935175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26</a:t>
            </a:fld>
            <a:endParaRPr lang="en-US" altLang="de-DE"/>
          </a:p>
        </p:txBody>
      </p:sp>
    </p:spTree>
    <p:extLst>
      <p:ext uri="{BB962C8B-B14F-4D97-AF65-F5344CB8AC3E}">
        <p14:creationId xmlns:p14="http://schemas.microsoft.com/office/powerpoint/2010/main" val="2075663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B69444-15DF-44F3-890B-113D4F386729}" type="slidenum">
              <a:rPr lang="en-US" altLang="de-DE" smtClean="0"/>
              <a:pPr/>
              <a:t>27</a:t>
            </a:fld>
            <a:endParaRPr lang="en-US" altLang="de-DE"/>
          </a:p>
        </p:txBody>
      </p:sp>
    </p:spTree>
    <p:extLst>
      <p:ext uri="{BB962C8B-B14F-4D97-AF65-F5344CB8AC3E}">
        <p14:creationId xmlns:p14="http://schemas.microsoft.com/office/powerpoint/2010/main" val="574618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5BFDB9-2C72-430E-953B-5BADA59DB229}"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8042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C72D30-9431-449A-BEDA-304177FEA787}"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150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802EC9-14A0-472F-934E-902AC379D547}"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0467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66F95A-E071-40B2-BFA9-CF135043D36C}"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5960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16E251-A4EE-4E8E-A44A-A7100B2A12E4}"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526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0D132-89C7-43CC-A686-114B4019CD05}"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6566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A6178A-2A35-43AA-B06F-9EBBBFBB65D0}"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18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001F4C-9692-407C-9625-E8AFEB05878C}"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947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5600" y="604838"/>
            <a:ext cx="5729288"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AFF5BE-D889-4AA0-817C-D75A88C61EF8}"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2262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B0D30B-716E-4551-8726-8F76DABEE2DF}"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3253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C04DEB-4608-445C-93B9-E92BB978E271}"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8791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2D2B794-3CE6-4540-B320-BB0B86C2117C}" type="slidenum">
              <a:rPr lang="en-US" altLang="de-DE" sz="1300">
                <a:solidFill>
                  <a:srgbClr val="000000"/>
                </a:solidFill>
              </a:rPr>
              <a:pPr eaLnBrk="1" hangingPunct="1">
                <a:spcBef>
                  <a:spcPct val="0"/>
                </a:spcBef>
              </a:pPr>
              <a:t>40</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54139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094DE1-206B-4DF2-8C2B-09C29BD62C3B}"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3447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8FB89A-0794-404F-A11D-F6B218FAA12C}"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12997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E96D70-29AC-4B48-89B6-0359ADA9284A}"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59338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EC00BD-BFAE-4ABE-BB62-870DD896C603}"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29591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406CCF-F073-41D3-813E-F5B582826022}"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79588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FB55E-A0F5-4BFD-BD25-AF998C693A5D}"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5027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BD7333-58DD-4FB8-9D9E-E8D75F6A14B5}"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2743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AFF7EB-2DE1-4C9C-91E4-EF9AFBDFE937}"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25790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AABB55-E52F-4B73-AB5A-4DE77BED550B}"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0934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587498-B25C-4F75-A82E-A236C6B04A03}"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5831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052E2D-AB72-4179-9BE7-B0E1737E24CB}"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03713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8C0398-119D-4BF6-A2E1-712C6B4488DC}"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5820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E37372-8FE2-434C-9D9F-EA98C781816B}"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0515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505B095-9BA2-4042-B930-BDC8F1B82935}"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38099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1D6F1F-BD8E-4EC9-8877-C539EC1E6D35}"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89945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8DD60-2E36-4125-BDEC-78F53E5CFB7C}"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6911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29724D-B253-4704-97F0-74102AA8FBE4}"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22018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1F2F46-1F5A-4215-8118-375D6EEC1922}"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60670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1E8A63-B8F3-475C-B918-C2CF0764C513}"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4386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AAA29D-6687-4776-A763-F7DEACABDECC}"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79045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A8E640-F531-4CF5-B2BF-318194D7B42D}" type="slidenum">
              <a:rPr lang="en-US" altLang="de-DE" sz="1300"/>
              <a:pPr eaLnBrk="1" hangingPunct="1">
                <a:spcBef>
                  <a:spcPct val="0"/>
                </a:spcBef>
              </a:pPr>
              <a:t>61</a:t>
            </a:fld>
            <a:endParaRPr lang="en-US"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98502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A8E640-F531-4CF5-B2BF-318194D7B42D}" type="slidenum">
              <a:rPr lang="en-US" altLang="de-DE" sz="1300"/>
              <a:pPr eaLnBrk="1" hangingPunct="1">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98502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A8E640-F531-4CF5-B2BF-318194D7B42D}" type="slidenum">
              <a:rPr lang="en-US" altLang="de-DE" sz="1300"/>
              <a:pPr eaLnBrk="1" hangingPunct="1">
                <a:spcBef>
                  <a:spcPct val="0"/>
                </a:spcBef>
              </a:pPr>
              <a:t>63</a:t>
            </a:fld>
            <a:endParaRPr lang="en-US"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98502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D15FA3-8671-4A68-86B9-610A2206F834}" type="slidenum">
              <a:rPr lang="en-US" altLang="de-DE" sz="1300"/>
              <a:pPr eaLnBrk="1" hangingPunct="1">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2610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D15FA3-8671-4A68-86B9-610A2206F834}" type="slidenum">
              <a:rPr lang="en-US" altLang="de-DE" sz="1300"/>
              <a:pPr eaLnBrk="1" hangingPunct="1">
                <a:spcBef>
                  <a:spcPct val="0"/>
                </a:spcBef>
              </a:pPr>
              <a:t>65</a:t>
            </a:fld>
            <a:endParaRPr lang="en-US"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2610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D15FA3-8671-4A68-86B9-610A2206F834}" type="slidenum">
              <a:rPr lang="en-US" altLang="de-DE" sz="1300"/>
              <a:pPr eaLnBrk="1" hangingPunct="1">
                <a:spcBef>
                  <a:spcPct val="0"/>
                </a:spcBef>
              </a:pPr>
              <a:t>66</a:t>
            </a:fld>
            <a:endParaRPr lang="en-US"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2610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604838"/>
            <a:ext cx="5729288"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78A4DA-E124-41B0-AAD9-C97C4ABFF65A}" type="slidenum">
              <a:rPr lang="en-US" altLang="de-DE" sz="1300"/>
              <a:pPr eaLnBrk="1" hangingPunct="1">
                <a:spcBef>
                  <a:spcPct val="0"/>
                </a:spcBef>
              </a:pPr>
              <a:t>68</a:t>
            </a:fld>
            <a:endParaRPr lang="en-US" altLang="de-DE" sz="1300"/>
          </a:p>
        </p:txBody>
      </p:sp>
      <p:sp>
        <p:nvSpPr>
          <p:cNvPr id="148483" name="Rectangle 2"/>
          <p:cNvSpPr>
            <a:spLocks noGrp="1" noRot="1" noChangeAspect="1" noChangeArrowheads="1" noTextEdit="1"/>
          </p:cNvSpPr>
          <p:nvPr>
            <p:ph type="sldImg"/>
          </p:nvPr>
        </p:nvSpPr>
        <p:spPr>
          <a:xfrm>
            <a:off x="142875"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46883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65085BCB-2143-4152-A29D-31A02684B047}"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D6B32DC1-3B0E-46BB-A3C1-7127A86A121E}"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AD52AEE3-0DD2-412C-B933-DE702F6F7F18}"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65085BCB-2143-4152-A29D-31A02684B047}"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65085BCB-2143-4152-A29D-31A02684B047}"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17A0DC44-2FF9-49D0-A0A1-172474DCD5D9}"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3 – </a:t>
            </a:r>
            <a:r>
              <a:rPr lang="ko-KR" altLang="en-US"/>
              <a:t>신념 바꾸기</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CCFC1DBC-52A1-48C3-A788-8BA275674122}"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350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972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97891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61655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23975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013823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37750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50500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53012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06074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27685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5533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3 – </a:t>
            </a:r>
            <a:r>
              <a:rPr lang="ko-KR" altLang="en-US"/>
              <a:t>신념 바꾸기</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5085BCB-2143-4152-A29D-31A02684B047}"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32625714"/>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3.jpeg"/><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3.jpeg"/><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4.pn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8.jpeg"/><Relationship Id="rId4" Type="http://schemas.openxmlformats.org/officeDocument/2006/relationships/image" Target="../media/image47.jpe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3 A – </a:t>
            </a:r>
            <a:r>
              <a:rPr lang="ko-KR" altLang="en-US" dirty="0">
                <a:latin typeface="+mn-lt"/>
                <a:ea typeface="+mn-ea"/>
                <a:cs typeface="+mn-cs"/>
              </a:rPr>
              <a:t>신념 바꾸기</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716688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 ‘</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p:cNvSpPr txBox="1">
            <a:spLocks noChangeArrowheads="1"/>
          </p:cNvSpPr>
          <p:nvPr/>
        </p:nvSpPr>
        <p:spPr bwMode="auto">
          <a:xfrm>
            <a:off x="408954" y="6086152"/>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de-DE" sz="1600" b="0" dirty="0">
                <a:solidFill>
                  <a:srgbClr val="333333"/>
                </a:solidFill>
                <a:latin typeface="+mn-lt"/>
              </a:rPr>
              <a:t>* </a:t>
            </a:r>
            <a:r>
              <a:rPr lang="ko-KR" altLang="en-US" sz="1600" b="0" dirty="0">
                <a:solidFill>
                  <a:srgbClr val="333333"/>
                </a:solidFill>
                <a:latin typeface="+mn-lt"/>
              </a:rPr>
              <a:t>자신이 보고 싶은 것만 가려 본다</a:t>
            </a:r>
            <a:endParaRPr lang="ko-KR" altLang="de-DE" sz="16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 ‘</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a:p>
            <a:pPr marL="342900" lvl="0" indent="-342900" defTabSz="914400" fontAlgn="base">
              <a:buClr>
                <a:srgbClr val="000000"/>
              </a:buClr>
              <a:buFont typeface="WingDings"/>
              <a:buChar char=""/>
              <a:tabLst>
                <a:tab pos="447675" algn="l"/>
              </a:tabLst>
              <a:defRPr/>
            </a:pPr>
            <a:r>
              <a:rPr lang="ko-KR" altLang="en-US" sz="2400" dirty="0">
                <a:solidFill>
                  <a:srgbClr val="004992"/>
                </a:solidFill>
              </a:rPr>
              <a:t>이유들</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게으름</a:t>
            </a:r>
            <a:r>
              <a:rPr lang="en-US" altLang="ko-KR" sz="2400">
                <a:solidFill>
                  <a:srgbClr val="333333"/>
                </a:solidFill>
              </a:rPr>
              <a:t>, “</a:t>
            </a:r>
            <a:r>
              <a:rPr lang="ko-KR" altLang="en-US" sz="2400">
                <a:solidFill>
                  <a:srgbClr val="333333"/>
                </a:solidFill>
              </a:rPr>
              <a:t>확인 오류</a:t>
            </a:r>
            <a:r>
              <a:rPr lang="en-US" altLang="ko-KR" sz="2400">
                <a:solidFill>
                  <a:srgbClr val="333333"/>
                </a:solidFill>
              </a:rPr>
              <a:t>” </a:t>
            </a:r>
            <a:r>
              <a:rPr lang="en-US" altLang="ko-KR" sz="2400" dirty="0">
                <a:solidFill>
                  <a:srgbClr val="333333"/>
                </a:solidFill>
              </a:rPr>
              <a:t>, </a:t>
            </a:r>
            <a:r>
              <a:rPr lang="ko-KR" altLang="en-US" sz="2400" dirty="0">
                <a:solidFill>
                  <a:srgbClr val="333333"/>
                </a:solidFill>
              </a:rPr>
              <a:t>부주의</a:t>
            </a:r>
            <a:r>
              <a:rPr lang="en-US" altLang="ko-KR" sz="2400" dirty="0">
                <a:solidFill>
                  <a:srgbClr val="333333"/>
                </a:solidFill>
              </a:rPr>
              <a:t>, </a:t>
            </a:r>
            <a:r>
              <a:rPr lang="ko-KR" altLang="en-US" sz="2400" dirty="0">
                <a:solidFill>
                  <a:srgbClr val="333333"/>
                </a:solidFill>
              </a:rPr>
              <a:t>등이 복잡한 세상사에서 방향설정을 도움</a:t>
            </a:r>
            <a:r>
              <a:rPr lang="en-US" altLang="ko-KR" sz="2400" dirty="0">
                <a:solidFill>
                  <a:srgbClr val="333333"/>
                </a:solidFill>
              </a:rPr>
              <a:t>, </a:t>
            </a:r>
            <a:r>
              <a:rPr lang="ko-KR" altLang="en-US" sz="2400" dirty="0">
                <a:solidFill>
                  <a:srgbClr val="333333"/>
                </a:solidFill>
              </a:rPr>
              <a:t>자존심</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Tree>
    <p:extLst>
      <p:ext uri="{BB962C8B-B14F-4D97-AF65-F5344CB8AC3E}">
        <p14:creationId xmlns:p14="http://schemas.microsoft.com/office/powerpoint/2010/main" val="255479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4"/>
          <p:cNvSpPr txBox="1">
            <a:spLocks noChangeArrowheads="1"/>
          </p:cNvSpPr>
          <p:nvPr/>
        </p:nvSpPr>
        <p:spPr bwMode="auto">
          <a:xfrm>
            <a:off x="408954" y="6086152"/>
            <a:ext cx="1137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ko-KR" altLang="de-DE" sz="1600" b="0" dirty="0">
                <a:solidFill>
                  <a:srgbClr val="333333"/>
                </a:solidFill>
                <a:latin typeface="+mn-lt"/>
              </a:rPr>
              <a:t>* </a:t>
            </a:r>
            <a:r>
              <a:rPr lang="ko-KR" altLang="en-US" sz="1600" b="0" dirty="0">
                <a:solidFill>
                  <a:srgbClr val="333333"/>
                </a:solidFill>
                <a:latin typeface="+mn-lt"/>
              </a:rPr>
              <a:t>자신이 보고 싶은 것만 가려 본다</a:t>
            </a:r>
            <a:endParaRPr lang="ko-KR" altLang="de-DE" sz="16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 바꾸기</a:t>
            </a:r>
            <a:endParaRPr lang="en-US" sz="3600">
              <a:latin typeface="+mn-lt"/>
              <a:ea typeface="+mn-ea"/>
              <a:cs typeface="+mn-cs"/>
            </a:endParaRPr>
          </a:p>
        </p:txBody>
      </p:sp>
      <p:sp>
        <p:nvSpPr>
          <p:cNvPr id="6" name="Content Placeholder 5"/>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ko-KR" altLang="en-US" sz="2400" dirty="0">
                <a:solidFill>
                  <a:srgbClr val="333333"/>
                </a:solidFill>
              </a:rPr>
              <a:t>처음 받은 인상을 고집하는 인간의 성향 </a:t>
            </a:r>
            <a:r>
              <a:rPr lang="en-US" altLang="ko-KR" sz="2400" dirty="0">
                <a:solidFill>
                  <a:srgbClr val="333333"/>
                </a:solidFill>
              </a:rPr>
              <a:t>(</a:t>
            </a:r>
            <a:r>
              <a:rPr lang="ko-KR" altLang="en-US" sz="2400" dirty="0">
                <a:solidFill>
                  <a:srgbClr val="333333"/>
                </a:solidFill>
              </a:rPr>
              <a:t>즉</a:t>
            </a:r>
            <a:r>
              <a:rPr lang="en-US" altLang="ko-KR" sz="2400" dirty="0">
                <a:solidFill>
                  <a:srgbClr val="333333"/>
                </a:solidFill>
              </a:rPr>
              <a:t>, </a:t>
            </a:r>
            <a:r>
              <a:rPr lang="ko-KR" altLang="en-US" sz="2400" dirty="0">
                <a:solidFill>
                  <a:srgbClr val="333333"/>
                </a:solidFill>
              </a:rPr>
              <a:t>고정관념</a:t>
            </a:r>
            <a:r>
              <a:rPr lang="en-US" altLang="ko-KR" sz="2400" dirty="0">
                <a:solidFill>
                  <a:srgbClr val="333333"/>
                </a:solidFill>
              </a:rPr>
              <a:t>, ‘</a:t>
            </a:r>
            <a:r>
              <a:rPr lang="ko-KR" altLang="en-US" sz="2400" dirty="0">
                <a:solidFill>
                  <a:srgbClr val="333333"/>
                </a:solidFill>
              </a:rPr>
              <a:t>첫인상 </a:t>
            </a:r>
            <a:r>
              <a:rPr lang="en-US" altLang="ko-KR" sz="2400" dirty="0">
                <a:solidFill>
                  <a:srgbClr val="333333"/>
                </a:solidFill>
              </a:rPr>
              <a:t>= </a:t>
            </a:r>
            <a:r>
              <a:rPr lang="ko-KR" altLang="en-US" sz="2400" dirty="0">
                <a:solidFill>
                  <a:srgbClr val="333333"/>
                </a:solidFill>
              </a:rPr>
              <a:t>가장 정확한 시각</a:t>
            </a:r>
            <a:r>
              <a:rPr lang="en-US" altLang="ko-KR" sz="2400" dirty="0">
                <a:solidFill>
                  <a:srgbClr val="333333"/>
                </a:solidFill>
              </a:rPr>
              <a:t>’ </a:t>
            </a:r>
            <a:r>
              <a:rPr lang="ko-KR" altLang="en-US" sz="2400" dirty="0">
                <a:solidFill>
                  <a:srgbClr val="333333"/>
                </a:solidFill>
              </a:rPr>
              <a:t>이란 태도</a:t>
            </a:r>
            <a:r>
              <a:rPr lang="en-US" altLang="ko-KR" sz="2400" dirty="0">
                <a:solidFill>
                  <a:srgbClr val="333333"/>
                </a:solidFill>
              </a:rPr>
              <a:t>)</a:t>
            </a:r>
          </a:p>
          <a:p>
            <a:pPr marL="342900" lvl="0" indent="-342900" defTabSz="914400" fontAlgn="base">
              <a:buClr>
                <a:srgbClr val="000000"/>
              </a:buClr>
              <a:buFont typeface="WingDings"/>
              <a:buChar char=""/>
              <a:tabLst>
                <a:tab pos="447675" algn="l"/>
              </a:tabLst>
              <a:defRPr/>
            </a:pPr>
            <a:r>
              <a:rPr lang="ko-KR" altLang="en-US" sz="2400" dirty="0">
                <a:solidFill>
                  <a:srgbClr val="004992"/>
                </a:solidFill>
              </a:rPr>
              <a:t>이유들</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게으름</a:t>
            </a:r>
            <a:r>
              <a:rPr lang="en-US" altLang="ko-KR" sz="2400">
                <a:solidFill>
                  <a:srgbClr val="333333"/>
                </a:solidFill>
              </a:rPr>
              <a:t>, “</a:t>
            </a:r>
            <a:r>
              <a:rPr lang="ko-KR" altLang="en-US" sz="2400">
                <a:solidFill>
                  <a:srgbClr val="333333"/>
                </a:solidFill>
              </a:rPr>
              <a:t>확인 오류</a:t>
            </a:r>
            <a:r>
              <a:rPr lang="en-US" altLang="ko-KR" sz="2400">
                <a:solidFill>
                  <a:srgbClr val="333333"/>
                </a:solidFill>
              </a:rPr>
              <a:t>” </a:t>
            </a:r>
            <a:r>
              <a:rPr lang="en-US" altLang="ko-KR" sz="2400" dirty="0">
                <a:solidFill>
                  <a:srgbClr val="333333"/>
                </a:solidFill>
              </a:rPr>
              <a:t>, </a:t>
            </a:r>
            <a:r>
              <a:rPr lang="ko-KR" altLang="en-US" sz="2400" dirty="0">
                <a:solidFill>
                  <a:srgbClr val="333333"/>
                </a:solidFill>
              </a:rPr>
              <a:t>부주의</a:t>
            </a:r>
            <a:r>
              <a:rPr lang="en-US" altLang="ko-KR" sz="2400" dirty="0">
                <a:solidFill>
                  <a:srgbClr val="333333"/>
                </a:solidFill>
              </a:rPr>
              <a:t>, </a:t>
            </a:r>
            <a:r>
              <a:rPr lang="ko-KR" altLang="en-US" sz="2400" dirty="0">
                <a:solidFill>
                  <a:srgbClr val="333333"/>
                </a:solidFill>
              </a:rPr>
              <a:t>등이 복잡한 세상사에서 방향설정을 도움</a:t>
            </a:r>
            <a:r>
              <a:rPr lang="en-US" altLang="ko-KR" sz="2400" dirty="0">
                <a:solidFill>
                  <a:srgbClr val="333333"/>
                </a:solidFill>
              </a:rPr>
              <a:t>, </a:t>
            </a:r>
            <a:r>
              <a:rPr lang="ko-KR" altLang="en-US" sz="2400" dirty="0">
                <a:solidFill>
                  <a:srgbClr val="333333"/>
                </a:solidFill>
              </a:rPr>
              <a:t>자존심</a:t>
            </a:r>
          </a:p>
          <a:p>
            <a:pPr marL="342900" lvl="0" indent="-342900" defTabSz="914400" fontAlgn="base">
              <a:buClr>
                <a:srgbClr val="000000"/>
              </a:buClr>
              <a:buFont typeface="WingDings"/>
              <a:buChar char=""/>
              <a:tabLst>
                <a:tab pos="447675" algn="l"/>
              </a:tabLst>
              <a:defRPr/>
            </a:pPr>
            <a:r>
              <a:rPr lang="ko-KR" altLang="en-US" sz="2400" dirty="0">
                <a:solidFill>
                  <a:srgbClr val="004992"/>
                </a:solidFill>
              </a:rPr>
              <a:t>문제점</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잘못된 판단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인종차별</a:t>
            </a:r>
            <a:r>
              <a:rPr lang="en-US" altLang="ko-KR" sz="2400" dirty="0">
                <a:solidFill>
                  <a:srgbClr val="333333"/>
                </a:solidFill>
              </a:rPr>
              <a:t>) </a:t>
            </a:r>
            <a:r>
              <a:rPr lang="ko-KR" altLang="en-US" sz="2400" dirty="0">
                <a:solidFill>
                  <a:srgbClr val="333333"/>
                </a:solidFill>
              </a:rPr>
              <a:t>들이 고수되고</a:t>
            </a:r>
            <a:r>
              <a:rPr lang="en-US" altLang="ko-KR" sz="2400" dirty="0">
                <a:solidFill>
                  <a:srgbClr val="333333"/>
                </a:solidFill>
              </a:rPr>
              <a:t>, </a:t>
            </a:r>
            <a:r>
              <a:rPr lang="ko-KR" altLang="en-US" sz="2400" dirty="0">
                <a:solidFill>
                  <a:srgbClr val="333333"/>
                </a:solidFill>
              </a:rPr>
              <a:t>잘못된 과잉 일반화 </a:t>
            </a:r>
            <a:r>
              <a:rPr lang="en-US" altLang="ko-KR" sz="2400" dirty="0">
                <a:solidFill>
                  <a:srgbClr val="333333"/>
                </a:solidFill>
              </a:rPr>
              <a:t>(</a:t>
            </a:r>
            <a:r>
              <a:rPr lang="ko-KR" altLang="en-US" sz="2400" dirty="0">
                <a:solidFill>
                  <a:srgbClr val="333333"/>
                </a:solidFill>
              </a:rPr>
              <a:t>하나를 보고 모두를 본 것처럼</a:t>
            </a:r>
            <a:r>
              <a:rPr lang="en-US" altLang="ko-KR" sz="2400" dirty="0">
                <a:solidFill>
                  <a:srgbClr val="333333"/>
                </a:solidFill>
              </a:rPr>
              <a:t>), </a:t>
            </a:r>
            <a:r>
              <a:rPr lang="ko-KR" altLang="en-US" sz="2400" dirty="0">
                <a:solidFill>
                  <a:srgbClr val="333333"/>
                </a:solidFill>
              </a:rPr>
              <a:t>기회를 한번쯤 더 주어져야 할 사람도 기회가 한 번만 주어짐</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Tree>
    <p:extLst>
      <p:ext uri="{BB962C8B-B14F-4D97-AF65-F5344CB8AC3E}">
        <p14:creationId xmlns:p14="http://schemas.microsoft.com/office/powerpoint/2010/main" val="235670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noFill/>
        </p:spPr>
        <p:txBody>
          <a:bodyPr/>
          <a:lstStyle/>
          <a:p>
            <a:pPr eaLnBrk="1" hangingPunct="1"/>
            <a:r>
              <a:rPr lang="ko-KR" altLang="en-US" sz="3600">
                <a:solidFill>
                  <a:schemeClr val="accent1"/>
                </a:solidFill>
                <a:latin typeface="+mn-lt"/>
                <a:ea typeface="+mn-ea"/>
                <a:cs typeface="+mn-cs"/>
              </a:rPr>
              <a:t>예측이 사실이 아니었을 때</a:t>
            </a:r>
            <a:endParaRPr lang="de-DE" altLang="ko-KR" sz="3600">
              <a:solidFill>
                <a:schemeClr val="accent1"/>
              </a:solidFill>
              <a:latin typeface="+mn-lt"/>
              <a:ea typeface="+mn-ea"/>
              <a:cs typeface="+mn-cs"/>
            </a:endParaRPr>
          </a:p>
        </p:txBody>
      </p:sp>
      <p:sp>
        <p:nvSpPr>
          <p:cNvPr id="20482" name="Rectangle 2"/>
          <p:cNvSpPr>
            <a:spLocks noGrp="1" noChangeArrowheads="1"/>
          </p:cNvSpPr>
          <p:nvPr>
            <p:ph idx="1"/>
          </p:nvPr>
        </p:nvSpPr>
        <p:spPr/>
        <p:txBody>
          <a:bodyPr>
            <a:noAutofit/>
          </a:bodyPr>
          <a:lstStyle/>
          <a:p>
            <a:pPr eaLnBrk="1" hangingPunct="1">
              <a:lnSpc>
                <a:spcPct val="100000"/>
              </a:lnSpc>
              <a:spcBef>
                <a:spcPts val="1200"/>
              </a:spcBef>
            </a:pPr>
            <a:r>
              <a:rPr lang="ko-KR" altLang="en-US" sz="2400" dirty="0">
                <a:solidFill>
                  <a:srgbClr val="333333"/>
                </a:solidFill>
              </a:rPr>
              <a:t>미국 솔트 레이크 시티에 있는 한 종교집단의 리더인 매리언 케이치는</a:t>
            </a:r>
            <a:r>
              <a:rPr lang="de-DE" altLang="ko-KR" sz="2400" dirty="0">
                <a:solidFill>
                  <a:srgbClr val="333333"/>
                </a:solidFill>
              </a:rPr>
              <a:t>, </a:t>
            </a:r>
            <a:r>
              <a:rPr lang="ko-KR" altLang="en-US" sz="2400" dirty="0">
                <a:solidFill>
                  <a:srgbClr val="333333"/>
                </a:solidFill>
              </a:rPr>
              <a:t>우주공간에서 어떤 메시지를 받았다고 주장하였다</a:t>
            </a:r>
            <a:r>
              <a:rPr lang="en-US" altLang="ko-KR" sz="2400" dirty="0">
                <a:solidFill>
                  <a:srgbClr val="333333"/>
                </a:solidFill>
              </a:rPr>
              <a:t>.</a:t>
            </a:r>
            <a:r>
              <a:rPr lang="de-DE" altLang="ko-KR" sz="2400" dirty="0">
                <a:solidFill>
                  <a:srgbClr val="333333"/>
                </a:solidFill>
              </a:rPr>
              <a:t> </a:t>
            </a:r>
            <a:r>
              <a:rPr lang="ko-KR" altLang="en-US" sz="2400" dirty="0">
                <a:solidFill>
                  <a:srgbClr val="333333"/>
                </a:solidFill>
              </a:rPr>
              <a:t>그 메시지는 </a:t>
            </a:r>
            <a:r>
              <a:rPr lang="de-DE" altLang="ko-KR" sz="2400" dirty="0">
                <a:solidFill>
                  <a:srgbClr val="333333"/>
                </a:solidFill>
              </a:rPr>
              <a:t>1954</a:t>
            </a:r>
            <a:r>
              <a:rPr lang="ko-KR" altLang="en-US" sz="2400" dirty="0">
                <a:solidFill>
                  <a:srgbClr val="333333"/>
                </a:solidFill>
              </a:rPr>
              <a:t>년 </a:t>
            </a:r>
            <a:r>
              <a:rPr lang="en-US" altLang="ko-KR" sz="2400" dirty="0">
                <a:solidFill>
                  <a:srgbClr val="333333"/>
                </a:solidFill>
              </a:rPr>
              <a:t>12</a:t>
            </a:r>
            <a:r>
              <a:rPr lang="ko-KR" altLang="en-US" sz="2400" dirty="0">
                <a:solidFill>
                  <a:srgbClr val="333333"/>
                </a:solidFill>
              </a:rPr>
              <a:t>월 </a:t>
            </a:r>
            <a:r>
              <a:rPr lang="en-US" altLang="ko-KR" sz="2400" dirty="0">
                <a:solidFill>
                  <a:srgbClr val="333333"/>
                </a:solidFill>
              </a:rPr>
              <a:t>21</a:t>
            </a:r>
            <a:r>
              <a:rPr lang="ko-KR" altLang="en-US" sz="2400" dirty="0">
                <a:solidFill>
                  <a:srgbClr val="333333"/>
                </a:solidFill>
              </a:rPr>
              <a:t>일 새벽에</a:t>
            </a:r>
            <a:r>
              <a:rPr lang="en-US" altLang="ko-KR" sz="2400" dirty="0">
                <a:solidFill>
                  <a:srgbClr val="333333"/>
                </a:solidFill>
              </a:rPr>
              <a:t>,</a:t>
            </a:r>
            <a:r>
              <a:rPr lang="ko-KR" altLang="en-US" sz="2400" dirty="0">
                <a:solidFill>
                  <a:srgbClr val="333333"/>
                </a:solidFill>
              </a:rPr>
              <a:t> 거대한 홍수로 세상이 끝나게 될 것이라는 내용이었다</a:t>
            </a:r>
            <a:r>
              <a:rPr lang="en-US" altLang="ko-KR" sz="2400" dirty="0">
                <a:solidFill>
                  <a:srgbClr val="333333"/>
                </a:solidFill>
              </a:rPr>
              <a:t>. </a:t>
            </a:r>
            <a:r>
              <a:rPr lang="ko-KR" altLang="en-US" sz="2400" dirty="0">
                <a:solidFill>
                  <a:srgbClr val="333333"/>
                </a:solidFill>
              </a:rPr>
              <a:t>하지만 그녀와 추종자들은 우주선을 타고 구출될 예정이었다</a:t>
            </a:r>
            <a:r>
              <a:rPr lang="en-US" altLang="ko-KR" sz="2400" dirty="0">
                <a:solidFill>
                  <a:srgbClr val="333333"/>
                </a:solidFill>
              </a:rPr>
              <a:t>.</a:t>
            </a:r>
            <a:r>
              <a:rPr lang="ko-KR" altLang="en-US" sz="2400" dirty="0">
                <a:solidFill>
                  <a:srgbClr val="333333"/>
                </a:solidFill>
              </a:rPr>
              <a:t> 그 종말의 날 전날 밤에 케이치와 추종자들은 케이치의 거실에 모여 예언이 이루어지기를 기다렸다</a:t>
            </a:r>
            <a:r>
              <a:rPr lang="en-US" altLang="ko-KR" sz="2400" dirty="0">
                <a:solidFill>
                  <a:srgbClr val="333333"/>
                </a:solidFill>
              </a:rPr>
              <a:t>.</a:t>
            </a:r>
            <a:endParaRPr lang="de-DE" altLang="ko-KR" sz="2400" dirty="0">
              <a:solidFill>
                <a:srgbClr val="333333"/>
              </a:solidFill>
            </a:endParaRPr>
          </a:p>
          <a:p>
            <a:pPr eaLnBrk="1" hangingPunct="1">
              <a:lnSpc>
                <a:spcPct val="100000"/>
              </a:lnSpc>
              <a:spcBef>
                <a:spcPts val="1200"/>
              </a:spcBef>
            </a:pPr>
            <a:r>
              <a:rPr lang="ko-KR" altLang="en-US" sz="2400" dirty="0">
                <a:solidFill>
                  <a:srgbClr val="333333"/>
                </a:solidFill>
              </a:rPr>
              <a:t>자정이 지나갔고</a:t>
            </a:r>
            <a:r>
              <a:rPr lang="en-US" altLang="ko-KR" sz="2400" dirty="0">
                <a:solidFill>
                  <a:srgbClr val="333333"/>
                </a:solidFill>
              </a:rPr>
              <a:t>…</a:t>
            </a:r>
            <a:r>
              <a:rPr lang="de-DE" altLang="ko-KR" sz="2400" dirty="0">
                <a:solidFill>
                  <a:srgbClr val="333333"/>
                </a:solidFill>
              </a:rPr>
              <a:t> </a:t>
            </a:r>
            <a:r>
              <a:rPr lang="ko-KR" altLang="en-US" sz="2400" dirty="0">
                <a:solidFill>
                  <a:srgbClr val="333333"/>
                </a:solidFill>
              </a:rPr>
              <a:t>어떤 일도 일어나지 않았다</a:t>
            </a:r>
            <a:r>
              <a:rPr lang="en-US" altLang="ko-KR" sz="2400" dirty="0">
                <a:solidFill>
                  <a:srgbClr val="333333"/>
                </a:solidFill>
              </a:rPr>
              <a:t>.</a:t>
            </a:r>
            <a:br>
              <a:rPr lang="en-US" altLang="ko-KR" sz="2400" dirty="0">
                <a:solidFill>
                  <a:srgbClr val="333333"/>
                </a:solidFill>
              </a:rPr>
            </a:br>
            <a:r>
              <a:rPr lang="ko-KR" altLang="en-US" sz="2400" dirty="0">
                <a:solidFill>
                  <a:srgbClr val="333333"/>
                </a:solidFill>
              </a:rPr>
              <a:t>홍수도 없고</a:t>
            </a:r>
            <a:r>
              <a:rPr lang="de-DE" altLang="ko-KR" sz="2400" dirty="0">
                <a:solidFill>
                  <a:srgbClr val="333333"/>
                </a:solidFill>
              </a:rPr>
              <a:t>,</a:t>
            </a:r>
            <a:r>
              <a:rPr lang="ko-KR" altLang="en-US" sz="2400" dirty="0">
                <a:solidFill>
                  <a:srgbClr val="333333"/>
                </a:solidFill>
              </a:rPr>
              <a:t>우주선도 없고</a:t>
            </a:r>
            <a:r>
              <a:rPr lang="de-DE" altLang="ko-KR" sz="2400" dirty="0">
                <a:solidFill>
                  <a:srgbClr val="333333"/>
                </a:solidFill>
              </a:rPr>
              <a:t>, </a:t>
            </a:r>
            <a:r>
              <a:rPr lang="ko-KR" altLang="en-US" sz="2400" dirty="0">
                <a:solidFill>
                  <a:srgbClr val="333333"/>
                </a:solidFill>
              </a:rPr>
              <a:t>아무 일도 없었다</a:t>
            </a:r>
            <a:r>
              <a:rPr lang="de-DE" altLang="ko-KR" sz="2400" dirty="0">
                <a:solidFill>
                  <a:srgbClr val="333333"/>
                </a:solidFill>
              </a:rPr>
              <a:t>.</a:t>
            </a:r>
          </a:p>
          <a:p>
            <a:pPr algn="ctr" eaLnBrk="1" hangingPunct="1"/>
            <a:r>
              <a:rPr lang="ko-KR" altLang="en-US" sz="2400" dirty="0">
                <a:solidFill>
                  <a:srgbClr val="004992"/>
                </a:solidFill>
              </a:rPr>
              <a:t>종교집단에서는 이 상황을 어떻게 설명하였을까요</a:t>
            </a:r>
            <a:r>
              <a:rPr lang="en-US" altLang="ko-KR" sz="2400" dirty="0">
                <a:solidFill>
                  <a:srgbClr val="004992"/>
                </a:solidFill>
              </a:rPr>
              <a:t>?</a:t>
            </a:r>
            <a:endParaRPr lang="de-DE" altLang="ko-KR" sz="2400" dirty="0">
              <a:solidFill>
                <a:srgbClr val="004992"/>
              </a:solidFill>
            </a:endParaRPr>
          </a:p>
          <a:p>
            <a:pPr algn="ctr" eaLnBrk="1" hangingPunct="1">
              <a:lnSpc>
                <a:spcPct val="100000"/>
              </a:lnSpc>
              <a:spcBef>
                <a:spcPts val="1200"/>
              </a:spcBef>
            </a:pPr>
            <a:r>
              <a:rPr lang="ko-KR" altLang="en-US" sz="2400" dirty="0">
                <a:solidFill>
                  <a:srgbClr val="004992"/>
                </a:solidFill>
              </a:rPr>
              <a:t>그들이 자신의 믿음을 포기했을까요</a:t>
            </a:r>
            <a:r>
              <a:rPr lang="de-DE" altLang="ko-KR" sz="2400" dirty="0">
                <a:solidFill>
                  <a:srgbClr val="004992"/>
                </a:solidFill>
              </a:rPr>
              <a:t>? </a:t>
            </a:r>
            <a:r>
              <a:rPr lang="ko-KR" altLang="en-US" sz="2400" dirty="0">
                <a:solidFill>
                  <a:srgbClr val="004992"/>
                </a:solidFill>
              </a:rPr>
              <a:t>당신은 어떻게 생각하시나요</a:t>
            </a:r>
            <a:r>
              <a:rPr lang="de-DE" altLang="ko-KR" sz="2400" dirty="0">
                <a:solidFill>
                  <a:srgbClr val="004992"/>
                </a:solidFill>
              </a:rPr>
              <a:t>?</a:t>
            </a:r>
            <a:br>
              <a:rPr lang="de-DE" altLang="ko-KR" sz="2400" dirty="0">
                <a:solidFill>
                  <a:srgbClr val="004992"/>
                </a:solidFill>
              </a:rPr>
            </a:br>
            <a:r>
              <a:rPr lang="de-DE" altLang="ko-K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예측이 사실이 아니었을 때</a:t>
            </a:r>
            <a:endParaRPr lang="en-US" sz="3600">
              <a:latin typeface="+mn-lt"/>
              <a:ea typeface="+mn-ea"/>
              <a:cs typeface="+mn-cs"/>
            </a:endParaRPr>
          </a:p>
        </p:txBody>
      </p:sp>
      <p:sp>
        <p:nvSpPr>
          <p:cNvPr id="21506" name="Rectangle 3"/>
          <p:cNvSpPr>
            <a:spLocks noGrp="1" noChangeArrowheads="1"/>
          </p:cNvSpPr>
          <p:nvPr>
            <p:ph idx="1"/>
          </p:nvPr>
        </p:nvSpPr>
        <p:spPr>
          <a:xfrm>
            <a:off x="408955" y="2204864"/>
            <a:ext cx="11340000" cy="4248000"/>
          </a:xfrm>
        </p:spPr>
        <p:txBody>
          <a:bodyPr>
            <a:noAutofit/>
          </a:bodyPr>
          <a:lstStyle/>
          <a:p>
            <a:pPr eaLnBrk="1" hangingPunct="1"/>
            <a:r>
              <a:rPr lang="ko-KR" altLang="en-US" sz="2400" dirty="0">
                <a:solidFill>
                  <a:srgbClr val="333333"/>
                </a:solidFill>
              </a:rPr>
              <a:t>예언이 틀렸다는 것이 분명해졌을 때</a:t>
            </a:r>
            <a:r>
              <a:rPr lang="en-US" altLang="ko-KR" sz="2400" dirty="0">
                <a:solidFill>
                  <a:srgbClr val="333333"/>
                </a:solidFill>
              </a:rPr>
              <a:t>, </a:t>
            </a:r>
            <a:r>
              <a:rPr lang="ko-KR" altLang="en-US" sz="2400" dirty="0">
                <a:solidFill>
                  <a:srgbClr val="333333"/>
                </a:solidFill>
              </a:rPr>
              <a:t>종교집단의 리더인 케이치는 처음엔 너무나 믿기지 않았고 큰소리로 울었다</a:t>
            </a:r>
            <a:r>
              <a:rPr lang="en-US" altLang="ko-KR" sz="2400" dirty="0">
                <a:solidFill>
                  <a:srgbClr val="333333"/>
                </a:solidFill>
              </a:rPr>
              <a:t>.</a:t>
            </a:r>
            <a:endParaRPr lang="ko-KR" altLang="en-US" sz="2400" dirty="0">
              <a:solidFill>
                <a:srgbClr val="333333"/>
              </a:solidFill>
            </a:endParaRPr>
          </a:p>
          <a:p>
            <a:pPr eaLnBrk="1" hangingPunct="1"/>
            <a:r>
              <a:rPr lang="ko-KR" altLang="en-US" sz="2400" dirty="0">
                <a:solidFill>
                  <a:srgbClr val="333333"/>
                </a:solidFill>
              </a:rPr>
              <a:t>다음날 아침에</a:t>
            </a:r>
            <a:r>
              <a:rPr lang="de-DE" altLang="ko-KR" sz="2400" dirty="0">
                <a:solidFill>
                  <a:srgbClr val="333333"/>
                </a:solidFill>
              </a:rPr>
              <a:t>, </a:t>
            </a:r>
            <a:r>
              <a:rPr lang="ko-KR" altLang="en-US" sz="2400" dirty="0">
                <a:solidFill>
                  <a:srgbClr val="333333"/>
                </a:solidFill>
              </a:rPr>
              <a:t>그 종교집단에서는 신이 우리 종교집단에 너무나 감명을 받아 홍수를 일으키지 않고 세상을 그대로 두기로 하였다고 발표하였다</a:t>
            </a:r>
            <a:r>
              <a:rPr lang="en-US" altLang="ko-KR" sz="2400" dirty="0">
                <a:solidFill>
                  <a:srgbClr val="333333"/>
                </a:solidFill>
              </a:rPr>
              <a:t>.</a:t>
            </a:r>
            <a:endParaRPr lang="ko-KR" altLang="en-US" sz="2400" dirty="0">
              <a:solidFill>
                <a:srgbClr val="333333"/>
              </a:solidFill>
            </a:endParaRPr>
          </a:p>
          <a:p>
            <a:pPr algn="ctr" eaLnBrk="1" hangingPunct="1"/>
            <a:r>
              <a:rPr lang="ko-KR" altLang="en-US" sz="2400" dirty="0">
                <a:solidFill>
                  <a:srgbClr val="004992"/>
                </a:solidFill>
              </a:rPr>
              <a:t>이 이야기는 사람들이 예견이 틀렸을 때 어떻게 대처하는지를 보여주는 한가지 예이다</a:t>
            </a:r>
            <a:r>
              <a:rPr lang="en-US" altLang="ko-KR" sz="2400" dirty="0">
                <a:solidFill>
                  <a:srgbClr val="004992"/>
                </a:solidFill>
              </a:rPr>
              <a:t>:</a:t>
            </a:r>
            <a:endParaRPr lang="de-DE" altLang="ko-KR" sz="2400" dirty="0">
              <a:solidFill>
                <a:srgbClr val="004992"/>
              </a:solidFill>
            </a:endParaRPr>
          </a:p>
          <a:p>
            <a:pPr algn="ctr" eaLnBrk="1" hangingPunct="1"/>
            <a:r>
              <a:rPr lang="de-DE" altLang="ko-KR" sz="2400" dirty="0">
                <a:solidFill>
                  <a:srgbClr val="004992"/>
                </a:solidFill>
              </a:rPr>
              <a:t>‘</a:t>
            </a:r>
            <a:r>
              <a:rPr lang="ko-KR" altLang="en-US" sz="2400" dirty="0">
                <a:solidFill>
                  <a:srgbClr val="004992"/>
                </a:solidFill>
              </a:rPr>
              <a:t>적합하지 않다면</a:t>
            </a:r>
            <a:r>
              <a:rPr lang="de-DE" altLang="ko-KR" sz="2400" dirty="0">
                <a:solidFill>
                  <a:srgbClr val="004992"/>
                </a:solidFill>
              </a:rPr>
              <a:t> – </a:t>
            </a:r>
            <a:r>
              <a:rPr lang="ko-KR" altLang="en-US" sz="2400" dirty="0">
                <a:solidFill>
                  <a:srgbClr val="004992"/>
                </a:solidFill>
              </a:rPr>
              <a:t>더 큰 망치를 써라</a:t>
            </a:r>
            <a:r>
              <a:rPr lang="de-DE"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21507" name="Text Box 7"/>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ko-KR" sz="1200" b="0" dirty="0">
                <a:solidFill>
                  <a:srgbClr val="333333"/>
                </a:solidFill>
                <a:latin typeface="+mn-lt"/>
              </a:rPr>
              <a:t>* Source: Festinger et al., (1956) </a:t>
            </a:r>
            <a:r>
              <a:rPr lang="de-DE" altLang="ko-KR" sz="1200" b="0" i="1" dirty="0">
                <a:solidFill>
                  <a:srgbClr val="333333"/>
                </a:solidFill>
                <a:latin typeface="+mn-lt"/>
              </a:rPr>
              <a:t>When Prophecy Fails</a:t>
            </a:r>
            <a:endParaRPr lang="de-DE" altLang="ko-KR" sz="1200" b="0" dirty="0">
              <a:solidFill>
                <a:srgbClr val="333333"/>
              </a:solidFill>
              <a:latin typeface="+mn-l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신념에 대한 의문을 품지 않는 예 </a:t>
            </a:r>
            <a:r>
              <a:rPr lang="en-US" altLang="ko-KR" sz="3600">
                <a:latin typeface="+mn-lt"/>
                <a:ea typeface="+mn-ea"/>
                <a:cs typeface="+mn-cs"/>
              </a:rPr>
              <a:t>( </a:t>
            </a:r>
            <a:r>
              <a:rPr lang="ko-KR" altLang="en-US" sz="3600">
                <a:latin typeface="+mn-lt"/>
                <a:ea typeface="+mn-ea"/>
                <a:cs typeface="+mn-cs"/>
              </a:rPr>
              <a:t>현실외면 정책</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7</a:t>
            </a:fld>
            <a:endParaRPr lang="de-DE" altLang="ko-KR">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910154362"/>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영역</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사례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지리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사회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재앙</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곤란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신념에 대한 의문을 품지 않는 예 </a:t>
            </a:r>
            <a:r>
              <a:rPr lang="en-US" altLang="ko-KR" sz="3600">
                <a:latin typeface="+mn-lt"/>
                <a:ea typeface="+mn-ea"/>
                <a:cs typeface="+mn-cs"/>
              </a:rPr>
              <a:t>( </a:t>
            </a:r>
            <a:r>
              <a:rPr lang="ko-KR" altLang="en-US" sz="3600">
                <a:latin typeface="+mn-lt"/>
                <a:ea typeface="+mn-ea"/>
                <a:cs typeface="+mn-cs"/>
              </a:rPr>
              <a:t>현실외면 정책</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8</a:t>
            </a:fld>
            <a:endParaRPr lang="de-DE" altLang="ko-KR">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65123663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영역</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사례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지리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2000" b="0" i="0" u="none" strike="noStrike" cap="none" normalizeH="0" baseline="0">
                          <a:ln>
                            <a:noFill/>
                          </a:ln>
                          <a:solidFill>
                            <a:srgbClr val="333333"/>
                          </a:solidFill>
                          <a:effectLst/>
                          <a:latin typeface="+mn-lt"/>
                          <a:ea typeface="+mn-ea"/>
                          <a:cs typeface="+mn-cs"/>
                        </a:rPr>
                        <a:t>세계는 편평하다 </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이이론은 중세시대 에 조차 대부분의 과학자에게 외면당했다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그러나 </a:t>
                      </a:r>
                      <a:r>
                        <a:rPr kumimoji="0" lang="en-US" altLang="ko-KR" sz="2000" b="0" i="0" u="none" strike="noStrike" cap="none" normalizeH="0" baseline="0">
                          <a:ln>
                            <a:noFill/>
                          </a:ln>
                          <a:solidFill>
                            <a:srgbClr val="333333"/>
                          </a:solidFill>
                          <a:effectLst/>
                          <a:latin typeface="+mn-lt"/>
                          <a:ea typeface="+mn-ea"/>
                          <a:cs typeface="+mn-cs"/>
                        </a:rPr>
                        <a:t>20</a:t>
                      </a:r>
                      <a:r>
                        <a:rPr kumimoji="0" lang="ko-KR" altLang="en-US" sz="2000" b="0" i="0" u="none" strike="noStrike" cap="none" normalizeH="0" baseline="0">
                          <a:ln>
                            <a:noFill/>
                          </a:ln>
                          <a:solidFill>
                            <a:srgbClr val="333333"/>
                          </a:solidFill>
                          <a:effectLst/>
                          <a:latin typeface="+mn-lt"/>
                          <a:ea typeface="+mn-ea"/>
                          <a:cs typeface="+mn-cs"/>
                        </a:rPr>
                        <a:t>세기까지 편평한 지구 사회는 잘못된 신념과 붙어 있고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공모양의</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지구 음모에 대한 공간 사진들을 고려했다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사회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재앙</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곤란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80803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신념에 대한 의문을 품지 않는 예 </a:t>
            </a:r>
            <a:r>
              <a:rPr lang="en-US" altLang="ko-KR" sz="3600">
                <a:latin typeface="+mn-lt"/>
                <a:ea typeface="+mn-ea"/>
                <a:cs typeface="+mn-cs"/>
              </a:rPr>
              <a:t>( </a:t>
            </a:r>
            <a:r>
              <a:rPr lang="ko-KR" altLang="en-US" sz="3600">
                <a:latin typeface="+mn-lt"/>
                <a:ea typeface="+mn-ea"/>
                <a:cs typeface="+mn-cs"/>
              </a:rPr>
              <a:t>현실외면 정책</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9</a:t>
            </a:fld>
            <a:endParaRPr lang="de-DE" altLang="ko-KR">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250921557"/>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영역</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사례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지리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2000" b="0" i="0" u="none" strike="noStrike" cap="none" normalizeH="0" baseline="0">
                          <a:ln>
                            <a:noFill/>
                          </a:ln>
                          <a:solidFill>
                            <a:srgbClr val="333333"/>
                          </a:solidFill>
                          <a:effectLst/>
                          <a:latin typeface="+mn-lt"/>
                          <a:ea typeface="+mn-ea"/>
                          <a:cs typeface="+mn-cs"/>
                        </a:rPr>
                        <a:t>세계는 편평하다 </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이이론은 중세시대 에 조차 대부분의 과학자에게 외면당했다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그러나 </a:t>
                      </a:r>
                      <a:r>
                        <a:rPr kumimoji="0" lang="en-US" altLang="ko-KR" sz="2000" b="0" i="0" u="none" strike="noStrike" cap="none" normalizeH="0" baseline="0">
                          <a:ln>
                            <a:noFill/>
                          </a:ln>
                          <a:solidFill>
                            <a:srgbClr val="333333"/>
                          </a:solidFill>
                          <a:effectLst/>
                          <a:latin typeface="+mn-lt"/>
                          <a:ea typeface="+mn-ea"/>
                          <a:cs typeface="+mn-cs"/>
                        </a:rPr>
                        <a:t>20</a:t>
                      </a:r>
                      <a:r>
                        <a:rPr kumimoji="0" lang="ko-KR" altLang="en-US" sz="2000" b="0" i="0" u="none" strike="noStrike" cap="none" normalizeH="0" baseline="0">
                          <a:ln>
                            <a:noFill/>
                          </a:ln>
                          <a:solidFill>
                            <a:srgbClr val="333333"/>
                          </a:solidFill>
                          <a:effectLst/>
                          <a:latin typeface="+mn-lt"/>
                          <a:ea typeface="+mn-ea"/>
                          <a:cs typeface="+mn-cs"/>
                        </a:rPr>
                        <a:t>세기까지 편평한 지구 사회는 잘못된 신념과 붙어 있고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공모양의</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지구 음모에 대한 공간 사진들을 고려했다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사회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ko-KR" altLang="en-US" sz="2000" b="0" i="0" u="none" strike="noStrike" cap="none" normalizeH="0" baseline="0">
                          <a:ln>
                            <a:noFill/>
                          </a:ln>
                          <a:solidFill>
                            <a:srgbClr val="333333"/>
                          </a:solidFill>
                          <a:effectLst/>
                          <a:latin typeface="+mn-lt"/>
                          <a:ea typeface="+mn-ea"/>
                          <a:cs typeface="+mn-cs"/>
                        </a:rPr>
                        <a:t>실패는 물론이고 사악하고 잔인한 것으로 증명되는 한 정권에 대한 숭배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예</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파시즘</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스탈린주의</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재앙</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곤란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57690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신념에 대한 의문을 품지 않는 예 </a:t>
            </a:r>
            <a:r>
              <a:rPr lang="en-US" altLang="ko-KR" sz="3600">
                <a:latin typeface="+mn-lt"/>
                <a:ea typeface="+mn-ea"/>
                <a:cs typeface="+mn-cs"/>
              </a:rPr>
              <a:t>( </a:t>
            </a:r>
            <a:r>
              <a:rPr lang="ko-KR" altLang="en-US" sz="3600">
                <a:latin typeface="+mn-lt"/>
                <a:ea typeface="+mn-ea"/>
                <a:cs typeface="+mn-cs"/>
              </a:rPr>
              <a:t>현실외면 정책</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10</a:t>
            </a:fld>
            <a:endParaRPr lang="de-DE" altLang="ko-KR">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05278016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영역</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사례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지리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세계는 편평하다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이이론은 중세시대 에 조차 대부분의 과학자에게 외면당했다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 </a:t>
                      </a:r>
                      <a:r>
                        <a:rPr kumimoji="0" lang="en-US" altLang="ko-KR" sz="2000" b="0" i="0" u="none" strike="noStrike" cap="none" normalizeH="0" baseline="0" dirty="0">
                          <a:ln>
                            <a:noFill/>
                          </a:ln>
                          <a:solidFill>
                            <a:srgbClr val="333333"/>
                          </a:solidFill>
                          <a:effectLst/>
                          <a:latin typeface="+mn-lt"/>
                          <a:ea typeface="+mn-ea"/>
                          <a:cs typeface="+mn-cs"/>
                        </a:rPr>
                        <a:t>20</a:t>
                      </a:r>
                      <a:r>
                        <a:rPr kumimoji="0" lang="ko-KR" altLang="en-US" sz="2000" b="0" i="0" u="none" strike="noStrike" cap="none" normalizeH="0" baseline="0" dirty="0">
                          <a:ln>
                            <a:noFill/>
                          </a:ln>
                          <a:solidFill>
                            <a:srgbClr val="333333"/>
                          </a:solidFill>
                          <a:effectLst/>
                          <a:latin typeface="+mn-lt"/>
                          <a:ea typeface="+mn-ea"/>
                          <a:cs typeface="+mn-cs"/>
                        </a:rPr>
                        <a:t>세기까지 편평한 지구 사회는 잘못된 신념과 붙어 있고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공모양의</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지구 음모에 대한 공간 사진들을 고려했다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사회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실패는 물론이고 사악하고 잔인한 것으로 증명되는 한 정권에 대한 숭배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파시즘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스탈린주의</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재앙</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곤란</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종종 위험에 대한 주의를 무시하는 것이 피할 수도 있는 사고를 당하는 이유이다 </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눈사태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피해자들이 그 위험에 대한 경고를 받았다</a:t>
                      </a:r>
                      <a:r>
                        <a:rPr kumimoji="0" lang="en-US" altLang="ko-KR" sz="20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타이타닉호 재앙</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침몰불가 하다는 명성 때문에 경고가 심각하게 받아들여지지 않았다</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69983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우리는 왜 이런 행동을 하는가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ko-KR" sz="2400" dirty="0">
                <a:solidFill>
                  <a:srgbClr val="333333"/>
                </a:solidFill>
              </a:rPr>
              <a:t>(</a:t>
            </a:r>
            <a:r>
              <a:rPr lang="ko-KR" altLang="en-US" sz="2400" dirty="0">
                <a:solidFill>
                  <a:srgbClr val="333333"/>
                </a:solidFill>
              </a:rPr>
              <a:t>전부 다는 아니지만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많은 연구결과들은 정신병 환자들이 어떤 사건에 대한 자신들의 의견 이나 믿음을 그에 반하는 사실들이 나와도 고수하려 함을 보여준다</a:t>
            </a:r>
            <a:r>
              <a:rPr lang="de-DE" altLang="ko-KR" sz="2400" dirty="0">
                <a:solidFill>
                  <a:srgbClr val="333333"/>
                </a:solidFill>
              </a:rPr>
              <a:t>.</a:t>
            </a:r>
            <a:endParaRPr lang="ko-KR" altLang="en-US" sz="2400" dirty="0">
              <a:solidFill>
                <a:srgbClr val="333333"/>
              </a:solidFill>
            </a:endParaRPr>
          </a:p>
          <a:p>
            <a:pPr lvl="0" defTabSz="914400" fontAlgn="base"/>
            <a:r>
              <a:rPr lang="ko-KR" altLang="en-US" sz="2400" dirty="0">
                <a:solidFill>
                  <a:srgbClr val="004992"/>
                </a:solidFill>
              </a:rPr>
              <a:t>이런 경향이 인간관계의 마찰과 자신 주변에 대한 건전하고 현실적 시각을 갖는 것을 방해한다</a:t>
            </a:r>
            <a:r>
              <a:rPr lang="en-US" altLang="ko-KR"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3" name="Slide Number Placeholder 2"/>
          <p:cNvSpPr>
            <a:spLocks noGrp="1"/>
          </p:cNvSpPr>
          <p:nvPr>
            <p:ph type="sldNum" sz="quarter" idx="12"/>
          </p:nvPr>
        </p:nvSpPr>
        <p:spPr/>
        <p:txBody>
          <a:bodyPr/>
          <a:lstStyle/>
          <a:p>
            <a:fld id="{D6B32DC1-3B0E-46BB-A3C1-7127A86A121E}" type="slidenum">
              <a:rPr lang="ko-KR" altLang="de-DE" smtClean="0">
                <a:latin typeface="+mn-lt"/>
              </a:rPr>
              <a:pPr/>
              <a:t>11</a:t>
            </a:fld>
            <a:endParaRPr lang="de-DE" altLang="ko-KR">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신념을 바꾸지 않는 것이 정신증에서 어떻게 잘못된 해석을 조장하는가</a:t>
            </a:r>
            <a:r>
              <a:rPr lang="en-US" altLang="ko-KR" sz="3600">
                <a:latin typeface="+mn-lt"/>
                <a:ea typeface="+mn-ea"/>
                <a:cs typeface="+mn-cs"/>
              </a:rPr>
              <a:t>- </a:t>
            </a:r>
            <a:r>
              <a:rPr lang="ko-KR" altLang="en-US" sz="3600">
                <a:latin typeface="+mn-lt"/>
                <a:ea typeface="+mn-ea"/>
                <a:cs typeface="+mn-cs"/>
              </a:rPr>
              <a:t>사례</a:t>
            </a:r>
            <a:endParaRPr lang="ko-KR"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친구</a:t>
            </a:r>
            <a:r>
              <a:rPr lang="en-US" altLang="ko-KR" sz="2400" dirty="0">
                <a:solidFill>
                  <a:srgbClr val="333333"/>
                </a:solidFill>
              </a:rPr>
              <a:t>,</a:t>
            </a:r>
            <a:r>
              <a:rPr lang="ko-KR" altLang="en-US" sz="2400" dirty="0">
                <a:solidFill>
                  <a:srgbClr val="333333"/>
                </a:solidFill>
              </a:rPr>
              <a:t>친척과 이견이 생길 것이 두려워 어떤 의견에 대해 대화</a:t>
            </a:r>
            <a:r>
              <a:rPr lang="en-US" altLang="ko-KR" sz="2400" dirty="0">
                <a:solidFill>
                  <a:srgbClr val="333333"/>
                </a:solidFill>
              </a:rPr>
              <a:t>(</a:t>
            </a:r>
            <a:r>
              <a:rPr lang="ko-KR" altLang="en-US" sz="2400" dirty="0">
                <a:solidFill>
                  <a:srgbClr val="333333"/>
                </a:solidFill>
              </a:rPr>
              <a:t>토론</a:t>
            </a:r>
            <a:r>
              <a:rPr lang="en-US" altLang="ko-KR" sz="2400" dirty="0">
                <a:solidFill>
                  <a:srgbClr val="333333"/>
                </a:solidFill>
              </a:rPr>
              <a:t>)</a:t>
            </a:r>
            <a:r>
              <a:rPr lang="ko-KR" altLang="en-US" sz="2400" dirty="0">
                <a:solidFill>
                  <a:srgbClr val="333333"/>
                </a:solidFill>
              </a:rPr>
              <a:t>하는 것을 회피</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의견을 달리하는 사람을 당신의 적이나 박해자로 생각</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정보를 하나의 정보원으로부터만 받아들임 </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음모론 에 대한 인터넷 토론광장</a:t>
            </a:r>
            <a:r>
              <a:rPr lang="en-US" altLang="ko-KR" sz="2400" dirty="0">
                <a:solidFill>
                  <a:srgbClr val="333333"/>
                </a:solidFill>
              </a:rPr>
              <a:t>) </a:t>
            </a:r>
            <a:r>
              <a:rPr lang="ko-KR" altLang="en-US" sz="2400" dirty="0">
                <a:solidFill>
                  <a:srgbClr val="333333"/>
                </a:solidFill>
              </a:rPr>
              <a:t>다른 정통한 </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통신언론사</a:t>
            </a:r>
            <a:r>
              <a:rPr lang="en-US" altLang="ko-KR" sz="2400" dirty="0">
                <a:solidFill>
                  <a:srgbClr val="333333"/>
                </a:solidFill>
              </a:rPr>
              <a:t>) </a:t>
            </a:r>
            <a:r>
              <a:rPr lang="ko-KR" altLang="en-US" sz="2400" dirty="0">
                <a:solidFill>
                  <a:srgbClr val="333333"/>
                </a:solidFill>
              </a:rPr>
              <a:t>언론기관의 무시됨</a:t>
            </a:r>
            <a:r>
              <a:rPr lang="en-US" altLang="ko-KR" sz="2400" dirty="0">
                <a:solidFill>
                  <a:srgbClr val="333333"/>
                </a:solidFill>
              </a:rPr>
              <a:t>.</a:t>
            </a:r>
          </a:p>
          <a:p>
            <a:pPr lvl="0" algn="ctr" defTabSz="914400" fontAlgn="base"/>
            <a:r>
              <a:rPr lang="ko-KR" altLang="en-US" sz="2400" b="1" dirty="0">
                <a:solidFill>
                  <a:srgbClr val="004992"/>
                </a:solidFill>
              </a:rPr>
              <a:t>누가 개인적인 경험을 말할 수 있겠는가</a:t>
            </a:r>
            <a:r>
              <a:rPr lang="en-US" altLang="ko-KR"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3" name="Slide Number Placeholder 2"/>
          <p:cNvSpPr>
            <a:spLocks noGrp="1"/>
          </p:cNvSpPr>
          <p:nvPr>
            <p:ph type="sldNum" sz="quarter" idx="12"/>
          </p:nvPr>
        </p:nvSpPr>
        <p:spPr/>
        <p:txBody>
          <a:bodyPr/>
          <a:lstStyle/>
          <a:p>
            <a:fld id="{D6B32DC1-3B0E-46BB-A3C1-7127A86A121E}" type="slidenum">
              <a:rPr lang="ko-KR" altLang="de-DE" smtClean="0">
                <a:latin typeface="+mn-lt"/>
              </a:rPr>
              <a:pPr/>
              <a:t>12</a:t>
            </a:fld>
            <a:endParaRPr lang="de-DE" altLang="ko-KR">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아래에 어떤 종류에 속하는 세가지 사진들 그것은 어떤 종류일까요</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algn="ctr" defTabSz="914400" fontAlgn="base"/>
            <a:endParaRPr lang="en-US" altLang="ko-KR" sz="2400" dirty="0">
              <a:solidFill>
                <a:srgbClr val="333333"/>
              </a:solidFill>
            </a:endParaRPr>
          </a:p>
          <a:p>
            <a:pPr lvl="0" algn="ctr" defTabSz="914400" fontAlgn="base"/>
            <a:endParaRPr lang="en-US" altLang="ko-KR" sz="2400" dirty="0">
              <a:solidFill>
                <a:srgbClr val="333333"/>
              </a:solidFill>
            </a:endParaRPr>
          </a:p>
          <a:p>
            <a:pPr lvl="0" algn="ctr" defTabSz="914400" fontAlgn="base"/>
            <a:endParaRPr lang="en-US" altLang="ko-KR" sz="2400" dirty="0">
              <a:solidFill>
                <a:srgbClr val="333333"/>
              </a:solidFill>
            </a:endParaRPr>
          </a:p>
          <a:p>
            <a:pPr lvl="0" algn="ctr" defTabSz="914400" fontAlgn="base"/>
            <a:endParaRPr lang="en-US" altLang="ko-KR" sz="2400" dirty="0">
              <a:solidFill>
                <a:srgbClr val="333333"/>
              </a:solidFill>
            </a:endParaRPr>
          </a:p>
          <a:p>
            <a:pPr lvl="0" algn="ctr" defTabSz="914400" fontAlgn="base"/>
            <a:r>
              <a:rPr lang="ko-KR" altLang="en-US" sz="2400" dirty="0">
                <a:solidFill>
                  <a:srgbClr val="333333"/>
                </a:solidFill>
              </a:rPr>
              <a:t>만약 당신이 잠재적으로 종류에 대한 확신이 든다면</a:t>
            </a:r>
            <a:r>
              <a:rPr lang="en-US" altLang="ko-KR" sz="2400" dirty="0">
                <a:solidFill>
                  <a:srgbClr val="333333"/>
                </a:solidFill>
              </a:rPr>
              <a:t>, </a:t>
            </a:r>
            <a:r>
              <a:rPr lang="ko-KR" altLang="en-US" sz="2400" dirty="0">
                <a:solidFill>
                  <a:srgbClr val="333333"/>
                </a:solidFill>
              </a:rPr>
              <a:t>답을 제시하세요</a:t>
            </a:r>
          </a:p>
          <a:p>
            <a:pPr lvl="0" algn="ctr" defTabSz="914400" fontAlgn="base"/>
            <a:r>
              <a:rPr lang="ko-KR" altLang="en-US" sz="2400" dirty="0">
                <a:solidFill>
                  <a:srgbClr val="333333"/>
                </a:solidFill>
              </a:rPr>
              <a:t>당신은 답에 대한 평가를 받을 것입니다</a:t>
            </a:r>
            <a:r>
              <a:rPr lang="en-US" altLang="ko-KR" sz="2400">
                <a:solidFill>
                  <a:srgbClr val="333333"/>
                </a:solidFill>
              </a:rPr>
              <a:t>. (“</a:t>
            </a:r>
            <a:r>
              <a:rPr lang="ko-KR" altLang="en-US" sz="2400">
                <a:solidFill>
                  <a:srgbClr val="333333"/>
                </a:solidFill>
              </a:rPr>
              <a:t>네</a:t>
            </a:r>
            <a:r>
              <a:rPr lang="en-US" altLang="ko-KR" sz="2400">
                <a:solidFill>
                  <a:srgbClr val="333333"/>
                </a:solidFill>
              </a:rPr>
              <a:t>” </a:t>
            </a:r>
            <a:r>
              <a:rPr lang="ko-KR" altLang="en-US" sz="2400">
                <a:solidFill>
                  <a:srgbClr val="333333"/>
                </a:solidFill>
              </a:rPr>
              <a:t>이거나</a:t>
            </a:r>
            <a:r>
              <a:rPr lang="en-US" altLang="ko-KR" sz="2400">
                <a:solidFill>
                  <a:srgbClr val="333333"/>
                </a:solidFill>
              </a:rPr>
              <a:t>“</a:t>
            </a:r>
            <a:r>
              <a:rPr lang="ko-KR" altLang="en-US" sz="2400">
                <a:solidFill>
                  <a:srgbClr val="333333"/>
                </a:solidFill>
              </a:rPr>
              <a:t>아니오</a:t>
            </a:r>
            <a:r>
              <a:rPr lang="en-US" altLang="ko-KR" sz="2400">
                <a:solidFill>
                  <a:srgbClr val="333333"/>
                </a:solidFill>
              </a:rPr>
              <a:t>”)</a:t>
            </a:r>
            <a:endParaRPr lang="de-DE" altLang="ko-KR" sz="2400" dirty="0">
              <a:solidFill>
                <a:srgbClr val="333333"/>
              </a:solidFill>
            </a:endParaRPr>
          </a:p>
          <a:p>
            <a:pPr lvl="0" algn="ctr" defTabSz="914400" fontAlgn="base"/>
            <a:r>
              <a:rPr lang="ko-KR" altLang="en-US" sz="2400" dirty="0">
                <a:solidFill>
                  <a:srgbClr val="333333"/>
                </a:solidFill>
              </a:rPr>
              <a:t>당신의 가정을 시험하기 위한 다른 항목을 제시해 주세요</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3" name="Slide Number Placeholder 2"/>
          <p:cNvSpPr>
            <a:spLocks noGrp="1"/>
          </p:cNvSpPr>
          <p:nvPr>
            <p:ph type="sldNum" sz="quarter" idx="12"/>
          </p:nvPr>
        </p:nvSpPr>
        <p:spPr/>
        <p:txBody>
          <a:bodyPr/>
          <a:lstStyle/>
          <a:p>
            <a:fld id="{D6B32DC1-3B0E-46BB-A3C1-7127A86A121E}" type="slidenum">
              <a:rPr lang="ko-KR" altLang="de-DE" smtClean="0">
                <a:latin typeface="+mn-lt"/>
              </a:rPr>
              <a:pPr/>
              <a:t>13</a:t>
            </a:fld>
            <a:endParaRPr lang="de-DE" altLang="ko-KR">
              <a:latin typeface="+mn-l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a:t>
            </a:r>
            <a:r>
              <a:rPr lang="ko-KR" altLang="en-US" sz="1800" b="0" dirty="0">
                <a:solidFill>
                  <a:srgbClr val="333333"/>
                </a:solidFill>
                <a:latin typeface="+mn-lt"/>
                <a:ea typeface="+mn-ea"/>
              </a:rPr>
              <a:t>추가적인 선택</a:t>
            </a:r>
            <a:r>
              <a:rPr lang="en-US" altLang="ko-KR" sz="1800" b="0" dirty="0">
                <a:solidFill>
                  <a:srgbClr val="333333"/>
                </a:solidFill>
                <a:latin typeface="+mn-lt"/>
                <a:ea typeface="+mn-ea"/>
              </a:rPr>
              <a:t>:</a:t>
            </a:r>
            <a:endParaRPr lang="de-DE" altLang="de-DE" sz="1800" b="0" dirty="0">
              <a:solidFill>
                <a:srgbClr val="333333"/>
              </a:solidFill>
              <a:latin typeface="+mn-lt"/>
              <a:ea typeface="+mn-ea"/>
            </a:endParaRPr>
          </a:p>
        </p:txBody>
      </p:sp>
      <p:sp>
        <p:nvSpPr>
          <p:cNvPr id="2970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범주</a:t>
            </a:r>
            <a:r>
              <a:rPr lang="en-US" altLang="ko-KR" sz="3600">
                <a:latin typeface="+mn-lt"/>
                <a:ea typeface="+mn-ea"/>
                <a:cs typeface="+mn-cs"/>
              </a:rPr>
              <a:t>: </a:t>
            </a:r>
            <a:r>
              <a:rPr lang="ko-KR" altLang="en-US" sz="3600">
                <a:latin typeface="+mn-lt"/>
                <a:ea typeface="+mn-ea"/>
                <a:cs typeface="+mn-cs"/>
              </a:rPr>
              <a:t>생물</a:t>
            </a:r>
            <a:r>
              <a:rPr lang="en-US" altLang="ko-KR" sz="3600">
                <a:latin typeface="+mn-lt"/>
                <a:ea typeface="+mn-ea"/>
                <a:cs typeface="+mn-cs"/>
              </a:rPr>
              <a:t>!</a:t>
            </a:r>
            <a:endParaRPr lang="de-DE" altLang="ko-KR" sz="3600">
              <a:latin typeface="+mn-lt"/>
              <a:ea typeface="+mn-ea"/>
              <a:cs typeface="+mn-cs"/>
            </a:endParaRPr>
          </a:p>
        </p:txBody>
      </p:sp>
      <p:sp>
        <p:nvSpPr>
          <p:cNvPr id="21509" name="Text Box 5"/>
          <p:cNvSpPr>
            <a:spLocks noGrp="1" noChangeArrowheads="1"/>
          </p:cNvSpPr>
          <p:nvPr>
            <p:ph idx="1"/>
          </p:nvPr>
        </p:nvSpPr>
        <p:spPr/>
        <p:txBody>
          <a:bodyPr>
            <a:noAutofit/>
          </a:bodyPr>
          <a:lstStyle/>
          <a:p>
            <a:pPr eaLnBrk="1" hangingPunct="1">
              <a:lnSpc>
                <a:spcPct val="100000"/>
              </a:lnSpc>
              <a:spcBef>
                <a:spcPts val="1200"/>
              </a:spcBef>
              <a:defRPr/>
            </a:pPr>
            <a:endParaRPr lang="en-US" altLang="ko-KR" sz="1800" b="1" dirty="0">
              <a:solidFill>
                <a:srgbClr val="333333"/>
              </a:solidFill>
            </a:endParaRPr>
          </a:p>
          <a:p>
            <a:pPr eaLnBrk="1" hangingPunct="1">
              <a:lnSpc>
                <a:spcPct val="100000"/>
              </a:lnSpc>
              <a:spcBef>
                <a:spcPts val="1200"/>
              </a:spcBef>
              <a:defRPr/>
            </a:pPr>
            <a:endParaRPr lang="en-US" altLang="ko-KR" b="1" dirty="0">
              <a:solidFill>
                <a:srgbClr val="333333"/>
              </a:solidFill>
            </a:endParaRPr>
          </a:p>
          <a:p>
            <a:pPr eaLnBrk="1" hangingPunct="1">
              <a:lnSpc>
                <a:spcPct val="100000"/>
              </a:lnSpc>
              <a:spcBef>
                <a:spcPts val="1200"/>
              </a:spcBef>
              <a:defRPr/>
            </a:pPr>
            <a:endParaRPr lang="en-US" altLang="ko-KR" sz="1800" b="1" dirty="0">
              <a:solidFill>
                <a:srgbClr val="333333"/>
              </a:solidFill>
            </a:endParaRPr>
          </a:p>
          <a:p>
            <a:pPr eaLnBrk="1" hangingPunct="1">
              <a:lnSpc>
                <a:spcPct val="100000"/>
              </a:lnSpc>
              <a:spcBef>
                <a:spcPts val="1200"/>
              </a:spcBef>
              <a:defRPr/>
            </a:pPr>
            <a:endParaRPr lang="en-US" altLang="ko-KR" b="1" dirty="0">
              <a:solidFill>
                <a:srgbClr val="333333"/>
              </a:solidFill>
            </a:endParaRPr>
          </a:p>
          <a:p>
            <a:pPr eaLnBrk="1" hangingPunct="1">
              <a:lnSpc>
                <a:spcPct val="100000"/>
              </a:lnSpc>
              <a:spcBef>
                <a:spcPts val="1200"/>
              </a:spcBef>
              <a:defRPr/>
            </a:pPr>
            <a:r>
              <a:rPr lang="ko-KR" altLang="en-US" sz="1800" b="1" dirty="0">
                <a:solidFill>
                  <a:srgbClr val="333333"/>
                </a:solidFill>
              </a:rPr>
              <a:t>흔한 오류</a:t>
            </a:r>
            <a:r>
              <a:rPr lang="de-DE" altLang="ko-KR" sz="1800" b="1" dirty="0">
                <a:solidFill>
                  <a:srgbClr val="333333"/>
                </a:solidFill>
              </a:rPr>
              <a:t>: </a:t>
            </a:r>
            <a:r>
              <a:rPr lang="ko-KR" altLang="en-US" sz="1800" dirty="0">
                <a:solidFill>
                  <a:srgbClr val="333333"/>
                </a:solidFill>
              </a:rPr>
              <a:t>대부분의 사람들은 오로지 그들이 선호하는 추측에서 정보를 찾는다</a:t>
            </a:r>
            <a:r>
              <a:rPr lang="en-US" altLang="ko-KR" sz="1800" dirty="0">
                <a:solidFill>
                  <a:srgbClr val="333333"/>
                </a:solidFill>
              </a:rPr>
              <a:t>, </a:t>
            </a:r>
            <a:r>
              <a:rPr lang="ko-KR" altLang="en-US" sz="1800" dirty="0">
                <a:solidFill>
                  <a:srgbClr val="333333"/>
                </a:solidFill>
              </a:rPr>
              <a:t>그러나 모순된 정보는 아니다</a:t>
            </a:r>
            <a:r>
              <a:rPr lang="en-US" altLang="ko-KR" sz="1800" dirty="0">
                <a:solidFill>
                  <a:srgbClr val="333333"/>
                </a:solidFill>
              </a:rPr>
              <a:t>(</a:t>
            </a:r>
            <a:r>
              <a:rPr lang="ko-KR" altLang="en-US" sz="1800" dirty="0">
                <a:solidFill>
                  <a:srgbClr val="333333"/>
                </a:solidFill>
              </a:rPr>
              <a:t>확증적 편향</a:t>
            </a:r>
            <a:r>
              <a:rPr lang="en-US" altLang="ko-KR" sz="1800" dirty="0">
                <a:solidFill>
                  <a:srgbClr val="333333"/>
                </a:solidFill>
              </a:rPr>
              <a:t>). </a:t>
            </a:r>
            <a:r>
              <a:rPr lang="ko-KR" altLang="en-US" sz="1800" dirty="0">
                <a:solidFill>
                  <a:srgbClr val="333333"/>
                </a:solidFill>
              </a:rPr>
              <a:t>이러한 경우에서</a:t>
            </a:r>
            <a:r>
              <a:rPr lang="en-US" altLang="ko-KR" sz="1800" dirty="0">
                <a:solidFill>
                  <a:srgbClr val="333333"/>
                </a:solidFill>
              </a:rPr>
              <a:t>: </a:t>
            </a:r>
            <a:r>
              <a:rPr lang="ko-KR" altLang="en-US" sz="1800" dirty="0">
                <a:solidFill>
                  <a:srgbClr val="333333"/>
                </a:solidFill>
              </a:rPr>
              <a:t>겉으로는 옳은 범주</a:t>
            </a:r>
            <a:r>
              <a:rPr lang="en-US" altLang="ko-KR" sz="1800" dirty="0">
                <a:solidFill>
                  <a:srgbClr val="333333"/>
                </a:solidFill>
              </a:rPr>
              <a:t>= </a:t>
            </a:r>
            <a:r>
              <a:rPr lang="ko-KR" altLang="en-US" sz="1800" dirty="0">
                <a:solidFill>
                  <a:srgbClr val="333333"/>
                </a:solidFill>
              </a:rPr>
              <a:t>식물</a:t>
            </a:r>
            <a:r>
              <a:rPr lang="en-US" altLang="ko-KR" sz="1800" dirty="0">
                <a:solidFill>
                  <a:srgbClr val="333333"/>
                </a:solidFill>
              </a:rPr>
              <a:t>. </a:t>
            </a:r>
            <a:r>
              <a:rPr lang="ko-KR" altLang="en-US" sz="1800" dirty="0">
                <a:solidFill>
                  <a:srgbClr val="333333"/>
                </a:solidFill>
              </a:rPr>
              <a:t>종종 심사숙고함</a:t>
            </a:r>
            <a:r>
              <a:rPr lang="en-US" altLang="ko-KR" sz="1800" dirty="0">
                <a:solidFill>
                  <a:srgbClr val="333333"/>
                </a:solidFill>
              </a:rPr>
              <a:t>/</a:t>
            </a:r>
            <a:r>
              <a:rPr lang="ko-KR" altLang="en-US" sz="1800" dirty="0">
                <a:solidFill>
                  <a:srgbClr val="333333"/>
                </a:solidFill>
              </a:rPr>
              <a:t>사고가 양자택일로 고려되어 진다</a:t>
            </a:r>
            <a:r>
              <a:rPr lang="en-US" altLang="ko-KR" sz="1800" dirty="0">
                <a:solidFill>
                  <a:srgbClr val="333333"/>
                </a:solidFill>
              </a:rPr>
              <a:t>.</a:t>
            </a:r>
          </a:p>
          <a:p>
            <a:pPr eaLnBrk="1" hangingPunct="1">
              <a:lnSpc>
                <a:spcPct val="100000"/>
              </a:lnSpc>
              <a:spcBef>
                <a:spcPts val="1200"/>
              </a:spcBef>
              <a:defRPr/>
            </a:pPr>
            <a:r>
              <a:rPr lang="ko-KR" altLang="en-US" sz="1800" dirty="0">
                <a:solidFill>
                  <a:srgbClr val="333333"/>
                </a:solidFill>
              </a:rPr>
              <a:t>일상생활</a:t>
            </a:r>
            <a:r>
              <a:rPr lang="de-DE" altLang="ko-KR" sz="1800" dirty="0">
                <a:solidFill>
                  <a:srgbClr val="333333"/>
                </a:solidFill>
              </a:rPr>
              <a:t>:</a:t>
            </a:r>
          </a:p>
          <a:p>
            <a:pPr marL="285750" indent="-285750" eaLnBrk="1" hangingPunct="1">
              <a:lnSpc>
                <a:spcPct val="100000"/>
              </a:lnSpc>
              <a:spcBef>
                <a:spcPts val="1200"/>
              </a:spcBef>
              <a:buClr>
                <a:srgbClr val="333333"/>
              </a:buClr>
              <a:buFont typeface="WingDings"/>
              <a:buChar char=""/>
              <a:defRPr/>
            </a:pPr>
            <a:r>
              <a:rPr lang="ko-KR" altLang="en-US" sz="1800" dirty="0">
                <a:solidFill>
                  <a:srgbClr val="333333"/>
                </a:solidFill>
              </a:rPr>
              <a:t>어떤 사람은 오직 자신의 견해와 관련된 신문만 읽는다</a:t>
            </a:r>
            <a:r>
              <a:rPr lang="en-US" altLang="ko-KR" sz="1800" dirty="0">
                <a:solidFill>
                  <a:srgbClr val="333333"/>
                </a:solidFill>
              </a:rPr>
              <a:t>.</a:t>
            </a:r>
          </a:p>
          <a:p>
            <a:pPr marL="285750" indent="-285750" eaLnBrk="1" hangingPunct="1">
              <a:lnSpc>
                <a:spcPct val="100000"/>
              </a:lnSpc>
              <a:spcBef>
                <a:spcPts val="1200"/>
              </a:spcBef>
              <a:buClr>
                <a:srgbClr val="333333"/>
              </a:buClr>
              <a:buFont typeface="WingDings"/>
              <a:buChar char=""/>
              <a:defRPr/>
            </a:pPr>
            <a:r>
              <a:rPr lang="ko-KR" altLang="en-US" sz="1800" dirty="0">
                <a:solidFill>
                  <a:srgbClr val="333333"/>
                </a:solidFill>
              </a:rPr>
              <a:t>어떤 사람은 상반된 의견을 토론하는 대신에 다르게 생각하는 사람과의 접촉을 피한다</a:t>
            </a:r>
            <a:r>
              <a:rPr lang="en-US" altLang="ko-KR" sz="1800" dirty="0">
                <a:solidFill>
                  <a:srgbClr val="333333"/>
                </a:solidFill>
              </a:rPr>
              <a:t>.</a:t>
            </a:r>
            <a:endParaRPr lang="de-DE" altLang="ko-KR" sz="1800" dirty="0">
              <a:solidFill>
                <a:srgbClr val="333333"/>
              </a:solidFill>
            </a:endParaRPr>
          </a:p>
          <a:p>
            <a:pPr eaLnBrk="1" hangingPunct="1">
              <a:lnSpc>
                <a:spcPct val="100000"/>
              </a:lnSpc>
              <a:spcBef>
                <a:spcPts val="1200"/>
              </a:spcBef>
              <a:defRPr/>
            </a:pPr>
            <a:r>
              <a:rPr lang="ko-KR" altLang="en-US" sz="1800" dirty="0">
                <a:solidFill>
                  <a:srgbClr val="004992"/>
                </a:solidFill>
              </a:rPr>
              <a:t>이것은 한쪽으로 치우친 태도를 만들수 있고 부정확한 판단을 일으키기 조차 한다</a:t>
            </a:r>
            <a:r>
              <a:rPr lang="en-US" altLang="ko-KR" sz="1800" dirty="0">
                <a:solidFill>
                  <a:srgbClr val="004992"/>
                </a:solidFill>
              </a:rPr>
              <a:t>.</a:t>
            </a:r>
            <a:endParaRPr lang="de-DE" altLang="ko-KR" sz="18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3" name="Slide Number Placeholder 2"/>
          <p:cNvSpPr>
            <a:spLocks noGrp="1"/>
          </p:cNvSpPr>
          <p:nvPr>
            <p:ph type="sldNum" sz="quarter" idx="12"/>
          </p:nvPr>
        </p:nvSpPr>
        <p:spPr/>
        <p:txBody>
          <a:bodyPr/>
          <a:lstStyle/>
          <a:p>
            <a:fld id="{D6B32DC1-3B0E-46BB-A3C1-7127A86A121E}" type="slidenum">
              <a:rPr lang="ko-KR" altLang="de-DE" smtClean="0">
                <a:latin typeface="+mn-lt"/>
              </a:rPr>
              <a:pPr/>
              <a:t>14</a:t>
            </a:fld>
            <a:endParaRPr lang="de-DE" altLang="ko-KR">
              <a:latin typeface="+mn-lt"/>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시나리오를 설명하는 세 개의 그림이 여러 가지의 해석과 함께 보여질 것이다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15</a:t>
            </a:fld>
            <a:endParaRPr lang="de-DE" altLang="ko-KR">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시나리오를 설명하는 세 개의 그림이 여러 가지의 해석과 함께 보여질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마지막 그림을 가장 먼저로 하여</a:t>
            </a:r>
            <a:r>
              <a:rPr lang="en-US" altLang="ko-KR" sz="2400" dirty="0">
                <a:solidFill>
                  <a:srgbClr val="333333"/>
                </a:solidFill>
              </a:rPr>
              <a:t>, </a:t>
            </a:r>
            <a:r>
              <a:rPr lang="ko-KR" altLang="en-US" sz="2400" dirty="0">
                <a:solidFill>
                  <a:srgbClr val="333333"/>
                </a:solidFill>
              </a:rPr>
              <a:t>그림들을 처음과 반대순서로 보여준다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16</a:t>
            </a:fld>
            <a:endParaRPr lang="de-DE" altLang="ko-KR">
              <a:latin typeface="+mn-lt"/>
            </a:endParaRPr>
          </a:p>
        </p:txBody>
      </p:sp>
    </p:spTree>
    <p:extLst>
      <p:ext uri="{BB962C8B-B14F-4D97-AF65-F5344CB8AC3E}">
        <p14:creationId xmlns:p14="http://schemas.microsoft.com/office/powerpoint/2010/main" val="3942230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하나의 시나리오를 설명하는 세 개의 그림이 여러 가지의 해석과 함께 보여질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마지막 그림을 가장 먼저로 하여</a:t>
            </a:r>
            <a:r>
              <a:rPr lang="en-US" altLang="ko-KR" sz="2400" dirty="0">
                <a:solidFill>
                  <a:srgbClr val="333333"/>
                </a:solidFill>
              </a:rPr>
              <a:t>, </a:t>
            </a:r>
            <a:r>
              <a:rPr lang="ko-KR" altLang="en-US" sz="2400" dirty="0">
                <a:solidFill>
                  <a:srgbClr val="333333"/>
                </a:solidFill>
              </a:rPr>
              <a:t>그림들을 처음과 반대순서로 보여준다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그림이 하나씩 보여지면서 각각의 해석이 개연성이 있는지 문의될 것이며</a:t>
            </a:r>
            <a:r>
              <a:rPr lang="en-US" altLang="ko-KR" sz="2400" dirty="0">
                <a:solidFill>
                  <a:srgbClr val="333333"/>
                </a:solidFill>
              </a:rPr>
              <a:t>, </a:t>
            </a:r>
            <a:r>
              <a:rPr lang="ko-KR" altLang="en-US" sz="2400" dirty="0">
                <a:solidFill>
                  <a:srgbClr val="333333"/>
                </a:solidFill>
              </a:rPr>
              <a:t>이것이 새로운 그림이 보여질 때 마다 당초 제시된 시나리오와 부합되는지 평가될 것이다</a:t>
            </a:r>
            <a:r>
              <a:rPr lang="en-US" altLang="ko-KR" sz="2400" dirty="0">
                <a:solidFill>
                  <a:srgbClr val="333333"/>
                </a:solidFill>
              </a:rPr>
              <a:t>.</a:t>
            </a:r>
            <a:endParaRPr lang="en-US" altLang="ko-KR" sz="2400" b="1"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17</a:t>
            </a:fld>
            <a:endParaRPr lang="de-DE" altLang="ko-KR">
              <a:latin typeface="+mn-lt"/>
            </a:endParaRPr>
          </a:p>
        </p:txBody>
      </p:sp>
    </p:spTree>
    <p:extLst>
      <p:ext uri="{BB962C8B-B14F-4D97-AF65-F5344CB8AC3E}">
        <p14:creationId xmlns:p14="http://schemas.microsoft.com/office/powerpoint/2010/main" val="332382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하나의 시나리오를 설명하는 세 개의 그림이 여러 가지의 해석과 함께 보여질 것이다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마지막 그림을 가장 먼저로 하여</a:t>
            </a:r>
            <a:r>
              <a:rPr lang="en-US" altLang="ko-KR" sz="2400" dirty="0">
                <a:solidFill>
                  <a:srgbClr val="333333"/>
                </a:solidFill>
              </a:rPr>
              <a:t>, </a:t>
            </a:r>
            <a:r>
              <a:rPr lang="ko-KR" altLang="en-US" sz="2400" dirty="0">
                <a:solidFill>
                  <a:srgbClr val="333333"/>
                </a:solidFill>
              </a:rPr>
              <a:t>그림들을 처음과 반대순서로 보여준다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그림이 하나씩 보여지면서 각각의 해석이 개연성이 있는지 문의될 것이며</a:t>
            </a:r>
            <a:r>
              <a:rPr lang="en-US" altLang="ko-KR" sz="2400" dirty="0">
                <a:solidFill>
                  <a:srgbClr val="333333"/>
                </a:solidFill>
              </a:rPr>
              <a:t>, </a:t>
            </a:r>
            <a:r>
              <a:rPr lang="ko-KR" altLang="en-US" sz="2400" dirty="0">
                <a:solidFill>
                  <a:srgbClr val="333333"/>
                </a:solidFill>
              </a:rPr>
              <a:t>이것이 새로운 그림이 보여질 때 마다 당초 제시된 시나리오와 부합되는지 평가될 것이다</a:t>
            </a:r>
            <a:r>
              <a:rPr lang="en-US" altLang="ko-KR" sz="2400" dirty="0">
                <a:solidFill>
                  <a:srgbClr val="333333"/>
                </a:solidFill>
              </a:rPr>
              <a:t>.</a:t>
            </a:r>
            <a:endParaRPr lang="en-US" altLang="ko-KR" sz="2400" b="1" dirty="0">
              <a:solidFill>
                <a:srgbClr val="333333"/>
              </a:solidFill>
            </a:endParaRPr>
          </a:p>
          <a:p>
            <a:pPr marL="342900" lvl="0" indent="-342900" defTabSz="914400" fontAlgn="base">
              <a:buClr>
                <a:srgbClr val="333333"/>
              </a:buClr>
              <a:buFont typeface="WingDings"/>
              <a:buChar char=""/>
            </a:pPr>
            <a:r>
              <a:rPr lang="ko-KR" altLang="ko-KR" sz="2400" dirty="0">
                <a:solidFill>
                  <a:srgbClr val="333333"/>
                </a:solidFill>
              </a:rPr>
              <a:t>당신이 평정한 것에 대해 얼마나 확신하고 있는지 집단에서 논의하세요.</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18</a:t>
            </a:fld>
            <a:endParaRPr lang="de-DE" altLang="ko-KR">
              <a:latin typeface="+mn-lt"/>
            </a:endParaRPr>
          </a:p>
        </p:txBody>
      </p:sp>
    </p:spTree>
    <p:extLst>
      <p:ext uri="{BB962C8B-B14F-4D97-AF65-F5344CB8AC3E}">
        <p14:creationId xmlns:p14="http://schemas.microsoft.com/office/powerpoint/2010/main" val="353312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무슨 일이 일어났을까요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19</a:t>
            </a:fld>
            <a:endParaRPr lang="de-DE" altLang="ko-KR">
              <a:latin typeface="+mn-lt"/>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3"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마침내 입양되어 기쁘다</a:t>
            </a:r>
            <a:r>
              <a:rPr lang="de-DE" altLang="ko-KR" sz="2000" b="0" dirty="0">
                <a:solidFill>
                  <a:srgbClr val="333333"/>
                </a:solidFill>
                <a:latin typeface="+mn-lt"/>
              </a:rPr>
              <a:t>.</a:t>
            </a:r>
            <a:endParaRPr lang="ko-KR" altLang="en-CA"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부모가 아들이 화재를 신고한 것을 칭찬하고 있다</a:t>
            </a:r>
            <a:r>
              <a:rPr lang="en-US" altLang="ko-KR" sz="2000" b="0" dirty="0">
                <a:solidFill>
                  <a:srgbClr val="333333"/>
                </a:solidFill>
                <a:latin typeface="+mn-lt"/>
              </a:rPr>
              <a:t>, </a:t>
            </a:r>
            <a:r>
              <a:rPr lang="ko-KR" altLang="en-US" sz="2000" b="0" dirty="0">
                <a:solidFill>
                  <a:srgbClr val="333333"/>
                </a:solidFill>
                <a:latin typeface="+mn-lt"/>
              </a:rPr>
              <a:t>그래서 화재는 곧 </a:t>
            </a:r>
            <a:r>
              <a:rPr lang="ko-KR" altLang="en-US" sz="2000" b="0">
                <a:solidFill>
                  <a:srgbClr val="333333"/>
                </a:solidFill>
                <a:latin typeface="+mn-lt"/>
              </a:rPr>
              <a:t>진화되었다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학교에서 좋은 성적을 받았다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방화를 하고도 잡히지 않았다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20</a:t>
            </a:fld>
            <a:endParaRPr lang="de-DE" altLang="ko-KR">
              <a:latin typeface="+mn-lt"/>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0"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마침내 입양되어 기쁘다</a:t>
            </a:r>
            <a:r>
              <a:rPr lang="de-DE" altLang="ko-KR" sz="2000" b="0">
                <a:solidFill>
                  <a:srgbClr val="333333"/>
                </a:solidFill>
                <a:latin typeface="+mn-lt"/>
              </a:rPr>
              <a:t>.</a:t>
            </a:r>
            <a:endParaRPr lang="ko-KR" altLang="en-CA"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부모가 아들이 화재를 신고한 것을 칭찬하고 있다</a:t>
            </a:r>
            <a:r>
              <a:rPr lang="en-US" altLang="ko-KR" sz="2000" b="0">
                <a:solidFill>
                  <a:srgbClr val="333333"/>
                </a:solidFill>
                <a:latin typeface="+mn-lt"/>
              </a:rPr>
              <a:t>, </a:t>
            </a:r>
            <a:r>
              <a:rPr lang="ko-KR" altLang="en-US" sz="2000" b="0">
                <a:solidFill>
                  <a:srgbClr val="333333"/>
                </a:solidFill>
                <a:latin typeface="+mn-lt"/>
              </a:rPr>
              <a:t>그래서 화재는 곧 진화되었다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학교에서 좋은 성적을 받았다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방화를 하고도 잡히지 않았다</a:t>
            </a:r>
            <a:r>
              <a:rPr lang="en-US" altLang="ko-KR" sz="2000" b="0">
                <a:solidFill>
                  <a:srgbClr val="333333"/>
                </a:solidFill>
                <a:latin typeface="+mn-lt"/>
              </a:rPr>
              <a:t>.</a:t>
            </a:r>
            <a:endParaRPr lang="en-CA"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21</a:t>
            </a:fld>
            <a:endParaRPr lang="de-DE" altLang="ko-KR">
              <a:latin typeface="+mn-lt"/>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6"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마침내 입양되어 기쁘다</a:t>
            </a:r>
            <a:r>
              <a:rPr lang="de-DE" altLang="ko-KR" sz="2000" b="0">
                <a:solidFill>
                  <a:srgbClr val="333333"/>
                </a:solidFill>
                <a:latin typeface="+mn-lt"/>
              </a:rPr>
              <a:t>.</a:t>
            </a:r>
            <a:endParaRPr lang="ko-KR" altLang="en-CA"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부모가 아들이 화재를 신고한 것을 칭찬하고 있다</a:t>
            </a:r>
            <a:r>
              <a:rPr lang="en-US" altLang="ko-KR" sz="2000" b="0">
                <a:solidFill>
                  <a:srgbClr val="333333"/>
                </a:solidFill>
                <a:latin typeface="+mn-lt"/>
              </a:rPr>
              <a:t>, </a:t>
            </a:r>
            <a:r>
              <a:rPr lang="ko-KR" altLang="en-US" sz="2000" b="0">
                <a:solidFill>
                  <a:srgbClr val="333333"/>
                </a:solidFill>
                <a:latin typeface="+mn-lt"/>
              </a:rPr>
              <a:t>그래서 화재는 곧 진화되었다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학교에서 좋은 성적을 받았다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방화를 하고도 잡히지 않았다</a:t>
            </a:r>
            <a:r>
              <a:rPr lang="en-US" altLang="ko-KR" sz="2000" b="0">
                <a:solidFill>
                  <a:srgbClr val="333333"/>
                </a:solidFill>
                <a:latin typeface="+mn-lt"/>
              </a:rPr>
              <a:t>.</a:t>
            </a:r>
            <a:endParaRPr lang="en-CA"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22</a:t>
            </a:fld>
            <a:endParaRPr lang="de-DE" altLang="ko-KR">
              <a:latin typeface="+mn-lt"/>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마침내 입양되어 기쁘다</a:t>
            </a:r>
            <a:r>
              <a:rPr lang="de-DE" altLang="ko-KR" sz="2000" b="0">
                <a:solidFill>
                  <a:srgbClr val="333333"/>
                </a:solidFill>
                <a:latin typeface="+mn-lt"/>
              </a:rPr>
              <a:t>.</a:t>
            </a:r>
            <a:endParaRPr lang="ko-KR" altLang="en-CA" sz="2000" b="0">
              <a:solidFill>
                <a:srgbClr val="333333"/>
              </a:solidFill>
              <a:latin typeface="+mn-lt"/>
            </a:endParaRPr>
          </a:p>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부모가 아들이 화재를 신고한 것을 칭찬하고 있다</a:t>
            </a:r>
            <a:r>
              <a:rPr lang="en-US" altLang="ko-KR" sz="2000" b="0">
                <a:solidFill>
                  <a:srgbClr val="004992"/>
                </a:solidFill>
                <a:latin typeface="+mn-lt"/>
              </a:rPr>
              <a:t>, </a:t>
            </a:r>
            <a:r>
              <a:rPr lang="ko-KR" altLang="en-US" sz="2000" b="0">
                <a:solidFill>
                  <a:srgbClr val="004992"/>
                </a:solidFill>
                <a:latin typeface="+mn-lt"/>
              </a:rPr>
              <a:t>그래서 화재는 곧 진화되었다</a:t>
            </a:r>
            <a:r>
              <a:rPr lang="en-US" altLang="ko-KR"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학교에서 좋은 성적을 받았다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방화를 하고도 잡히지 않았다</a:t>
            </a:r>
            <a:r>
              <a:rPr lang="en-US" altLang="ko-KR" sz="2000" b="0">
                <a:solidFill>
                  <a:srgbClr val="333333"/>
                </a:solidFill>
                <a:latin typeface="+mn-lt"/>
              </a:rPr>
              <a:t>.</a:t>
            </a:r>
            <a:endParaRPr lang="en-CA" altLang="ko-KR"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23</a:t>
            </a:fld>
            <a:endParaRPr lang="de-DE" altLang="ko-KR">
              <a:latin typeface="+mn-lt"/>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그늘의 주차공간을 두고 다투고 있다</a:t>
            </a:r>
            <a:r>
              <a:rPr lang="en-US" altLang="ko-KR" sz="2000" b="0">
                <a:solidFill>
                  <a:srgbClr val="333333"/>
                </a:solidFill>
                <a:latin typeface="+mn-lt"/>
              </a:rPr>
              <a:t>.</a:t>
            </a:r>
            <a:endParaRPr lang="de-DE"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주차공간 두 칸을 차지한 것을 꾸짖는 것은 옳은 일이다</a:t>
            </a:r>
            <a:r>
              <a:rPr lang="de-DE" altLang="ko-KR" sz="2000" b="0">
                <a:solidFill>
                  <a:srgbClr val="333333"/>
                </a:solidFill>
                <a:latin typeface="+mn-lt"/>
              </a:rPr>
              <a:t>.</a:t>
            </a:r>
            <a:endParaRPr lang="ko-KR"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회색 차 운전자가 잘못 꾸짖음을 당하고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차 가격에 관하여 이견을 보인다</a:t>
            </a:r>
            <a:r>
              <a:rPr lang="en-US" altLang="ko-KR" sz="2000" b="0">
                <a:solidFill>
                  <a:srgbClr val="333333"/>
                </a:solidFill>
                <a:latin typeface="+mn-lt"/>
              </a:rPr>
              <a:t>.</a:t>
            </a:r>
            <a:endParaRPr lang="de-DE"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24</a:t>
            </a:fld>
            <a:endParaRPr lang="de-DE" altLang="ko-KR">
              <a:latin typeface="+mn-lt"/>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그늘의 주차공간을 두고 다투고 있다</a:t>
            </a:r>
            <a:r>
              <a:rPr lang="en-US" altLang="ko-KR" sz="2000" b="0">
                <a:solidFill>
                  <a:srgbClr val="333333"/>
                </a:solidFill>
                <a:latin typeface="+mn-lt"/>
              </a:rPr>
              <a:t>.</a:t>
            </a:r>
            <a:endParaRPr lang="de-DE"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주차공간 두 칸을 차지한 것을 꾸짖는 것은 옳은 일이다</a:t>
            </a:r>
            <a:r>
              <a:rPr lang="de-DE" altLang="ko-KR" sz="2000" b="0">
                <a:solidFill>
                  <a:srgbClr val="333333"/>
                </a:solidFill>
                <a:latin typeface="+mn-lt"/>
              </a:rPr>
              <a:t>.</a:t>
            </a:r>
            <a:endParaRPr lang="ko-KR"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회색 차 운전자가 잘못 꾸짖음을 당하고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차 가격에 관하여 이견을 보인다</a:t>
            </a:r>
            <a:r>
              <a:rPr lang="en-US" altLang="ko-KR" sz="2000" b="0">
                <a:solidFill>
                  <a:srgbClr val="333333"/>
                </a:solidFill>
                <a:latin typeface="+mn-lt"/>
              </a:rPr>
              <a:t>.</a:t>
            </a:r>
            <a:endParaRPr lang="de-DE"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25</a:t>
            </a:fld>
            <a:endParaRPr lang="de-DE" altLang="ko-KR">
              <a:latin typeface="+mn-lt"/>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4"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그늘의 주차공간을 두고 다투고 있다</a:t>
            </a:r>
            <a:r>
              <a:rPr lang="en-US" altLang="ko-KR" sz="2000" b="0">
                <a:solidFill>
                  <a:srgbClr val="333333"/>
                </a:solidFill>
                <a:latin typeface="+mn-lt"/>
              </a:rPr>
              <a:t>.</a:t>
            </a:r>
            <a:endParaRPr lang="de-DE"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주차공간 두 칸을 차지한 것을 꾸짖는 것은 옳은 일이다</a:t>
            </a:r>
            <a:r>
              <a:rPr lang="de-DE" altLang="ko-KR" sz="2000" b="0">
                <a:solidFill>
                  <a:srgbClr val="333333"/>
                </a:solidFill>
                <a:latin typeface="+mn-lt"/>
              </a:rPr>
              <a:t>.</a:t>
            </a:r>
            <a:endParaRPr lang="ko-KR" altLang="de-DE"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회색 차 운전자가 잘못 꾸짖음을 당하고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차 가격에 관하여 이견을 보인다</a:t>
            </a:r>
            <a:r>
              <a:rPr lang="en-US" altLang="ko-KR" sz="2000" b="0">
                <a:solidFill>
                  <a:srgbClr val="333333"/>
                </a:solidFill>
                <a:latin typeface="+mn-lt"/>
              </a:rPr>
              <a:t>.</a:t>
            </a:r>
            <a:endParaRPr lang="de-DE"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26</a:t>
            </a:fld>
            <a:endParaRPr lang="de-DE" altLang="ko-KR">
              <a:latin typeface="+mn-lt"/>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그늘의 주차공간을 두고 다투고 있다</a:t>
            </a:r>
            <a:r>
              <a:rPr lang="en-US" altLang="ko-KR" sz="2000" b="0">
                <a:solidFill>
                  <a:srgbClr val="333333"/>
                </a:solidFill>
                <a:latin typeface="+mn-lt"/>
              </a:rPr>
              <a:t>.</a:t>
            </a:r>
            <a:endParaRPr lang="de-DE"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주차공간 두 칸을 차지한 것을 꾸짖는 것은 옳은 일이다</a:t>
            </a:r>
            <a:r>
              <a:rPr lang="de-DE" altLang="ko-KR" sz="2000" b="0">
                <a:solidFill>
                  <a:srgbClr val="333333"/>
                </a:solidFill>
                <a:latin typeface="+mn-lt"/>
              </a:rPr>
              <a:t>.</a:t>
            </a:r>
            <a:endParaRPr lang="ko-KR" altLang="de-DE" sz="2000" b="0">
              <a:solidFill>
                <a:srgbClr val="333333"/>
              </a:solidFill>
              <a:latin typeface="+mn-lt"/>
            </a:endParaRPr>
          </a:p>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회색 차 운전자가 잘못 꾸짖음을 당하고 있다</a:t>
            </a:r>
            <a:r>
              <a:rPr lang="en-US" altLang="ko-KR"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남자들이 차 가격에 관하여 이견을 보인다</a:t>
            </a:r>
            <a:r>
              <a:rPr lang="en-US" altLang="ko-KR" sz="2000" b="0">
                <a:solidFill>
                  <a:srgbClr val="333333"/>
                </a:solidFill>
                <a:latin typeface="+mn-lt"/>
              </a:rPr>
              <a:t>.</a:t>
            </a:r>
            <a:endParaRPr lang="de-DE" altLang="ko-KR"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27</a:t>
            </a:fld>
            <a:endParaRPr lang="de-DE" altLang="ko-KR">
              <a:latin typeface="+mn-lt"/>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전화에 한눈이 팔려 방금 던진 피자 반죽이 그의 머리에 떨어지고 말았다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외계인이 그의 머리에 착륙하여 도움을 요청하려 전화를 걸고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아가씨를 웃기려고 우스운 모자를 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케이크 만드는 법을 잊어버려 그의 어머니에게 전화를 걸어 만드는 법을 묻고 </a:t>
            </a:r>
            <a:r>
              <a:rPr lang="ko-KR" altLang="en-US" sz="2000" b="0">
                <a:solidFill>
                  <a:srgbClr val="333333"/>
                </a:solidFill>
                <a:latin typeface="+mn-lt"/>
              </a:rPr>
              <a:t>있다</a:t>
            </a:r>
            <a:r>
              <a:rPr lang="en-US" altLang="ko-KR" sz="2000" b="0">
                <a:solidFill>
                  <a:srgbClr val="333333"/>
                </a:solidFill>
                <a:latin typeface="+mn-lt"/>
              </a:rPr>
              <a:t>.</a:t>
            </a:r>
            <a:endParaRPr lang="de-DE"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28</a:t>
            </a:fld>
            <a:endParaRPr lang="de-DE" altLang="ko-KR">
              <a:latin typeface="+mn-lt"/>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1"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전화에 한눈이 팔려 방금 던진 피자 반죽이 그의 머리에 떨어지고 말았다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외계인이 그의 머리에 착륙하여 도움을 요청하려 전화를 걸고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아가씨를 웃기려고 우스운 모자를 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케이크 만드는 법을 잊어버려 그의 어머니에게 전화를 걸어 만드는 법을 묻고 </a:t>
            </a:r>
            <a:r>
              <a:rPr lang="ko-KR" altLang="en-US" sz="2000" b="0">
                <a:solidFill>
                  <a:srgbClr val="333333"/>
                </a:solidFill>
                <a:latin typeface="+mn-lt"/>
              </a:rPr>
              <a:t>있다</a:t>
            </a:r>
            <a:r>
              <a:rPr lang="en-US" altLang="ko-KR" sz="2000" b="0">
                <a:solidFill>
                  <a:srgbClr val="333333"/>
                </a:solidFill>
                <a:latin typeface="+mn-lt"/>
              </a:rPr>
              <a:t>.</a:t>
            </a:r>
            <a:endParaRPr lang="de-DE"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29</a:t>
            </a:fld>
            <a:endParaRPr lang="de-DE" altLang="ko-KR">
              <a:latin typeface="+mn-l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30</a:t>
            </a:fld>
            <a:endParaRPr lang="de-DE" altLang="ko-KR">
              <a:latin typeface="+mn-lt"/>
            </a:endParaRPr>
          </a:p>
        </p:txBody>
      </p:sp>
      <p:sp>
        <p:nvSpPr>
          <p:cNvPr id="46096"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전화에 한눈이 팔려 방금 던진 피자 반죽이 그의 머리에 떨어지고 말았다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외계인이 그의 머리에 착륙하여 도움을 요청하려 전화를 걸고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아가씨를 웃기려고 우스운 모자를 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케이크 만드는 법을 잊어버려 그의 어머니에게 전화를 걸어 만드는 법을 묻고 </a:t>
            </a:r>
            <a:r>
              <a:rPr lang="ko-KR" altLang="en-US" sz="2000" b="0">
                <a:solidFill>
                  <a:srgbClr val="333333"/>
                </a:solidFill>
                <a:latin typeface="+mn-lt"/>
              </a:rPr>
              <a:t>있다</a:t>
            </a:r>
            <a:r>
              <a:rPr lang="en-US" altLang="ko-KR" sz="2000" b="0">
                <a:solidFill>
                  <a:srgbClr val="333333"/>
                </a:solidFill>
                <a:latin typeface="+mn-lt"/>
              </a:rPr>
              <a:t>.</a:t>
            </a:r>
            <a:endParaRPr lang="de-DE" altLang="ko-KR" sz="2000" b="0" dirty="0">
              <a:solidFill>
                <a:srgbClr val="333333"/>
              </a:solidFill>
              <a:latin typeface="+mn-lt"/>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ko-KR" altLang="en-US" sz="2000" b="0" dirty="0">
                <a:solidFill>
                  <a:srgbClr val="004992"/>
                </a:solidFill>
                <a:latin typeface="+mn-lt"/>
              </a:rPr>
              <a:t>남자는 전화에 한눈이 팔려 방금 던진 피자 반죽이 그의 머리에 떨어지고 말았다</a:t>
            </a:r>
            <a:r>
              <a:rPr lang="de-DE" altLang="ko-KR" sz="2000" b="0" dirty="0">
                <a:solidFill>
                  <a:srgbClr val="004992"/>
                </a:solidFill>
                <a:latin typeface="+mn-lt"/>
              </a:rPr>
              <a:t>.</a:t>
            </a:r>
            <a:endParaRPr lang="ko-KR" altLang="en-US" sz="20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외계인이 그의 머리에 착륙하여 도움을 요청하려 전화를 걸고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아가씨를 웃기려고 우스운 모자를 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a:t>
            </a:r>
            <a:r>
              <a:rPr lang="ko-KR" altLang="en-US" sz="2000" b="0" dirty="0">
                <a:solidFill>
                  <a:srgbClr val="333333"/>
                </a:solidFill>
                <a:latin typeface="+mn-lt"/>
              </a:rPr>
              <a:t>케이크 만드는 법을 잊어버려 그의 어머니에게 전화를 걸어 만드는 법을 묻고 </a:t>
            </a:r>
            <a:r>
              <a:rPr lang="ko-KR" altLang="en-US" sz="2000" b="0">
                <a:solidFill>
                  <a:srgbClr val="333333"/>
                </a:solidFill>
                <a:latin typeface="+mn-lt"/>
              </a:rPr>
              <a:t>있다</a:t>
            </a:r>
            <a:r>
              <a:rPr lang="en-US" altLang="ko-KR" sz="2000" b="0">
                <a:solidFill>
                  <a:srgbClr val="333333"/>
                </a:solidFill>
                <a:latin typeface="+mn-lt"/>
              </a:rPr>
              <a:t>.</a:t>
            </a:r>
            <a:endParaRPr lang="de-DE" altLang="ko-K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31</a:t>
            </a:fld>
            <a:endParaRPr lang="de-DE" altLang="ko-K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추격하는 경찰을 속이려 하고 있다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재미로 여자의 옷을 입어보고 있다</a:t>
            </a:r>
            <a:r>
              <a:rPr lang="de-DE" altLang="ko-KR" sz="2000" b="0">
                <a:solidFill>
                  <a:srgbClr val="333333"/>
                </a:solidFill>
                <a:latin typeface="+mn-lt"/>
              </a:rPr>
              <a:t>.</a:t>
            </a:r>
            <a:endParaRPr lang="en-US"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여자의 경호원이다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남자의 옷이 젖어 여자의 옷을 훔친다</a:t>
            </a:r>
            <a:r>
              <a:rPr lang="en-US" altLang="ko-KR" sz="2000" b="0">
                <a:solidFill>
                  <a:srgbClr val="333333"/>
                </a:solidFill>
                <a:latin typeface="+mn-lt"/>
              </a:rPr>
              <a:t>.</a:t>
            </a:r>
            <a:endParaRPr lang="de-DE"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32</a:t>
            </a:fld>
            <a:endParaRPr lang="de-DE" altLang="ko-KR">
              <a:latin typeface="+mn-lt"/>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33</a:t>
            </a:fld>
            <a:endParaRPr lang="de-DE" altLang="ko-KR">
              <a:latin typeface="+mn-lt"/>
            </a:endParaRPr>
          </a:p>
        </p:txBody>
      </p:sp>
      <p:sp>
        <p:nvSpPr>
          <p:cNvPr id="4916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추격하는 경찰을 속이려 하고 있다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재미로 여자의 옷을 입어보고 있다</a:t>
            </a:r>
            <a:r>
              <a:rPr lang="de-DE" altLang="ko-KR" sz="2000" b="0">
                <a:solidFill>
                  <a:srgbClr val="333333"/>
                </a:solidFill>
                <a:latin typeface="+mn-lt"/>
              </a:rPr>
              <a:t>.</a:t>
            </a:r>
            <a:endParaRPr lang="en-US"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여자의 경호원이다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남자의 옷이 젖어 여자의 옷을 훔친다</a:t>
            </a:r>
            <a:r>
              <a:rPr lang="en-US" altLang="ko-KR" sz="2000" b="0">
                <a:solidFill>
                  <a:srgbClr val="333333"/>
                </a:solidFill>
                <a:latin typeface="+mn-lt"/>
              </a:rPr>
              <a:t>.</a:t>
            </a:r>
            <a:endParaRPr lang="de-DE" altLang="ko-KR" sz="2000" b="0">
              <a:solidFill>
                <a:srgbClr val="333333"/>
              </a:solidFill>
              <a:latin typeface="+mn-lt"/>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34</a:t>
            </a:fld>
            <a:endParaRPr lang="de-DE" altLang="ko-KR">
              <a:latin typeface="+mn-lt"/>
            </a:endParaRPr>
          </a:p>
        </p:txBody>
      </p:sp>
      <p:sp>
        <p:nvSpPr>
          <p:cNvPr id="5018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추격하는 경찰을 속이려 하고 있다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재미로 여자의 옷을 입어보고 있다</a:t>
            </a:r>
            <a:r>
              <a:rPr lang="de-DE" altLang="ko-KR" sz="2000" b="0">
                <a:solidFill>
                  <a:srgbClr val="333333"/>
                </a:solidFill>
                <a:latin typeface="+mn-lt"/>
              </a:rPr>
              <a:t>.</a:t>
            </a:r>
            <a:endParaRPr lang="en-US"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여자의 경호원이다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남자의 옷이 젖어 여자의 옷을 훔친다</a:t>
            </a:r>
            <a:r>
              <a:rPr lang="en-US" altLang="ko-KR" sz="2000" b="0">
                <a:solidFill>
                  <a:srgbClr val="333333"/>
                </a:solidFill>
                <a:latin typeface="+mn-lt"/>
              </a:rPr>
              <a:t>.</a:t>
            </a:r>
            <a:endParaRPr lang="de-DE" altLang="ko-KR" sz="2000" b="0">
              <a:solidFill>
                <a:srgbClr val="333333"/>
              </a:solidFill>
              <a:latin typeface="+mn-lt"/>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남자가 추격하는 경찰을 속이려 하고 있다</a:t>
            </a:r>
            <a:r>
              <a:rPr lang="de-DE" altLang="ko-KR" sz="2000" b="0">
                <a:solidFill>
                  <a:srgbClr val="004992"/>
                </a:solidFill>
                <a:latin typeface="+mn-lt"/>
              </a:rPr>
              <a:t>.</a:t>
            </a:r>
            <a:endParaRPr lang="ko-KR" altLang="en-US" sz="2000" b="0">
              <a:solidFill>
                <a:srgbClr val="004992"/>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재미로 여자의 옷을 입어보고 있다</a:t>
            </a:r>
            <a:r>
              <a:rPr lang="de-DE" altLang="ko-KR" sz="2000" b="0">
                <a:solidFill>
                  <a:srgbClr val="333333"/>
                </a:solidFill>
                <a:latin typeface="+mn-lt"/>
              </a:rPr>
              <a:t>.</a:t>
            </a:r>
            <a:endParaRPr lang="en-US"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여자의 경호원이다</a:t>
            </a:r>
            <a:r>
              <a:rPr lang="de-DE" altLang="ko-KR" sz="2000" b="0">
                <a:solidFill>
                  <a:srgbClr val="333333"/>
                </a:solidFill>
                <a:latin typeface="+mn-lt"/>
              </a:rPr>
              <a:t>.</a:t>
            </a:r>
            <a:endParaRPr lang="ko-KR" altLang="en-US"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남자의 옷이 젖어 여자의 옷을 훔친다</a:t>
            </a:r>
            <a:r>
              <a:rPr lang="en-US" altLang="ko-KR" sz="2000" b="0">
                <a:solidFill>
                  <a:srgbClr val="333333"/>
                </a:solidFill>
                <a:latin typeface="+mn-lt"/>
              </a:rPr>
              <a:t>.</a:t>
            </a:r>
            <a:endParaRPr lang="de-DE" altLang="ko-KR"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35</a:t>
            </a:fld>
            <a:endParaRPr lang="de-DE" altLang="ko-KR">
              <a:latin typeface="+mn-lt"/>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있다</a:t>
            </a:r>
            <a:r>
              <a:rPr lang="en-US" altLang="ko-KR" sz="2400" dirty="0">
                <a:solidFill>
                  <a:srgbClr val="333333"/>
                </a:solidFill>
              </a:rPr>
              <a:t>.</a:t>
            </a:r>
            <a:endParaRPr lang="de-DE" sz="2400" dirty="0">
              <a:solidFill>
                <a:srgbClr val="333333"/>
              </a:solidFill>
            </a:endParaRPr>
          </a:p>
          <a:p>
            <a:endParaRPr lang="en-US" sz="2400" dirty="0"/>
          </a:p>
        </p:txBody>
      </p:sp>
      <p:sp>
        <p:nvSpPr>
          <p:cNvPr id="7" name="Fußzeilenplatzhalter 6"/>
          <p:cNvSpPr>
            <a:spLocks noGrp="1"/>
          </p:cNvSpPr>
          <p:nvPr>
            <p:ph type="ftr" sz="quarter" idx="11"/>
          </p:nvPr>
        </p:nvSpPr>
        <p:spPr bwMode="gray"/>
        <p:txBody>
          <a:bodyPr/>
          <a:lstStyle/>
          <a:p>
            <a:r>
              <a:rPr lang="de-DE">
                <a:solidFill>
                  <a:srgbClr val="333333"/>
                </a:solidFill>
                <a:latin typeface="+mn-lt"/>
              </a:rPr>
              <a:t>Entrenamiento Metacognitivo 8 – Stimmung</a:t>
            </a:r>
            <a:endParaRPr lang="de-DE" dirty="0">
              <a:solidFill>
                <a:srgbClr val="333333"/>
              </a:solidFill>
              <a:latin typeface="+mn-l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latin typeface="+mn-lt"/>
              </a:rPr>
              <a:pPr/>
              <a:t>36</a:t>
            </a:fld>
            <a:endParaRPr lang="de-DE" dirty="0">
              <a:solidFill>
                <a:srgbClr val="333333"/>
              </a:solidFill>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mn-lt"/>
              </a:rPr>
              <a:t>[</a:t>
            </a:r>
            <a:r>
              <a:rPr lang="ko-KR" altLang="en-US" b="0" i="1" spc="-5" dirty="0">
                <a:solidFill>
                  <a:srgbClr val="333333"/>
                </a:solidFill>
                <a:latin typeface="+mn-lt"/>
              </a:rPr>
              <a:t>훈련자들을 위해</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ko-KR" altLang="en-US" b="0" dirty="0">
                <a:solidFill>
                  <a:srgbClr val="333333"/>
                </a:solidFill>
                <a:latin typeface="+mn-lt"/>
              </a:rPr>
              <a:t>몇몇의 동영상은 모든 청중이나 문화에적절하지 않는 언어를 담고 있습니다</a:t>
            </a:r>
            <a:r>
              <a:rPr lang="en-US" altLang="ko-KR" b="0" dirty="0">
                <a:solidFill>
                  <a:srgbClr val="333333"/>
                </a:solidFill>
                <a:latin typeface="+mn-lt"/>
              </a:rPr>
              <a:t>. </a:t>
            </a:r>
            <a:r>
              <a:rPr lang="ko-KR" altLang="en-US" b="0" dirty="0">
                <a:solidFill>
                  <a:srgbClr val="333333"/>
                </a:solidFill>
                <a:latin typeface="+mn-lt"/>
              </a:rPr>
              <a:t>보기전에 앞선화면을 주의깊게 보기 바랍니다</a:t>
            </a:r>
            <a:r>
              <a:rPr lang="de-DE" b="0" dirty="0">
                <a:solidFill>
                  <a:srgbClr val="333333"/>
                </a:solidFill>
                <a:latin typeface="+mn-lt"/>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ndParaRPr>
            </a:p>
          </p:txBody>
        </p:sp>
      </p:grpSp>
    </p:spTree>
    <p:extLst>
      <p:ext uri="{BB962C8B-B14F-4D97-AF65-F5344CB8AC3E}">
        <p14:creationId xmlns:p14="http://schemas.microsoft.com/office/powerpoint/2010/main" val="938534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날씨 좋은 하루를 즐기고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낚시 가려고 정원일을 몰래 빠져 </a:t>
            </a:r>
            <a:r>
              <a:rPr lang="ko-KR" altLang="en-US" sz="2000" b="0">
                <a:solidFill>
                  <a:srgbClr val="333333"/>
                </a:solidFill>
                <a:latin typeface="+mn-lt"/>
              </a:rPr>
              <a:t>나왔다</a:t>
            </a:r>
            <a:r>
              <a:rPr lang="en-US" altLang="ko-KR" sz="2000" b="0">
                <a:solidFill>
                  <a:srgbClr val="333333"/>
                </a:solidFill>
                <a:latin typeface="+mn-lt"/>
              </a:rPr>
              <a:t>.</a:t>
            </a:r>
            <a:r>
              <a:rPr lang="ko-KR" altLang="en-US" sz="2000" b="0">
                <a:solidFill>
                  <a:srgbClr val="333333"/>
                </a:solidFill>
                <a:latin typeface="+mn-lt"/>
              </a:rPr>
              <a:t> </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물고기를 잡아 엄마를 기쁘게 해드리고 싶다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낚시하려고 미끼를 훔쳤다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37</a:t>
            </a:fld>
            <a:endParaRPr lang="de-DE" altLang="ko-KR">
              <a:latin typeface="+mn-lt"/>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날씨 좋은 하루를 즐기고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낚시 가려고 정원일을 몰래 빠져 </a:t>
            </a:r>
            <a:r>
              <a:rPr lang="ko-KR" altLang="en-US" sz="2000" b="0">
                <a:solidFill>
                  <a:srgbClr val="333333"/>
                </a:solidFill>
                <a:latin typeface="+mn-lt"/>
              </a:rPr>
              <a:t>나왔다</a:t>
            </a:r>
            <a:r>
              <a:rPr lang="en-US" altLang="ko-KR" sz="2000" b="0">
                <a:solidFill>
                  <a:srgbClr val="333333"/>
                </a:solidFill>
                <a:latin typeface="+mn-lt"/>
              </a:rPr>
              <a:t>.</a:t>
            </a:r>
            <a:r>
              <a:rPr lang="ko-KR" altLang="en-US" sz="2000" b="0">
                <a:solidFill>
                  <a:srgbClr val="333333"/>
                </a:solidFill>
                <a:latin typeface="+mn-lt"/>
              </a:rPr>
              <a:t> </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물고기를 잡아 엄마를 기쁘게 해드리고 싶다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낚시하려고 미끼를 훔쳤다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38</a:t>
            </a:fld>
            <a:endParaRPr lang="de-DE" altLang="ko-KR">
              <a:latin typeface="+mn-lt"/>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날씨 좋은 하루를 즐기고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낚시 가려고 정원일을 몰래 빠져 </a:t>
            </a:r>
            <a:r>
              <a:rPr lang="ko-KR" altLang="en-US" sz="2000" b="0">
                <a:solidFill>
                  <a:srgbClr val="333333"/>
                </a:solidFill>
                <a:latin typeface="+mn-lt"/>
              </a:rPr>
              <a:t>나왔다</a:t>
            </a:r>
            <a:r>
              <a:rPr lang="en-US" altLang="ko-KR" sz="2000" b="0">
                <a:solidFill>
                  <a:srgbClr val="333333"/>
                </a:solidFill>
                <a:latin typeface="+mn-lt"/>
              </a:rPr>
              <a:t>.</a:t>
            </a:r>
            <a:r>
              <a:rPr lang="ko-KR" altLang="en-US" sz="2000" b="0">
                <a:solidFill>
                  <a:srgbClr val="333333"/>
                </a:solidFill>
                <a:latin typeface="+mn-lt"/>
              </a:rPr>
              <a:t> </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소년은 </a:t>
            </a:r>
            <a:r>
              <a:rPr lang="ko-KR" altLang="en-US" sz="2000" b="0" dirty="0">
                <a:solidFill>
                  <a:srgbClr val="333333"/>
                </a:solidFill>
                <a:latin typeface="+mn-lt"/>
              </a:rPr>
              <a:t>물고기를 잡아 엄마를 기쁘게 해드리고 싶다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낚시하려고 미끼를 훔쳤다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39</a:t>
            </a:fld>
            <a:endParaRPr lang="de-DE" altLang="ko-KR">
              <a:latin typeface="+mn-l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날씨 좋은 하루를 즐기고 있다</a:t>
            </a:r>
            <a:r>
              <a:rPr lang="en-US" altLang="ko-KR" sz="2000" b="0" dirty="0">
                <a:solidFill>
                  <a:srgbClr val="333333"/>
                </a:solidFill>
                <a:latin typeface="+mn-lt"/>
              </a:rPr>
              <a:t>.</a:t>
            </a:r>
          </a:p>
          <a:p>
            <a:pPr eaLnBrk="1" hangingPunct="1">
              <a:spcBef>
                <a:spcPts val="1200"/>
              </a:spcBef>
              <a:spcAft>
                <a:spcPts val="0"/>
              </a:spcAft>
              <a:buClr>
                <a:srgbClr val="004992"/>
              </a:buClr>
              <a:buFont typeface="WingDings"/>
              <a:buAutoNum type="arabicPeriod"/>
            </a:pPr>
            <a:r>
              <a:rPr lang="ko-KR" altLang="en-US" sz="2000" b="0" dirty="0">
                <a:solidFill>
                  <a:srgbClr val="004992"/>
                </a:solidFill>
                <a:latin typeface="+mn-lt"/>
              </a:rPr>
              <a:t>소년은 낚시 가려고 정원일을 몰래 빠져 나왔다</a:t>
            </a:r>
            <a:r>
              <a:rPr lang="en-US" altLang="ko-KR" sz="2000" b="0" dirty="0">
                <a:solidFill>
                  <a:srgbClr val="004992"/>
                </a:solidFill>
                <a:latin typeface="+mn-lt"/>
              </a:rPr>
              <a:t>.</a:t>
            </a:r>
            <a:r>
              <a:rPr lang="ko-KR" altLang="en-US" sz="2000" b="0" dirty="0">
                <a:solidFill>
                  <a:srgbClr val="004992"/>
                </a:solidFill>
                <a:latin typeface="+mn-lt"/>
              </a:rPr>
              <a:t> </a:t>
            </a: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물고기를 잡아 엄마를 기쁘게 해드리고 싶다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낚시하려고 미끼를 훔쳤다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40</a:t>
            </a:fld>
            <a:endParaRPr lang="de-DE" altLang="ko-KR">
              <a:latin typeface="+mn-lt"/>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두 남자는 텔레파시로 의사소통을 한다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다른 남자가 문을 여는 것을 보고 놀란다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낯이 익어 뒤돌아 본다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무례한 말을 하여 놀라 뒤돌아 본다</a:t>
            </a:r>
            <a:endParaRPr lang="en-US"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41</a:t>
            </a:fld>
            <a:endParaRPr lang="de-DE" altLang="ko-KR">
              <a:latin typeface="+mn-lt"/>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두 남자는 텔레파시로 의사소통을 한다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다른 남자가 문을 여는 것을 보고 놀란다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낯이 익어 뒤돌아 본다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무례한 말을 하여 놀라 뒤돌아 본다</a:t>
            </a:r>
            <a:endParaRPr lang="en-US"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42</a:t>
            </a:fld>
            <a:endParaRPr lang="de-DE" altLang="ko-KR">
              <a:latin typeface="+mn-lt"/>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두 남자는 텔레파시로 의사소통을 한다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다른 남자가 문을 여는 것을 보고 놀란다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낯이 익어 뒤돌아 본다</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무례한 말을 하여 놀라 뒤돌아 본다</a:t>
            </a:r>
            <a:endParaRPr lang="en-US"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43</a:t>
            </a:fld>
            <a:endParaRPr lang="de-DE" altLang="ko-KR">
              <a:latin typeface="+mn-lt"/>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두 남자는 텔레파시로 의사소통을 한다</a:t>
            </a:r>
          </a:p>
          <a:p>
            <a:pPr eaLnBrk="1" hangingPunct="1">
              <a:spcBef>
                <a:spcPts val="1200"/>
              </a:spcBef>
              <a:spcAft>
                <a:spcPts val="0"/>
              </a:spcAft>
              <a:buClr>
                <a:srgbClr val="004992"/>
              </a:buClr>
              <a:buFont typeface="WingDings"/>
              <a:buAutoNum type="arabicPeriod"/>
            </a:pPr>
            <a:r>
              <a:rPr lang="ko-KR" altLang="en-US" sz="2000" b="0" dirty="0">
                <a:solidFill>
                  <a:srgbClr val="004992"/>
                </a:solidFill>
                <a:latin typeface="+mn-lt"/>
              </a:rPr>
              <a:t>남자가 다른 남자가 문을 여는 것을 보고 놀란다</a:t>
            </a:r>
            <a:r>
              <a:rPr lang="en-US" altLang="ko-KR" sz="2000" b="0" dirty="0">
                <a:solidFill>
                  <a:srgbClr val="004992"/>
                </a:solidFill>
                <a:latin typeface="+mn-lt"/>
              </a:rPr>
              <a:t>.</a:t>
            </a: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낯이 익어 뒤돌아 본다</a:t>
            </a: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남자가 무례한 말을 하여 놀라 뒤돌아 본다</a:t>
            </a:r>
            <a:endParaRPr lang="en-US" altLang="ko-K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44</a:t>
            </a:fld>
            <a:endParaRPr lang="de-DE" altLang="ko-KR">
              <a:latin typeface="+mn-lt"/>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mn-l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mn-l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남자들이 로데오 경기 전에 가축을 묶는 기술을 연습하고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올가미 밧줄을 </a:t>
            </a:r>
            <a:r>
              <a:rPr lang="ko-KR" altLang="en-US" sz="2000" b="0">
                <a:solidFill>
                  <a:srgbClr val="333333"/>
                </a:solidFill>
                <a:latin typeface="+mn-lt"/>
              </a:rPr>
              <a:t>사려한다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가계의 밧줄로 점원들 묶고 돈을 가져간다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새 모자를 </a:t>
            </a:r>
            <a:r>
              <a:rPr lang="ko-KR" altLang="en-US" sz="2000" b="0">
                <a:solidFill>
                  <a:srgbClr val="333333"/>
                </a:solidFill>
                <a:latin typeface="+mn-lt"/>
              </a:rPr>
              <a:t>사려한다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45</a:t>
            </a:fld>
            <a:endParaRPr lang="de-DE" altLang="ko-KR">
              <a:latin typeface="+mn-lt"/>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남자들이 로데오 경기 전에 가축을 묶는 기술을 연습하고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올가미 밧줄을 </a:t>
            </a:r>
            <a:r>
              <a:rPr lang="ko-KR" altLang="en-US" sz="2000" b="0">
                <a:solidFill>
                  <a:srgbClr val="333333"/>
                </a:solidFill>
                <a:latin typeface="+mn-lt"/>
              </a:rPr>
              <a:t>사려한다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가계의 밧줄로 점원들 묶고 돈을 가져간다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새 모자를 </a:t>
            </a:r>
            <a:r>
              <a:rPr lang="ko-KR" altLang="en-US" sz="2000" b="0">
                <a:solidFill>
                  <a:srgbClr val="333333"/>
                </a:solidFill>
                <a:latin typeface="+mn-lt"/>
              </a:rPr>
              <a:t>사려한다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46</a:t>
            </a:fld>
            <a:endParaRPr lang="de-DE" altLang="ko-KR">
              <a:latin typeface="+mn-lt"/>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0"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남자들이 로데오 경기 전에 가축을 묶는 기술을 연습하고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올가미 밧줄을 </a:t>
            </a:r>
            <a:r>
              <a:rPr lang="ko-KR" altLang="en-US" sz="2000" b="0">
                <a:solidFill>
                  <a:srgbClr val="333333"/>
                </a:solidFill>
                <a:latin typeface="+mn-lt"/>
              </a:rPr>
              <a:t>사려한다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가계의 밧줄로 점원들 묶고 돈을 가져간다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새 모자를 </a:t>
            </a:r>
            <a:r>
              <a:rPr lang="ko-KR" altLang="en-US" sz="2000" b="0">
                <a:solidFill>
                  <a:srgbClr val="333333"/>
                </a:solidFill>
                <a:latin typeface="+mn-lt"/>
              </a:rPr>
              <a:t>사려한다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47</a:t>
            </a:fld>
            <a:endParaRPr lang="de-DE" altLang="ko-KR">
              <a:latin typeface="+mn-lt"/>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남자들이 로데오 경기 전에 가축을 묶는 기술을 연습하고 </a:t>
            </a:r>
            <a:r>
              <a:rPr lang="ko-KR" altLang="en-US" sz="2000" b="0">
                <a:solidFill>
                  <a:srgbClr val="333333"/>
                </a:solidFill>
                <a:latin typeface="+mn-lt"/>
              </a:rPr>
              <a:t>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카우보이가 </a:t>
            </a:r>
            <a:r>
              <a:rPr lang="ko-KR" altLang="en-US" sz="2000" b="0" dirty="0">
                <a:solidFill>
                  <a:srgbClr val="333333"/>
                </a:solidFill>
                <a:latin typeface="+mn-lt"/>
              </a:rPr>
              <a:t>올가미 밧줄을 </a:t>
            </a:r>
            <a:r>
              <a:rPr lang="ko-KR" altLang="en-US" sz="2000" b="0">
                <a:solidFill>
                  <a:srgbClr val="333333"/>
                </a:solidFill>
                <a:latin typeface="+mn-lt"/>
              </a:rPr>
              <a:t>사려한다</a:t>
            </a:r>
            <a:r>
              <a:rPr lang="en-US" altLang="ko-KR"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카우보이가 </a:t>
            </a:r>
            <a:r>
              <a:rPr lang="ko-KR" altLang="en-US" sz="2000" b="0" dirty="0">
                <a:solidFill>
                  <a:srgbClr val="004992"/>
                </a:solidFill>
                <a:latin typeface="+mn-lt"/>
              </a:rPr>
              <a:t>가계의 밧줄로 점원들 묶고 돈을 가져간다</a:t>
            </a:r>
            <a:r>
              <a:rPr lang="en-US" altLang="ko-KR" sz="2000" b="0" dirty="0">
                <a:solidFill>
                  <a:srgbClr val="004992"/>
                </a:solidFill>
                <a:latin typeface="+mn-lt"/>
              </a:rPr>
              <a:t>.</a:t>
            </a:r>
            <a:endParaRPr lang="en-CA" altLang="ko-KR" sz="20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남자는 새 모자를 </a:t>
            </a:r>
            <a:r>
              <a:rPr lang="ko-KR" altLang="en-US" sz="2000" b="0">
                <a:solidFill>
                  <a:srgbClr val="333333"/>
                </a:solidFill>
                <a:latin typeface="+mn-lt"/>
              </a:rPr>
              <a:t>사려한다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48</a:t>
            </a:fld>
            <a:endParaRPr lang="de-DE" altLang="ko-KR">
              <a:latin typeface="+mn-lt"/>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경찰견이 보트도난을 막으려 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개들이 고양이를 쫓는 와중에 소녀가 물에 빠졌다</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고양이가 떠내려 가는 것을 막으려 한다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개들을 피해 물로 뛰어 들었다</a:t>
            </a:r>
            <a:endParaRPr lang="en-CA"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49</a:t>
            </a:fld>
            <a:endParaRPr lang="de-DE" altLang="ko-KR">
              <a:latin typeface="+mn-lt"/>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경찰견이 보트도난을 막으려 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개들이 고양이를 쫓는 와중에 소녀가 물에 빠졌다</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고양이가 떠내려 가는 것을 막으려 한다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개들을 피해 물로 뛰어 들었다</a:t>
            </a:r>
            <a:endParaRPr lang="en-CA"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50</a:t>
            </a:fld>
            <a:endParaRPr lang="de-DE" altLang="ko-KR">
              <a:latin typeface="+mn-lt"/>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5"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경찰견이 보트도난을 막으려 하고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개들이 고양이를 쫓는 와중에 소녀가 물에 빠졌다</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고양이가 떠내려 가는 것을 막으려 한다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개들을 피해 물로 뛰어 들었다</a:t>
            </a:r>
            <a:endParaRPr lang="en-CA" altLang="ko-KR" sz="2000" b="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51</a:t>
            </a:fld>
            <a:endParaRPr lang="de-DE" altLang="ko-KR">
              <a:latin typeface="+mn-lt"/>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경찰견이 보트도난을 막으려 하고 있다</a:t>
            </a:r>
            <a:r>
              <a:rPr lang="en-US" altLang="ko-KR"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개들이 고양이를 쫓는 와중에 소녀가 물에 빠졌다</a:t>
            </a:r>
            <a:endParaRPr lang="en-CA" altLang="ko-KR" sz="2000" b="0">
              <a:solidFill>
                <a:srgbClr val="004992"/>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고양이가 떠내려 가는 것을 막으려 한다</a:t>
            </a:r>
            <a:r>
              <a:rPr lang="en-US" altLang="ko-KR" sz="2000" b="0">
                <a:solidFill>
                  <a:srgbClr val="333333"/>
                </a:solidFill>
                <a:latin typeface="+mn-lt"/>
              </a:rPr>
              <a:t>.</a:t>
            </a:r>
            <a:endParaRPr lang="en-CA" altLang="ko-KR" sz="2000" b="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소녀는 개들을 피해 물로 뛰어 들었다</a:t>
            </a:r>
            <a:endParaRPr lang="en-CA" altLang="ko-KR"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52</a:t>
            </a:fld>
            <a:endParaRPr lang="de-DE" altLang="ko-KR">
              <a:latin typeface="+mn-lt"/>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3</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33"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남자를 강도로부터 구했다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술 취한 남자를 돕는다</a:t>
            </a:r>
            <a:r>
              <a:rPr lang="de-DE" altLang="ko-KR" sz="2000" b="0" dirty="0">
                <a:solidFill>
                  <a:srgbClr val="333333"/>
                </a:solidFill>
                <a:latin typeface="+mn-lt"/>
              </a:rPr>
              <a:t>.</a:t>
            </a:r>
            <a:endParaRPr lang="ko-KR" altLang="en-CA"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소년이 실수로 테이블로 남자를 쳤다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길에서 친구 둘이 </a:t>
            </a:r>
            <a:r>
              <a:rPr lang="ko-KR" altLang="en-US" sz="2000" b="0">
                <a:solidFill>
                  <a:srgbClr val="333333"/>
                </a:solidFill>
                <a:latin typeface="+mn-lt"/>
              </a:rPr>
              <a:t>만났다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53</a:t>
            </a:fld>
            <a:endParaRPr lang="de-DE" altLang="ko-KR">
              <a:latin typeface="+mn-lt"/>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남자를 강도로부터 구했다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술 취한 남자를 돕는다</a:t>
            </a:r>
            <a:r>
              <a:rPr lang="de-DE" altLang="ko-KR" sz="2000" b="0" dirty="0">
                <a:solidFill>
                  <a:srgbClr val="333333"/>
                </a:solidFill>
                <a:latin typeface="+mn-lt"/>
              </a:rPr>
              <a:t>.</a:t>
            </a:r>
            <a:endParaRPr lang="ko-KR" altLang="en-CA"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소년이 실수로 테이블로 남자를 쳤다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길에서 친구 둘이 </a:t>
            </a:r>
            <a:r>
              <a:rPr lang="ko-KR" altLang="en-US" sz="2000" b="0">
                <a:solidFill>
                  <a:srgbClr val="333333"/>
                </a:solidFill>
                <a:latin typeface="+mn-lt"/>
              </a:rPr>
              <a:t>만났다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54</a:t>
            </a:fld>
            <a:endParaRPr lang="de-DE" altLang="ko-KR">
              <a:latin typeface="+mn-lt"/>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남자를 강도로부터 구했다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술 취한 남자를 돕는다</a:t>
            </a:r>
            <a:r>
              <a:rPr lang="de-DE" altLang="ko-KR" sz="2000" b="0" dirty="0">
                <a:solidFill>
                  <a:srgbClr val="333333"/>
                </a:solidFill>
                <a:latin typeface="+mn-lt"/>
              </a:rPr>
              <a:t>.</a:t>
            </a:r>
            <a:endParaRPr lang="ko-KR" altLang="en-CA"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소년이 실수로 테이블로 남자를 쳤다</a:t>
            </a:r>
            <a:r>
              <a:rPr lang="en-US" altLang="ko-KR" sz="2000" b="0" dirty="0">
                <a:solidFill>
                  <a:srgbClr val="333333"/>
                </a:solidFill>
                <a:latin typeface="+mn-lt"/>
              </a:rPr>
              <a:t>.</a:t>
            </a:r>
            <a:endParaRPr lang="en-CA" altLang="ko-KR"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길에서 친구 둘이 </a:t>
            </a:r>
            <a:r>
              <a:rPr lang="ko-KR" altLang="en-US" sz="2000" b="0">
                <a:solidFill>
                  <a:srgbClr val="333333"/>
                </a:solidFill>
                <a:latin typeface="+mn-lt"/>
              </a:rPr>
              <a:t>만났다</a:t>
            </a:r>
            <a:r>
              <a:rPr lang="en-US" altLang="ko-KR" sz="2000" b="0">
                <a:solidFill>
                  <a:srgbClr val="333333"/>
                </a:solidFill>
                <a:latin typeface="+mn-lt"/>
              </a:rPr>
              <a:t>.</a:t>
            </a:r>
            <a:endParaRPr lang="en-CA" altLang="ko-K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55</a:t>
            </a:fld>
            <a:endParaRPr lang="de-DE" altLang="ko-KR">
              <a:latin typeface="+mn-lt"/>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남자를 강도로부터 구했다</a:t>
            </a:r>
            <a:r>
              <a:rPr lang="de-DE" altLang="ko-KR" sz="2000" b="0" dirty="0">
                <a:solidFill>
                  <a:srgbClr val="333333"/>
                </a:solidFill>
                <a:latin typeface="+mn-lt"/>
              </a:rPr>
              <a:t>.</a:t>
            </a:r>
            <a:endParaRPr lang="ko-KR" altLang="en-US" sz="2000" b="0" dirty="0">
              <a:solidFill>
                <a:srgbClr val="333333"/>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소년은 술 취한 남자를 돕는다</a:t>
            </a:r>
            <a:r>
              <a:rPr lang="de-DE" altLang="ko-KR" sz="2000" b="0" dirty="0">
                <a:solidFill>
                  <a:srgbClr val="333333"/>
                </a:solidFill>
                <a:latin typeface="+mn-lt"/>
              </a:rPr>
              <a:t>.</a:t>
            </a:r>
            <a:endParaRPr lang="ko-KR" altLang="en-CA" sz="2000" b="0" dirty="0">
              <a:solidFill>
                <a:srgbClr val="333333"/>
              </a:solidFill>
              <a:latin typeface="+mn-lt"/>
            </a:endParaRPr>
          </a:p>
          <a:p>
            <a:pPr eaLnBrk="1" hangingPunct="1">
              <a:spcBef>
                <a:spcPts val="1200"/>
              </a:spcBef>
              <a:spcAft>
                <a:spcPts val="0"/>
              </a:spcAft>
              <a:buClr>
                <a:srgbClr val="004992"/>
              </a:buClr>
              <a:buFont typeface="WingDings"/>
              <a:buAutoNum type="arabicPeriod"/>
            </a:pPr>
            <a:r>
              <a:rPr lang="ko-KR" altLang="en-US" sz="2000" b="0" dirty="0">
                <a:solidFill>
                  <a:srgbClr val="004992"/>
                </a:solidFill>
                <a:latin typeface="+mn-lt"/>
              </a:rPr>
              <a:t>소년이 실수로 테이블로 남자를 쳤다</a:t>
            </a:r>
            <a:r>
              <a:rPr lang="en-US" altLang="ko-KR" sz="2000" b="0" dirty="0">
                <a:solidFill>
                  <a:srgbClr val="004992"/>
                </a:solidFill>
                <a:latin typeface="+mn-lt"/>
              </a:rPr>
              <a:t>.</a:t>
            </a:r>
            <a:endParaRPr lang="en-CA" altLang="ko-KR" sz="2000" b="0" dirty="0">
              <a:solidFill>
                <a:srgbClr val="004992"/>
              </a:solidFill>
              <a:latin typeface="+mn-lt"/>
            </a:endParaRPr>
          </a:p>
          <a:p>
            <a:pPr eaLnBrk="1" hangingPunct="1">
              <a:spcBef>
                <a:spcPts val="1200"/>
              </a:spcBef>
              <a:spcAft>
                <a:spcPts val="0"/>
              </a:spcAft>
              <a:buClr>
                <a:srgbClr val="333333"/>
              </a:buClr>
              <a:buFont typeface="WingDings"/>
              <a:buAutoNum type="arabicPeriod"/>
            </a:pPr>
            <a:r>
              <a:rPr lang="ko-KR" altLang="en-US" sz="2000" b="0" dirty="0">
                <a:solidFill>
                  <a:srgbClr val="333333"/>
                </a:solidFill>
                <a:latin typeface="+mn-lt"/>
              </a:rPr>
              <a:t>길에서 친구 둘이 만났다</a:t>
            </a:r>
            <a:r>
              <a:rPr lang="en-US" altLang="ko-KR" sz="2000" b="0" dirty="0">
                <a:solidFill>
                  <a:srgbClr val="333333"/>
                </a:solidFill>
                <a:latin typeface="+mn-lt"/>
              </a:rPr>
              <a:t>.</a:t>
            </a:r>
            <a:endParaRPr lang="en-CA" altLang="ko-K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56</a:t>
            </a:fld>
            <a:endParaRPr lang="de-DE" altLang="ko-KR">
              <a:latin typeface="+mn-lt"/>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당신은 각각의 선택을 얼마나 가능성 있게 찾나요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57</a:t>
            </a:fld>
            <a:endParaRPr lang="de-DE" altLang="ko-KR">
              <a:latin typeface="+mn-lt"/>
            </a:endParaRPr>
          </a:p>
        </p:txBody>
      </p:sp>
      <p:sp>
        <p:nvSpPr>
          <p:cNvPr id="73741"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데이트 상대와 자동차 극장 영화를 보고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정부화 함께 있으며 아무도 그들을 안 봤으면 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차에 탄 남자는 그의 가게에 마네킹을 가져가고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남자와 여자가 차를 훔치고 있다</a:t>
            </a:r>
            <a:r>
              <a:rPr lang="de-DE" altLang="ko-KR" sz="2000" b="0">
                <a:solidFill>
                  <a:srgbClr val="333333"/>
                </a:solidFill>
                <a:latin typeface="+mn-lt"/>
              </a:rPr>
              <a:t>.</a:t>
            </a:r>
            <a:endParaRPr lang="ko-KR" altLang="de-DE" sz="2000" b="0">
              <a:solidFill>
                <a:srgbClr val="333333"/>
              </a:solidFill>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당신의 판단은 새로운 사진으로 바뀌어질 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58</a:t>
            </a:fld>
            <a:endParaRPr lang="de-DE" altLang="ko-KR">
              <a:latin typeface="+mn-lt"/>
            </a:endParaRPr>
          </a:p>
        </p:txBody>
      </p:sp>
      <p:sp>
        <p:nvSpPr>
          <p:cNvPr id="7476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데이트 상대와 자동차 극장 영화를 보고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정부화 함께 있으며 아무도 그들을 안 봤으면 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차에 탄 남자는 그의 가게에 마네킹을 가져가고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남자와 여자가 차를 훔치고 있다</a:t>
            </a:r>
            <a:r>
              <a:rPr lang="de-DE" altLang="ko-KR" sz="2000" b="0">
                <a:solidFill>
                  <a:srgbClr val="333333"/>
                </a:solidFill>
                <a:latin typeface="+mn-lt"/>
              </a:rPr>
              <a:t>.</a:t>
            </a:r>
            <a:endParaRPr lang="ko-KR" altLang="de-DE" sz="2000" b="0">
              <a:solidFill>
                <a:srgbClr val="333333"/>
              </a:solidFill>
              <a:latin typeface="+mn-lt"/>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6"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2</a:t>
            </a:r>
          </a:p>
        </p:txBody>
      </p:sp>
      <p:sp>
        <p:nvSpPr>
          <p:cNvPr id="17"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가능성을 다시 평가하세요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59</a:t>
            </a:fld>
            <a:endParaRPr lang="de-DE" altLang="ko-KR">
              <a:latin typeface="+mn-lt"/>
            </a:endParaRPr>
          </a:p>
        </p:txBody>
      </p:sp>
      <p:sp>
        <p:nvSpPr>
          <p:cNvPr id="75794"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데이트 상대와 자동차 극장 영화를 보고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정부화 함께 있으며 아무도 그들을 안 봤으면 한다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차에 탄 남자는 그의 가게에 마네킹을 가져가고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남자와 여자가 차를 훔치고 있다</a:t>
            </a:r>
            <a:r>
              <a:rPr lang="de-DE" altLang="ko-KR" sz="2000" b="0">
                <a:solidFill>
                  <a:srgbClr val="333333"/>
                </a:solidFill>
                <a:latin typeface="+mn-lt"/>
              </a:rPr>
              <a:t>.</a:t>
            </a:r>
            <a:endParaRPr lang="ko-KR" altLang="de-DE" sz="2000" b="0">
              <a:solidFill>
                <a:srgbClr val="333333"/>
              </a:solidFill>
              <a:latin typeface="+mn-lt"/>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2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2"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7" name="Text Box 9"/>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남자가 데이트 상대와 자동차 극장 영화를 보고 있다</a:t>
            </a:r>
            <a:r>
              <a:rPr lang="en-US" altLang="ko-KR" sz="2000" b="0">
                <a:solidFill>
                  <a:srgbClr val="333333"/>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남자는 정부화 함께 있으며 아무도 그들을 안 봤으면 한다</a:t>
            </a:r>
            <a:r>
              <a:rPr lang="en-US" altLang="ko-KR" sz="2000" b="0">
                <a:solidFill>
                  <a:srgbClr val="333333"/>
                </a:solidFill>
                <a:latin typeface="+mn-lt"/>
              </a:rPr>
              <a:t>.</a:t>
            </a:r>
          </a:p>
          <a:p>
            <a:pPr eaLnBrk="1" hangingPunct="1">
              <a:spcBef>
                <a:spcPts val="1200"/>
              </a:spcBef>
              <a:spcAft>
                <a:spcPts val="0"/>
              </a:spcAft>
              <a:buClr>
                <a:srgbClr val="004992"/>
              </a:buClr>
              <a:buFont typeface="WingDings"/>
              <a:buAutoNum type="arabicPeriod"/>
            </a:pPr>
            <a:r>
              <a:rPr lang="ko-KR" altLang="en-US" sz="2000" b="0">
                <a:solidFill>
                  <a:srgbClr val="004992"/>
                </a:solidFill>
                <a:latin typeface="+mn-lt"/>
              </a:rPr>
              <a:t>차에 탄 남자는 그의 가게에 마네킹을 가져가고 있다</a:t>
            </a:r>
            <a:r>
              <a:rPr lang="en-US" altLang="ko-KR" sz="2000" b="0">
                <a:solidFill>
                  <a:srgbClr val="004992"/>
                </a:solidFill>
                <a:latin typeface="+mn-lt"/>
              </a:rPr>
              <a:t>.</a:t>
            </a:r>
          </a:p>
          <a:p>
            <a:pPr eaLnBrk="1" hangingPunct="1">
              <a:spcBef>
                <a:spcPts val="1200"/>
              </a:spcBef>
              <a:spcAft>
                <a:spcPts val="0"/>
              </a:spcAft>
              <a:buClr>
                <a:srgbClr val="333333"/>
              </a:buClr>
              <a:buFont typeface="WingDings"/>
              <a:buAutoNum type="arabicPeriod"/>
            </a:pPr>
            <a:r>
              <a:rPr lang="ko-KR" altLang="en-US" sz="2000" b="0">
                <a:solidFill>
                  <a:srgbClr val="333333"/>
                </a:solidFill>
                <a:latin typeface="+mn-lt"/>
              </a:rPr>
              <a:t>남자와 여자가 차를 훔치고 있다</a:t>
            </a:r>
            <a:r>
              <a:rPr lang="de-DE" altLang="ko-KR" sz="2000" b="0">
                <a:solidFill>
                  <a:srgbClr val="333333"/>
                </a:solidFill>
                <a:latin typeface="+mn-lt"/>
              </a:rPr>
              <a:t>.</a:t>
            </a:r>
            <a:endParaRPr lang="ko-KR" altLang="de-DE" sz="20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60</a:t>
            </a:fld>
            <a:endParaRPr lang="de-DE" altLang="ko-KR">
              <a:latin typeface="+mn-lt"/>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3</a:t>
            </a:r>
          </a:p>
        </p:txBody>
      </p:sp>
      <p:sp>
        <p:nvSpPr>
          <p:cNvPr id="19"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mn-lt"/>
                <a:ea typeface="+mn-ea"/>
              </a:rPr>
              <a:t>2</a:t>
            </a:r>
          </a:p>
        </p:txBody>
      </p:sp>
      <p:sp>
        <p:nvSpPr>
          <p:cNvPr id="2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mn-lt"/>
                <a:ea typeface="+mn-ea"/>
              </a:rPr>
              <a:t>1</a:t>
            </a:r>
          </a:p>
        </p:txBody>
      </p:sp>
      <p:sp>
        <p:nvSpPr>
          <p:cNvPr id="2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indent="-342900" defTabSz="914400" fontAlgn="base">
              <a:buClr>
                <a:srgbClr val="333333"/>
              </a:buClr>
              <a:buFont typeface="WingDings"/>
              <a:buChar char=""/>
            </a:pPr>
            <a:r>
              <a:rPr lang="ko-KR" altLang="en-US" sz="2400" dirty="0">
                <a:solidFill>
                  <a:srgbClr val="333333"/>
                </a:solidFill>
              </a:rPr>
              <a:t>때때로 사건이 예상과 다르게 진행된다</a:t>
            </a:r>
            <a:r>
              <a:rPr lang="en-US" altLang="ko-KR" sz="2400" dirty="0">
                <a:solidFill>
                  <a:srgbClr val="333333"/>
                </a:solidFill>
              </a:rPr>
              <a:t>. </a:t>
            </a:r>
            <a:r>
              <a:rPr lang="ko-KR" altLang="en-US" sz="2400" dirty="0">
                <a:solidFill>
                  <a:srgbClr val="333333"/>
                </a:solidFill>
              </a:rPr>
              <a:t>초기의 판단이 종종 잘못된 결론을 유도한다</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61</a:t>
            </a:fld>
            <a:endParaRPr lang="de-DE" altLang="ko-KR">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indent="-342900" defTabSz="914400" fontAlgn="base">
              <a:buClr>
                <a:srgbClr val="333333"/>
              </a:buClr>
              <a:buFont typeface="WingDings"/>
              <a:buChar char=""/>
            </a:pPr>
            <a:r>
              <a:rPr lang="ko-KR" altLang="en-US" sz="2400" dirty="0">
                <a:solidFill>
                  <a:srgbClr val="333333"/>
                </a:solidFill>
              </a:rPr>
              <a:t>때때로 사건이 예상과 다르게 진행된다</a:t>
            </a:r>
            <a:r>
              <a:rPr lang="en-US" altLang="ko-KR" sz="2400" dirty="0">
                <a:solidFill>
                  <a:srgbClr val="333333"/>
                </a:solidFill>
              </a:rPr>
              <a:t>. </a:t>
            </a:r>
            <a:r>
              <a:rPr lang="ko-KR" altLang="en-US" sz="2400" dirty="0">
                <a:solidFill>
                  <a:srgbClr val="333333"/>
                </a:solidFill>
              </a:rPr>
              <a:t>초기의 판단이 종종 잘못된 결론을 유도한다</a:t>
            </a:r>
            <a:r>
              <a:rPr lang="de-DE" altLang="ko-KR" sz="2400" dirty="0">
                <a:solidFill>
                  <a:srgbClr val="333333"/>
                </a:solidFill>
              </a:rPr>
              <a:t>.</a:t>
            </a:r>
          </a:p>
          <a:p>
            <a:pPr marL="342900" indent="-342900" defTabSz="914400" fontAlgn="base">
              <a:buClr>
                <a:srgbClr val="333333"/>
              </a:buClr>
              <a:buFont typeface="WingDings"/>
              <a:buChar char=""/>
            </a:pPr>
            <a:r>
              <a:rPr lang="ko-KR" altLang="en-US" sz="2400" dirty="0">
                <a:solidFill>
                  <a:srgbClr val="333333"/>
                </a:solidFill>
              </a:rPr>
              <a:t>항상 대안의 해석</a:t>
            </a:r>
            <a:r>
              <a:rPr lang="en-US" altLang="ko-KR" sz="2400" dirty="0">
                <a:solidFill>
                  <a:srgbClr val="333333"/>
                </a:solidFill>
              </a:rPr>
              <a:t>/</a:t>
            </a:r>
            <a:r>
              <a:rPr lang="ko-KR" altLang="en-US" sz="2400" dirty="0">
                <a:solidFill>
                  <a:srgbClr val="333333"/>
                </a:solidFill>
              </a:rPr>
              <a:t>가설을 고려해 보고 지속할 수 없는 믿음은 수정해야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62</a:t>
            </a:fld>
            <a:endParaRPr lang="de-DE" altLang="ko-KR">
              <a:latin typeface="+mn-lt"/>
            </a:endParaRPr>
          </a:p>
        </p:txBody>
      </p:sp>
    </p:spTree>
    <p:extLst>
      <p:ext uri="{BB962C8B-B14F-4D97-AF65-F5344CB8AC3E}">
        <p14:creationId xmlns:p14="http://schemas.microsoft.com/office/powerpoint/2010/main" val="28731881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일상생활로의 전환</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학습목표</a:t>
            </a:r>
          </a:p>
          <a:p>
            <a:pPr marL="342900" indent="-342900" defTabSz="914400" fontAlgn="base">
              <a:buClr>
                <a:srgbClr val="333333"/>
              </a:buClr>
              <a:buFont typeface="WingDings"/>
              <a:buChar char=""/>
            </a:pPr>
            <a:r>
              <a:rPr lang="ko-KR" altLang="en-US" sz="2400" dirty="0">
                <a:solidFill>
                  <a:srgbClr val="333333"/>
                </a:solidFill>
              </a:rPr>
              <a:t>때때로 사건이 예상과 다르게 진행된다</a:t>
            </a:r>
            <a:r>
              <a:rPr lang="en-US" altLang="ko-KR" sz="2400" dirty="0">
                <a:solidFill>
                  <a:srgbClr val="333333"/>
                </a:solidFill>
              </a:rPr>
              <a:t>. </a:t>
            </a:r>
            <a:r>
              <a:rPr lang="ko-KR" altLang="en-US" sz="2400" dirty="0">
                <a:solidFill>
                  <a:srgbClr val="333333"/>
                </a:solidFill>
              </a:rPr>
              <a:t>초기의 판단이 종종 잘못된 결론을 유도한다</a:t>
            </a:r>
            <a:r>
              <a:rPr lang="de-DE" altLang="ko-KR" sz="2400" dirty="0">
                <a:solidFill>
                  <a:srgbClr val="333333"/>
                </a:solidFill>
              </a:rPr>
              <a:t>.</a:t>
            </a:r>
          </a:p>
          <a:p>
            <a:pPr marL="342900" indent="-342900" defTabSz="914400" fontAlgn="base">
              <a:buClr>
                <a:srgbClr val="333333"/>
              </a:buClr>
              <a:buFont typeface="WingDings"/>
              <a:buChar char=""/>
            </a:pPr>
            <a:r>
              <a:rPr lang="ko-KR" altLang="en-US" sz="2400" dirty="0">
                <a:solidFill>
                  <a:srgbClr val="333333"/>
                </a:solidFill>
              </a:rPr>
              <a:t>항상 대안의 해석</a:t>
            </a:r>
            <a:r>
              <a:rPr lang="en-US" altLang="ko-KR" sz="2400" dirty="0">
                <a:solidFill>
                  <a:srgbClr val="333333"/>
                </a:solidFill>
              </a:rPr>
              <a:t>/</a:t>
            </a:r>
            <a:r>
              <a:rPr lang="ko-KR" altLang="en-US" sz="2400" dirty="0">
                <a:solidFill>
                  <a:srgbClr val="333333"/>
                </a:solidFill>
              </a:rPr>
              <a:t>가설을 고려해 보고 지속할 수 없는 믿음은 수정해야 한다</a:t>
            </a:r>
            <a:r>
              <a:rPr lang="en-US" altLang="ko-KR" sz="2400" dirty="0">
                <a:solidFill>
                  <a:srgbClr val="333333"/>
                </a:solidFill>
              </a:rPr>
              <a:t>.</a:t>
            </a:r>
          </a:p>
          <a:p>
            <a:pPr marL="342900" indent="-342900" defTabSz="914400" fontAlgn="base">
              <a:buClr>
                <a:srgbClr val="333333"/>
              </a:buClr>
              <a:buFont typeface="WingDings"/>
              <a:buChar char=""/>
            </a:pPr>
            <a:r>
              <a:rPr lang="ko-KR" altLang="en-US" sz="2400" dirty="0">
                <a:solidFill>
                  <a:srgbClr val="333333"/>
                </a:solidFill>
              </a:rPr>
              <a:t>자신의 판단을 검증하기 위해</a:t>
            </a:r>
            <a:r>
              <a:rPr lang="ko-KR" altLang="en-AU" sz="2400" dirty="0">
                <a:solidFill>
                  <a:srgbClr val="333333"/>
                </a:solidFill>
              </a:rPr>
              <a:t> </a:t>
            </a:r>
            <a:r>
              <a:rPr lang="ko-KR" altLang="en-US" sz="2400" dirty="0">
                <a:solidFill>
                  <a:srgbClr val="333333"/>
                </a:solidFill>
              </a:rPr>
              <a:t>가능한 한 많은 정보를 구해야 한다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63</a:t>
            </a:fld>
            <a:endParaRPr lang="de-DE" altLang="ko-KR">
              <a:latin typeface="+mn-lt"/>
            </a:endParaRPr>
          </a:p>
        </p:txBody>
      </p:sp>
    </p:spTree>
    <p:extLst>
      <p:ext uri="{BB962C8B-B14F-4D97-AF65-F5344CB8AC3E}">
        <p14:creationId xmlns:p14="http://schemas.microsoft.com/office/powerpoint/2010/main" val="1595678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000" dirty="0">
                <a:solidFill>
                  <a:srgbClr val="333333"/>
                </a:solidFill>
              </a:rPr>
              <a:t>정신병자들은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한다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64</a:t>
            </a:fld>
            <a:endParaRPr lang="de-DE" altLang="ko-KR">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000" dirty="0">
                <a:solidFill>
                  <a:srgbClr val="333333"/>
                </a:solidFill>
              </a:rPr>
              <a:t>정신병자들은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한다</a:t>
            </a:r>
            <a:r>
              <a:rPr lang="en-US" altLang="ko-KR" sz="2000" dirty="0">
                <a:solidFill>
                  <a:srgbClr val="333333"/>
                </a:solidFill>
              </a:rPr>
              <a:t>.</a:t>
            </a:r>
          </a:p>
          <a:p>
            <a:pPr lvl="0" defTabSz="914400" fontAlgn="base"/>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스벤은 그의 아버지를 폭행하였다</a:t>
            </a:r>
            <a:r>
              <a:rPr lang="en-US" altLang="ko-KR" sz="2000" dirty="0">
                <a:solidFill>
                  <a:srgbClr val="333333"/>
                </a:solidFill>
              </a:rPr>
              <a:t>. </a:t>
            </a:r>
            <a:r>
              <a:rPr lang="ko-KR" altLang="en-US" sz="2000" dirty="0">
                <a:solidFill>
                  <a:srgbClr val="333333"/>
                </a:solidFill>
              </a:rPr>
              <a:t>그는 아버지가 오래 전에 돌아가셨으며 아버지의 몸을 로봇이 조종한다고 믿었다</a:t>
            </a:r>
            <a:r>
              <a:rPr lang="en-US" altLang="ko-KR" sz="2000" dirty="0">
                <a:solidFill>
                  <a:srgbClr val="333333"/>
                </a:solidFill>
              </a:rPr>
              <a:t>. </a:t>
            </a:r>
            <a:r>
              <a:rPr lang="ko-KR" altLang="en-US" sz="2000" dirty="0">
                <a:solidFill>
                  <a:srgbClr val="333333"/>
                </a:solidFill>
              </a:rPr>
              <a:t>아버지가 폭행당하고 출혈도 있었으며 상황이 그렇지 않다는 증거도 제시하였으나 그는 여전히 이를 믿지 않았다</a:t>
            </a:r>
            <a:r>
              <a:rPr lang="en-US" altLang="ko-KR" sz="2000" dirty="0">
                <a:solidFill>
                  <a:srgbClr val="333333"/>
                </a:solidFill>
              </a:rPr>
              <a:t>.</a:t>
            </a:r>
          </a:p>
          <a:p>
            <a:pPr lvl="0" defTabSz="914400" fontAlgn="base"/>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아버지가 평소와 다른 특이한 행동을 하셨다</a:t>
            </a:r>
            <a:r>
              <a:rPr lang="en-US" altLang="ko-KR" sz="2000" dirty="0">
                <a:solidFill>
                  <a:srgbClr val="333333"/>
                </a:solidFill>
              </a:rPr>
              <a:t>.</a:t>
            </a:r>
          </a:p>
          <a:p>
            <a:pPr lvl="0" defTabSz="914400" fontAlgn="base"/>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사람들은 나이가 들면서 변한다</a:t>
            </a:r>
            <a:r>
              <a:rPr lang="en-US" altLang="ko-KR" sz="2000" dirty="0">
                <a:solidFill>
                  <a:srgbClr val="333333"/>
                </a:solidFill>
              </a:rPr>
              <a:t>; </a:t>
            </a:r>
            <a:r>
              <a:rPr lang="ko-KR" altLang="en-US" sz="2000" dirty="0">
                <a:solidFill>
                  <a:srgbClr val="333333"/>
                </a:solidFill>
              </a:rPr>
              <a:t>아마도 아버지도 나름대로의 문제가 있었거나 아들과의 관계가 편치 않았을 수도 있다</a:t>
            </a:r>
            <a:r>
              <a:rPr lang="en-US" altLang="ko-KR" sz="2000" dirty="0">
                <a:solidFill>
                  <a:srgbClr val="333333"/>
                </a:solidFill>
              </a:rPr>
              <a:t>. </a:t>
            </a:r>
            <a:r>
              <a:rPr lang="ko-KR" altLang="en-US" sz="2000" dirty="0">
                <a:solidFill>
                  <a:srgbClr val="333333"/>
                </a:solidFill>
              </a:rPr>
              <a:t>스벤의 친척들도 스벤에게 아버지가 아무 문제가 없었다는 것을 확신시키지 못했다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65</a:t>
            </a:fld>
            <a:endParaRPr lang="de-DE" altLang="ko-KR">
              <a:latin typeface="+mn-lt"/>
            </a:endParaRPr>
          </a:p>
        </p:txBody>
      </p:sp>
    </p:spTree>
    <p:extLst>
      <p:ext uri="{BB962C8B-B14F-4D97-AF65-F5344CB8AC3E}">
        <p14:creationId xmlns:p14="http://schemas.microsoft.com/office/powerpoint/2010/main" val="19551136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이것이 정신증과 어떤 관계가 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000" dirty="0">
                <a:solidFill>
                  <a:srgbClr val="333333"/>
                </a:solidFill>
              </a:rPr>
              <a:t>정신병자들은 잘못된 믿음을 고수하며 반대의견을 무시하기도 한다</a:t>
            </a:r>
            <a:r>
              <a:rPr lang="en-US" altLang="ko-KR" sz="2000" dirty="0">
                <a:solidFill>
                  <a:srgbClr val="333333"/>
                </a:solidFill>
              </a:rPr>
              <a:t>. </a:t>
            </a:r>
            <a:r>
              <a:rPr lang="ko-KR" altLang="en-US" sz="2000" dirty="0">
                <a:solidFill>
                  <a:srgbClr val="333333"/>
                </a:solidFill>
              </a:rPr>
              <a:t>어떤 경우에는 이런 자세가 극</a:t>
            </a:r>
            <a:r>
              <a:rPr lang="en-US" altLang="ko-KR" sz="2000" dirty="0">
                <a:solidFill>
                  <a:srgbClr val="333333"/>
                </a:solidFill>
              </a:rPr>
              <a:t>(</a:t>
            </a:r>
            <a:r>
              <a:rPr lang="ko-KR" altLang="en-US" sz="2000" dirty="0">
                <a:solidFill>
                  <a:srgbClr val="333333"/>
                </a:solidFill>
              </a:rPr>
              <a:t>단</a:t>
            </a:r>
            <a:r>
              <a:rPr lang="en-US" altLang="ko-KR" sz="2000" dirty="0">
                <a:solidFill>
                  <a:srgbClr val="333333"/>
                </a:solidFill>
              </a:rPr>
              <a:t>)</a:t>
            </a:r>
            <a:r>
              <a:rPr lang="ko-KR" altLang="en-US" sz="2000" dirty="0">
                <a:solidFill>
                  <a:srgbClr val="333333"/>
                </a:solidFill>
              </a:rPr>
              <a:t>적인 결과를 낳기도 한다</a:t>
            </a:r>
            <a:r>
              <a:rPr lang="en-US" altLang="ko-KR" sz="2000" dirty="0">
                <a:solidFill>
                  <a:srgbClr val="333333"/>
                </a:solidFill>
              </a:rPr>
              <a:t>.</a:t>
            </a:r>
          </a:p>
          <a:p>
            <a:pPr lvl="0" defTabSz="914400" fontAlgn="base"/>
            <a:r>
              <a:rPr lang="ko-KR" altLang="en-US" sz="2000" dirty="0">
                <a:solidFill>
                  <a:srgbClr val="004992"/>
                </a:solidFill>
              </a:rPr>
              <a:t>예</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스벤은 그의 아버지를 폭행하였다</a:t>
            </a:r>
            <a:r>
              <a:rPr lang="en-US" altLang="ko-KR" sz="2000" dirty="0">
                <a:solidFill>
                  <a:srgbClr val="333333"/>
                </a:solidFill>
              </a:rPr>
              <a:t>. </a:t>
            </a:r>
            <a:r>
              <a:rPr lang="ko-KR" altLang="en-US" sz="2000" dirty="0">
                <a:solidFill>
                  <a:srgbClr val="333333"/>
                </a:solidFill>
              </a:rPr>
              <a:t>그는 아버지가 오래 전에 돌아가셨으며 아버지의 몸을 로봇이 조종한다고 믿었다</a:t>
            </a:r>
            <a:r>
              <a:rPr lang="en-US" altLang="ko-KR" sz="2000" dirty="0">
                <a:solidFill>
                  <a:srgbClr val="333333"/>
                </a:solidFill>
              </a:rPr>
              <a:t>. </a:t>
            </a:r>
            <a:r>
              <a:rPr lang="ko-KR" altLang="en-US" sz="2000" dirty="0">
                <a:solidFill>
                  <a:srgbClr val="333333"/>
                </a:solidFill>
              </a:rPr>
              <a:t>아버지가 폭행당하고 출혈도 있었으며 상황이 그렇지 않다는 증거도 제시하였으나 그는 여전히 이를 믿지 않았다</a:t>
            </a:r>
            <a:r>
              <a:rPr lang="en-US" altLang="ko-KR" sz="2000" dirty="0">
                <a:solidFill>
                  <a:srgbClr val="333333"/>
                </a:solidFill>
              </a:rPr>
              <a:t>.</a:t>
            </a:r>
          </a:p>
          <a:p>
            <a:pPr lvl="0" defTabSz="914400" fontAlgn="base"/>
            <a:r>
              <a:rPr lang="ko-KR" altLang="en-US" sz="2000" dirty="0">
                <a:solidFill>
                  <a:srgbClr val="004992"/>
                </a:solidFill>
              </a:rPr>
              <a:t>배경</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아버지가 평소와 다른 특이한 행동을 하셨다</a:t>
            </a:r>
            <a:r>
              <a:rPr lang="en-US" altLang="ko-KR" sz="2000" dirty="0">
                <a:solidFill>
                  <a:srgbClr val="333333"/>
                </a:solidFill>
              </a:rPr>
              <a:t>.</a:t>
            </a:r>
          </a:p>
          <a:p>
            <a:pPr lvl="0" defTabSz="914400" fontAlgn="base"/>
            <a:r>
              <a:rPr lang="ko-KR" altLang="en-US" sz="2000" dirty="0">
                <a:solidFill>
                  <a:srgbClr val="004992"/>
                </a:solidFill>
              </a:rPr>
              <a:t>그러나</a:t>
            </a:r>
            <a:r>
              <a:rPr lang="en-US" altLang="ko-KR" sz="2000" dirty="0">
                <a:solidFill>
                  <a:srgbClr val="004992"/>
                </a:solidFill>
              </a:rPr>
              <a:t>:</a:t>
            </a:r>
            <a:r>
              <a:rPr lang="en-US" altLang="ko-KR" sz="2000" dirty="0">
                <a:solidFill>
                  <a:srgbClr val="333333"/>
                </a:solidFill>
              </a:rPr>
              <a:t> </a:t>
            </a:r>
            <a:r>
              <a:rPr lang="ko-KR" altLang="en-US" sz="2000" dirty="0">
                <a:solidFill>
                  <a:srgbClr val="333333"/>
                </a:solidFill>
              </a:rPr>
              <a:t>사람들은 나이가 들면서 변한다</a:t>
            </a:r>
            <a:r>
              <a:rPr lang="en-US" altLang="ko-KR" sz="2000" dirty="0">
                <a:solidFill>
                  <a:srgbClr val="333333"/>
                </a:solidFill>
              </a:rPr>
              <a:t>; </a:t>
            </a:r>
            <a:r>
              <a:rPr lang="ko-KR" altLang="en-US" sz="2000" dirty="0">
                <a:solidFill>
                  <a:srgbClr val="333333"/>
                </a:solidFill>
              </a:rPr>
              <a:t>아마도 아버지도 나름대로의 문제가 있었거나 아들과의 관계가 편치 않았을 수도 있다</a:t>
            </a:r>
            <a:r>
              <a:rPr lang="en-US" altLang="ko-KR" sz="2000" dirty="0">
                <a:solidFill>
                  <a:srgbClr val="333333"/>
                </a:solidFill>
              </a:rPr>
              <a:t>. </a:t>
            </a:r>
            <a:r>
              <a:rPr lang="ko-KR" altLang="en-US" sz="2000" dirty="0">
                <a:solidFill>
                  <a:srgbClr val="333333"/>
                </a:solidFill>
              </a:rPr>
              <a:t>스벤의 친척들도 스벤에게 아버지가 아무 문제가 없었다는 것을 확신시키지 못했다</a:t>
            </a:r>
            <a:r>
              <a:rPr lang="en-US" altLang="ko-KR" sz="2000" dirty="0">
                <a:solidFill>
                  <a:srgbClr val="333333"/>
                </a:solidFill>
              </a:rPr>
              <a:t>.</a:t>
            </a:r>
          </a:p>
          <a:p>
            <a:pPr lvl="0" defTabSz="914400" fontAlgn="base"/>
            <a:r>
              <a:rPr lang="ko-KR" altLang="en-US" sz="2000" b="1" dirty="0">
                <a:solidFill>
                  <a:srgbClr val="333333"/>
                </a:solidFill>
              </a:rPr>
              <a:t>위협을 느낄 때 침착하기는 어렵다</a:t>
            </a:r>
            <a:r>
              <a:rPr lang="en-US" altLang="ko-KR" sz="2000" b="1" dirty="0">
                <a:solidFill>
                  <a:srgbClr val="333333"/>
                </a:solidFill>
              </a:rPr>
              <a:t>. </a:t>
            </a:r>
            <a:r>
              <a:rPr lang="ko-KR" altLang="en-US" sz="2000" b="1" dirty="0">
                <a:solidFill>
                  <a:srgbClr val="333333"/>
                </a:solidFill>
              </a:rPr>
              <a:t>그러므로 신중히 판단하고 당신이 신뢰하는 사람의 조언을 구하라</a:t>
            </a:r>
            <a:r>
              <a:rPr lang="en-US" altLang="ko-KR" sz="2000" b="1"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66</a:t>
            </a:fld>
            <a:endParaRPr lang="de-DE" altLang="ko-KR">
              <a:latin typeface="+mn-lt"/>
            </a:endParaRPr>
          </a:p>
        </p:txBody>
      </p:sp>
    </p:spTree>
    <p:extLst>
      <p:ext uri="{BB962C8B-B14F-4D97-AF65-F5344CB8AC3E}">
        <p14:creationId xmlns:p14="http://schemas.microsoft.com/office/powerpoint/2010/main" val="30778627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D6B32DC1-3B0E-46BB-A3C1-7127A86A121E}" type="slidenum">
              <a:rPr lang="ko-KR" altLang="de-DE" smtClean="0">
                <a:latin typeface="+mn-lt"/>
              </a:rPr>
              <a:pPr/>
              <a:t>67</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046509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3 – </a:t>
            </a:r>
            <a:r>
              <a:rPr lang="ko-KR" altLang="en-US">
                <a:latin typeface="+mn-lt"/>
              </a:rPr>
              <a:t>신념 바꾸기</a:t>
            </a:r>
            <a:endParaRPr lang="de-DE" altLang="ko-KR">
              <a:latin typeface="+mn-lt"/>
            </a:endParaRPr>
          </a:p>
        </p:txBody>
      </p:sp>
      <p:sp>
        <p:nvSpPr>
          <p:cNvPr id="4" name="Slide Number Placeholder 3"/>
          <p:cNvSpPr>
            <a:spLocks noGrp="1"/>
          </p:cNvSpPr>
          <p:nvPr>
            <p:ph type="sldNum" sz="quarter" idx="12"/>
          </p:nvPr>
        </p:nvSpPr>
        <p:spPr/>
        <p:txBody>
          <a:bodyPr/>
          <a:lstStyle/>
          <a:p>
            <a:fld id="{17A0DC44-2FF9-49D0-A0A1-172474DCD5D9}" type="slidenum">
              <a:rPr lang="ko-KR" altLang="de-DE" smtClean="0">
                <a:latin typeface="+mn-lt"/>
              </a:rPr>
              <a:pPr/>
              <a:t>68</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63146314"/>
              </p:ext>
            </p:extLst>
          </p:nvPr>
        </p:nvGraphicFramePr>
        <p:xfrm>
          <a:off x="408954" y="2011680"/>
          <a:ext cx="11375999" cy="40537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Flower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I wanna be your dog</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mn-lt"/>
                          <a:ea typeface="+mn-ea"/>
                          <a:cs typeface="+mn-cs"/>
                        </a:rPr>
                        <a:t>Jellyfish</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3804</Words>
  <Application>Microsoft Office PowerPoint</Application>
  <PresentationFormat>Benutzerdefiniert</PresentationFormat>
  <Paragraphs>666</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68</vt:i4>
      </vt:variant>
    </vt:vector>
  </HeadingPairs>
  <TitlesOfParts>
    <vt:vector size="75" baseType="lpstr">
      <vt:lpstr>Arial</vt:lpstr>
      <vt:lpstr>Calibri Light</vt:lpstr>
      <vt:lpstr>Symbol</vt:lpstr>
      <vt:lpstr>Wingdings</vt:lpstr>
      <vt:lpstr>Wingdings</vt:lpstr>
      <vt:lpstr>UKE_PPT-Vorlage_16zu9</vt:lpstr>
      <vt:lpstr>1_UKE_PPT-Vorlage_16zu9</vt:lpstr>
      <vt:lpstr>MCT 3 A – 신념 바꾸기</vt:lpstr>
      <vt:lpstr>신념 바꾸기</vt:lpstr>
      <vt:lpstr>신념 바꾸기</vt:lpstr>
      <vt:lpstr>신념 바꾸기</vt:lpstr>
      <vt:lpstr>예측이 사실이 아니었을 때</vt:lpstr>
      <vt:lpstr>예측이 사실이 아니었을 때</vt:lpstr>
      <vt:lpstr>신념에 대한 의문을 품지 않는 예 ( 현실외면 정책)</vt:lpstr>
      <vt:lpstr>신념에 대한 의문을 품지 않는 예 ( 현실외면 정책)</vt:lpstr>
      <vt:lpstr>신념에 대한 의문을 품지 않는 예 ( 현실외면 정책)</vt:lpstr>
      <vt:lpstr>신념에 대한 의문을 품지 않는 예 ( 현실외면 정책)</vt:lpstr>
      <vt:lpstr>우리는 왜 이런 행동을 하는가?</vt:lpstr>
      <vt:lpstr>신념을 바꾸지 않는 것이 정신증에서 어떻게 잘못된 해석을 조장하는가- 사례</vt:lpstr>
      <vt:lpstr>아래에 어떤 종류에 속하는 세가지 사진들 그것은 어떤 종류일까요?</vt:lpstr>
      <vt:lpstr>범주: 생물!</vt:lpstr>
      <vt:lpstr>연습</vt:lpstr>
      <vt:lpstr>연습</vt:lpstr>
      <vt:lpstr>연습</vt:lpstr>
      <vt:lpstr>연습</vt:lpstr>
      <vt:lpstr>무슨 일이 일어났을까요?</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선택 : 비디오 영상</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당신은 각각의 선택을 얼마나 가능성 있게 찾나요?</vt:lpstr>
      <vt:lpstr>당신의 판단은 새로운 사진으로 바뀌어질 수 있나요?</vt:lpstr>
      <vt:lpstr>가능성을 다시 평가하세요!</vt:lpstr>
      <vt:lpstr>PowerPoint-Präsentation</vt:lpstr>
      <vt:lpstr>일상생활로의 전환</vt:lpstr>
      <vt:lpstr>일상생활로의 전환</vt:lpstr>
      <vt:lpstr>일상생활로의 전환</vt:lpstr>
      <vt:lpstr>이것이 정신증과 어떤 관계가 있는가?</vt:lpstr>
      <vt:lpstr>이것이 정신증과 어떤 관계가 있는가?</vt:lpstr>
      <vt:lpstr>이것이 정신증과 어떤 관계가 있는가?</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266</cp:revision>
  <dcterms:created xsi:type="dcterms:W3CDTF">2004-06-30T16:15:23Z</dcterms:created>
  <dcterms:modified xsi:type="dcterms:W3CDTF">2021-10-29T07:17:44Z</dcterms:modified>
</cp:coreProperties>
</file>