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10" r:id="rId2"/>
  </p:sldMasterIdLst>
  <p:notesMasterIdLst>
    <p:notesMasterId r:id="rId58"/>
  </p:notesMasterIdLst>
  <p:handoutMasterIdLst>
    <p:handoutMasterId r:id="rId59"/>
  </p:handoutMasterIdLst>
  <p:sldIdLst>
    <p:sldId id="465" r:id="rId3"/>
    <p:sldId id="311" r:id="rId4"/>
    <p:sldId id="312" r:id="rId5"/>
    <p:sldId id="374" r:id="rId6"/>
    <p:sldId id="375" r:id="rId7"/>
    <p:sldId id="439" r:id="rId8"/>
    <p:sldId id="321" r:id="rId9"/>
    <p:sldId id="430" r:id="rId10"/>
    <p:sldId id="441" r:id="rId11"/>
    <p:sldId id="440" r:id="rId12"/>
    <p:sldId id="431" r:id="rId13"/>
    <p:sldId id="442" r:id="rId14"/>
    <p:sldId id="378" r:id="rId15"/>
    <p:sldId id="445" r:id="rId16"/>
    <p:sldId id="444" r:id="rId17"/>
    <p:sldId id="443" r:id="rId18"/>
    <p:sldId id="355" r:id="rId19"/>
    <p:sldId id="379" r:id="rId20"/>
    <p:sldId id="447" r:id="rId21"/>
    <p:sldId id="446" r:id="rId22"/>
    <p:sldId id="328" r:id="rId23"/>
    <p:sldId id="358" r:id="rId24"/>
    <p:sldId id="449" r:id="rId25"/>
    <p:sldId id="448" r:id="rId26"/>
    <p:sldId id="389" r:id="rId27"/>
    <p:sldId id="450" r:id="rId28"/>
    <p:sldId id="419" r:id="rId29"/>
    <p:sldId id="451" r:id="rId30"/>
    <p:sldId id="420" r:id="rId31"/>
    <p:sldId id="421" r:id="rId32"/>
    <p:sldId id="422" r:id="rId33"/>
    <p:sldId id="359" r:id="rId34"/>
    <p:sldId id="452" r:id="rId35"/>
    <p:sldId id="437" r:id="rId36"/>
    <p:sldId id="360" r:id="rId37"/>
    <p:sldId id="362" r:id="rId38"/>
    <p:sldId id="454" r:id="rId39"/>
    <p:sldId id="453" r:id="rId40"/>
    <p:sldId id="398" r:id="rId41"/>
    <p:sldId id="456" r:id="rId42"/>
    <p:sldId id="455" r:id="rId43"/>
    <p:sldId id="402" r:id="rId44"/>
    <p:sldId id="459" r:id="rId45"/>
    <p:sldId id="458" r:id="rId46"/>
    <p:sldId id="457" r:id="rId47"/>
    <p:sldId id="406" r:id="rId48"/>
    <p:sldId id="462" r:id="rId49"/>
    <p:sldId id="461" r:id="rId50"/>
    <p:sldId id="460" r:id="rId51"/>
    <p:sldId id="411" r:id="rId52"/>
    <p:sldId id="464" r:id="rId53"/>
    <p:sldId id="463" r:id="rId54"/>
    <p:sldId id="438" r:id="rId55"/>
    <p:sldId id="432" r:id="rId56"/>
    <p:sldId id="433"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4604" autoAdjust="0"/>
  </p:normalViewPr>
  <p:slideViewPr>
    <p:cSldViewPr>
      <p:cViewPr varScale="1">
        <p:scale>
          <a:sx n="62" d="100"/>
          <a:sy n="62" d="100"/>
        </p:scale>
        <p:origin x="1056" y="56"/>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굴림" pitchFamily="34" charset="-127"/>
              </a:defRPr>
            </a:lvl1pPr>
          </a:lstStyle>
          <a:p>
            <a:pPr>
              <a:defRPr/>
            </a:pPr>
            <a:endParaRPr lang="en-GB" altLang="ko-KR"/>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굴림" pitchFamily="34" charset="-127"/>
              </a:defRPr>
            </a:lvl1pPr>
          </a:lstStyle>
          <a:p>
            <a:pPr>
              <a:defRPr/>
            </a:pPr>
            <a:endParaRPr lang="en-GB" altLang="ko-KR"/>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굴림" pitchFamily="34" charset="-127"/>
              </a:defRPr>
            </a:lvl1pPr>
          </a:lstStyle>
          <a:p>
            <a:pPr>
              <a:defRPr/>
            </a:pPr>
            <a:endParaRPr lang="en-GB" altLang="ko-KR"/>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ea typeface="굴림" charset="-127"/>
              </a:defRPr>
            </a:lvl1pPr>
          </a:lstStyle>
          <a:p>
            <a:fld id="{F908965B-07B5-44AD-AE7F-48C00104BD78}" type="slidenum">
              <a:rPr lang="en-GB" altLang="ko-KR"/>
              <a:pPr/>
              <a:t>‹Nr.›</a:t>
            </a:fld>
            <a:endParaRPr lang="en-GB" altLang="ko-KR"/>
          </a:p>
        </p:txBody>
      </p:sp>
    </p:spTree>
    <p:extLst>
      <p:ext uri="{BB962C8B-B14F-4D97-AF65-F5344CB8AC3E}">
        <p14:creationId xmlns:p14="http://schemas.microsoft.com/office/powerpoint/2010/main" val="1003519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굴림" pitchFamily="34" charset="-127"/>
              </a:defRPr>
            </a:lvl1pPr>
          </a:lstStyle>
          <a:p>
            <a:pPr>
              <a:defRPr/>
            </a:pPr>
            <a:endParaRPr lang="de-DE" altLang="ko-KR"/>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굴림" pitchFamily="34" charset="-127"/>
              </a:defRPr>
            </a:lvl1pPr>
          </a:lstStyle>
          <a:p>
            <a:pPr>
              <a:defRPr/>
            </a:pPr>
            <a:endParaRPr lang="de-DE" altLang="ko-KR"/>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굴림" pitchFamily="34" charset="-127"/>
              </a:defRPr>
            </a:lvl1pPr>
          </a:lstStyle>
          <a:p>
            <a:pPr>
              <a:defRPr/>
            </a:pPr>
            <a:endParaRPr lang="de-DE" altLang="ko-KR"/>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ea typeface="굴림" charset="-127"/>
              </a:defRPr>
            </a:lvl1pPr>
          </a:lstStyle>
          <a:p>
            <a:fld id="{07B4C180-ADAE-459E-992C-0006F4CD4A14}" type="slidenum">
              <a:rPr lang="ko-KR" altLang="de-DE"/>
              <a:pPr/>
              <a:t>‹Nr.›</a:t>
            </a:fld>
            <a:endParaRPr lang="de-DE" altLang="ko-KR"/>
          </a:p>
        </p:txBody>
      </p:sp>
    </p:spTree>
    <p:extLst>
      <p:ext uri="{BB962C8B-B14F-4D97-AF65-F5344CB8AC3E}">
        <p14:creationId xmlns:p14="http://schemas.microsoft.com/office/powerpoint/2010/main" val="3662621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latin typeface="Calibri"/>
              </a:rPr>
              <a:pPr/>
              <a:t>1</a:t>
            </a:fld>
            <a:endParaRPr lang="de-DE" dirty="0">
              <a:solidFill>
                <a:prstClr val="black"/>
              </a:solidFill>
              <a:latin typeface="Calibri"/>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EA86A-9654-4AD9-AEA7-0412E4F30601}" type="slidenum">
              <a:rPr lang="ko-KR" altLang="de-DE" sz="1300"/>
              <a:pPr eaLnBrk="1" hangingPunct="1">
                <a:spcBef>
                  <a:spcPct val="0"/>
                </a:spcBef>
              </a:pPr>
              <a:t>2</a:t>
            </a:fld>
            <a:endParaRPr lang="de-DE" altLang="ko-KR"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339015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3DEC53-B6CC-4303-9B25-E59E1A935B6A}" type="slidenum">
              <a:rPr lang="ko-KR" altLang="de-DE" sz="1300"/>
              <a:pPr eaLnBrk="1" hangingPunct="1">
                <a:spcBef>
                  <a:spcPct val="0"/>
                </a:spcBef>
              </a:pPr>
              <a:t>3</a:t>
            </a:fld>
            <a:endParaRPr lang="de-DE" altLang="ko-KR" sz="1300"/>
          </a:p>
        </p:txBody>
      </p:sp>
      <p:sp>
        <p:nvSpPr>
          <p:cNvPr id="62467" name="Rectangle 1026"/>
          <p:cNvSpPr>
            <a:spLocks noGrp="1" noRot="1" noChangeAspect="1" noChangeArrowheads="1" noTextEdit="1"/>
          </p:cNvSpPr>
          <p:nvPr>
            <p:ph type="sldImg"/>
          </p:nvPr>
        </p:nvSpPr>
        <p:spPr>
          <a:xfrm>
            <a:off x="138113" y="768350"/>
            <a:ext cx="6823075" cy="3836988"/>
          </a:xfrm>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03016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A35BB9-8850-40EC-954C-766DB667E3E5}" type="slidenum">
              <a:rPr lang="ko-KR" altLang="de-DE" sz="1300"/>
              <a:pPr eaLnBrk="1" hangingPunct="1">
                <a:spcBef>
                  <a:spcPct val="0"/>
                </a:spcBef>
              </a:pPr>
              <a:t>4</a:t>
            </a:fld>
            <a:endParaRPr lang="de-DE" altLang="ko-KR"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89269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74BA58-7A44-46AE-88C0-DD5EC6314F47}" type="slidenum">
              <a:rPr lang="ko-KR" altLang="de-DE" sz="1300"/>
              <a:pPr eaLnBrk="1" hangingPunct="1">
                <a:spcBef>
                  <a:spcPct val="0"/>
                </a:spcBef>
              </a:pPr>
              <a:t>5</a:t>
            </a:fld>
            <a:endParaRPr lang="de-DE" altLang="ko-KR"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744237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74BA58-7A44-46AE-88C0-DD5EC6314F47}" type="slidenum">
              <a:rPr lang="ko-KR" altLang="de-DE" sz="1300"/>
              <a:pPr eaLnBrk="1" hangingPunct="1">
                <a:spcBef>
                  <a:spcPct val="0"/>
                </a:spcBef>
              </a:pPr>
              <a:t>6</a:t>
            </a:fld>
            <a:endParaRPr lang="de-DE" altLang="ko-KR"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744237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8FDD4E-FC9A-4E3D-B525-30837B6E3CEA}" type="slidenum">
              <a:rPr lang="ko-KR" altLang="de-DE" sz="1300"/>
              <a:pPr eaLnBrk="1" hangingPunct="1">
                <a:spcBef>
                  <a:spcPct val="0"/>
                </a:spcBef>
              </a:pPr>
              <a:t>7</a:t>
            </a:fld>
            <a:endParaRPr lang="de-DE" altLang="ko-KR" sz="1300"/>
          </a:p>
        </p:txBody>
      </p:sp>
      <p:sp>
        <p:nvSpPr>
          <p:cNvPr id="66563" name="Rectangle 1026"/>
          <p:cNvSpPr>
            <a:spLocks noGrp="1" noRot="1" noChangeAspect="1" noChangeArrowheads="1" noTextEdit="1"/>
          </p:cNvSpPr>
          <p:nvPr>
            <p:ph type="sldImg"/>
          </p:nvPr>
        </p:nvSpPr>
        <p:spPr>
          <a:xfrm>
            <a:off x="138113" y="768350"/>
            <a:ext cx="6823075" cy="3836988"/>
          </a:xfrm>
          <a:ln/>
        </p:spPr>
      </p:sp>
      <p:sp>
        <p:nvSpPr>
          <p:cNvPr id="665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127338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38113" y="768350"/>
            <a:ext cx="6823075"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049150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38113" y="768350"/>
            <a:ext cx="6823075"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049150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38113" y="768350"/>
            <a:ext cx="6823075"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049150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43404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8BF3AC-B2E6-481B-B531-B6B2718ABBDA}" type="slidenum">
              <a:rPr lang="ko-KR" altLang="de-DE" sz="1300"/>
              <a:pPr eaLnBrk="1" hangingPunct="1">
                <a:spcBef>
                  <a:spcPct val="0"/>
                </a:spcBef>
              </a:pPr>
              <a:t>13</a:t>
            </a:fld>
            <a:endParaRPr lang="de-DE" altLang="ko-KR"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42721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8BF3AC-B2E6-481B-B531-B6B2718ABBDA}" type="slidenum">
              <a:rPr lang="ko-KR" altLang="de-DE" sz="1300"/>
              <a:pPr eaLnBrk="1" hangingPunct="1">
                <a:spcBef>
                  <a:spcPct val="0"/>
                </a:spcBef>
              </a:pPr>
              <a:t>14</a:t>
            </a:fld>
            <a:endParaRPr lang="de-DE" altLang="ko-KR"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42721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8BF3AC-B2E6-481B-B531-B6B2718ABBDA}" type="slidenum">
              <a:rPr lang="ko-KR" altLang="de-DE" sz="1300"/>
              <a:pPr eaLnBrk="1" hangingPunct="1">
                <a:spcBef>
                  <a:spcPct val="0"/>
                </a:spcBef>
              </a:pPr>
              <a:t>15</a:t>
            </a:fld>
            <a:endParaRPr lang="de-DE" altLang="ko-KR"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42721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8BF3AC-B2E6-481B-B531-B6B2718ABBDA}" type="slidenum">
              <a:rPr lang="ko-KR" altLang="de-DE" sz="1300"/>
              <a:pPr eaLnBrk="1" hangingPunct="1">
                <a:spcBef>
                  <a:spcPct val="0"/>
                </a:spcBef>
              </a:pPr>
              <a:t>16</a:t>
            </a:fld>
            <a:endParaRPr lang="de-DE" altLang="ko-KR"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42721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4778EC-0AEE-4502-AC37-D7CE7F7D8A52}" type="slidenum">
              <a:rPr lang="ko-KR" altLang="de-DE" sz="1300"/>
              <a:pPr eaLnBrk="1" hangingPunct="1">
                <a:spcBef>
                  <a:spcPct val="0"/>
                </a:spcBef>
              </a:pPr>
              <a:t>17</a:t>
            </a:fld>
            <a:endParaRPr lang="de-DE" altLang="ko-KR"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952991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9C3736-A6D6-45B7-8D4A-649DC9A510E1}" type="slidenum">
              <a:rPr lang="ko-KR" altLang="de-DE" sz="1300"/>
              <a:pPr eaLnBrk="1" hangingPunct="1">
                <a:spcBef>
                  <a:spcPct val="0"/>
                </a:spcBef>
              </a:pPr>
              <a:t>18</a:t>
            </a:fld>
            <a:endParaRPr lang="de-DE" altLang="ko-KR"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81651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9C3736-A6D6-45B7-8D4A-649DC9A510E1}" type="slidenum">
              <a:rPr lang="ko-KR" altLang="de-DE" sz="1300"/>
              <a:pPr eaLnBrk="1" hangingPunct="1">
                <a:spcBef>
                  <a:spcPct val="0"/>
                </a:spcBef>
              </a:pPr>
              <a:t>19</a:t>
            </a:fld>
            <a:endParaRPr lang="de-DE" altLang="ko-KR"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81651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9C3736-A6D6-45B7-8D4A-649DC9A510E1}" type="slidenum">
              <a:rPr lang="ko-KR" altLang="de-DE" sz="1300"/>
              <a:pPr eaLnBrk="1" hangingPunct="1">
                <a:spcBef>
                  <a:spcPct val="0"/>
                </a:spcBef>
              </a:pPr>
              <a:t>20</a:t>
            </a:fld>
            <a:endParaRPr lang="de-DE" altLang="ko-KR"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81651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7C6C8-A3FD-47A6-94FE-9AB081B23F92}" type="slidenum">
              <a:rPr lang="ko-KR" altLang="de-DE" sz="1300"/>
              <a:pPr eaLnBrk="1" hangingPunct="1">
                <a:spcBef>
                  <a:spcPct val="0"/>
                </a:spcBef>
              </a:pPr>
              <a:t>21</a:t>
            </a:fld>
            <a:endParaRPr lang="de-DE" altLang="ko-KR"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329640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E51C0A-89D4-4321-8247-0D57F4846354}" type="slidenum">
              <a:rPr lang="ko-KR" altLang="de-DE" sz="1300"/>
              <a:pPr eaLnBrk="1" hangingPunct="1">
                <a:spcBef>
                  <a:spcPct val="0"/>
                </a:spcBef>
              </a:pPr>
              <a:t>22</a:t>
            </a:fld>
            <a:endParaRPr lang="de-DE" altLang="ko-KR"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202000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E51C0A-89D4-4321-8247-0D57F4846354}" type="slidenum">
              <a:rPr lang="ko-KR" altLang="de-DE" sz="1300"/>
              <a:pPr eaLnBrk="1" hangingPunct="1">
                <a:spcBef>
                  <a:spcPct val="0"/>
                </a:spcBef>
              </a:pPr>
              <a:t>23</a:t>
            </a:fld>
            <a:endParaRPr lang="de-DE" altLang="ko-KR"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202000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E51C0A-89D4-4321-8247-0D57F4846354}" type="slidenum">
              <a:rPr lang="ko-KR" altLang="de-DE" sz="1300"/>
              <a:pPr eaLnBrk="1" hangingPunct="1">
                <a:spcBef>
                  <a:spcPct val="0"/>
                </a:spcBef>
              </a:pPr>
              <a:t>24</a:t>
            </a:fld>
            <a:endParaRPr lang="de-DE" altLang="ko-KR"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202000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204A33-0DE3-44E9-97DB-1EE9E3A277FC}" type="slidenum">
              <a:rPr lang="ko-KR" altLang="de-DE" sz="1300"/>
              <a:pPr eaLnBrk="1" hangingPunct="1">
                <a:spcBef>
                  <a:spcPct val="0"/>
                </a:spcBef>
              </a:pPr>
              <a:t>25</a:t>
            </a:fld>
            <a:endParaRPr lang="de-DE" altLang="ko-KR"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601100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204A33-0DE3-44E9-97DB-1EE9E3A277FC}" type="slidenum">
              <a:rPr lang="ko-KR" altLang="de-DE" sz="1300"/>
              <a:pPr eaLnBrk="1" hangingPunct="1">
                <a:spcBef>
                  <a:spcPct val="0"/>
                </a:spcBef>
              </a:pPr>
              <a:t>26</a:t>
            </a:fld>
            <a:endParaRPr lang="de-DE" altLang="ko-KR"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60110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07243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07243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2680368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177782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35979469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99BFEA-FB39-42AD-B5D3-16D183620D4D}" type="slidenum">
              <a:rPr lang="ko-KR" altLang="de-DE" sz="1300"/>
              <a:pPr eaLnBrk="1" hangingPunct="1">
                <a:spcBef>
                  <a:spcPct val="0"/>
                </a:spcBef>
              </a:pPr>
              <a:t>32</a:t>
            </a:fld>
            <a:endParaRPr lang="de-DE" altLang="ko-KR"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49938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99BFEA-FB39-42AD-B5D3-16D183620D4D}" type="slidenum">
              <a:rPr lang="ko-KR" altLang="de-DE" sz="1300"/>
              <a:pPr eaLnBrk="1" hangingPunct="1">
                <a:spcBef>
                  <a:spcPct val="0"/>
                </a:spcBef>
              </a:pPr>
              <a:t>33</a:t>
            </a:fld>
            <a:endParaRPr lang="de-DE" altLang="ko-KR"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499380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313F36-0EF3-4FC3-A7F5-3366A3BA6F87}" type="slidenum">
              <a:rPr lang="ko-KR" altLang="de-DE" sz="1300"/>
              <a:pPr eaLnBrk="1" hangingPunct="1">
                <a:spcBef>
                  <a:spcPct val="0"/>
                </a:spcBef>
              </a:pPr>
              <a:t>35</a:t>
            </a:fld>
            <a:endParaRPr lang="de-DE" altLang="ko-KR"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85249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CC891A-01E8-4E8A-9657-E3E984A821D9}" type="slidenum">
              <a:rPr lang="ko-KR" altLang="de-DE" sz="1300"/>
              <a:pPr eaLnBrk="1" hangingPunct="1">
                <a:spcBef>
                  <a:spcPct val="0"/>
                </a:spcBef>
              </a:pPr>
              <a:t>36</a:t>
            </a:fld>
            <a:endParaRPr lang="de-DE" altLang="ko-KR"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53338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CC891A-01E8-4E8A-9657-E3E984A821D9}" type="slidenum">
              <a:rPr lang="ko-KR" altLang="de-DE" sz="1300"/>
              <a:pPr eaLnBrk="1" hangingPunct="1">
                <a:spcBef>
                  <a:spcPct val="0"/>
                </a:spcBef>
              </a:pPr>
              <a:t>37</a:t>
            </a:fld>
            <a:endParaRPr lang="de-DE" altLang="ko-KR"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53338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CC891A-01E8-4E8A-9657-E3E984A821D9}" type="slidenum">
              <a:rPr lang="ko-KR" altLang="de-DE" sz="1300"/>
              <a:pPr eaLnBrk="1" hangingPunct="1">
                <a:spcBef>
                  <a:spcPct val="0"/>
                </a:spcBef>
              </a:pPr>
              <a:t>38</a:t>
            </a:fld>
            <a:endParaRPr lang="de-DE" altLang="ko-KR"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533383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05FECA-3B86-4E57-9DD7-5CD5C38D9034}" type="slidenum">
              <a:rPr lang="ko-KR" altLang="de-DE" sz="1300"/>
              <a:pPr eaLnBrk="1" hangingPunct="1">
                <a:spcBef>
                  <a:spcPct val="0"/>
                </a:spcBef>
              </a:pPr>
              <a:t>39</a:t>
            </a:fld>
            <a:endParaRPr lang="de-DE" altLang="ko-K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206590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05FECA-3B86-4E57-9DD7-5CD5C38D9034}" type="slidenum">
              <a:rPr lang="ko-KR" altLang="de-DE" sz="1300"/>
              <a:pPr eaLnBrk="1" hangingPunct="1">
                <a:spcBef>
                  <a:spcPct val="0"/>
                </a:spcBef>
              </a:pPr>
              <a:t>40</a:t>
            </a:fld>
            <a:endParaRPr lang="de-DE" altLang="ko-K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206590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05FECA-3B86-4E57-9DD7-5CD5C38D9034}" type="slidenum">
              <a:rPr lang="ko-KR" altLang="de-DE" sz="1300"/>
              <a:pPr eaLnBrk="1" hangingPunct="1">
                <a:spcBef>
                  <a:spcPct val="0"/>
                </a:spcBef>
              </a:pPr>
              <a:t>41</a:t>
            </a:fld>
            <a:endParaRPr lang="de-DE" altLang="ko-K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206590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E9DB08-DABF-4A6B-8AAE-F42BF0986EF5}" type="slidenum">
              <a:rPr lang="ko-KR" altLang="de-DE" sz="1300"/>
              <a:pPr eaLnBrk="1" hangingPunct="1">
                <a:spcBef>
                  <a:spcPct val="0"/>
                </a:spcBef>
              </a:pPr>
              <a:t>42</a:t>
            </a:fld>
            <a:endParaRPr lang="de-DE" altLang="ko-KR"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40955376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E9DB08-DABF-4A6B-8AAE-F42BF0986EF5}" type="slidenum">
              <a:rPr lang="ko-KR" altLang="de-DE" sz="1300"/>
              <a:pPr eaLnBrk="1" hangingPunct="1">
                <a:spcBef>
                  <a:spcPct val="0"/>
                </a:spcBef>
              </a:pPr>
              <a:t>43</a:t>
            </a:fld>
            <a:endParaRPr lang="de-DE" altLang="ko-KR"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40955376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E9DB08-DABF-4A6B-8AAE-F42BF0986EF5}" type="slidenum">
              <a:rPr lang="ko-KR" altLang="de-DE" sz="1300"/>
              <a:pPr eaLnBrk="1" hangingPunct="1">
                <a:spcBef>
                  <a:spcPct val="0"/>
                </a:spcBef>
              </a:pPr>
              <a:t>44</a:t>
            </a:fld>
            <a:endParaRPr lang="de-DE" altLang="ko-KR"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40955376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E9DB08-DABF-4A6B-8AAE-F42BF0986EF5}" type="slidenum">
              <a:rPr lang="ko-KR" altLang="de-DE" sz="1300"/>
              <a:pPr eaLnBrk="1" hangingPunct="1">
                <a:spcBef>
                  <a:spcPct val="0"/>
                </a:spcBef>
              </a:pPr>
              <a:t>45</a:t>
            </a:fld>
            <a:endParaRPr lang="de-DE" altLang="ko-KR"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40955376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F5C7E0-45CF-4297-B089-1273EBCA38AD}" type="slidenum">
              <a:rPr lang="ko-KR" altLang="de-DE" sz="1300"/>
              <a:pPr eaLnBrk="1" hangingPunct="1">
                <a:spcBef>
                  <a:spcPct val="0"/>
                </a:spcBef>
              </a:pPr>
              <a:t>46</a:t>
            </a:fld>
            <a:endParaRPr lang="de-DE" altLang="ko-KR"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098884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F5C7E0-45CF-4297-B089-1273EBCA38AD}" type="slidenum">
              <a:rPr lang="ko-KR" altLang="de-DE" sz="1300"/>
              <a:pPr eaLnBrk="1" hangingPunct="1">
                <a:spcBef>
                  <a:spcPct val="0"/>
                </a:spcBef>
              </a:pPr>
              <a:t>47</a:t>
            </a:fld>
            <a:endParaRPr lang="de-DE" altLang="ko-KR"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098884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F5C7E0-45CF-4297-B089-1273EBCA38AD}" type="slidenum">
              <a:rPr lang="ko-KR" altLang="de-DE" sz="1300"/>
              <a:pPr eaLnBrk="1" hangingPunct="1">
                <a:spcBef>
                  <a:spcPct val="0"/>
                </a:spcBef>
              </a:pPr>
              <a:t>48</a:t>
            </a:fld>
            <a:endParaRPr lang="de-DE" altLang="ko-KR"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098884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F5C7E0-45CF-4297-B089-1273EBCA38AD}" type="slidenum">
              <a:rPr lang="ko-KR" altLang="de-DE" sz="1300"/>
              <a:pPr eaLnBrk="1" hangingPunct="1">
                <a:spcBef>
                  <a:spcPct val="0"/>
                </a:spcBef>
              </a:pPr>
              <a:t>49</a:t>
            </a:fld>
            <a:endParaRPr lang="de-DE" altLang="ko-KR"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098884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44C264-42B1-4A2A-A5EC-8910B8705215}" type="slidenum">
              <a:rPr lang="ko-KR" altLang="de-DE" sz="1300">
                <a:ea typeface="굴림" charset="-127"/>
              </a:rPr>
              <a:pPr algn="r" eaLnBrk="1" hangingPunct="1">
                <a:spcBef>
                  <a:spcPct val="0"/>
                </a:spcBef>
              </a:pPr>
              <a:t>50</a:t>
            </a:fld>
            <a:endParaRPr lang="de-DE" altLang="ko-KR" sz="1300">
              <a:ea typeface="굴림" charset="-127"/>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00808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44C264-42B1-4A2A-A5EC-8910B8705215}" type="slidenum">
              <a:rPr lang="ko-KR" altLang="de-DE" sz="1300">
                <a:ea typeface="굴림" charset="-127"/>
              </a:rPr>
              <a:pPr algn="r" eaLnBrk="1" hangingPunct="1">
                <a:spcBef>
                  <a:spcPct val="0"/>
                </a:spcBef>
              </a:pPr>
              <a:t>51</a:t>
            </a:fld>
            <a:endParaRPr lang="de-DE" altLang="ko-KR" sz="1300">
              <a:ea typeface="굴림" charset="-127"/>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00808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44C264-42B1-4A2A-A5EC-8910B8705215}" type="slidenum">
              <a:rPr lang="ko-KR" altLang="de-DE" sz="1300">
                <a:ea typeface="굴림" charset="-127"/>
              </a:rPr>
              <a:pPr algn="r" eaLnBrk="1" hangingPunct="1">
                <a:spcBef>
                  <a:spcPct val="0"/>
                </a:spcBef>
              </a:pPr>
              <a:t>52</a:t>
            </a:fld>
            <a:endParaRPr lang="de-DE" altLang="ko-KR" sz="1300">
              <a:ea typeface="굴림" charset="-127"/>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008082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154704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737975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6A99F299-3E55-428A-A0D8-4917FD3100B2}"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3EE7C136-027D-4646-BD82-9F241FA09E88}"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C184E3A7-2AE7-4A55-9C21-20DB23D869FB}"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6A99F299-3E55-428A-A0D8-4917FD3100B2}"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6A99F299-3E55-428A-A0D8-4917FD3100B2}"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30FFF19F-B7DA-4EDB-ACD1-48788D322420}"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4542CB93-3BAA-496C-A8F3-0E28E43137F9}"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6756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793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981416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71854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51353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4212375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4077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13612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81968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142353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84478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454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A99F299-3E55-428A-A0D8-4917FD3100B2}"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5861449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8 B </a:t>
            </a:r>
            <a:r>
              <a:rPr lang="en-US" altLang="ja-JP" dirty="0">
                <a:latin typeface="Calibri Light"/>
              </a:rPr>
              <a:t>– </a:t>
            </a:r>
            <a:r>
              <a:rPr lang="ko-KR" altLang="en-US" dirty="0"/>
              <a:t>자존감과 기분</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68440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우울증의 증상</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mn-lt"/>
                <a:ea typeface="+mn-ea"/>
              </a:rPr>
              <a:t>???</a:t>
            </a: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0FFF19F-B7DA-4EDB-ACD1-48788D322420}" type="slidenum">
              <a:rPr lang="ko-KR" altLang="de-DE" smtClean="0"/>
              <a:pPr/>
              <a:t>2</a:t>
            </a:fld>
            <a:endParaRPr lang="de-DE" altLang="ko-K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우울증의 증상</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ko-KR" altLang="en-US" sz="2400" dirty="0">
                <a:solidFill>
                  <a:srgbClr val="333333"/>
                </a:solidFill>
              </a:rPr>
              <a:t>슬픔</a:t>
            </a:r>
            <a:r>
              <a:rPr lang="de-DE" altLang="ko-KR" sz="2400" dirty="0">
                <a:solidFill>
                  <a:srgbClr val="333333"/>
                </a:solidFill>
              </a:rPr>
              <a:t>, </a:t>
            </a:r>
            <a:r>
              <a:rPr lang="ko-KR" altLang="en-US" sz="2400" dirty="0">
                <a:solidFill>
                  <a:srgbClr val="333333"/>
                </a:solidFill>
              </a:rPr>
              <a:t>우울한 기분</a:t>
            </a:r>
            <a:endParaRPr lang="ko-KR" altLang="de-DE" sz="2400" dirty="0">
              <a:solidFill>
                <a:srgbClr val="333333"/>
              </a:solidFill>
            </a:endParaRPr>
          </a:p>
          <a:p>
            <a:pPr marL="457200" lvl="0" indent="-457200" defTabSz="914400" fontAlgn="base">
              <a:buFont typeface="+mj-lt"/>
              <a:buAutoNum type="arabicPeriod"/>
            </a:pPr>
            <a:r>
              <a:rPr lang="ko-KR" altLang="en-US" sz="2400" dirty="0">
                <a:solidFill>
                  <a:srgbClr val="333333"/>
                </a:solidFill>
              </a:rPr>
              <a:t>욕구감소</a:t>
            </a:r>
          </a:p>
          <a:p>
            <a:pPr marL="457200" lvl="0" indent="-457200" defTabSz="914400" fontAlgn="base">
              <a:buFont typeface="+mj-lt"/>
              <a:buAutoNum type="arabicPeriod"/>
            </a:pPr>
            <a:r>
              <a:rPr lang="ko-KR" altLang="en-US" sz="2400" dirty="0">
                <a:solidFill>
                  <a:srgbClr val="333333"/>
                </a:solidFill>
              </a:rPr>
              <a:t>낮은 자존감</a:t>
            </a:r>
            <a:r>
              <a:rPr lang="de-DE" altLang="ko-KR" sz="2400" dirty="0">
                <a:solidFill>
                  <a:srgbClr val="333333"/>
                </a:solidFill>
              </a:rPr>
              <a:t>, </a:t>
            </a:r>
            <a:r>
              <a:rPr lang="ko-KR" altLang="en-US" sz="2400" dirty="0">
                <a:solidFill>
                  <a:srgbClr val="333333"/>
                </a:solidFill>
              </a:rPr>
              <a:t>거절당할 것에 대한 두려움</a:t>
            </a:r>
          </a:p>
          <a:p>
            <a:pPr marL="457200" lvl="0" indent="-457200" defTabSz="914400" fontAlgn="base">
              <a:buFont typeface="+mj-lt"/>
              <a:buAutoNum type="arabicPeriod"/>
            </a:pPr>
            <a:r>
              <a:rPr lang="ko-KR" altLang="en-US" sz="2400" dirty="0">
                <a:solidFill>
                  <a:srgbClr val="333333"/>
                </a:solidFill>
              </a:rPr>
              <a:t>걱정</a:t>
            </a:r>
            <a:r>
              <a:rPr lang="ko-KR" altLang="de-DE" sz="2400" dirty="0">
                <a:solidFill>
                  <a:srgbClr val="333333"/>
                </a:solidFill>
              </a:rPr>
              <a:t>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a:t>
            </a:r>
            <a:r>
              <a:rPr lang="de-DE" altLang="ko-KR" sz="2400" dirty="0">
                <a:solidFill>
                  <a:srgbClr val="333333"/>
                </a:solidFill>
              </a:rPr>
              <a:t> </a:t>
            </a:r>
            <a:r>
              <a:rPr lang="ko-KR" altLang="en-US" sz="2400" dirty="0">
                <a:solidFill>
                  <a:srgbClr val="333333"/>
                </a:solidFill>
              </a:rPr>
              <a:t>장래에 대해</a:t>
            </a:r>
            <a:r>
              <a:rPr lang="de-DE" altLang="ko-KR" sz="2400" dirty="0">
                <a:solidFill>
                  <a:srgbClr val="333333"/>
                </a:solidFill>
              </a:rPr>
              <a:t>)</a:t>
            </a:r>
          </a:p>
          <a:p>
            <a:pPr marL="457200" lvl="0" indent="-457200" defTabSz="914400" fontAlgn="base">
              <a:buFont typeface="+mj-lt"/>
              <a:buAutoNum type="arabicPeriod"/>
            </a:pPr>
            <a:r>
              <a:rPr lang="ko-KR" altLang="en-US" sz="2400" dirty="0">
                <a:solidFill>
                  <a:srgbClr val="333333"/>
                </a:solidFill>
              </a:rPr>
              <a:t>수면 장해</a:t>
            </a:r>
            <a:r>
              <a:rPr lang="de-DE" altLang="ko-KR" sz="2400" dirty="0">
                <a:solidFill>
                  <a:srgbClr val="333333"/>
                </a:solidFill>
              </a:rPr>
              <a:t>, </a:t>
            </a:r>
            <a:r>
              <a:rPr lang="ko-KR" altLang="en-US" sz="2400" dirty="0">
                <a:solidFill>
                  <a:srgbClr val="333333"/>
                </a:solidFill>
              </a:rPr>
              <a:t>근심</a:t>
            </a:r>
          </a:p>
          <a:p>
            <a:pPr marL="457200" lvl="0" indent="-457200" defTabSz="914400" fontAlgn="base">
              <a:buFont typeface="+mj-lt"/>
              <a:buAutoNum type="arabicPeriod"/>
            </a:pPr>
            <a:r>
              <a:rPr lang="ko-KR" altLang="en-US" sz="2400" dirty="0">
                <a:solidFill>
                  <a:srgbClr val="333333"/>
                </a:solidFill>
              </a:rPr>
              <a:t>인지적인 문제</a:t>
            </a:r>
            <a:r>
              <a:rPr lang="ko-KR" altLang="de-DE" sz="2400" dirty="0">
                <a:solidFill>
                  <a:srgbClr val="333333"/>
                </a:solidFill>
              </a:rPr>
              <a:t> </a:t>
            </a:r>
            <a:r>
              <a:rPr lang="en-US" altLang="ko-KR" sz="2400" dirty="0">
                <a:solidFill>
                  <a:srgbClr val="333333"/>
                </a:solidFill>
              </a:rPr>
              <a:t>(</a:t>
            </a:r>
            <a:r>
              <a:rPr lang="ko-KR" altLang="en-US" sz="2400" dirty="0">
                <a:solidFill>
                  <a:srgbClr val="333333"/>
                </a:solidFill>
              </a:rPr>
              <a:t>집중하고 기억하는데 어려움</a:t>
            </a:r>
            <a:r>
              <a:rPr lang="en-US" altLang="ko-KR" sz="2400" dirty="0">
                <a:solidFill>
                  <a:srgbClr val="333333"/>
                </a:solidFill>
              </a:rPr>
              <a:t>)</a:t>
            </a:r>
          </a:p>
          <a:p>
            <a:pPr lvl="0" defTabSz="914400" fontAlgn="base"/>
            <a:r>
              <a:rPr lang="de-DE"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3</a:t>
            </a:fld>
            <a:endParaRPr lang="de-DE" altLang="ko-K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우울증에 대한 치료방법들</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altLang="ko-KR"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4</a:t>
            </a:fld>
            <a:endParaRPr lang="de-DE" altLang="ko-K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우울증에 대한 치료방법들</a:t>
            </a:r>
            <a:r>
              <a:rPr lang="en-US" altLang="ko-KR" sz="3600">
                <a:latin typeface="+mn-lt"/>
                <a:ea typeface="+mn-ea"/>
                <a:cs typeface="+mn-cs"/>
              </a:rPr>
              <a:t>?</a:t>
            </a:r>
            <a:endParaRPr lang="de-DE" altLang="ko-KR"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200" dirty="0">
                <a:solidFill>
                  <a:srgbClr val="004992"/>
                </a:solidFill>
              </a:rPr>
              <a:t>심리요법</a:t>
            </a:r>
            <a:r>
              <a:rPr lang="de-DE" altLang="ko-KR" sz="2200" dirty="0">
                <a:solidFill>
                  <a:srgbClr val="004992"/>
                </a:solidFill>
              </a:rPr>
              <a:t>/</a:t>
            </a:r>
            <a:r>
              <a:rPr lang="ko-KR" altLang="en-US" sz="2200" dirty="0">
                <a:solidFill>
                  <a:srgbClr val="004992"/>
                </a:solidFill>
              </a:rPr>
              <a:t>자기</a:t>
            </a:r>
            <a:r>
              <a:rPr lang="en-US" altLang="ko-KR" sz="2200" dirty="0">
                <a:solidFill>
                  <a:srgbClr val="004992"/>
                </a:solidFill>
              </a:rPr>
              <a:t>:</a:t>
            </a:r>
            <a:r>
              <a:rPr lang="ko-KR" altLang="en-US" sz="2200" dirty="0">
                <a:solidFill>
                  <a:srgbClr val="004992"/>
                </a:solidFill>
              </a:rPr>
              <a:t> </a:t>
            </a:r>
            <a:r>
              <a:rPr lang="ko-KR" altLang="en-US" sz="2200" dirty="0">
                <a:solidFill>
                  <a:srgbClr val="333333"/>
                </a:solidFill>
              </a:rPr>
              <a:t>예</a:t>
            </a:r>
            <a:r>
              <a:rPr lang="en-US" altLang="ko-KR" sz="2200" dirty="0">
                <a:solidFill>
                  <a:srgbClr val="333333"/>
                </a:solidFill>
              </a:rPr>
              <a:t>. </a:t>
            </a:r>
            <a:r>
              <a:rPr lang="ko-KR" altLang="en-US" sz="2200" dirty="0">
                <a:solidFill>
                  <a:srgbClr val="333333"/>
                </a:solidFill>
              </a:rPr>
              <a:t>인지</a:t>
            </a:r>
            <a:r>
              <a:rPr lang="en-US" altLang="ko-KR" sz="2200" dirty="0">
                <a:solidFill>
                  <a:srgbClr val="333333"/>
                </a:solidFill>
              </a:rPr>
              <a:t>-</a:t>
            </a:r>
            <a:r>
              <a:rPr lang="ko-KR" altLang="en-US" sz="2200" dirty="0">
                <a:solidFill>
                  <a:srgbClr val="333333"/>
                </a:solidFill>
              </a:rPr>
              <a:t>행동치료</a:t>
            </a:r>
            <a:r>
              <a:rPr lang="de-DE" altLang="ko-KR" sz="2200" dirty="0">
                <a:solidFill>
                  <a:srgbClr val="333333"/>
                </a:solidFill>
              </a:rPr>
              <a:t>. </a:t>
            </a:r>
            <a:r>
              <a:rPr lang="ko-KR" altLang="en-US" sz="2200" dirty="0">
                <a:solidFill>
                  <a:srgbClr val="333333"/>
                </a:solidFill>
              </a:rPr>
              <a:t>여러 문제와 근원적인 역기능적 도식</a:t>
            </a:r>
            <a:r>
              <a:rPr lang="en-US" altLang="ko-KR" sz="2200" dirty="0">
                <a:solidFill>
                  <a:srgbClr val="333333"/>
                </a:solidFill>
              </a:rPr>
              <a:t>(</a:t>
            </a:r>
            <a:r>
              <a:rPr lang="ko-KR" altLang="en-US" sz="2200" dirty="0">
                <a:solidFill>
                  <a:srgbClr val="333333"/>
                </a:solidFill>
              </a:rPr>
              <a:t>예</a:t>
            </a:r>
            <a:r>
              <a:rPr lang="en-US" altLang="ko-KR" sz="2200">
                <a:solidFill>
                  <a:srgbClr val="333333"/>
                </a:solidFill>
              </a:rPr>
              <a:t>.</a:t>
            </a:r>
            <a:r>
              <a:rPr lang="de-DE" altLang="ko-KR" sz="2200">
                <a:solidFill>
                  <a:srgbClr val="333333"/>
                </a:solidFill>
              </a:rPr>
              <a:t> “</a:t>
            </a:r>
            <a:r>
              <a:rPr lang="ko-KR" altLang="en-US" sz="2200">
                <a:solidFill>
                  <a:srgbClr val="333333"/>
                </a:solidFill>
              </a:rPr>
              <a:t>나는 </a:t>
            </a:r>
            <a:r>
              <a:rPr lang="ko-KR" altLang="en-US" sz="2200" dirty="0">
                <a:solidFill>
                  <a:srgbClr val="333333"/>
                </a:solidFill>
              </a:rPr>
              <a:t>아무 쓸모가 </a:t>
            </a:r>
            <a:r>
              <a:rPr lang="ko-KR" altLang="en-US" sz="2200">
                <a:solidFill>
                  <a:srgbClr val="333333"/>
                </a:solidFill>
              </a:rPr>
              <a:t>없는 사람이다</a:t>
            </a:r>
            <a:r>
              <a:rPr lang="en-US" altLang="ko-KR" sz="2200">
                <a:solidFill>
                  <a:srgbClr val="333333"/>
                </a:solidFill>
              </a:rPr>
              <a:t>”)</a:t>
            </a:r>
            <a:r>
              <a:rPr lang="ko-KR" altLang="en-US" sz="2200" dirty="0">
                <a:solidFill>
                  <a:srgbClr val="333333"/>
                </a:solidFill>
              </a:rPr>
              <a:t>을 치료 목표로 하고 있다</a:t>
            </a:r>
            <a:r>
              <a:rPr lang="en-US" altLang="ko-KR" sz="2200" dirty="0">
                <a:solidFill>
                  <a:srgbClr val="333333"/>
                </a:solidFill>
              </a:rPr>
              <a:t>.</a:t>
            </a:r>
            <a:r>
              <a:rPr lang="de-DE" altLang="ko-KR" sz="2200" dirty="0">
                <a:solidFill>
                  <a:srgbClr val="333333"/>
                </a:solidFill>
              </a:rPr>
              <a:t> </a:t>
            </a:r>
            <a:r>
              <a:rPr lang="ko-KR" altLang="en-US" sz="2200" dirty="0">
                <a:solidFill>
                  <a:srgbClr val="333333"/>
                </a:solidFill>
              </a:rPr>
              <a:t>이러한 도식으로 인해</a:t>
            </a:r>
            <a:r>
              <a:rPr lang="en-US" altLang="ko-KR" sz="2200" dirty="0">
                <a:solidFill>
                  <a:srgbClr val="333333"/>
                </a:solidFill>
              </a:rPr>
              <a:t>,</a:t>
            </a:r>
            <a:r>
              <a:rPr lang="ko-KR" altLang="en-US" sz="2200" dirty="0">
                <a:solidFill>
                  <a:srgbClr val="333333"/>
                </a:solidFill>
              </a:rPr>
              <a:t> 일련의 부정적인 생각들로 이끄는 </a:t>
            </a:r>
            <a:r>
              <a:rPr lang="ko-KR" altLang="en-US" sz="2200">
                <a:solidFill>
                  <a:srgbClr val="333333"/>
                </a:solidFill>
              </a:rPr>
              <a:t>생각들</a:t>
            </a:r>
            <a:r>
              <a:rPr lang="de-DE" altLang="ko-KR" sz="2200">
                <a:solidFill>
                  <a:srgbClr val="333333"/>
                </a:solidFill>
              </a:rPr>
              <a:t>(“</a:t>
            </a:r>
            <a:r>
              <a:rPr lang="ko-KR" altLang="en-US" sz="2200">
                <a:solidFill>
                  <a:srgbClr val="333333"/>
                </a:solidFill>
              </a:rPr>
              <a:t>누구도 </a:t>
            </a:r>
            <a:r>
              <a:rPr lang="ko-KR" altLang="en-US" sz="2200" dirty="0">
                <a:solidFill>
                  <a:srgbClr val="333333"/>
                </a:solidFill>
              </a:rPr>
              <a:t>나를 </a:t>
            </a:r>
            <a:r>
              <a:rPr lang="ko-KR" altLang="en-US" sz="2200">
                <a:solidFill>
                  <a:srgbClr val="333333"/>
                </a:solidFill>
              </a:rPr>
              <a:t>좋아하지 않아</a:t>
            </a:r>
            <a:r>
              <a:rPr lang="en-US" altLang="ko-KR" sz="2200">
                <a:solidFill>
                  <a:srgbClr val="333333"/>
                </a:solidFill>
              </a:rPr>
              <a:t>”)</a:t>
            </a:r>
            <a:r>
              <a:rPr lang="ko-KR" altLang="en-US" sz="2200" dirty="0">
                <a:solidFill>
                  <a:srgbClr val="333333"/>
                </a:solidFill>
              </a:rPr>
              <a:t>이 차례로 일어난다</a:t>
            </a:r>
            <a:r>
              <a:rPr lang="en-US" altLang="ko-KR" sz="2200" dirty="0">
                <a:solidFill>
                  <a:srgbClr val="333333"/>
                </a:solidFill>
              </a:rPr>
              <a:t>.</a:t>
            </a:r>
            <a:r>
              <a:rPr lang="de-DE" altLang="ko-KR" sz="2200" dirty="0">
                <a:solidFill>
                  <a:srgbClr val="333333"/>
                </a:solidFill>
              </a:rPr>
              <a:t> </a:t>
            </a:r>
            <a:r>
              <a:rPr lang="ko-KR" altLang="en-US" sz="2200" dirty="0">
                <a:solidFill>
                  <a:srgbClr val="333333"/>
                </a:solidFill>
              </a:rPr>
              <a:t>이러한 생각들을 재구성하여 </a:t>
            </a:r>
            <a:r>
              <a:rPr lang="ko-KR" altLang="en-US" sz="2200" b="1" dirty="0">
                <a:solidFill>
                  <a:srgbClr val="004992"/>
                </a:solidFill>
              </a:rPr>
              <a:t>장기적인 효과</a:t>
            </a:r>
            <a:r>
              <a:rPr lang="ko-KR" altLang="en-US" sz="2200" dirty="0">
                <a:solidFill>
                  <a:srgbClr val="333333"/>
                </a:solidFill>
              </a:rPr>
              <a:t>를 볼 수 있다</a:t>
            </a:r>
            <a:r>
              <a:rPr lang="de-DE" altLang="ko-KR" sz="2200" dirty="0">
                <a:solidFill>
                  <a:srgbClr val="333333"/>
                </a:solidFill>
              </a:rPr>
              <a:t>.</a:t>
            </a:r>
          </a:p>
          <a:p>
            <a:pPr marL="342900" indent="-342900" eaLnBrk="1" hangingPunct="1">
              <a:buClr>
                <a:srgbClr val="333333"/>
              </a:buClr>
              <a:buFont typeface="WingDings"/>
              <a:buChar char=""/>
            </a:pPr>
            <a:endParaRPr lang="de-DE" altLang="ko-KR" sz="22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EE7C136-027D-4646-BD82-9F241FA09E88}" type="slidenum">
              <a:rPr lang="ko-KR" altLang="de-DE" smtClean="0"/>
              <a:pPr/>
              <a:t>5</a:t>
            </a:fld>
            <a:endParaRPr lang="de-DE" altLang="ko-K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우울증에 대한 치료방법들</a:t>
            </a:r>
            <a:r>
              <a:rPr lang="en-US" altLang="ko-KR" sz="3600">
                <a:latin typeface="+mn-lt"/>
                <a:ea typeface="+mn-ea"/>
                <a:cs typeface="+mn-cs"/>
              </a:rPr>
              <a:t>?</a:t>
            </a:r>
            <a:endParaRPr lang="de-DE" altLang="ko-KR"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200" dirty="0">
                <a:solidFill>
                  <a:srgbClr val="004992"/>
                </a:solidFill>
              </a:rPr>
              <a:t>심리요법</a:t>
            </a:r>
            <a:r>
              <a:rPr lang="de-DE" altLang="ko-KR" sz="2200" dirty="0">
                <a:solidFill>
                  <a:srgbClr val="004992"/>
                </a:solidFill>
              </a:rPr>
              <a:t>/</a:t>
            </a:r>
            <a:r>
              <a:rPr lang="ko-KR" altLang="en-US" sz="2200" dirty="0">
                <a:solidFill>
                  <a:srgbClr val="004992"/>
                </a:solidFill>
              </a:rPr>
              <a:t>자기</a:t>
            </a:r>
            <a:r>
              <a:rPr lang="en-US" altLang="ko-KR" sz="2200" dirty="0">
                <a:solidFill>
                  <a:srgbClr val="004992"/>
                </a:solidFill>
              </a:rPr>
              <a:t>:</a:t>
            </a:r>
            <a:r>
              <a:rPr lang="ko-KR" altLang="en-US" sz="2200" dirty="0">
                <a:solidFill>
                  <a:srgbClr val="004992"/>
                </a:solidFill>
              </a:rPr>
              <a:t> </a:t>
            </a:r>
            <a:r>
              <a:rPr lang="ko-KR" altLang="en-US" sz="2200" dirty="0">
                <a:solidFill>
                  <a:srgbClr val="333333"/>
                </a:solidFill>
              </a:rPr>
              <a:t>예</a:t>
            </a:r>
            <a:r>
              <a:rPr lang="en-US" altLang="ko-KR" sz="2200" dirty="0">
                <a:solidFill>
                  <a:srgbClr val="333333"/>
                </a:solidFill>
              </a:rPr>
              <a:t>. </a:t>
            </a:r>
            <a:r>
              <a:rPr lang="ko-KR" altLang="en-US" sz="2200" dirty="0">
                <a:solidFill>
                  <a:srgbClr val="333333"/>
                </a:solidFill>
              </a:rPr>
              <a:t>인지</a:t>
            </a:r>
            <a:r>
              <a:rPr lang="en-US" altLang="ko-KR" sz="2200" dirty="0">
                <a:solidFill>
                  <a:srgbClr val="333333"/>
                </a:solidFill>
              </a:rPr>
              <a:t>-</a:t>
            </a:r>
            <a:r>
              <a:rPr lang="ko-KR" altLang="en-US" sz="2200" dirty="0">
                <a:solidFill>
                  <a:srgbClr val="333333"/>
                </a:solidFill>
              </a:rPr>
              <a:t>행동치료</a:t>
            </a:r>
            <a:r>
              <a:rPr lang="de-DE" altLang="ko-KR" sz="2200" dirty="0">
                <a:solidFill>
                  <a:srgbClr val="333333"/>
                </a:solidFill>
              </a:rPr>
              <a:t>. </a:t>
            </a:r>
            <a:r>
              <a:rPr lang="ko-KR" altLang="en-US" sz="2200" dirty="0">
                <a:solidFill>
                  <a:srgbClr val="333333"/>
                </a:solidFill>
              </a:rPr>
              <a:t>여러 문제와 근원적인 역기능적 도식</a:t>
            </a:r>
            <a:r>
              <a:rPr lang="en-US" altLang="ko-KR" sz="2200" dirty="0">
                <a:solidFill>
                  <a:srgbClr val="333333"/>
                </a:solidFill>
              </a:rPr>
              <a:t>(</a:t>
            </a:r>
            <a:r>
              <a:rPr lang="ko-KR" altLang="en-US" sz="2200" dirty="0">
                <a:solidFill>
                  <a:srgbClr val="333333"/>
                </a:solidFill>
              </a:rPr>
              <a:t>예</a:t>
            </a:r>
            <a:r>
              <a:rPr lang="en-US" altLang="ko-KR" sz="2200">
                <a:solidFill>
                  <a:srgbClr val="333333"/>
                </a:solidFill>
              </a:rPr>
              <a:t>.</a:t>
            </a:r>
            <a:r>
              <a:rPr lang="de-DE" altLang="ko-KR" sz="2200">
                <a:solidFill>
                  <a:srgbClr val="333333"/>
                </a:solidFill>
              </a:rPr>
              <a:t> “</a:t>
            </a:r>
            <a:r>
              <a:rPr lang="ko-KR" altLang="en-US" sz="2200">
                <a:solidFill>
                  <a:srgbClr val="333333"/>
                </a:solidFill>
              </a:rPr>
              <a:t>나는 </a:t>
            </a:r>
            <a:r>
              <a:rPr lang="ko-KR" altLang="en-US" sz="2200" dirty="0">
                <a:solidFill>
                  <a:srgbClr val="333333"/>
                </a:solidFill>
              </a:rPr>
              <a:t>아무 쓸모가 </a:t>
            </a:r>
            <a:r>
              <a:rPr lang="ko-KR" altLang="en-US" sz="2200">
                <a:solidFill>
                  <a:srgbClr val="333333"/>
                </a:solidFill>
              </a:rPr>
              <a:t>없는 사람이다</a:t>
            </a:r>
            <a:r>
              <a:rPr lang="en-US" altLang="ko-KR" sz="2200">
                <a:solidFill>
                  <a:srgbClr val="333333"/>
                </a:solidFill>
              </a:rPr>
              <a:t>”)</a:t>
            </a:r>
            <a:r>
              <a:rPr lang="ko-KR" altLang="en-US" sz="2200" dirty="0">
                <a:solidFill>
                  <a:srgbClr val="333333"/>
                </a:solidFill>
              </a:rPr>
              <a:t>을 치료 목표로 하고 있다</a:t>
            </a:r>
            <a:r>
              <a:rPr lang="en-US" altLang="ko-KR" sz="2200" dirty="0">
                <a:solidFill>
                  <a:srgbClr val="333333"/>
                </a:solidFill>
              </a:rPr>
              <a:t>.</a:t>
            </a:r>
            <a:r>
              <a:rPr lang="de-DE" altLang="ko-KR" sz="2200" dirty="0">
                <a:solidFill>
                  <a:srgbClr val="333333"/>
                </a:solidFill>
              </a:rPr>
              <a:t> </a:t>
            </a:r>
            <a:r>
              <a:rPr lang="ko-KR" altLang="en-US" sz="2200" dirty="0">
                <a:solidFill>
                  <a:srgbClr val="333333"/>
                </a:solidFill>
              </a:rPr>
              <a:t>이러한 도식으로 인해</a:t>
            </a:r>
            <a:r>
              <a:rPr lang="en-US" altLang="ko-KR" sz="2200" dirty="0">
                <a:solidFill>
                  <a:srgbClr val="333333"/>
                </a:solidFill>
              </a:rPr>
              <a:t>,</a:t>
            </a:r>
            <a:r>
              <a:rPr lang="ko-KR" altLang="en-US" sz="2200" dirty="0">
                <a:solidFill>
                  <a:srgbClr val="333333"/>
                </a:solidFill>
              </a:rPr>
              <a:t> 일련의 부정적인 생각들로 이끄는 </a:t>
            </a:r>
            <a:r>
              <a:rPr lang="ko-KR" altLang="en-US" sz="2200">
                <a:solidFill>
                  <a:srgbClr val="333333"/>
                </a:solidFill>
              </a:rPr>
              <a:t>생각들</a:t>
            </a:r>
            <a:r>
              <a:rPr lang="de-DE" altLang="ko-KR" sz="2200">
                <a:solidFill>
                  <a:srgbClr val="333333"/>
                </a:solidFill>
              </a:rPr>
              <a:t>(“</a:t>
            </a:r>
            <a:r>
              <a:rPr lang="ko-KR" altLang="en-US" sz="2200">
                <a:solidFill>
                  <a:srgbClr val="333333"/>
                </a:solidFill>
              </a:rPr>
              <a:t>누구도 </a:t>
            </a:r>
            <a:r>
              <a:rPr lang="ko-KR" altLang="en-US" sz="2200" dirty="0">
                <a:solidFill>
                  <a:srgbClr val="333333"/>
                </a:solidFill>
              </a:rPr>
              <a:t>나를 </a:t>
            </a:r>
            <a:r>
              <a:rPr lang="ko-KR" altLang="en-US" sz="2200">
                <a:solidFill>
                  <a:srgbClr val="333333"/>
                </a:solidFill>
              </a:rPr>
              <a:t>좋아하지 않아</a:t>
            </a:r>
            <a:r>
              <a:rPr lang="en-US" altLang="ko-KR" sz="2200">
                <a:solidFill>
                  <a:srgbClr val="333333"/>
                </a:solidFill>
              </a:rPr>
              <a:t>”)</a:t>
            </a:r>
            <a:r>
              <a:rPr lang="ko-KR" altLang="en-US" sz="2200" dirty="0">
                <a:solidFill>
                  <a:srgbClr val="333333"/>
                </a:solidFill>
              </a:rPr>
              <a:t>이 차례로 일어난다</a:t>
            </a:r>
            <a:r>
              <a:rPr lang="en-US" altLang="ko-KR" sz="2200" dirty="0">
                <a:solidFill>
                  <a:srgbClr val="333333"/>
                </a:solidFill>
              </a:rPr>
              <a:t>.</a:t>
            </a:r>
            <a:r>
              <a:rPr lang="de-DE" altLang="ko-KR" sz="2200" dirty="0">
                <a:solidFill>
                  <a:srgbClr val="333333"/>
                </a:solidFill>
              </a:rPr>
              <a:t> </a:t>
            </a:r>
            <a:r>
              <a:rPr lang="ko-KR" altLang="en-US" sz="2200" dirty="0">
                <a:solidFill>
                  <a:srgbClr val="333333"/>
                </a:solidFill>
              </a:rPr>
              <a:t>이러한 생각들을 재구성하여 </a:t>
            </a:r>
            <a:r>
              <a:rPr lang="ko-KR" altLang="en-US" sz="2200" b="1" dirty="0">
                <a:solidFill>
                  <a:srgbClr val="004992"/>
                </a:solidFill>
              </a:rPr>
              <a:t>장기적인 효과</a:t>
            </a:r>
            <a:r>
              <a:rPr lang="ko-KR" altLang="en-US" sz="2200" dirty="0">
                <a:solidFill>
                  <a:srgbClr val="333333"/>
                </a:solidFill>
              </a:rPr>
              <a:t>를 볼 수 있다</a:t>
            </a:r>
            <a:r>
              <a:rPr lang="de-DE" altLang="ko-KR" sz="2200" dirty="0">
                <a:solidFill>
                  <a:srgbClr val="333333"/>
                </a:solidFill>
              </a:rPr>
              <a:t>.</a:t>
            </a:r>
          </a:p>
          <a:p>
            <a:pPr marL="342900" indent="-342900" eaLnBrk="1" hangingPunct="1">
              <a:buClr>
                <a:srgbClr val="333333"/>
              </a:buClr>
              <a:buFont typeface="WingDings"/>
              <a:buChar char=""/>
            </a:pPr>
            <a:r>
              <a:rPr lang="ko-KR" altLang="en-US" sz="2200" dirty="0">
                <a:solidFill>
                  <a:srgbClr val="004992"/>
                </a:solidFill>
              </a:rPr>
              <a:t>약물</a:t>
            </a:r>
            <a:r>
              <a:rPr lang="ko-KR" altLang="de-DE" sz="2200" dirty="0">
                <a:solidFill>
                  <a:srgbClr val="004992"/>
                </a:solidFill>
              </a:rPr>
              <a:t> </a:t>
            </a:r>
            <a:r>
              <a:rPr lang="de-DE" altLang="ko-KR" sz="2200" dirty="0">
                <a:solidFill>
                  <a:srgbClr val="004992"/>
                </a:solidFill>
              </a:rPr>
              <a:t>(</a:t>
            </a:r>
            <a:r>
              <a:rPr lang="ko-KR" altLang="en-US" sz="2200" dirty="0">
                <a:solidFill>
                  <a:srgbClr val="004992"/>
                </a:solidFill>
              </a:rPr>
              <a:t>항우울성 약품</a:t>
            </a:r>
            <a:r>
              <a:rPr lang="de-DE" altLang="ko-KR" sz="2200" dirty="0">
                <a:solidFill>
                  <a:srgbClr val="004992"/>
                </a:solidFill>
              </a:rPr>
              <a:t>): </a:t>
            </a:r>
            <a:r>
              <a:rPr lang="ko-KR" altLang="en-US" sz="2200" dirty="0">
                <a:solidFill>
                  <a:srgbClr val="333333"/>
                </a:solidFill>
              </a:rPr>
              <a:t>특히 심각한 우울증을 보이는 사람에게 필요하며</a:t>
            </a:r>
            <a:r>
              <a:rPr lang="en-US" altLang="ko-KR" sz="2200" dirty="0">
                <a:solidFill>
                  <a:srgbClr val="333333"/>
                </a:solidFill>
              </a:rPr>
              <a:t>, </a:t>
            </a:r>
            <a:r>
              <a:rPr lang="ko-KR" altLang="en-US" sz="2200" dirty="0">
                <a:solidFill>
                  <a:srgbClr val="333333"/>
                </a:solidFill>
              </a:rPr>
              <a:t>심리요법에 도움을 준다</a:t>
            </a:r>
            <a:r>
              <a:rPr lang="en-US" altLang="ko-KR" sz="2200" dirty="0">
                <a:solidFill>
                  <a:srgbClr val="333333"/>
                </a:solidFill>
              </a:rPr>
              <a:t>. </a:t>
            </a:r>
            <a:r>
              <a:rPr lang="ko-KR" altLang="en-US" sz="2200" dirty="0">
                <a:solidFill>
                  <a:srgbClr val="333333"/>
                </a:solidFill>
              </a:rPr>
              <a:t>하지만</a:t>
            </a:r>
            <a:r>
              <a:rPr lang="de-DE" altLang="ko-KR" sz="2200" dirty="0">
                <a:solidFill>
                  <a:srgbClr val="333333"/>
                </a:solidFill>
              </a:rPr>
              <a:t>, </a:t>
            </a:r>
            <a:r>
              <a:rPr lang="ko-KR" altLang="en-US" sz="2200" dirty="0">
                <a:solidFill>
                  <a:srgbClr val="333333"/>
                </a:solidFill>
              </a:rPr>
              <a:t>약물은 규칙적으로 복용했을 경우에만</a:t>
            </a:r>
            <a:br>
              <a:rPr lang="en-US" altLang="ko-KR" sz="2200" dirty="0">
                <a:solidFill>
                  <a:srgbClr val="333333"/>
                </a:solidFill>
              </a:rPr>
            </a:br>
            <a:r>
              <a:rPr lang="ko-KR" altLang="en-US" sz="2200" dirty="0">
                <a:solidFill>
                  <a:srgbClr val="333333"/>
                </a:solidFill>
              </a:rPr>
              <a:t>효과가 있다</a:t>
            </a:r>
            <a:r>
              <a:rPr lang="en-US" altLang="ko-KR" sz="2200" dirty="0">
                <a:solidFill>
                  <a:srgbClr val="333333"/>
                </a:solidFill>
              </a:rPr>
              <a:t>.</a:t>
            </a:r>
            <a:endParaRPr lang="de-DE" altLang="ko-KR" sz="22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EE7C136-027D-4646-BD82-9F241FA09E88}" type="slidenum">
              <a:rPr lang="ko-KR" altLang="de-DE" smtClean="0"/>
              <a:pPr/>
              <a:t>6</a:t>
            </a:fld>
            <a:endParaRPr lang="de-DE" altLang="ko-KR"/>
          </a:p>
        </p:txBody>
      </p:sp>
    </p:spTree>
    <p:extLst>
      <p:ext uri="{BB962C8B-B14F-4D97-AF65-F5344CB8AC3E}">
        <p14:creationId xmlns:p14="http://schemas.microsoft.com/office/powerpoint/2010/main" val="3256007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a:solidFill>
                  <a:srgbClr val="333333"/>
                </a:solidFill>
              </a:rPr>
              <a:t>정신건강문제가 있는 많은 사람들이 </a:t>
            </a:r>
            <a:r>
              <a:rPr lang="ko-KR" altLang="en-US" sz="2400">
                <a:solidFill>
                  <a:srgbClr val="004992"/>
                </a:solidFill>
              </a:rPr>
              <a:t>우울을 촉진</a:t>
            </a:r>
            <a:r>
              <a:rPr lang="ko-KR" altLang="en-US" sz="2400">
                <a:solidFill>
                  <a:srgbClr val="333333"/>
                </a:solidFill>
              </a:rPr>
              <a:t>할</a:t>
            </a:r>
            <a:r>
              <a:rPr lang="ko-KR" altLang="en-US" sz="2400">
                <a:solidFill>
                  <a:srgbClr val="004992"/>
                </a:solidFill>
              </a:rPr>
              <a:t> </a:t>
            </a:r>
            <a:r>
              <a:rPr lang="ko-KR" altLang="en-US" sz="2400">
                <a:solidFill>
                  <a:srgbClr val="333333"/>
                </a:solidFill>
              </a:rPr>
              <a:t>수 있는 사고의 왜곡을 보인다</a:t>
            </a:r>
            <a:r>
              <a:rPr lang="en-US" altLang="ko-KR" sz="2400">
                <a:solidFill>
                  <a:srgbClr val="333333"/>
                </a:solidFill>
              </a:rPr>
              <a:t>.</a:t>
            </a:r>
          </a:p>
          <a:p>
            <a:pPr lvl="0" defTabSz="914400" fontAlgn="base"/>
            <a:r>
              <a:rPr lang="ko-KR" altLang="en-US" sz="2400">
                <a:solidFill>
                  <a:srgbClr val="333333"/>
                </a:solidFill>
              </a:rPr>
              <a:t>이러한 사고의 왜곡은 집중적이고 지속적인 훈련을 통해 변화될 수 있다</a:t>
            </a:r>
            <a:r>
              <a:rPr lang="en-US" altLang="ko-KR" sz="2400">
                <a:solidFill>
                  <a:srgbClr val="333333"/>
                </a:solidFill>
              </a:rPr>
              <a:t>.</a:t>
            </a:r>
            <a:endParaRPr lang="en-US" sz="2400"/>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7</a:t>
            </a:fld>
            <a:endParaRPr lang="de-DE" altLang="ko-K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709539714"/>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 기분에 대한 망상의 부정적 효과</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 기분에 대한 망상의 단기 긍정적 효과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0FFF19F-B7DA-4EDB-ACD1-48788D322420}" type="slidenum">
              <a:rPr lang="ko-KR" altLang="de-DE" smtClean="0"/>
              <a:pPr/>
              <a:t>8</a:t>
            </a:fld>
            <a:endParaRPr lang="de-DE" altLang="ko-K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751167917"/>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 기분에 대한 망상의 부정적 효과</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 기분에 대한 망상의 단기 긍정적 효과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계속적인 위협의 경험</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괴롭히고 모욕적인 목소리 들음</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이후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수치심</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미래가 산산히 부서지는 듯한</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0FFF19F-B7DA-4EDB-ACD1-48788D322420}" type="slidenum">
              <a:rPr lang="ko-KR" altLang="de-DE" smtClean="0"/>
              <a:pPr/>
              <a:t>9</a:t>
            </a:fld>
            <a:endParaRPr lang="de-DE" altLang="ko-KR"/>
          </a:p>
        </p:txBody>
      </p:sp>
    </p:spTree>
    <p:extLst>
      <p:ext uri="{BB962C8B-B14F-4D97-AF65-F5344CB8AC3E}">
        <p14:creationId xmlns:p14="http://schemas.microsoft.com/office/powerpoint/2010/main" val="1305922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923156269"/>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 기분에 대한 망상의 부정적 효과</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 기분에 대한 망상의 단기 긍정적 효과 </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계속적인 위협의 경험</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돌진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흥분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결국 무언가 일어났어”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괴롭히고 모욕적인 목소리 들음</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당신에게 아부하는 목소리 들음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이후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수치심</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미래가 산산히 부서지는 듯한</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망상 동안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과대</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재능</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중요해진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강력한 적</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그리고 운명적인 느낌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0FFF19F-B7DA-4EDB-ACD1-48788D322420}" type="slidenum">
              <a:rPr lang="ko-KR" altLang="de-DE" smtClean="0"/>
              <a:pPr/>
              <a:t>10</a:t>
            </a:fld>
            <a:endParaRPr lang="de-DE" altLang="ko-KR"/>
          </a:p>
        </p:txBody>
      </p:sp>
    </p:spTree>
    <p:extLst>
      <p:ext uri="{BB962C8B-B14F-4D97-AF65-F5344CB8AC3E}">
        <p14:creationId xmlns:p14="http://schemas.microsoft.com/office/powerpoint/2010/main" val="404286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ko-KR" altLang="en-US" sz="2400" dirty="0">
                <a:solidFill>
                  <a:srgbClr val="333333"/>
                </a:solidFill>
              </a:rPr>
              <a:t>자아존중감에 대한 정신증의 </a:t>
            </a:r>
            <a:r>
              <a:rPr lang="ko-KR" altLang="en-US" sz="2400" b="1" i="1" dirty="0">
                <a:solidFill>
                  <a:srgbClr val="333333"/>
                </a:solidFill>
              </a:rPr>
              <a:t>단기 긍정적인</a:t>
            </a:r>
            <a:r>
              <a:rPr lang="ko-KR" altLang="en-US" sz="2400" dirty="0">
                <a:solidFill>
                  <a:srgbClr val="333333"/>
                </a:solidFill>
              </a:rPr>
              <a:t> </a:t>
            </a:r>
            <a:r>
              <a:rPr lang="ko-KR" altLang="en-US" sz="2400" b="1" i="1" dirty="0">
                <a:solidFill>
                  <a:srgbClr val="333333"/>
                </a:solidFill>
              </a:rPr>
              <a:t>효과</a:t>
            </a:r>
            <a:r>
              <a:rPr lang="ko-KR" altLang="en-US" sz="2400" dirty="0">
                <a:solidFill>
                  <a:srgbClr val="333333"/>
                </a:solidFill>
              </a:rPr>
              <a:t>는 일반적으로 정신증의 장기적인 부정적 결과들을 해소시켜주는 것이다</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빚</a:t>
            </a:r>
            <a:r>
              <a:rPr lang="de-DE" altLang="ko-KR" sz="2400" dirty="0">
                <a:solidFill>
                  <a:srgbClr val="333333"/>
                </a:solidFill>
              </a:rPr>
              <a:t>: </a:t>
            </a:r>
            <a:r>
              <a:rPr lang="ko-KR" altLang="en-US" sz="2400" dirty="0">
                <a:solidFill>
                  <a:srgbClr val="333333"/>
                </a:solidFill>
              </a:rPr>
              <a:t>환자가 거짓으로 부자이거나 유명한 것으로 믿을 때</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외로움</a:t>
            </a:r>
            <a:r>
              <a:rPr lang="de-DE" altLang="ko-KR" sz="2400" dirty="0">
                <a:solidFill>
                  <a:srgbClr val="333333"/>
                </a:solidFill>
              </a:rPr>
              <a:t>: </a:t>
            </a:r>
            <a:r>
              <a:rPr lang="ko-KR" altLang="en-US" sz="2400" dirty="0">
                <a:solidFill>
                  <a:srgbClr val="333333"/>
                </a:solidFill>
              </a:rPr>
              <a:t>몇몇 친구들은 환자에게서 등을 돌릴지 모른다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근로 상태</a:t>
            </a:r>
            <a:r>
              <a:rPr lang="de-DE" altLang="ko-KR" sz="2400" dirty="0">
                <a:solidFill>
                  <a:srgbClr val="333333"/>
                </a:solidFill>
              </a:rPr>
              <a:t>: </a:t>
            </a:r>
            <a:r>
              <a:rPr lang="ko-KR" altLang="en-US" sz="2400" dirty="0">
                <a:solidFill>
                  <a:srgbClr val="333333"/>
                </a:solidFill>
              </a:rPr>
              <a:t>사무실에서 부적절한 행동으로 인한 일자리 상실</a:t>
            </a:r>
            <a:endParaRPr lang="de-DE" altLang="ko-KR" sz="2400" dirty="0">
              <a:solidFill>
                <a:srgbClr val="333333"/>
              </a:solidFill>
            </a:endParaRPr>
          </a:p>
          <a:p>
            <a:pPr lvl="0" defTabSz="914400" fontAlgn="base"/>
            <a:r>
              <a:rPr lang="ko-KR" altLang="en-US" sz="2400" dirty="0">
                <a:solidFill>
                  <a:srgbClr val="333333"/>
                </a:solidFill>
              </a:rPr>
              <a:t>위협적이지만 흥분되는 정신증의 세계에 오직 다시 들어가기 위해</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의학적 충고 없이 약물을 중단하는 것은 매우 위함하다</a:t>
            </a:r>
            <a:r>
              <a:rPr lang="en-US" altLang="ko-KR" sz="2400" dirty="0">
                <a:solidFill>
                  <a:srgbClr val="333333"/>
                </a:solidFill>
              </a:rPr>
              <a:t>. </a:t>
            </a:r>
            <a:r>
              <a:rPr lang="ko-KR" altLang="en-US" sz="2400" dirty="0">
                <a:solidFill>
                  <a:srgbClr val="333333"/>
                </a:solidFill>
              </a:rPr>
              <a:t>특히</a:t>
            </a:r>
            <a:r>
              <a:rPr lang="en-US" altLang="ko-KR" sz="2400" dirty="0">
                <a:solidFill>
                  <a:srgbClr val="333333"/>
                </a:solidFill>
              </a:rPr>
              <a:t>, </a:t>
            </a:r>
            <a:r>
              <a:rPr lang="ko-KR" altLang="en-US" sz="2400" dirty="0">
                <a:solidFill>
                  <a:srgbClr val="333333"/>
                </a:solidFill>
              </a:rPr>
              <a:t>정신증</a:t>
            </a:r>
            <a:br>
              <a:rPr lang="en-US" altLang="ko-KR" sz="2400" dirty="0">
                <a:solidFill>
                  <a:srgbClr val="333333"/>
                </a:solidFill>
              </a:rPr>
            </a:br>
            <a:r>
              <a:rPr lang="ko-KR" altLang="en-US" sz="2400" dirty="0">
                <a:solidFill>
                  <a:srgbClr val="333333"/>
                </a:solidFill>
              </a:rPr>
              <a:t>이 있는 동안 두려움이 지배적인 경우에 그렇다</a:t>
            </a:r>
            <a:r>
              <a:rPr lang="en-US" altLang="ko-KR" sz="2400" dirty="0">
                <a:solidFill>
                  <a:srgbClr val="333333"/>
                </a:solidFill>
              </a:rPr>
              <a:t>!</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11</a:t>
            </a:fld>
            <a:endParaRPr lang="de-DE" altLang="ko-K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ko-KR" altLang="en-US" sz="3600" dirty="0">
                <a:solidFill>
                  <a:srgbClr val="004992"/>
                </a:solidFill>
                <a:latin typeface="Calibri Light"/>
              </a:rPr>
              <a:t>우울</a:t>
            </a:r>
            <a:r>
              <a:rPr lang="ko-KR" altLang="en-US" sz="3600" dirty="0">
                <a:solidFill>
                  <a:srgbClr val="333333"/>
                </a:solidFill>
                <a:latin typeface="Calibri Light"/>
              </a:rPr>
              <a:t>하고 </a:t>
            </a:r>
            <a:r>
              <a:rPr lang="ko-KR" altLang="en-US" sz="3600" dirty="0">
                <a:solidFill>
                  <a:srgbClr val="004992"/>
                </a:solidFill>
                <a:latin typeface="Calibri Light"/>
              </a:rPr>
              <a:t>자아존중감이 낮은 </a:t>
            </a:r>
            <a:r>
              <a:rPr lang="ko-KR" altLang="en-US" sz="3600" dirty="0">
                <a:solidFill>
                  <a:srgbClr val="333333"/>
                </a:solidFill>
                <a:latin typeface="Calibri Light"/>
              </a:rPr>
              <a:t>사람의 특징적인 사고내용과 사고유형은 무엇일까</a:t>
            </a:r>
            <a:r>
              <a:rPr lang="en-US" altLang="ko-KR" sz="3600" dirty="0">
                <a:solidFill>
                  <a:srgbClr val="333333"/>
                </a:solidFill>
                <a:latin typeface="Calibri Light"/>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12</a:t>
            </a:fld>
            <a:endParaRPr lang="de-DE" altLang="ko-KR"/>
          </a:p>
        </p:txBody>
      </p:sp>
    </p:spTree>
    <p:extLst>
      <p:ext uri="{BB962C8B-B14F-4D97-AF65-F5344CB8AC3E}">
        <p14:creationId xmlns:p14="http://schemas.microsoft.com/office/powerpoint/2010/main" val="3725068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지나친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도움이 되는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281754743"/>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적극적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“나는 너무 뚱뚱해”</a:t>
                      </a:r>
                      <a:r>
                        <a:rPr kumimoji="0" lang="en-US" altLang="ko-KR" sz="20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내 코는 삐뚤어졌어”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못생겼어”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취업면접이 기대한만큼 되지 않았다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“이제 </a:t>
                      </a:r>
                      <a:r>
                        <a:rPr kumimoji="0" lang="ko-KR" altLang="en-US" sz="2000" b="1" i="1" u="none" strike="noStrike" cap="none" normalizeH="0" baseline="0" dirty="0">
                          <a:ln>
                            <a:noFill/>
                          </a:ln>
                          <a:solidFill>
                            <a:srgbClr val="333333"/>
                          </a:solidFill>
                          <a:effectLst/>
                          <a:latin typeface="+mn-lt"/>
                          <a:ea typeface="+mn-ea"/>
                          <a:cs typeface="+mn-cs"/>
                        </a:rPr>
                        <a:t>다시 직장을 다닐 수 없을 </a:t>
                      </a:r>
                      <a:r>
                        <a:rPr kumimoji="0" lang="ko-KR" altLang="en-US" sz="2000" b="1" i="1" u="none" strike="noStrike" cap="none" normalizeH="0" baseline="0">
                          <a:ln>
                            <a:noFill/>
                          </a:ln>
                          <a:solidFill>
                            <a:srgbClr val="333333"/>
                          </a:solidFill>
                          <a:effectLst/>
                          <a:latin typeface="+mn-lt"/>
                          <a:ea typeface="+mn-ea"/>
                          <a:cs typeface="+mn-cs"/>
                        </a:rPr>
                        <a:t>것 같아”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13</a:t>
            </a:fld>
            <a:endParaRPr lang="de-DE" altLang="ko-K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지나친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도움이 되는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892206506"/>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적극적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“나는 너무 뚱뚱해”</a:t>
                      </a:r>
                      <a:r>
                        <a:rPr kumimoji="0" lang="en-US" altLang="ko-KR" sz="20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내 코는 삐뚤어졌어”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못생겼어”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“한가지가 </a:t>
                      </a:r>
                      <a:r>
                        <a:rPr kumimoji="0" lang="ko-KR" altLang="en-US" sz="2000" b="0" i="0" u="none" strike="noStrike" cap="none" normalizeH="0" baseline="0" dirty="0">
                          <a:ln>
                            <a:noFill/>
                          </a:ln>
                          <a:solidFill>
                            <a:srgbClr val="333333"/>
                          </a:solidFill>
                          <a:effectLst/>
                          <a:latin typeface="+mn-lt"/>
                          <a:ea typeface="+mn-ea"/>
                          <a:cs typeface="+mn-cs"/>
                        </a:rPr>
                        <a:t>만족스럽지 못하다고 해서 내가 못생긴 것은 아니야</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나에게도 내가 아주 좋아하는 면들이 있어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예를 들어 내 </a:t>
                      </a:r>
                      <a:r>
                        <a:rPr kumimoji="0" lang="ko-KR" altLang="en-US" sz="2000" b="0" i="0" u="none" strike="noStrike" cap="none" normalizeH="0" baseline="0">
                          <a:ln>
                            <a:noFill/>
                          </a:ln>
                          <a:solidFill>
                            <a:srgbClr val="333333"/>
                          </a:solidFill>
                          <a:effectLst/>
                          <a:latin typeface="+mn-lt"/>
                          <a:ea typeface="+mn-ea"/>
                          <a:cs typeface="+mn-cs"/>
                        </a:rPr>
                        <a:t>눈 말이야”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취업면접이 기대한만큼 되지 않았다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“이제 </a:t>
                      </a:r>
                      <a:r>
                        <a:rPr kumimoji="0" lang="ko-KR" altLang="en-US" sz="2000" b="1" i="1" u="none" strike="noStrike" cap="none" normalizeH="0" baseline="0" dirty="0">
                          <a:ln>
                            <a:noFill/>
                          </a:ln>
                          <a:solidFill>
                            <a:srgbClr val="333333"/>
                          </a:solidFill>
                          <a:effectLst/>
                          <a:latin typeface="+mn-lt"/>
                          <a:ea typeface="+mn-ea"/>
                          <a:cs typeface="+mn-cs"/>
                        </a:rPr>
                        <a:t>다시 직장을 다닐 수 없을 </a:t>
                      </a:r>
                      <a:r>
                        <a:rPr kumimoji="0" lang="ko-KR" altLang="en-US" sz="2000" b="1" i="1" u="none" strike="noStrike" cap="none" normalizeH="0" baseline="0">
                          <a:ln>
                            <a:noFill/>
                          </a:ln>
                          <a:solidFill>
                            <a:srgbClr val="333333"/>
                          </a:solidFill>
                          <a:effectLst/>
                          <a:latin typeface="+mn-lt"/>
                          <a:ea typeface="+mn-ea"/>
                          <a:cs typeface="+mn-cs"/>
                        </a:rPr>
                        <a:t>것 같아”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14</a:t>
            </a:fld>
            <a:endParaRPr lang="de-DE" altLang="ko-KR"/>
          </a:p>
        </p:txBody>
      </p:sp>
    </p:spTree>
    <p:extLst>
      <p:ext uri="{BB962C8B-B14F-4D97-AF65-F5344CB8AC3E}">
        <p14:creationId xmlns:p14="http://schemas.microsoft.com/office/powerpoint/2010/main" val="4157348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지나친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도움이 되는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264418492"/>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적극적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“나는 너무 뚱뚱해”</a:t>
                      </a:r>
                      <a:r>
                        <a:rPr kumimoji="0" lang="en-US" altLang="ko-KR" sz="20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내 코는 삐뚤어졌어”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못생겼어”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“한가지가 </a:t>
                      </a:r>
                      <a:r>
                        <a:rPr kumimoji="0" lang="ko-KR" altLang="en-US" sz="2000" b="0" i="0" u="none" strike="noStrike" cap="none" normalizeH="0" baseline="0" dirty="0">
                          <a:ln>
                            <a:noFill/>
                          </a:ln>
                          <a:solidFill>
                            <a:srgbClr val="333333"/>
                          </a:solidFill>
                          <a:effectLst/>
                          <a:latin typeface="+mn-lt"/>
                          <a:ea typeface="+mn-ea"/>
                          <a:cs typeface="+mn-cs"/>
                        </a:rPr>
                        <a:t>만족스럽지 못하다고 해서 내가 못생긴 것은 아니야</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나에게도 내가 아주 좋아하는 면들이 있어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예를 들어 내 </a:t>
                      </a:r>
                      <a:r>
                        <a:rPr kumimoji="0" lang="ko-KR" altLang="en-US" sz="2000" b="0" i="0" u="none" strike="noStrike" cap="none" normalizeH="0" baseline="0">
                          <a:ln>
                            <a:noFill/>
                          </a:ln>
                          <a:solidFill>
                            <a:srgbClr val="333333"/>
                          </a:solidFill>
                          <a:effectLst/>
                          <a:latin typeface="+mn-lt"/>
                          <a:ea typeface="+mn-ea"/>
                          <a:cs typeface="+mn-cs"/>
                        </a:rPr>
                        <a:t>눈 말이야”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취업면접이 기대한만큼 되지 않았다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“이제 </a:t>
                      </a:r>
                      <a:r>
                        <a:rPr kumimoji="0" lang="ko-KR" altLang="en-US" sz="2000" b="1" i="1" u="none" strike="noStrike" cap="none" normalizeH="0" baseline="0" dirty="0">
                          <a:ln>
                            <a:noFill/>
                          </a:ln>
                          <a:solidFill>
                            <a:srgbClr val="333333"/>
                          </a:solidFill>
                          <a:effectLst/>
                          <a:latin typeface="+mn-lt"/>
                          <a:ea typeface="+mn-ea"/>
                          <a:cs typeface="+mn-cs"/>
                        </a:rPr>
                        <a:t>다시 직장을 다닐 수 없을 </a:t>
                      </a:r>
                      <a:r>
                        <a:rPr kumimoji="0" lang="ko-KR" altLang="en-US" sz="2000" b="1" i="1" u="none" strike="noStrike" cap="none" normalizeH="0" baseline="0">
                          <a:ln>
                            <a:noFill/>
                          </a:ln>
                          <a:solidFill>
                            <a:srgbClr val="333333"/>
                          </a:solidFill>
                          <a:effectLst/>
                          <a:latin typeface="+mn-lt"/>
                          <a:ea typeface="+mn-ea"/>
                          <a:cs typeface="+mn-cs"/>
                        </a:rPr>
                        <a:t>것 같아”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“다음 </a:t>
                      </a:r>
                      <a:r>
                        <a:rPr kumimoji="0" lang="ko-KR" altLang="en-US" sz="2000" b="0" i="0" u="none" strike="noStrike" cap="none" normalizeH="0" baseline="0" dirty="0">
                          <a:ln>
                            <a:noFill/>
                          </a:ln>
                          <a:solidFill>
                            <a:srgbClr val="333333"/>
                          </a:solidFill>
                          <a:effectLst/>
                          <a:latin typeface="+mn-lt"/>
                          <a:ea typeface="+mn-ea"/>
                          <a:cs typeface="+mn-cs"/>
                        </a:rPr>
                        <a:t>면접에서는 어떻게 해야 잘할 수 </a:t>
                      </a:r>
                      <a:r>
                        <a:rPr kumimoji="0" lang="ko-KR" altLang="en-US" sz="2000" b="0" i="0" u="none" strike="noStrike" cap="none" normalizeH="0" baseline="0">
                          <a:ln>
                            <a:noFill/>
                          </a:ln>
                          <a:solidFill>
                            <a:srgbClr val="333333"/>
                          </a:solidFill>
                          <a:effectLst/>
                          <a:latin typeface="+mn-lt"/>
                          <a:ea typeface="+mn-ea"/>
                          <a:cs typeface="+mn-cs"/>
                        </a:rPr>
                        <a:t>있을까</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15</a:t>
            </a:fld>
            <a:endParaRPr lang="de-DE" altLang="ko-KR"/>
          </a:p>
        </p:txBody>
      </p:sp>
    </p:spTree>
    <p:extLst>
      <p:ext uri="{BB962C8B-B14F-4D97-AF65-F5344CB8AC3E}">
        <p14:creationId xmlns:p14="http://schemas.microsoft.com/office/powerpoint/2010/main" val="1411788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지나친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도움이 되는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220514289"/>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적극적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“나는 너무 뚱뚱해”</a:t>
                      </a:r>
                      <a:r>
                        <a:rPr kumimoji="0" lang="en-US" altLang="ko-KR" sz="20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내 코는 삐뚤어졌어”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못생겼어”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“한가지가 </a:t>
                      </a:r>
                      <a:r>
                        <a:rPr kumimoji="0" lang="ko-KR" altLang="en-US" sz="2000" b="0" i="0" u="none" strike="noStrike" cap="none" normalizeH="0" baseline="0" dirty="0">
                          <a:ln>
                            <a:noFill/>
                          </a:ln>
                          <a:solidFill>
                            <a:srgbClr val="333333"/>
                          </a:solidFill>
                          <a:effectLst/>
                          <a:latin typeface="+mn-lt"/>
                          <a:ea typeface="+mn-ea"/>
                          <a:cs typeface="+mn-cs"/>
                        </a:rPr>
                        <a:t>만족스럽지 못하다고 해서 내가 못생긴 것은 아니야</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나에게도 내가 아주 좋아하는 면들이 있어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예를 들어 내 </a:t>
                      </a:r>
                      <a:r>
                        <a:rPr kumimoji="0" lang="ko-KR" altLang="en-US" sz="2000" b="0" i="0" u="none" strike="noStrike" cap="none" normalizeH="0" baseline="0">
                          <a:ln>
                            <a:noFill/>
                          </a:ln>
                          <a:solidFill>
                            <a:srgbClr val="333333"/>
                          </a:solidFill>
                          <a:effectLst/>
                          <a:latin typeface="+mn-lt"/>
                          <a:ea typeface="+mn-ea"/>
                          <a:cs typeface="+mn-cs"/>
                        </a:rPr>
                        <a:t>눈 말이야”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취업면접이 기대한만큼 되지 않았다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“이제 </a:t>
                      </a:r>
                      <a:r>
                        <a:rPr kumimoji="0" lang="ko-KR" altLang="en-US" sz="2000" b="1" i="1" u="none" strike="noStrike" cap="none" normalizeH="0" baseline="0" dirty="0">
                          <a:ln>
                            <a:noFill/>
                          </a:ln>
                          <a:solidFill>
                            <a:srgbClr val="333333"/>
                          </a:solidFill>
                          <a:effectLst/>
                          <a:latin typeface="+mn-lt"/>
                          <a:ea typeface="+mn-ea"/>
                          <a:cs typeface="+mn-cs"/>
                        </a:rPr>
                        <a:t>다시 직장을 다닐 수 없을 </a:t>
                      </a:r>
                      <a:r>
                        <a:rPr kumimoji="0" lang="ko-KR" altLang="en-US" sz="2000" b="1" i="1" u="none" strike="noStrike" cap="none" normalizeH="0" baseline="0">
                          <a:ln>
                            <a:noFill/>
                          </a:ln>
                          <a:solidFill>
                            <a:srgbClr val="333333"/>
                          </a:solidFill>
                          <a:effectLst/>
                          <a:latin typeface="+mn-lt"/>
                          <a:ea typeface="+mn-ea"/>
                          <a:cs typeface="+mn-cs"/>
                        </a:rPr>
                        <a:t>것 같아” </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“다음 </a:t>
                      </a:r>
                      <a:r>
                        <a:rPr kumimoji="0" lang="ko-KR" altLang="en-US" sz="2000" b="0" i="0" u="none" strike="noStrike" cap="none" normalizeH="0" baseline="0" dirty="0">
                          <a:ln>
                            <a:noFill/>
                          </a:ln>
                          <a:solidFill>
                            <a:srgbClr val="333333"/>
                          </a:solidFill>
                          <a:effectLst/>
                          <a:latin typeface="+mn-lt"/>
                          <a:ea typeface="+mn-ea"/>
                          <a:cs typeface="+mn-cs"/>
                        </a:rPr>
                        <a:t>면접에서는 어떻게 해야 잘할 수 </a:t>
                      </a:r>
                      <a:r>
                        <a:rPr kumimoji="0" lang="ko-KR" altLang="en-US" sz="2000" b="0" i="0" u="none" strike="noStrike" cap="none" normalizeH="0" baseline="0">
                          <a:ln>
                            <a:noFill/>
                          </a:ln>
                          <a:solidFill>
                            <a:srgbClr val="333333"/>
                          </a:solidFill>
                          <a:effectLst/>
                          <a:latin typeface="+mn-lt"/>
                          <a:ea typeface="+mn-ea"/>
                          <a:cs typeface="+mn-cs"/>
                        </a:rPr>
                        <a:t>있을까</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16</a:t>
            </a:fld>
            <a:endParaRPr lang="de-DE" altLang="ko-KR"/>
          </a:p>
        </p:txBody>
      </p:sp>
      <p:sp>
        <p:nvSpPr>
          <p:cNvPr id="11" name="Rectangle 19">
            <a:extLst>
              <a:ext uri="{FF2B5EF4-FFF2-40B4-BE49-F238E27FC236}">
                <a16:creationId xmlns:a16="http://schemas.microsoft.com/office/drawing/2014/main" id="{267A45E2-FA33-46B8-967F-32D5F22697E6}"/>
              </a:ext>
            </a:extLst>
          </p:cNvPr>
          <p:cNvSpPr>
            <a:spLocks noChangeArrowheads="1"/>
          </p:cNvSpPr>
          <p:nvPr/>
        </p:nvSpPr>
        <p:spPr bwMode="auto">
          <a:xfrm>
            <a:off x="408955" y="5662989"/>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57188" indent="-357188">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spcAft>
                <a:spcPts val="0"/>
              </a:spcAft>
              <a:buClr>
                <a:srgbClr val="000000"/>
              </a:buClr>
              <a:buNone/>
            </a:pPr>
            <a:r>
              <a:rPr lang="ko-KR" altLang="en-US" sz="2000" b="0" dirty="0">
                <a:solidFill>
                  <a:srgbClr val="004992"/>
                </a:solidFill>
                <a:latin typeface="Calibri Light"/>
              </a:rPr>
              <a:t>실수를 인정하라</a:t>
            </a:r>
            <a:r>
              <a:rPr lang="en-US" altLang="ko-KR" sz="2000" b="0" dirty="0">
                <a:solidFill>
                  <a:srgbClr val="004992"/>
                </a:solidFill>
                <a:latin typeface="Calibri Light"/>
              </a:rPr>
              <a:t>: </a:t>
            </a:r>
            <a:r>
              <a:rPr lang="ko-KR" altLang="en-US" sz="2000" b="0" dirty="0">
                <a:solidFill>
                  <a:srgbClr val="333333"/>
                </a:solidFill>
                <a:latin typeface="Calibri Light"/>
              </a:rPr>
              <a:t>어떤 사람도 완벽하지 않다</a:t>
            </a:r>
            <a:r>
              <a:rPr lang="en-US" altLang="ko-KR" sz="2000" b="0" dirty="0">
                <a:solidFill>
                  <a:srgbClr val="333333"/>
                </a:solidFill>
                <a:latin typeface="Calibri Light"/>
              </a:rPr>
              <a:t>! </a:t>
            </a:r>
            <a:r>
              <a:rPr lang="ko-KR" altLang="en-US" sz="2000" b="0" dirty="0">
                <a:solidFill>
                  <a:srgbClr val="333333"/>
                </a:solidFill>
                <a:latin typeface="Calibri Light"/>
              </a:rPr>
              <a:t>당신이 가끔 말을 더듬는다고 해서</a:t>
            </a:r>
            <a:r>
              <a:rPr lang="en-US" altLang="ko-KR" sz="2000" b="0" dirty="0">
                <a:solidFill>
                  <a:srgbClr val="333333"/>
                </a:solidFill>
                <a:latin typeface="Calibri Light"/>
              </a:rPr>
              <a:t>, </a:t>
            </a:r>
            <a:r>
              <a:rPr lang="ko-KR" altLang="en-US" sz="2000" b="0" dirty="0">
                <a:solidFill>
                  <a:srgbClr val="333333"/>
                </a:solidFill>
                <a:latin typeface="Calibri Light"/>
              </a:rPr>
              <a:t>자기가 생각한 바를 말하지 못하는 것은 아니다</a:t>
            </a:r>
            <a:r>
              <a:rPr lang="en-US" altLang="ko-KR" sz="2000" b="0" dirty="0">
                <a:solidFill>
                  <a:srgbClr val="333333"/>
                </a:solidFill>
                <a:latin typeface="Calibri Light"/>
              </a:rPr>
              <a:t>. </a:t>
            </a:r>
            <a:r>
              <a:rPr lang="ko-KR" altLang="en-US" sz="2000" b="0" dirty="0">
                <a:solidFill>
                  <a:srgbClr val="333333"/>
                </a:solidFill>
                <a:latin typeface="Calibri Light"/>
              </a:rPr>
              <a:t>당신이 가끔 실수를 한다고 해서 당신이 허술한 사람인 것은 아니다</a:t>
            </a:r>
            <a:r>
              <a:rPr lang="en-US" altLang="ko-KR" sz="2000" b="0" dirty="0">
                <a:solidFill>
                  <a:srgbClr val="333333"/>
                </a:solidFill>
                <a:latin typeface="Calibri Light"/>
              </a:rPr>
              <a:t>.</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2027123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한가지 불완전한 것을 모든 것으로 일반화 하지 마세요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모든 인간은 복잡하다</a:t>
            </a:r>
            <a:r>
              <a:rPr lang="en-GB" altLang="ko-KR" sz="2400" dirty="0">
                <a:solidFill>
                  <a:srgbClr val="333333"/>
                </a:solidFill>
              </a:rPr>
              <a:t>–</a:t>
            </a:r>
            <a:r>
              <a:rPr lang="ko-KR" altLang="en-US" sz="2400" dirty="0">
                <a:solidFill>
                  <a:srgbClr val="333333"/>
                </a:solidFill>
              </a:rPr>
              <a:t>모자이크처럼</a:t>
            </a:r>
            <a:r>
              <a:rPr lang="en-GB" altLang="ko-KR" sz="2400" dirty="0">
                <a:solidFill>
                  <a:srgbClr val="333333"/>
                </a:solidFill>
              </a:rPr>
              <a:t>: </a:t>
            </a:r>
            <a:r>
              <a:rPr lang="ko-KR" altLang="en-US" sz="2400" dirty="0">
                <a:solidFill>
                  <a:srgbClr val="333333"/>
                </a:solidFill>
              </a:rPr>
              <a:t>우리는 좋고 나쁜 여러 작은 부분들로 구성되어있다</a:t>
            </a:r>
            <a:r>
              <a:rPr lang="en-US" altLang="ko-KR" sz="2400" dirty="0">
                <a:solidFill>
                  <a:srgbClr val="333333"/>
                </a:solidFill>
              </a:rPr>
              <a:t>.</a:t>
            </a:r>
            <a:endParaRPr lang="de-DE" altLang="ko-KR" sz="2400" dirty="0">
              <a:solidFill>
                <a:srgbClr val="333333"/>
              </a:solidFill>
            </a:endParaRPr>
          </a:p>
          <a:p>
            <a:pPr lvl="0" defTabSz="914400" fontAlgn="base"/>
            <a:r>
              <a:rPr lang="ko-KR" altLang="en-US" sz="2400" dirty="0">
                <a:solidFill>
                  <a:srgbClr val="333333"/>
                </a:solidFill>
              </a:rPr>
              <a:t>게다가</a:t>
            </a:r>
            <a:r>
              <a:rPr lang="en-GB" altLang="ko-KR" sz="2400" dirty="0">
                <a:solidFill>
                  <a:srgbClr val="333333"/>
                </a:solidFill>
              </a:rPr>
              <a:t>, </a:t>
            </a:r>
            <a:r>
              <a:rPr lang="ko-KR" altLang="en-US" sz="2400" dirty="0">
                <a:solidFill>
                  <a:srgbClr val="333333"/>
                </a:solidFill>
              </a:rPr>
              <a:t>인간 특성을 정의하는 방법에는 여러 가지가 있다</a:t>
            </a:r>
            <a:r>
              <a:rPr lang="de-DE" altLang="ko-KR" sz="2400" dirty="0">
                <a:solidFill>
                  <a:srgbClr val="333333"/>
                </a:solidFill>
              </a:rPr>
              <a:t>:</a:t>
            </a:r>
          </a:p>
          <a:p>
            <a:pPr lvl="0" defTabSz="914400" fontAlgn="base"/>
            <a:r>
              <a:rPr lang="ko-KR" altLang="en-US" sz="2400" dirty="0">
                <a:solidFill>
                  <a:srgbClr val="004992"/>
                </a:solidFill>
              </a:rPr>
              <a:t>행복은 무엇인가</a:t>
            </a:r>
            <a:r>
              <a:rPr lang="en-GB" altLang="ko-KR" sz="2400" dirty="0">
                <a:solidFill>
                  <a:srgbClr val="004992"/>
                </a:solidFill>
              </a:rPr>
              <a:t>?</a:t>
            </a:r>
            <a:r>
              <a:rPr lang="en-GB" altLang="ko-KR" sz="2400" dirty="0">
                <a:solidFill>
                  <a:srgbClr val="333333"/>
                </a:solidFill>
              </a:rPr>
              <a:t> </a:t>
            </a:r>
            <a:r>
              <a:rPr lang="ko-KR" altLang="en-US" sz="2400" dirty="0">
                <a:solidFill>
                  <a:srgbClr val="333333"/>
                </a:solidFill>
              </a:rPr>
              <a:t>부유함</a:t>
            </a:r>
            <a:r>
              <a:rPr lang="en-GB" altLang="ko-KR" sz="2400" dirty="0">
                <a:solidFill>
                  <a:srgbClr val="333333"/>
                </a:solidFill>
              </a:rPr>
              <a:t>, </a:t>
            </a:r>
            <a:r>
              <a:rPr lang="ko-KR" altLang="en-US" sz="2400" dirty="0">
                <a:solidFill>
                  <a:srgbClr val="333333"/>
                </a:solidFill>
              </a:rPr>
              <a:t>많은 친구</a:t>
            </a:r>
            <a:r>
              <a:rPr lang="en-GB" altLang="ko-KR" sz="2400" dirty="0">
                <a:solidFill>
                  <a:srgbClr val="333333"/>
                </a:solidFill>
              </a:rPr>
              <a:t>, </a:t>
            </a:r>
            <a:r>
              <a:rPr lang="ko-KR" altLang="en-US" sz="2400" dirty="0">
                <a:solidFill>
                  <a:srgbClr val="333333"/>
                </a:solidFill>
              </a:rPr>
              <a:t>건강</a:t>
            </a:r>
            <a:r>
              <a:rPr lang="en-GB" altLang="ko-KR" sz="2400" dirty="0">
                <a:solidFill>
                  <a:srgbClr val="333333"/>
                </a:solidFill>
              </a:rPr>
              <a:t>, </a:t>
            </a:r>
            <a:r>
              <a:rPr lang="ko-KR" altLang="en-US" sz="2400" dirty="0">
                <a:solidFill>
                  <a:srgbClr val="333333"/>
                </a:solidFill>
              </a:rPr>
              <a:t>성공</a:t>
            </a:r>
            <a:r>
              <a:rPr lang="en-GB" altLang="ko-KR" sz="2400" dirty="0">
                <a:solidFill>
                  <a:srgbClr val="333333"/>
                </a:solidFill>
              </a:rPr>
              <a:t>, </a:t>
            </a:r>
            <a:r>
              <a:rPr lang="ko-KR" altLang="en-US" sz="2400" dirty="0">
                <a:solidFill>
                  <a:srgbClr val="333333"/>
                </a:solidFill>
              </a:rPr>
              <a:t>만족감</a:t>
            </a:r>
            <a:r>
              <a:rPr lang="en-GB" altLang="ko-KR" sz="2400" dirty="0">
                <a:solidFill>
                  <a:srgbClr val="333333"/>
                </a:solidFill>
              </a:rPr>
              <a:t>???</a:t>
            </a:r>
          </a:p>
          <a:p>
            <a:pPr lvl="0" defTabSz="914400" fontAlgn="base"/>
            <a:r>
              <a:rPr lang="ko-KR" altLang="en-US" sz="2400" dirty="0">
                <a:solidFill>
                  <a:srgbClr val="004992"/>
                </a:solidFill>
              </a:rPr>
              <a:t>지성은 무엇인가</a:t>
            </a:r>
            <a:r>
              <a:rPr lang="en-GB" altLang="ko-KR" sz="2400" dirty="0">
                <a:solidFill>
                  <a:srgbClr val="004992"/>
                </a:solidFill>
              </a:rPr>
              <a:t>?</a:t>
            </a:r>
            <a:r>
              <a:rPr lang="en-GB" altLang="ko-KR" sz="2400" dirty="0">
                <a:solidFill>
                  <a:srgbClr val="333333"/>
                </a:solidFill>
              </a:rPr>
              <a:t> </a:t>
            </a:r>
            <a:r>
              <a:rPr lang="ko-KR" altLang="en-US" sz="2400" dirty="0">
                <a:solidFill>
                  <a:srgbClr val="333333"/>
                </a:solidFill>
              </a:rPr>
              <a:t>좋은 학교성적</a:t>
            </a:r>
            <a:r>
              <a:rPr lang="en-GB" altLang="ko-KR" sz="2400" dirty="0">
                <a:solidFill>
                  <a:srgbClr val="333333"/>
                </a:solidFill>
              </a:rPr>
              <a:t>,</a:t>
            </a:r>
            <a:r>
              <a:rPr lang="ko-KR" altLang="en-US" sz="2400" dirty="0">
                <a:solidFill>
                  <a:srgbClr val="333333"/>
                </a:solidFill>
              </a:rPr>
              <a:t> 대학졸업</a:t>
            </a:r>
            <a:r>
              <a:rPr lang="en-GB" altLang="ko-KR" sz="2400" dirty="0">
                <a:solidFill>
                  <a:srgbClr val="333333"/>
                </a:solidFill>
              </a:rPr>
              <a:t>, </a:t>
            </a:r>
            <a:r>
              <a:rPr lang="ko-KR" altLang="en-US" sz="2400" dirty="0">
                <a:solidFill>
                  <a:srgbClr val="333333"/>
                </a:solidFill>
              </a:rPr>
              <a:t>사회적으로 원만한 대인관계</a:t>
            </a:r>
            <a:r>
              <a:rPr lang="en-GB" altLang="ko-KR" sz="2400" dirty="0">
                <a:solidFill>
                  <a:srgbClr val="333333"/>
                </a:solidFill>
              </a:rPr>
              <a:t>???</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17</a:t>
            </a:fld>
            <a:endParaRPr lang="de-DE" altLang="ko-K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2. </a:t>
            </a:r>
            <a:r>
              <a:rPr lang="ko-KR" altLang="en-US" sz="3600">
                <a:solidFill>
                  <a:srgbClr val="004992"/>
                </a:solidFill>
                <a:latin typeface="+mn-lt"/>
                <a:ea typeface="+mn-ea"/>
                <a:cs typeface="+mn-cs"/>
              </a:rPr>
              <a:t>선택적 지각</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유용한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185745923"/>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선택적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포괄적</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전체적</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당신은 토론하고 있는 동안 말을 더듬고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자신에게 화가 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디저트를 준비했고</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그것은 맛이 없었다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“그래</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내가 이럴 줄 알았어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18</a:t>
            </a:fld>
            <a:endParaRPr lang="de-DE" altLang="ko-K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2. </a:t>
            </a:r>
            <a:r>
              <a:rPr lang="ko-KR" altLang="en-US" sz="3600">
                <a:solidFill>
                  <a:srgbClr val="004992"/>
                </a:solidFill>
                <a:latin typeface="+mn-lt"/>
                <a:ea typeface="+mn-ea"/>
                <a:cs typeface="+mn-cs"/>
              </a:rPr>
              <a:t>선택적 지각</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유용한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707043296"/>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선택적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포괄적</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전체적</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당신은 토론하고 있는 동안 말을 더듬고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자신에게 화가 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“이런 일은 누구에게나 일어날 수 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말을 더듬는 것과는 별개로 나의 공헌은 인정해 주어야 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디저트를 준비했고</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그것은 맛이 없었다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“그래</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내가 이럴 줄 알았어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19</a:t>
            </a:fld>
            <a:endParaRPr lang="de-DE" altLang="ko-KR"/>
          </a:p>
        </p:txBody>
      </p:sp>
    </p:spTree>
    <p:extLst>
      <p:ext uri="{BB962C8B-B14F-4D97-AF65-F5344CB8AC3E}">
        <p14:creationId xmlns:p14="http://schemas.microsoft.com/office/powerpoint/2010/main" val="238129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2. </a:t>
            </a:r>
            <a:r>
              <a:rPr lang="ko-KR" altLang="en-US" sz="3600">
                <a:solidFill>
                  <a:srgbClr val="004992"/>
                </a:solidFill>
                <a:latin typeface="+mn-lt"/>
                <a:ea typeface="+mn-ea"/>
                <a:cs typeface="+mn-cs"/>
              </a:rPr>
              <a:t>선택적 지각</a:t>
            </a:r>
            <a:br>
              <a:rPr lang="ko-KR" altLang="en-US" sz="3600">
                <a:solidFill>
                  <a:srgbClr val="004992"/>
                </a:solidFill>
                <a:latin typeface="+mn-lt"/>
                <a:ea typeface="+mn-ea"/>
                <a:cs typeface="+mn-cs"/>
              </a:rPr>
            </a:br>
            <a:r>
              <a:rPr lang="ko-KR" altLang="en-US">
                <a:solidFill>
                  <a:srgbClr val="004992"/>
                </a:solidFill>
                <a:latin typeface="+mn-lt"/>
                <a:ea typeface="+mn-ea"/>
                <a:cs typeface="+mn-cs"/>
              </a:rPr>
              <a:t>더욱 현실적이고 유용한 평가는 무엇일까요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sp>
        <p:nvSpPr>
          <p:cNvPr id="22551" name="Rectangle 31"/>
          <p:cNvSpPr>
            <a:spLocks noChangeArrowheads="1"/>
          </p:cNvSpPr>
          <p:nvPr/>
        </p:nvSpPr>
        <p:spPr bwMode="auto">
          <a:xfrm>
            <a:off x="408954" y="5602014"/>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73050" indent="-273050"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lnSpc>
                <a:spcPct val="105000"/>
              </a:lnSpc>
              <a:spcBef>
                <a:spcPts val="1999"/>
              </a:spcBef>
              <a:buClr>
                <a:srgbClr val="000000"/>
              </a:buClr>
              <a:buNone/>
            </a:pPr>
            <a:r>
              <a:rPr lang="en-US" altLang="ko-KR" sz="2000" b="0">
                <a:solidFill>
                  <a:srgbClr val="004992"/>
                </a:solidFill>
                <a:latin typeface="+mn-lt"/>
              </a:rPr>
              <a:t>“</a:t>
            </a:r>
            <a:r>
              <a:rPr lang="ko-KR" altLang="en-US" sz="2000" b="0">
                <a:solidFill>
                  <a:srgbClr val="004992"/>
                </a:solidFill>
                <a:latin typeface="+mn-lt"/>
              </a:rPr>
              <a:t>마음</a:t>
            </a:r>
            <a:r>
              <a:rPr lang="en-US" altLang="ko-KR" sz="2000" b="0">
                <a:solidFill>
                  <a:srgbClr val="004992"/>
                </a:solidFill>
                <a:latin typeface="+mn-lt"/>
              </a:rPr>
              <a:t>-</a:t>
            </a:r>
            <a:r>
              <a:rPr lang="ko-KR" altLang="en-US" sz="2000" b="0">
                <a:solidFill>
                  <a:srgbClr val="004992"/>
                </a:solidFill>
                <a:latin typeface="+mn-lt"/>
              </a:rPr>
              <a:t>읽기</a:t>
            </a:r>
            <a:r>
              <a:rPr lang="en-US" altLang="ko-KR" sz="2000" b="0">
                <a:solidFill>
                  <a:srgbClr val="004992"/>
                </a:solidFill>
                <a:latin typeface="+mn-lt"/>
              </a:rPr>
              <a:t>”:</a:t>
            </a:r>
            <a:r>
              <a:rPr lang="en-US" altLang="ko-KR" sz="2000" b="0">
                <a:solidFill>
                  <a:srgbClr val="333333"/>
                </a:solidFill>
                <a:latin typeface="+mn-lt"/>
              </a:rPr>
              <a:t> </a:t>
            </a:r>
            <a:r>
              <a:rPr lang="ko-KR" altLang="en-US" sz="2000" b="0" dirty="0">
                <a:solidFill>
                  <a:srgbClr val="333333"/>
                </a:solidFill>
                <a:latin typeface="+mn-lt"/>
              </a:rPr>
              <a:t>타인의 행동을 과잉</a:t>
            </a:r>
            <a:r>
              <a:rPr lang="en-US" altLang="ko-KR" sz="2000" b="0" dirty="0">
                <a:solidFill>
                  <a:srgbClr val="333333"/>
                </a:solidFill>
                <a:latin typeface="+mn-lt"/>
              </a:rPr>
              <a:t>-</a:t>
            </a:r>
            <a:r>
              <a:rPr lang="ko-KR" altLang="en-US" sz="2000" b="0" dirty="0">
                <a:solidFill>
                  <a:srgbClr val="333333"/>
                </a:solidFill>
                <a:latin typeface="+mn-lt"/>
              </a:rPr>
              <a:t>해석하는 것을 피하세요</a:t>
            </a:r>
            <a:r>
              <a:rPr lang="en-US" altLang="ko-KR" sz="2000" b="0" dirty="0">
                <a:solidFill>
                  <a:srgbClr val="333333"/>
                </a:solidFill>
                <a:latin typeface="+mn-lt"/>
              </a:rPr>
              <a:t>.</a:t>
            </a:r>
            <a:r>
              <a:rPr lang="de-DE" altLang="ko-KR" sz="2000" b="0" dirty="0">
                <a:solidFill>
                  <a:srgbClr val="333333"/>
                </a:solidFill>
                <a:latin typeface="+mn-lt"/>
              </a:rPr>
              <a:t> </a:t>
            </a:r>
            <a:r>
              <a:rPr lang="ko-KR" altLang="en-US" sz="2000" b="0" dirty="0">
                <a:solidFill>
                  <a:srgbClr val="333333"/>
                </a:solidFill>
                <a:latin typeface="+mn-lt"/>
              </a:rPr>
              <a:t>어떤 상황을 설명할 수 있는 여러 가지 가능성이 있을 수 있습니다</a:t>
            </a:r>
            <a:r>
              <a:rPr lang="de-DE" altLang="ko-KR" sz="2000" b="0" dirty="0">
                <a:solidFill>
                  <a:srgbClr val="333333"/>
                </a:solidFill>
                <a:latin typeface="+mn-lt"/>
              </a:rPr>
              <a:t>!</a:t>
            </a:r>
            <a:r>
              <a:rPr lang="en-US" altLang="ko-KR" sz="2000" b="0" dirty="0">
                <a:solidFill>
                  <a:srgbClr val="333333"/>
                </a:solidFill>
                <a:latin typeface="+mn-lt"/>
              </a:rPr>
              <a:t> 	</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44817354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선택적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포괄적</a:t>
                      </a:r>
                      <a:r>
                        <a:rPr kumimoji="0" lang="en-US" altLang="ko-KR" sz="2000" b="0" i="0" u="none" strike="noStrike" cap="none" normalizeH="0" baseline="0">
                          <a:ln>
                            <a:noFill/>
                          </a:ln>
                          <a:solidFill>
                            <a:srgbClr val="000000"/>
                          </a:solidFill>
                          <a:effectLst/>
                          <a:latin typeface="+mn-lt"/>
                          <a:ea typeface="+mn-ea"/>
                          <a:cs typeface="+mn-cs"/>
                        </a:rPr>
                        <a:t>(</a:t>
                      </a:r>
                      <a:r>
                        <a:rPr kumimoji="0" lang="ko-KR" altLang="en-US" sz="2000" b="0" i="0" u="none" strike="noStrike" cap="none" normalizeH="0" baseline="0">
                          <a:ln>
                            <a:noFill/>
                          </a:ln>
                          <a:solidFill>
                            <a:srgbClr val="000000"/>
                          </a:solidFill>
                          <a:effectLst/>
                          <a:latin typeface="+mn-lt"/>
                          <a:ea typeface="+mn-ea"/>
                          <a:cs typeface="+mn-cs"/>
                        </a:rPr>
                        <a:t>전체적</a:t>
                      </a:r>
                      <a:r>
                        <a:rPr kumimoji="0" lang="en-US" altLang="ko-KR" sz="2000" b="0" i="0" u="none" strike="noStrike" cap="none" normalizeH="0" baseline="0">
                          <a:ln>
                            <a:noFill/>
                          </a:ln>
                          <a:solidFill>
                            <a:srgbClr val="000000"/>
                          </a:solidFill>
                          <a:effectLst/>
                          <a:latin typeface="+mn-lt"/>
                          <a:ea typeface="+mn-ea"/>
                          <a:cs typeface="+mn-cs"/>
                        </a:rPr>
                        <a:t>) </a:t>
                      </a:r>
                      <a:r>
                        <a:rPr kumimoji="0" lang="ko-KR" altLang="en-US" sz="2000" b="0" i="0" u="none" strike="noStrike" cap="none" normalizeH="0" baseline="0">
                          <a:ln>
                            <a:noFill/>
                          </a:ln>
                          <a:solidFill>
                            <a:srgbClr val="000000"/>
                          </a:solidFill>
                          <a:effectLst/>
                          <a:latin typeface="+mn-lt"/>
                          <a:ea typeface="+mn-ea"/>
                          <a:cs typeface="+mn-cs"/>
                        </a:rPr>
                        <a:t>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당신은 토론하고 있는 동안 말을 더듬고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자신에게 화가 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“이런 일은 누구에게나 일어날 수 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말을 더듬는 것과는 별개로 나의 공헌은 인정해 주어야 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디저트를 준비했고</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그것은 맛이 없었다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“그래</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내가 이럴 줄 알았어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저녁 식사는 아주 맛있었고</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식사 도중 재미 있는 대화도 나누었다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20</a:t>
            </a:fld>
            <a:endParaRPr lang="de-DE" altLang="ko-KR"/>
          </a:p>
        </p:txBody>
      </p:sp>
    </p:spTree>
    <p:extLst>
      <p:ext uri="{BB962C8B-B14F-4D97-AF65-F5344CB8AC3E}">
        <p14:creationId xmlns:p14="http://schemas.microsoft.com/office/powerpoint/2010/main" val="3184583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3. </a:t>
            </a:r>
            <a:r>
              <a:rPr lang="ko-KR" altLang="en-US" sz="3600">
                <a:latin typeface="+mn-lt"/>
                <a:ea typeface="+mn-ea"/>
                <a:cs typeface="+mn-cs"/>
              </a:rPr>
              <a:t>당신의 판단기준을 최후의 수단으로 사용하세요</a:t>
            </a:r>
            <a:endParaRPr lang="ko-KR"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eaLnBrk="1" hangingPunct="1"/>
            <a:r>
              <a:rPr lang="ko-KR" altLang="en-US" sz="2400" dirty="0">
                <a:solidFill>
                  <a:srgbClr val="004992"/>
                </a:solidFill>
              </a:rPr>
              <a:t>내가 자신을 판단하는 것과 타인이 나를 판단하는 것에는 차이가 있다</a:t>
            </a:r>
            <a:r>
              <a:rPr lang="de-DE" altLang="ko-KR"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ko-KR" altLang="en-US" sz="2400" dirty="0">
                <a:solidFill>
                  <a:srgbClr val="333333"/>
                </a:solidFill>
                <a:latin typeface="+mn-lt"/>
              </a:rPr>
              <a:t>내가 자신을 쓸모 없고</a:t>
            </a:r>
            <a:r>
              <a:rPr lang="en-US" altLang="ko-KR" sz="2400" dirty="0">
                <a:solidFill>
                  <a:srgbClr val="333333"/>
                </a:solidFill>
                <a:latin typeface="+mn-lt"/>
              </a:rPr>
              <a:t>, </a:t>
            </a:r>
            <a:r>
              <a:rPr lang="ko-KR" altLang="en-US" sz="2400" dirty="0">
                <a:solidFill>
                  <a:srgbClr val="333333"/>
                </a:solidFill>
                <a:latin typeface="+mn-lt"/>
              </a:rPr>
              <a:t>못생기고 등등이라고 생각할지라도</a:t>
            </a:r>
            <a:r>
              <a:rPr lang="en-US" altLang="ko-KR" sz="2400" dirty="0">
                <a:solidFill>
                  <a:srgbClr val="333333"/>
                </a:solidFill>
                <a:latin typeface="+mn-lt"/>
              </a:rPr>
              <a:t>, </a:t>
            </a:r>
            <a:r>
              <a:rPr lang="ko-KR" altLang="en-US" sz="2400" dirty="0">
                <a:solidFill>
                  <a:srgbClr val="333333"/>
                </a:solidFill>
                <a:latin typeface="+mn-lt"/>
              </a:rPr>
              <a:t>다른 사람들도 반드시 이러한 견해를 함께하는 것은 아니다</a:t>
            </a:r>
            <a:r>
              <a:rPr lang="en-US" altLang="ko-KR" sz="2400" dirty="0">
                <a:solidFill>
                  <a:srgbClr val="333333"/>
                </a:solidFill>
                <a:latin typeface="+mn-lt"/>
              </a:rPr>
              <a:t>.</a:t>
            </a:r>
          </a:p>
          <a:p>
            <a:pPr marL="342900" lvl="1" indent="-342900" eaLnBrk="1" hangingPunct="1">
              <a:spcBef>
                <a:spcPts val="1999"/>
              </a:spcBef>
              <a:spcAft>
                <a:spcPts val="0"/>
              </a:spcAft>
              <a:buClr>
                <a:srgbClr val="333333"/>
              </a:buClr>
              <a:buFont typeface="WingDings"/>
              <a:buChar char=""/>
            </a:pPr>
            <a:r>
              <a:rPr lang="ko-KR" altLang="en-US" sz="2400" dirty="0">
                <a:solidFill>
                  <a:srgbClr val="333333"/>
                </a:solidFill>
                <a:latin typeface="+mn-lt"/>
              </a:rPr>
              <a:t>종종 다양한 의견</a:t>
            </a:r>
            <a:r>
              <a:rPr lang="en-US" altLang="ko-KR" sz="2400" dirty="0">
                <a:solidFill>
                  <a:srgbClr val="333333"/>
                </a:solidFill>
                <a:latin typeface="+mn-lt"/>
              </a:rPr>
              <a:t>/</a:t>
            </a:r>
            <a:r>
              <a:rPr lang="ko-KR" altLang="en-US" sz="2400" dirty="0">
                <a:solidFill>
                  <a:srgbClr val="333333"/>
                </a:solidFill>
                <a:latin typeface="+mn-lt"/>
              </a:rPr>
              <a:t>판단</a:t>
            </a:r>
            <a:r>
              <a:rPr lang="en-US" altLang="ko-KR" sz="2400" dirty="0">
                <a:solidFill>
                  <a:srgbClr val="333333"/>
                </a:solidFill>
                <a:latin typeface="+mn-lt"/>
              </a:rPr>
              <a:t>/</a:t>
            </a:r>
            <a:r>
              <a:rPr lang="ko-KR" altLang="en-US" sz="2400" dirty="0">
                <a:solidFill>
                  <a:srgbClr val="333333"/>
                </a:solidFill>
                <a:latin typeface="+mn-lt"/>
              </a:rPr>
              <a:t>선호도가 있다</a:t>
            </a:r>
            <a:r>
              <a:rPr lang="de-DE" altLang="ko-KR" sz="2400" dirty="0">
                <a:solidFill>
                  <a:srgbClr val="333333"/>
                </a:solidFill>
                <a:latin typeface="+mn-lt"/>
              </a:rPr>
              <a:t>. </a:t>
            </a:r>
            <a:r>
              <a:rPr lang="ko-KR" altLang="en-US" sz="2400" dirty="0">
                <a:solidFill>
                  <a:srgbClr val="333333"/>
                </a:solidFill>
                <a:latin typeface="+mn-lt"/>
              </a:rPr>
              <a:t>다른 사람들은 내가 알고 있는 소식이나 모습 등에 대해 나와 다른 의견을 가질 수 있다</a:t>
            </a:r>
            <a:r>
              <a:rPr lang="en-US" altLang="ko-KR" sz="2400" dirty="0">
                <a:solidFill>
                  <a:srgbClr val="333333"/>
                </a:solidFill>
                <a:latin typeface="+mn-lt"/>
              </a:rPr>
              <a:t>.</a:t>
            </a:r>
            <a:endParaRPr lang="de-DE" altLang="ko-KR" sz="240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EE7C136-027D-4646-BD82-9F241FA09E88}" type="slidenum">
              <a:rPr lang="ko-KR" altLang="de-DE" smtClean="0"/>
              <a:pPr/>
              <a:t>21</a:t>
            </a:fld>
            <a:endParaRPr lang="de-DE" altLang="ko-K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ko-KR" sz="3600" dirty="0">
                <a:solidFill>
                  <a:srgbClr val="004992"/>
                </a:solidFill>
                <a:latin typeface="+mn-lt"/>
                <a:ea typeface="+mn-ea"/>
                <a:cs typeface="+mn-cs"/>
              </a:rPr>
              <a:t>4. </a:t>
            </a:r>
            <a:r>
              <a:rPr lang="ko-KR" altLang="en-US" sz="3600" dirty="0">
                <a:solidFill>
                  <a:srgbClr val="004992"/>
                </a:solidFill>
                <a:latin typeface="+mn-lt"/>
                <a:ea typeface="+mn-ea"/>
                <a:cs typeface="+mn-cs"/>
              </a:rPr>
              <a:t>긍정적 반응에 대한 부인</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하지만 부정적인 반응에 대한 무비판적인 수용 </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더욱 현실적이고 유용한 평가는 무엇일까요</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22</a:t>
            </a:fld>
            <a:endParaRPr lang="de-DE" altLang="ko-K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76085043"/>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우울한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당신이 한 일에 대해 칭찬을 받았다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“그저 </a:t>
                      </a:r>
                      <a:r>
                        <a:rPr kumimoji="0" lang="ko-KR" altLang="en-US" sz="2000" b="1" i="1" u="none" strike="noStrike" cap="none" normalizeH="0" baseline="0" dirty="0">
                          <a:ln>
                            <a:noFill/>
                          </a:ln>
                          <a:solidFill>
                            <a:srgbClr val="333333"/>
                          </a:solidFill>
                          <a:effectLst/>
                          <a:latin typeface="+mn-lt"/>
                          <a:ea typeface="+mn-ea"/>
                          <a:cs typeface="+mn-cs"/>
                        </a:rPr>
                        <a:t>기분 좋으라고 해준 말이겠지</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진짜는 아닐거야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단지 그</a:t>
                      </a:r>
                      <a:r>
                        <a:rPr kumimoji="0" lang="en-US" altLang="ko-KR" sz="2000" b="1" i="1" u="none" strike="noStrike" cap="none" normalizeH="0" baseline="0" dirty="0">
                          <a:ln>
                            <a:noFill/>
                          </a:ln>
                          <a:solidFill>
                            <a:srgbClr val="333333"/>
                          </a:solidFill>
                          <a:effectLst/>
                          <a:latin typeface="+mn-lt"/>
                          <a:ea typeface="+mn-ea"/>
                          <a:cs typeface="+mn-cs"/>
                        </a:rPr>
                        <a:t>/</a:t>
                      </a:r>
                      <a:r>
                        <a:rPr kumimoji="0" lang="ko-KR" altLang="en-US" sz="2000" b="1" i="1" u="none" strike="noStrike" cap="none" normalizeH="0" baseline="0" dirty="0">
                          <a:ln>
                            <a:noFill/>
                          </a:ln>
                          <a:solidFill>
                            <a:srgbClr val="333333"/>
                          </a:solidFill>
                          <a:effectLst/>
                          <a:latin typeface="+mn-lt"/>
                          <a:ea typeface="+mn-ea"/>
                          <a:cs typeface="+mn-cs"/>
                        </a:rPr>
                        <a:t>그녀만 그렇게 </a:t>
                      </a:r>
                      <a:r>
                        <a:rPr kumimoji="0" lang="ko-KR" altLang="en-US" sz="2000" b="1" i="1" u="none" strike="noStrike" cap="none" normalizeH="0" baseline="0">
                          <a:ln>
                            <a:noFill/>
                          </a:ln>
                          <a:solidFill>
                            <a:srgbClr val="333333"/>
                          </a:solidFill>
                          <a:effectLst/>
                          <a:latin typeface="+mn-lt"/>
                          <a:ea typeface="+mn-ea"/>
                          <a:cs typeface="+mn-cs"/>
                        </a:rPr>
                        <a:t>생각하는걸</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꾸지람을 들었다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a:t>
                      </a:r>
                      <a:r>
                        <a:rPr kumimoji="0" lang="ko-KR" altLang="en-US" sz="2000" b="1" i="1" u="none" strike="noStrike" cap="none" normalizeH="0" baseline="0" dirty="0">
                          <a:ln>
                            <a:noFill/>
                          </a:ln>
                          <a:solidFill>
                            <a:srgbClr val="333333"/>
                          </a:solidFill>
                          <a:effectLst/>
                          <a:latin typeface="+mn-lt"/>
                          <a:ea typeface="+mn-ea"/>
                          <a:cs typeface="+mn-cs"/>
                        </a:rPr>
                        <a:t>웃음거리가 되었다</a:t>
                      </a:r>
                      <a:r>
                        <a:rPr kumimoji="0" lang="en-US" altLang="ko-KR" sz="2000" b="1" i="1" u="none" strike="noStrike" cap="none" normalizeH="0" baseline="0" dirty="0">
                          <a:ln>
                            <a:noFill/>
                          </a:ln>
                          <a:solidFill>
                            <a:srgbClr val="333333"/>
                          </a:solidFill>
                          <a:effectLst/>
                          <a:latin typeface="+mn-lt"/>
                          <a:ea typeface="+mn-ea"/>
                          <a:cs typeface="+mn-cs"/>
                        </a:rPr>
                        <a:t>,</a:t>
                      </a:r>
                      <a:br>
                        <a:rPr kumimoji="0" lang="en-US" altLang="ko-KR" sz="2000" b="1" i="1" u="none" strike="noStrike" cap="none" normalizeH="0" baseline="0" dirty="0">
                          <a:ln>
                            <a:noFill/>
                          </a:ln>
                          <a:solidFill>
                            <a:srgbClr val="333333"/>
                          </a:solidFill>
                          <a:effectLst/>
                          <a:latin typeface="+mn-lt"/>
                          <a:ea typeface="+mn-ea"/>
                          <a:cs typeface="+mn-cs"/>
                        </a:rPr>
                      </a:br>
                      <a:r>
                        <a:rPr kumimoji="0" lang="ko-KR" altLang="en-US" sz="2000" b="1" i="1" u="none" strike="noStrike" cap="none" normalizeH="0" baseline="0" dirty="0">
                          <a:ln>
                            <a:noFill/>
                          </a:ln>
                          <a:solidFill>
                            <a:srgbClr val="333333"/>
                          </a:solidFill>
                          <a:effectLst/>
                          <a:latin typeface="+mn-lt"/>
                          <a:ea typeface="+mn-ea"/>
                          <a:cs typeface="+mn-cs"/>
                        </a:rPr>
                        <a:t>나는 쓸모 없는 </a:t>
                      </a:r>
                      <a:r>
                        <a:rPr kumimoji="0" lang="ko-KR" altLang="en-US" sz="2000" b="1" i="1" u="none" strike="noStrike" cap="none" normalizeH="0" baseline="0">
                          <a:ln>
                            <a:noFill/>
                          </a:ln>
                          <a:solidFill>
                            <a:srgbClr val="333333"/>
                          </a:solidFill>
                          <a:effectLst/>
                          <a:latin typeface="+mn-lt"/>
                          <a:ea typeface="+mn-ea"/>
                          <a:cs typeface="+mn-cs"/>
                        </a:rPr>
                        <a:t>인간이다</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38" descr="Austin says thumbs down!-studio 520 - flickr-zugeschnitten">
            <a:extLst>
              <a:ext uri="{FF2B5EF4-FFF2-40B4-BE49-F238E27FC236}">
                <a16:creationId xmlns:a16="http://schemas.microsoft.com/office/drawing/2014/main" id="{330CA23C-39B2-4343-A56F-5249862BC8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1045" y="5284394"/>
            <a:ext cx="803905" cy="114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1039EF16-7145-459B-AB4A-35FAD8E115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6404" y="3717032"/>
            <a:ext cx="533188" cy="114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ko-KR" sz="3600" dirty="0">
                <a:solidFill>
                  <a:srgbClr val="004992"/>
                </a:solidFill>
                <a:latin typeface="+mn-lt"/>
                <a:ea typeface="+mn-ea"/>
                <a:cs typeface="+mn-cs"/>
              </a:rPr>
              <a:t>4. </a:t>
            </a:r>
            <a:r>
              <a:rPr lang="ko-KR" altLang="en-US" sz="3600" dirty="0">
                <a:solidFill>
                  <a:srgbClr val="004992"/>
                </a:solidFill>
                <a:latin typeface="+mn-lt"/>
                <a:ea typeface="+mn-ea"/>
                <a:cs typeface="+mn-cs"/>
              </a:rPr>
              <a:t>긍정적 반응에 대한 부인</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하지만 부정적인 반응에 대한 무비판적인 수용 </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더욱 현실적이고 유용한 평가는 무엇일까요</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23</a:t>
            </a:fld>
            <a:endParaRPr lang="de-DE" altLang="ko-K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23843792"/>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우울한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당신이 한 일에 대해 칭찬을 받았다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“그저 </a:t>
                      </a:r>
                      <a:r>
                        <a:rPr kumimoji="0" lang="ko-KR" altLang="en-US" sz="2000" b="1" i="1" u="none" strike="noStrike" cap="none" normalizeH="0" baseline="0" dirty="0">
                          <a:ln>
                            <a:noFill/>
                          </a:ln>
                          <a:solidFill>
                            <a:srgbClr val="333333"/>
                          </a:solidFill>
                          <a:effectLst/>
                          <a:latin typeface="+mn-lt"/>
                          <a:ea typeface="+mn-ea"/>
                          <a:cs typeface="+mn-cs"/>
                        </a:rPr>
                        <a:t>기분 좋으라고 해준 말이겠지</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진짜는 아닐거야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단지 그</a:t>
                      </a:r>
                      <a:r>
                        <a:rPr kumimoji="0" lang="en-US" altLang="ko-KR" sz="2000" b="1" i="1" u="none" strike="noStrike" cap="none" normalizeH="0" baseline="0" dirty="0">
                          <a:ln>
                            <a:noFill/>
                          </a:ln>
                          <a:solidFill>
                            <a:srgbClr val="333333"/>
                          </a:solidFill>
                          <a:effectLst/>
                          <a:latin typeface="+mn-lt"/>
                          <a:ea typeface="+mn-ea"/>
                          <a:cs typeface="+mn-cs"/>
                        </a:rPr>
                        <a:t>/</a:t>
                      </a:r>
                      <a:r>
                        <a:rPr kumimoji="0" lang="ko-KR" altLang="en-US" sz="2000" b="1" i="1" u="none" strike="noStrike" cap="none" normalizeH="0" baseline="0" dirty="0">
                          <a:ln>
                            <a:noFill/>
                          </a:ln>
                          <a:solidFill>
                            <a:srgbClr val="333333"/>
                          </a:solidFill>
                          <a:effectLst/>
                          <a:latin typeface="+mn-lt"/>
                          <a:ea typeface="+mn-ea"/>
                          <a:cs typeface="+mn-cs"/>
                        </a:rPr>
                        <a:t>그녀만 그렇게 </a:t>
                      </a:r>
                      <a:r>
                        <a:rPr kumimoji="0" lang="ko-KR" altLang="en-US" sz="2000" b="1" i="1" u="none" strike="noStrike" cap="none" normalizeH="0" baseline="0">
                          <a:ln>
                            <a:noFill/>
                          </a:ln>
                          <a:solidFill>
                            <a:srgbClr val="333333"/>
                          </a:solidFill>
                          <a:effectLst/>
                          <a:latin typeface="+mn-lt"/>
                          <a:ea typeface="+mn-ea"/>
                          <a:cs typeface="+mn-cs"/>
                        </a:rPr>
                        <a:t>생각하는걸</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나의 </a:t>
                      </a:r>
                      <a:r>
                        <a:rPr kumimoji="0" lang="ko-KR" altLang="en-US" sz="2000" b="0" i="0" u="none" strike="noStrike" cap="none" normalizeH="0" baseline="0" dirty="0">
                          <a:ln>
                            <a:noFill/>
                          </a:ln>
                          <a:solidFill>
                            <a:srgbClr val="333333"/>
                          </a:solidFill>
                          <a:effectLst/>
                          <a:latin typeface="+mn-lt"/>
                          <a:ea typeface="+mn-ea"/>
                          <a:cs typeface="+mn-cs"/>
                        </a:rPr>
                        <a:t>노력을 알아주는 사람이 있다니 정말 </a:t>
                      </a:r>
                      <a:r>
                        <a:rPr kumimoji="0" lang="ko-KR" altLang="en-US" sz="2000" b="0" i="0" u="none" strike="noStrike" cap="none" normalizeH="0" baseline="0">
                          <a:ln>
                            <a:noFill/>
                          </a:ln>
                          <a:solidFill>
                            <a:srgbClr val="333333"/>
                          </a:solidFill>
                          <a:effectLst/>
                          <a:latin typeface="+mn-lt"/>
                          <a:ea typeface="+mn-ea"/>
                          <a:cs typeface="+mn-cs"/>
                        </a:rPr>
                        <a:t>잘됐는걸</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꾸지람을 들었다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a:t>
                      </a:r>
                      <a:r>
                        <a:rPr kumimoji="0" lang="ko-KR" altLang="en-US" sz="2000" b="1" i="1" u="none" strike="noStrike" cap="none" normalizeH="0" baseline="0" dirty="0">
                          <a:ln>
                            <a:noFill/>
                          </a:ln>
                          <a:solidFill>
                            <a:srgbClr val="333333"/>
                          </a:solidFill>
                          <a:effectLst/>
                          <a:latin typeface="+mn-lt"/>
                          <a:ea typeface="+mn-ea"/>
                          <a:cs typeface="+mn-cs"/>
                        </a:rPr>
                        <a:t>웃음거리가 되었다</a:t>
                      </a:r>
                      <a:r>
                        <a:rPr kumimoji="0" lang="en-US" altLang="ko-KR" sz="2000" b="1" i="1" u="none" strike="noStrike" cap="none" normalizeH="0" baseline="0" dirty="0">
                          <a:ln>
                            <a:noFill/>
                          </a:ln>
                          <a:solidFill>
                            <a:srgbClr val="333333"/>
                          </a:solidFill>
                          <a:effectLst/>
                          <a:latin typeface="+mn-lt"/>
                          <a:ea typeface="+mn-ea"/>
                          <a:cs typeface="+mn-cs"/>
                        </a:rPr>
                        <a:t>,</a:t>
                      </a:r>
                      <a:br>
                        <a:rPr kumimoji="0" lang="en-US" altLang="ko-KR" sz="2000" b="1" i="1" u="none" strike="noStrike" cap="none" normalizeH="0" baseline="0" dirty="0">
                          <a:ln>
                            <a:noFill/>
                          </a:ln>
                          <a:solidFill>
                            <a:srgbClr val="333333"/>
                          </a:solidFill>
                          <a:effectLst/>
                          <a:latin typeface="+mn-lt"/>
                          <a:ea typeface="+mn-ea"/>
                          <a:cs typeface="+mn-cs"/>
                        </a:rPr>
                      </a:br>
                      <a:r>
                        <a:rPr kumimoji="0" lang="ko-KR" altLang="en-US" sz="2000" b="1" i="1" u="none" strike="noStrike" cap="none" normalizeH="0" baseline="0" dirty="0">
                          <a:ln>
                            <a:noFill/>
                          </a:ln>
                          <a:solidFill>
                            <a:srgbClr val="333333"/>
                          </a:solidFill>
                          <a:effectLst/>
                          <a:latin typeface="+mn-lt"/>
                          <a:ea typeface="+mn-ea"/>
                          <a:cs typeface="+mn-cs"/>
                        </a:rPr>
                        <a:t>나는 쓸모 없는 </a:t>
                      </a:r>
                      <a:r>
                        <a:rPr kumimoji="0" lang="ko-KR" altLang="en-US" sz="2000" b="1" i="1" u="none" strike="noStrike" cap="none" normalizeH="0" baseline="0">
                          <a:ln>
                            <a:noFill/>
                          </a:ln>
                          <a:solidFill>
                            <a:srgbClr val="333333"/>
                          </a:solidFill>
                          <a:effectLst/>
                          <a:latin typeface="+mn-lt"/>
                          <a:ea typeface="+mn-ea"/>
                          <a:cs typeface="+mn-cs"/>
                        </a:rPr>
                        <a:t>인간이다</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38" descr="Austin says thumbs down!-studio 520 - flickr-zugeschnitten">
            <a:extLst>
              <a:ext uri="{FF2B5EF4-FFF2-40B4-BE49-F238E27FC236}">
                <a16:creationId xmlns:a16="http://schemas.microsoft.com/office/drawing/2014/main" id="{37F7B4FE-3514-4173-B836-E17701D319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1045" y="5284394"/>
            <a:ext cx="803905" cy="114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F6EBD57-AED3-41D3-84A2-38E9E4E775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6404" y="3717032"/>
            <a:ext cx="533188" cy="114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505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ko-KR" sz="3600" dirty="0">
                <a:solidFill>
                  <a:srgbClr val="004992"/>
                </a:solidFill>
                <a:latin typeface="+mn-lt"/>
                <a:ea typeface="+mn-ea"/>
                <a:cs typeface="+mn-cs"/>
              </a:rPr>
              <a:t>4. </a:t>
            </a:r>
            <a:r>
              <a:rPr lang="ko-KR" altLang="en-US" sz="3600" dirty="0">
                <a:solidFill>
                  <a:srgbClr val="004992"/>
                </a:solidFill>
                <a:latin typeface="+mn-lt"/>
                <a:ea typeface="+mn-ea"/>
                <a:cs typeface="+mn-cs"/>
              </a:rPr>
              <a:t>긍정적 반응에 대한 부인</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하지만 부정적인 반응에 대한 무비판적인 수용 </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더욱 현실적이고 유용한 평가는 무엇일까요</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24</a:t>
            </a:fld>
            <a:endParaRPr lang="de-DE" altLang="ko-K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181856959"/>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우울한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당신이 한 일에 대해 칭찬을 받았다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“그저 </a:t>
                      </a:r>
                      <a:r>
                        <a:rPr kumimoji="0" lang="ko-KR" altLang="en-US" sz="2000" b="1" i="1" u="none" strike="noStrike" cap="none" normalizeH="0" baseline="0" dirty="0">
                          <a:ln>
                            <a:noFill/>
                          </a:ln>
                          <a:solidFill>
                            <a:srgbClr val="333333"/>
                          </a:solidFill>
                          <a:effectLst/>
                          <a:latin typeface="+mn-lt"/>
                          <a:ea typeface="+mn-ea"/>
                          <a:cs typeface="+mn-cs"/>
                        </a:rPr>
                        <a:t>기분 좋으라고 해준 말이겠지</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진짜는 아닐거야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단지 그</a:t>
                      </a:r>
                      <a:r>
                        <a:rPr kumimoji="0" lang="en-US" altLang="ko-KR" sz="2000" b="1" i="1" u="none" strike="noStrike" cap="none" normalizeH="0" baseline="0" dirty="0">
                          <a:ln>
                            <a:noFill/>
                          </a:ln>
                          <a:solidFill>
                            <a:srgbClr val="333333"/>
                          </a:solidFill>
                          <a:effectLst/>
                          <a:latin typeface="+mn-lt"/>
                          <a:ea typeface="+mn-ea"/>
                          <a:cs typeface="+mn-cs"/>
                        </a:rPr>
                        <a:t>/</a:t>
                      </a:r>
                      <a:r>
                        <a:rPr kumimoji="0" lang="ko-KR" altLang="en-US" sz="2000" b="1" i="1" u="none" strike="noStrike" cap="none" normalizeH="0" baseline="0" dirty="0">
                          <a:ln>
                            <a:noFill/>
                          </a:ln>
                          <a:solidFill>
                            <a:srgbClr val="333333"/>
                          </a:solidFill>
                          <a:effectLst/>
                          <a:latin typeface="+mn-lt"/>
                          <a:ea typeface="+mn-ea"/>
                          <a:cs typeface="+mn-cs"/>
                        </a:rPr>
                        <a:t>그녀만 그렇게 </a:t>
                      </a:r>
                      <a:r>
                        <a:rPr kumimoji="0" lang="ko-KR" altLang="en-US" sz="2000" b="1" i="1" u="none" strike="noStrike" cap="none" normalizeH="0" baseline="0">
                          <a:ln>
                            <a:noFill/>
                          </a:ln>
                          <a:solidFill>
                            <a:srgbClr val="333333"/>
                          </a:solidFill>
                          <a:effectLst/>
                          <a:latin typeface="+mn-lt"/>
                          <a:ea typeface="+mn-ea"/>
                          <a:cs typeface="+mn-cs"/>
                        </a:rPr>
                        <a:t>생각하는걸</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나의 </a:t>
                      </a:r>
                      <a:r>
                        <a:rPr kumimoji="0" lang="ko-KR" altLang="en-US" sz="2000" b="0" i="0" u="none" strike="noStrike" cap="none" normalizeH="0" baseline="0" dirty="0">
                          <a:ln>
                            <a:noFill/>
                          </a:ln>
                          <a:solidFill>
                            <a:srgbClr val="333333"/>
                          </a:solidFill>
                          <a:effectLst/>
                          <a:latin typeface="+mn-lt"/>
                          <a:ea typeface="+mn-ea"/>
                          <a:cs typeface="+mn-cs"/>
                        </a:rPr>
                        <a:t>노력을 알아주는 사람이 있다니 정말 </a:t>
                      </a:r>
                      <a:r>
                        <a:rPr kumimoji="0" lang="ko-KR" altLang="en-US" sz="2000" b="0" i="0" u="none" strike="noStrike" cap="none" normalizeH="0" baseline="0">
                          <a:ln>
                            <a:noFill/>
                          </a:ln>
                          <a:solidFill>
                            <a:srgbClr val="333333"/>
                          </a:solidFill>
                          <a:effectLst/>
                          <a:latin typeface="+mn-lt"/>
                          <a:ea typeface="+mn-ea"/>
                          <a:cs typeface="+mn-cs"/>
                        </a:rPr>
                        <a:t>잘됐는걸</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꾸지람을 들었다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333333"/>
                          </a:solidFill>
                          <a:effectLst/>
                          <a:latin typeface="+mn-lt"/>
                          <a:ea typeface="+mn-ea"/>
                          <a:cs typeface="+mn-cs"/>
                        </a:rPr>
                        <a:t>“나는 웃음거리가 되었다</a:t>
                      </a:r>
                      <a:r>
                        <a:rPr kumimoji="0" lang="en-US" altLang="ko-KR" sz="2000" b="1" i="1" u="none" strike="noStrike" cap="none" normalizeH="0" baseline="0" dirty="0">
                          <a:ln>
                            <a:noFill/>
                          </a:ln>
                          <a:solidFill>
                            <a:srgbClr val="333333"/>
                          </a:solidFill>
                          <a:effectLst/>
                          <a:latin typeface="+mn-lt"/>
                          <a:ea typeface="+mn-ea"/>
                          <a:cs typeface="+mn-cs"/>
                        </a:rPr>
                        <a:t>,</a:t>
                      </a:r>
                      <a:br>
                        <a:rPr kumimoji="0" lang="en-US" altLang="ko-KR" sz="2000" b="1" i="1" u="none" strike="noStrike" cap="none" normalizeH="0" baseline="0" dirty="0">
                          <a:ln>
                            <a:noFill/>
                          </a:ln>
                          <a:solidFill>
                            <a:srgbClr val="333333"/>
                          </a:solidFill>
                          <a:effectLst/>
                          <a:latin typeface="+mn-lt"/>
                          <a:ea typeface="+mn-ea"/>
                          <a:cs typeface="+mn-cs"/>
                        </a:rPr>
                      </a:br>
                      <a:r>
                        <a:rPr kumimoji="0" lang="ko-KR" altLang="en-US" sz="2000" b="1" i="1" u="none" strike="noStrike" cap="none" normalizeH="0" baseline="0" dirty="0">
                          <a:ln>
                            <a:noFill/>
                          </a:ln>
                          <a:solidFill>
                            <a:srgbClr val="333333"/>
                          </a:solidFill>
                          <a:effectLst/>
                          <a:latin typeface="+mn-lt"/>
                          <a:ea typeface="+mn-ea"/>
                          <a:cs typeface="+mn-cs"/>
                        </a:rPr>
                        <a:t>나는 쓸모 없는 인간이다</a:t>
                      </a:r>
                      <a:r>
                        <a:rPr kumimoji="0" lang="en-US" altLang="ko-KR" sz="20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누구에게나 좋지 못한 날이 있을 수 있어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꾸지람을 통해 무엇을 배울 수 있을까</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1045" y="5284394"/>
            <a:ext cx="803905" cy="114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6404" y="3717032"/>
            <a:ext cx="533188" cy="114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042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ltLang="ko-KR" sz="3600" dirty="0">
                <a:solidFill>
                  <a:srgbClr val="004992"/>
                </a:solidFill>
                <a:latin typeface="+mn-lt"/>
                <a:ea typeface="+mn-ea"/>
                <a:cs typeface="+mn-cs"/>
              </a:rPr>
              <a:t>5</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전부가 </a:t>
            </a:r>
            <a:r>
              <a:rPr lang="ko-KR" altLang="en-US" sz="3600" dirty="0">
                <a:solidFill>
                  <a:srgbClr val="004992"/>
                </a:solidFill>
                <a:latin typeface="+mn-lt"/>
                <a:ea typeface="+mn-ea"/>
                <a:cs typeface="+mn-cs"/>
              </a:rPr>
              <a:t>아니면 아무것도 </a:t>
            </a:r>
            <a:r>
              <a:rPr lang="ko-KR" altLang="en-US" sz="3600">
                <a:solidFill>
                  <a:srgbClr val="004992"/>
                </a:solidFill>
                <a:latin typeface="+mn-lt"/>
                <a:ea typeface="+mn-ea"/>
                <a:cs typeface="+mn-cs"/>
              </a:rPr>
              <a:t>아니라는 생각”</a:t>
            </a:r>
            <a:r>
              <a:rPr lang="en-US" altLang="ko-KR" sz="3600">
                <a:solidFill>
                  <a:srgbClr val="004992"/>
                </a:solidFill>
                <a:latin typeface="+mn-lt"/>
                <a:ea typeface="+mn-ea"/>
                <a:cs typeface="+mn-cs"/>
              </a:rPr>
              <a:t>/ </a:t>
            </a:r>
            <a:r>
              <a:rPr lang="ko-KR" altLang="en-US" sz="3600" dirty="0">
                <a:solidFill>
                  <a:srgbClr val="004992"/>
                </a:solidFill>
                <a:latin typeface="+mn-lt"/>
                <a:ea typeface="+mn-ea"/>
                <a:cs typeface="+mn-cs"/>
              </a:rPr>
              <a:t>파국적인 생각</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더욱 현실적이고 유용한 평가는 무엇일까요</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0FFF19F-B7DA-4EDB-ACD1-48788D322420}" type="slidenum">
              <a:rPr lang="ko-KR" altLang="de-DE" smtClean="0"/>
              <a:pPr/>
              <a:t>25</a:t>
            </a:fld>
            <a:endParaRPr lang="de-DE" altLang="ko-K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851514230"/>
              </p:ext>
            </p:extLst>
          </p:nvPr>
        </p:nvGraphicFramePr>
        <p:xfrm>
          <a:off x="408955" y="256490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우울한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사장이 당신에게 가벼운 인사를 하지 않았다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해고 될거야”</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ltLang="ko-KR" sz="3600" dirty="0">
                <a:solidFill>
                  <a:srgbClr val="004992"/>
                </a:solidFill>
                <a:latin typeface="+mn-lt"/>
                <a:ea typeface="+mn-ea"/>
                <a:cs typeface="+mn-cs"/>
              </a:rPr>
              <a:t>5</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전부가 </a:t>
            </a:r>
            <a:r>
              <a:rPr lang="ko-KR" altLang="en-US" sz="3600" dirty="0">
                <a:solidFill>
                  <a:srgbClr val="004992"/>
                </a:solidFill>
                <a:latin typeface="+mn-lt"/>
                <a:ea typeface="+mn-ea"/>
                <a:cs typeface="+mn-cs"/>
              </a:rPr>
              <a:t>아니면 아무것도 </a:t>
            </a:r>
            <a:r>
              <a:rPr lang="ko-KR" altLang="en-US" sz="3600">
                <a:solidFill>
                  <a:srgbClr val="004992"/>
                </a:solidFill>
                <a:latin typeface="+mn-lt"/>
                <a:ea typeface="+mn-ea"/>
                <a:cs typeface="+mn-cs"/>
              </a:rPr>
              <a:t>아니라는 생각”</a:t>
            </a:r>
            <a:r>
              <a:rPr lang="en-US" altLang="ko-KR" sz="3600">
                <a:solidFill>
                  <a:srgbClr val="004992"/>
                </a:solidFill>
                <a:latin typeface="+mn-lt"/>
                <a:ea typeface="+mn-ea"/>
                <a:cs typeface="+mn-cs"/>
              </a:rPr>
              <a:t>/ </a:t>
            </a:r>
            <a:r>
              <a:rPr lang="ko-KR" altLang="en-US" sz="3600" dirty="0">
                <a:solidFill>
                  <a:srgbClr val="004992"/>
                </a:solidFill>
                <a:latin typeface="+mn-lt"/>
                <a:ea typeface="+mn-ea"/>
                <a:cs typeface="+mn-cs"/>
              </a:rPr>
              <a:t>파국적인 생각</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더욱 현실적이고 유용한 평가는 무엇일까요</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0FFF19F-B7DA-4EDB-ACD1-48788D322420}" type="slidenum">
              <a:rPr lang="ko-KR" altLang="de-DE" smtClean="0"/>
              <a:pPr/>
              <a:t>26</a:t>
            </a:fld>
            <a:endParaRPr lang="de-DE" altLang="ko-K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561750100"/>
              </p:ext>
            </p:extLst>
          </p:nvPr>
        </p:nvGraphicFramePr>
        <p:xfrm>
          <a:off x="408955" y="256490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우울한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사장이 당신에게 가벼운 인사를 하지 않았다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해고 될거야”</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“도대체 </a:t>
                      </a:r>
                      <a:r>
                        <a:rPr kumimoji="0" lang="ko-KR" altLang="en-US" sz="2000" b="0" i="0" u="none" strike="noStrike" cap="none" normalizeH="0" baseline="0" dirty="0">
                          <a:ln>
                            <a:noFill/>
                          </a:ln>
                          <a:solidFill>
                            <a:srgbClr val="333333"/>
                          </a:solidFill>
                          <a:effectLst/>
                          <a:latin typeface="+mn-lt"/>
                          <a:ea typeface="+mn-ea"/>
                          <a:cs typeface="+mn-cs"/>
                        </a:rPr>
                        <a:t>나를 보기는 한 걸까</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아마도 좋지 않은 일이 있는 것은 </a:t>
                      </a:r>
                      <a:r>
                        <a:rPr kumimoji="0" lang="ko-KR" altLang="en-US" sz="2000" b="0" i="0" u="none" strike="noStrike" cap="none" normalizeH="0" baseline="0">
                          <a:ln>
                            <a:noFill/>
                          </a:ln>
                          <a:solidFill>
                            <a:srgbClr val="333333"/>
                          </a:solidFill>
                          <a:effectLst/>
                          <a:latin typeface="+mn-lt"/>
                          <a:ea typeface="+mn-ea"/>
                          <a:cs typeface="+mn-cs"/>
                        </a:rPr>
                        <a:t>아닐까</a:t>
                      </a:r>
                      <a:r>
                        <a:rPr kumimoji="0" lang="en-US" altLang="ko-KR" sz="2000" b="0" i="0" u="none" strike="noStrike" cap="none" normalizeH="0" baseline="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333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6. </a:t>
            </a:r>
            <a:r>
              <a:rPr lang="ko-KR" altLang="en-US" sz="3600">
                <a:solidFill>
                  <a:srgbClr val="004992"/>
                </a:solidFill>
                <a:latin typeface="+mn-lt"/>
                <a:ea typeface="+mn-ea"/>
                <a:cs typeface="+mn-cs"/>
              </a:rPr>
              <a:t>부정적인 생각의 억제</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더 현실적인 평가가 될까요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149436491"/>
              </p:ext>
            </p:extLst>
          </p:nvPr>
        </p:nvGraphicFramePr>
        <p:xfrm>
          <a:off x="408955" y="2204864"/>
          <a:ext cx="11376000" cy="2240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문제가 있는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반복적으로 부정적인 생각을 하고 있다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 “바보”</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멍청이”</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넌 정말 못났어”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a:t>
                      </a:r>
                      <a:r>
                        <a:rPr kumimoji="0" lang="ko-KR" altLang="en-US" sz="2000" b="1" i="1" u="none" strike="noStrike" cap="none" normalizeH="0" baseline="0" dirty="0">
                          <a:ln>
                            <a:noFill/>
                          </a:ln>
                          <a:solidFill>
                            <a:srgbClr val="333333"/>
                          </a:solidFill>
                          <a:effectLst/>
                          <a:latin typeface="+mn-lt"/>
                          <a:ea typeface="+mn-ea"/>
                          <a:cs typeface="+mn-cs"/>
                        </a:rPr>
                        <a:t>그런 부정적인 생각을 해서는 </a:t>
                      </a:r>
                      <a:r>
                        <a:rPr kumimoji="0" lang="ko-KR" altLang="en-US" sz="2000" b="1" i="1" u="none" strike="noStrike" cap="none" normalizeH="0" baseline="0">
                          <a:ln>
                            <a:noFill/>
                          </a:ln>
                          <a:solidFill>
                            <a:srgbClr val="333333"/>
                          </a:solidFill>
                          <a:effectLst/>
                          <a:latin typeface="+mn-lt"/>
                          <a:ea typeface="+mn-ea"/>
                          <a:cs typeface="+mn-cs"/>
                        </a:rPr>
                        <a:t>절대 안돼”</a:t>
                      </a:r>
                      <a:r>
                        <a:rPr kumimoji="0" lang="en-US" altLang="ko-KR" sz="2000" b="1" i="1" u="none" strike="noStrike" cap="none" normalizeH="0" baseline="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그러나 이것은 되지 않아</a:t>
                      </a:r>
                      <a:r>
                        <a:rPr kumimoji="0" lang="en-US" altLang="ko-KR" sz="2000" b="1" i="1" u="none" strike="noStrike" cap="none" normalizeH="0" baseline="0" dirty="0">
                          <a:ln>
                            <a:noFill/>
                          </a:ln>
                          <a:solidFill>
                            <a:srgbClr val="333333"/>
                          </a:solidFill>
                          <a:effectLst/>
                          <a:latin typeface="+mn-lt"/>
                          <a:ea typeface="+mn-ea"/>
                          <a:cs typeface="+mn-cs"/>
                        </a:rPr>
                        <a:t>(</a:t>
                      </a:r>
                      <a:r>
                        <a:rPr kumimoji="0" lang="en-US" sz="2000" b="1" i="1" u="none" strike="noStrike" cap="none" normalizeH="0" baseline="0" dirty="0">
                          <a:ln>
                            <a:noFill/>
                          </a:ln>
                          <a:solidFill>
                            <a:srgbClr val="333333"/>
                          </a:solidFill>
                          <a:effectLst/>
                          <a:latin typeface="+mn-lt"/>
                          <a:ea typeface="+mn-ea"/>
                          <a:cs typeface="+mn-cs"/>
                          <a:sym typeface="Wingdings" panose="05000000000000000000" pitchFamily="2" charset="2"/>
                        </a:rPr>
                        <a:t>→</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다음 연습을 보세요</a:t>
                      </a:r>
                      <a:r>
                        <a:rPr kumimoji="0" lang="en-US" altLang="ko-KR"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fr-F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27</a:t>
            </a:fld>
            <a:endParaRPr lang="de-DE" altLang="ko-KR"/>
          </a:p>
        </p:txBody>
      </p:sp>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6. </a:t>
            </a:r>
            <a:r>
              <a:rPr lang="ko-KR" altLang="en-US" sz="3600">
                <a:solidFill>
                  <a:srgbClr val="004992"/>
                </a:solidFill>
                <a:latin typeface="+mn-lt"/>
                <a:ea typeface="+mn-ea"/>
                <a:cs typeface="+mn-cs"/>
              </a:rPr>
              <a:t>부정적인 생각의 억제</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더 현실적인 평가가 될까요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69612460"/>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문제가 있는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반복적으로 부정적인 생각을 하고 있다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 “바보”</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멍청이”</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넌 정말 못났어”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“나는 </a:t>
                      </a:r>
                      <a:r>
                        <a:rPr kumimoji="0" lang="ko-KR" altLang="en-US" sz="2000" b="1" i="1" u="none" strike="noStrike" cap="none" normalizeH="0" baseline="0" dirty="0">
                          <a:ln>
                            <a:noFill/>
                          </a:ln>
                          <a:solidFill>
                            <a:srgbClr val="333333"/>
                          </a:solidFill>
                          <a:effectLst/>
                          <a:latin typeface="+mn-lt"/>
                          <a:ea typeface="+mn-ea"/>
                          <a:cs typeface="+mn-cs"/>
                        </a:rPr>
                        <a:t>그런 부정적인 생각을 해서는 </a:t>
                      </a:r>
                      <a:r>
                        <a:rPr kumimoji="0" lang="ko-KR" altLang="en-US" sz="2000" b="1" i="1" u="none" strike="noStrike" cap="none" normalizeH="0" baseline="0">
                          <a:ln>
                            <a:noFill/>
                          </a:ln>
                          <a:solidFill>
                            <a:srgbClr val="333333"/>
                          </a:solidFill>
                          <a:effectLst/>
                          <a:latin typeface="+mn-lt"/>
                          <a:ea typeface="+mn-ea"/>
                          <a:cs typeface="+mn-cs"/>
                        </a:rPr>
                        <a:t>절대 안돼”</a:t>
                      </a:r>
                      <a:r>
                        <a:rPr kumimoji="0" lang="en-US" altLang="ko-KR" sz="2000" b="1" i="1" u="none" strike="noStrike" cap="none" normalizeH="0" baseline="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그러나 이것은 되지 않아</a:t>
                      </a:r>
                      <a:r>
                        <a:rPr kumimoji="0" lang="en-US" altLang="ko-KR" sz="2000" b="1" i="1" u="none" strike="noStrike" cap="none" normalizeH="0" baseline="0" dirty="0">
                          <a:ln>
                            <a:noFill/>
                          </a:ln>
                          <a:solidFill>
                            <a:srgbClr val="333333"/>
                          </a:solidFill>
                          <a:effectLst/>
                          <a:latin typeface="+mn-lt"/>
                          <a:ea typeface="+mn-ea"/>
                          <a:cs typeface="+mn-cs"/>
                        </a:rPr>
                        <a:t>(</a:t>
                      </a:r>
                      <a:r>
                        <a:rPr kumimoji="0" lang="en-US" sz="2000" b="1" i="1" u="none" strike="noStrike" cap="none" normalizeH="0" baseline="0" dirty="0">
                          <a:ln>
                            <a:noFill/>
                          </a:ln>
                          <a:solidFill>
                            <a:srgbClr val="333333"/>
                          </a:solidFill>
                          <a:effectLst/>
                          <a:latin typeface="+mn-lt"/>
                          <a:ea typeface="+mn-ea"/>
                          <a:cs typeface="+mn-cs"/>
                          <a:sym typeface="Wingdings" panose="05000000000000000000" pitchFamily="2" charset="2"/>
                        </a:rPr>
                        <a:t>→</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다음 연습을 보세요</a:t>
                      </a:r>
                      <a:r>
                        <a:rPr kumimoji="0" lang="en-US" altLang="ko-KR"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질문</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만약 그 생각이 정당하다면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무엇이 그런 생각을 반박하나</a:t>
                      </a:r>
                      <a:r>
                        <a:rPr kumimoji="0" lang="en-US" altLang="ko-KR"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유쾌한 활동을 추구함으로써 당신 자신을 전환하라</a:t>
                      </a:r>
                      <a:r>
                        <a:rPr kumimoji="0" lang="en-US" altLang="ko-KR" sz="2000" b="0" i="0" u="none" strike="noStrike" cap="none" normalizeH="0" baseline="0" dirty="0">
                          <a:ln>
                            <a:noFill/>
                          </a:ln>
                          <a:solidFill>
                            <a:srgbClr val="333333"/>
                          </a:solidFill>
                          <a:effectLst/>
                          <a:latin typeface="+mn-lt"/>
                          <a:ea typeface="+mn-ea"/>
                          <a:cs typeface="+mn-cs"/>
                        </a:rPr>
                        <a:t>.</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0FFF19F-B7DA-4EDB-ACD1-48788D322420}" type="slidenum">
              <a:rPr lang="ko-KR" altLang="de-DE" smtClean="0"/>
              <a:pPr/>
              <a:t>28</a:t>
            </a:fld>
            <a:endParaRPr lang="de-DE" altLang="ko-KR"/>
          </a:p>
        </p:txBody>
      </p:sp>
    </p:spTree>
    <p:extLst>
      <p:ext uri="{BB962C8B-B14F-4D97-AF65-F5344CB8AC3E}">
        <p14:creationId xmlns:p14="http://schemas.microsoft.com/office/powerpoint/2010/main" val="1548241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4"/>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dirty="0">
                <a:solidFill>
                  <a:srgbClr val="004992"/>
                </a:solidFill>
                <a:latin typeface="+mn-lt"/>
                <a:ea typeface="+mn-ea"/>
                <a:cs typeface="+mn-cs"/>
              </a:rPr>
              <a:t>6. </a:t>
            </a:r>
            <a:r>
              <a:rPr lang="ko-KR" altLang="en-US" sz="3600" dirty="0">
                <a:solidFill>
                  <a:srgbClr val="004992"/>
                </a:solidFill>
                <a:latin typeface="+mn-lt"/>
                <a:ea typeface="+mn-ea"/>
                <a:cs typeface="+mn-cs"/>
              </a:rPr>
              <a:t>부정적인 생각의 억제</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연습</a:t>
            </a:r>
            <a:endParaRPr lang="de-DE" altLang="ko-KR"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ko-KR" altLang="en-US" sz="2400" dirty="0">
                <a:solidFill>
                  <a:srgbClr val="333333"/>
                </a:solidFill>
              </a:rPr>
              <a:t>혼란스러운 생각을 심각하게 억제하는 것은 불가능하다</a:t>
            </a:r>
            <a:r>
              <a:rPr lang="en-US" altLang="ko-KR" sz="2400" dirty="0">
                <a:solidFill>
                  <a:srgbClr val="333333"/>
                </a:solidFill>
              </a:rPr>
              <a:t>. </a:t>
            </a:r>
            <a:r>
              <a:rPr lang="ko-KR" altLang="en-US" sz="2400" dirty="0">
                <a:solidFill>
                  <a:srgbClr val="333333"/>
                </a:solidFill>
              </a:rPr>
              <a:t>그런 생각을 강화하는 것을 생각하지 않으려고 노력하세요</a:t>
            </a:r>
            <a:br>
              <a:rPr lang="ko-KR" altLang="en-US" sz="2400" dirty="0"/>
            </a:br>
            <a:br>
              <a:rPr lang="ko-KR" altLang="en-US" sz="2400" dirty="0"/>
            </a:br>
            <a:r>
              <a:rPr lang="ko-KR" altLang="en-US" sz="2400" dirty="0"/>
              <a:t>노력하세요</a:t>
            </a:r>
            <a:r>
              <a:rPr lang="en-US" altLang="ko-KR" sz="2400" dirty="0"/>
              <a:t>! </a:t>
            </a:r>
            <a:br>
              <a:rPr lang="en-US" altLang="ko-KR" sz="2400" dirty="0"/>
            </a:br>
            <a:r>
              <a:rPr lang="ko-KR" altLang="en-US" sz="2400" dirty="0"/>
              <a:t>잠시후에 북극곰을 생각해내지 마세요</a:t>
            </a:r>
            <a:r>
              <a:rPr lang="en-US" altLang="ko-KR" sz="2400" dirty="0"/>
              <a:t>!</a:t>
            </a:r>
            <a:endParaRPr lang="en-US" sz="2400" dirty="0"/>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29</a:t>
            </a:fld>
            <a:endParaRPr lang="de-DE" altLang="ko-K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dirty="0">
                <a:solidFill>
                  <a:srgbClr val="004992"/>
                </a:solidFill>
                <a:latin typeface="+mn-lt"/>
                <a:ea typeface="+mn-ea"/>
                <a:cs typeface="+mn-cs"/>
              </a:rPr>
              <a:t>6. </a:t>
            </a:r>
            <a:r>
              <a:rPr lang="ko-KR" altLang="en-US" sz="3600" dirty="0">
                <a:solidFill>
                  <a:srgbClr val="004992"/>
                </a:solidFill>
                <a:latin typeface="+mn-lt"/>
                <a:ea typeface="+mn-ea"/>
                <a:cs typeface="+mn-cs"/>
              </a:rPr>
              <a:t>부정적인 생각의 억제</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그것이 되었나요</a:t>
            </a: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아니요</a:t>
            </a:r>
            <a:r>
              <a:rPr lang="en-US" altLang="ko-KR" dirty="0">
                <a:solidFill>
                  <a:srgbClr val="004992"/>
                </a:solidFill>
                <a:latin typeface="+mn-lt"/>
                <a:ea typeface="+mn-ea"/>
                <a:cs typeface="+mn-cs"/>
              </a:rPr>
              <a:t>!</a:t>
            </a:r>
            <a:endParaRPr lang="de-DE" altLang="ko-KR"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ko-KR" altLang="en-US" sz="2400" dirty="0">
                <a:solidFill>
                  <a:srgbClr val="333333"/>
                </a:solidFill>
              </a:rPr>
              <a:t>당신들 대부분은 아마도 북극곰이나 북극곰과 관련된 것을 생각해 내었을 것입니다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동물원</a:t>
            </a:r>
            <a:r>
              <a:rPr lang="en-US" altLang="ko-KR" sz="2400" dirty="0">
                <a:solidFill>
                  <a:srgbClr val="333333"/>
                </a:solidFill>
              </a:rPr>
              <a:t>, </a:t>
            </a:r>
            <a:r>
              <a:rPr lang="ko-KR" altLang="en-US" sz="2400" dirty="0">
                <a:solidFill>
                  <a:srgbClr val="333333"/>
                </a:solidFill>
              </a:rPr>
              <a:t>눈</a:t>
            </a:r>
            <a:r>
              <a:rPr lang="en-US" altLang="ko-KR" sz="2400" dirty="0">
                <a:solidFill>
                  <a:srgbClr val="333333"/>
                </a:solidFill>
              </a:rPr>
              <a:t>, </a:t>
            </a:r>
            <a:r>
              <a:rPr lang="ko-KR" altLang="en-US" sz="2400" dirty="0">
                <a:solidFill>
                  <a:srgbClr val="333333"/>
                </a:solidFill>
              </a:rPr>
              <a:t>북극 등</a:t>
            </a:r>
            <a:r>
              <a:rPr lang="en-US" altLang="ko-KR" sz="2400" dirty="0">
                <a:solidFill>
                  <a:srgbClr val="333333"/>
                </a:solidFill>
              </a:rPr>
              <a:t>.) </a:t>
            </a:r>
            <a:br>
              <a:rPr lang="en-US" altLang="ko-KR" sz="2400" dirty="0">
                <a:solidFill>
                  <a:srgbClr val="333333"/>
                </a:solidFill>
              </a:rPr>
            </a:br>
            <a:br>
              <a:rPr lang="en-US" altLang="ko-KR" sz="2400" dirty="0">
                <a:solidFill>
                  <a:srgbClr val="333333"/>
                </a:solidFill>
              </a:rPr>
            </a:br>
            <a:r>
              <a:rPr lang="ko-KR" altLang="en-US" sz="2400" dirty="0">
                <a:solidFill>
                  <a:srgbClr val="333333"/>
                </a:solidFill>
              </a:rPr>
              <a:t>이러한 효과는 혼란스러운 생각을 심각하게 억제하려고 한다면 더욱 강하게 </a:t>
            </a:r>
            <a:r>
              <a:rPr lang="ko-KR" altLang="en-US" sz="2400">
                <a:solidFill>
                  <a:srgbClr val="333333"/>
                </a:solidFill>
              </a:rPr>
              <a:t>커질것입니다</a:t>
            </a:r>
            <a:r>
              <a:rPr lang="en-US" altLang="ko-KR" sz="2400">
                <a:solidFill>
                  <a:srgbClr val="333333"/>
                </a:solidFill>
              </a:rPr>
              <a:t>(“</a:t>
            </a:r>
            <a:r>
              <a:rPr lang="ko-KR" altLang="en-US" sz="2400">
                <a:solidFill>
                  <a:srgbClr val="333333"/>
                </a:solidFill>
              </a:rPr>
              <a:t>나는 실패자야”등</a:t>
            </a:r>
            <a:r>
              <a:rPr lang="en-US" altLang="ko-KR" sz="2400" dirty="0">
                <a:solidFill>
                  <a:srgbClr val="333333"/>
                </a:solidFill>
              </a:rPr>
              <a:t>). </a:t>
            </a:r>
            <a:r>
              <a:rPr lang="ko-KR" altLang="en-US" sz="2400" dirty="0">
                <a:solidFill>
                  <a:srgbClr val="333333"/>
                </a:solidFill>
              </a:rPr>
              <a:t>그런 생각들은 이상하거나 통제할수 없을것 같을 때 더 강해질 수 있습니다</a:t>
            </a:r>
            <a:r>
              <a:rPr lang="en-US" altLang="ko-KR" sz="2400" dirty="0">
                <a:solidFill>
                  <a:srgbClr val="333333"/>
                </a:solidFill>
              </a:rPr>
              <a:t>!</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8" name="Slide Number Placeholder 7"/>
          <p:cNvSpPr>
            <a:spLocks noGrp="1"/>
          </p:cNvSpPr>
          <p:nvPr>
            <p:ph type="sldNum" sz="quarter" idx="12"/>
          </p:nvPr>
        </p:nvSpPr>
        <p:spPr/>
        <p:txBody>
          <a:bodyPr/>
          <a:lstStyle/>
          <a:p>
            <a:fld id="{3EE7C136-027D-4646-BD82-9F241FA09E88}" type="slidenum">
              <a:rPr lang="ko-KR" altLang="de-DE" smtClean="0"/>
              <a:pPr/>
              <a:t>30</a:t>
            </a:fld>
            <a:endParaRPr lang="de-DE" altLang="ko-K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대신에</a:t>
            </a:r>
            <a:r>
              <a:rPr lang="en-US" altLang="ko-KR" sz="3600">
                <a:latin typeface="+mn-lt"/>
                <a:ea typeface="+mn-ea"/>
                <a:cs typeface="+mn-cs"/>
              </a:rPr>
              <a:t>:</a:t>
            </a:r>
            <a:endParaRPr lang="de-DE" altLang="ko-KR" sz="3600">
              <a:latin typeface="+mn-lt"/>
              <a:ea typeface="+mn-ea"/>
              <a:cs typeface="+mn-cs"/>
            </a:endParaRPr>
          </a:p>
        </p:txBody>
      </p:sp>
      <p:sp>
        <p:nvSpPr>
          <p:cNvPr id="33794" name="Rectangle 2"/>
          <p:cNvSpPr>
            <a:spLocks noGrp="1" noChangeArrowheads="1"/>
          </p:cNvSpPr>
          <p:nvPr>
            <p:ph idx="1"/>
          </p:nvPr>
        </p:nvSpPr>
        <p:spPr/>
        <p:txBody>
          <a:bodyPr>
            <a:noAutofit/>
          </a:bodyPr>
          <a:lstStyle/>
          <a:p>
            <a:pPr>
              <a:buFont typeface="Wingdings" panose="05000000000000000000" pitchFamily="2" charset="2"/>
              <a:buNone/>
            </a:pPr>
            <a:r>
              <a:rPr lang="ko-KR" altLang="en-US" sz="2400" dirty="0">
                <a:solidFill>
                  <a:srgbClr val="333333"/>
                </a:solidFill>
              </a:rPr>
              <a:t>당신이 강렬한 부정적 생각 때문에 괴롭다면</a:t>
            </a:r>
            <a:r>
              <a:rPr lang="en-US" altLang="ko-KR" sz="2400" dirty="0">
                <a:solidFill>
                  <a:srgbClr val="333333"/>
                </a:solidFill>
              </a:rPr>
              <a:t>, </a:t>
            </a:r>
            <a:r>
              <a:rPr lang="ko-KR" altLang="en-US" sz="2400" dirty="0">
                <a:solidFill>
                  <a:srgbClr val="333333"/>
                </a:solidFill>
              </a:rPr>
              <a:t>애써서 그것들을 억제하려고 하지 마세요</a:t>
            </a:r>
            <a:r>
              <a:rPr lang="en-US" altLang="ko-KR" sz="2400" dirty="0">
                <a:solidFill>
                  <a:srgbClr val="333333"/>
                </a:solidFill>
              </a:rPr>
              <a:t>(</a:t>
            </a:r>
            <a:r>
              <a:rPr lang="ko-KR" altLang="en-US" sz="2400" dirty="0">
                <a:solidFill>
                  <a:srgbClr val="333333"/>
                </a:solidFill>
              </a:rPr>
              <a:t>이렇게 하면 단순히 그런 생각들을 증가시킵니다</a:t>
            </a:r>
            <a:r>
              <a:rPr lang="en-US" altLang="ko-KR" sz="2400" dirty="0">
                <a:solidFill>
                  <a:srgbClr val="333333"/>
                </a:solidFill>
              </a:rPr>
              <a:t>), </a:t>
            </a:r>
            <a:r>
              <a:rPr lang="ko-KR" altLang="en-US" sz="2400" dirty="0">
                <a:solidFill>
                  <a:srgbClr val="333333"/>
                </a:solidFill>
              </a:rPr>
              <a:t>그러나 끼어들지 말고 내면의 사건에 주의를 기울이세요</a:t>
            </a:r>
            <a:r>
              <a:rPr lang="en-US" altLang="ko-KR" sz="2400" dirty="0">
                <a:solidFill>
                  <a:srgbClr val="333333"/>
                </a:solidFill>
              </a:rPr>
              <a:t>- </a:t>
            </a:r>
            <a:r>
              <a:rPr lang="ko-KR" altLang="en-US" sz="2400" dirty="0">
                <a:solidFill>
                  <a:srgbClr val="333333"/>
                </a:solidFill>
              </a:rPr>
              <a:t>마치 바깥의 폭풍처럼</a:t>
            </a:r>
            <a:r>
              <a:rPr lang="en-US" altLang="ko-KR" sz="2400" dirty="0">
                <a:solidFill>
                  <a:srgbClr val="333333"/>
                </a:solidFill>
              </a:rPr>
              <a:t>, </a:t>
            </a:r>
            <a:r>
              <a:rPr lang="ko-KR" altLang="en-US" sz="2400" dirty="0">
                <a:solidFill>
                  <a:srgbClr val="333333"/>
                </a:solidFill>
              </a:rPr>
              <a:t>창문을 통해 조심스럽게 볼수 있는</a:t>
            </a:r>
            <a:r>
              <a:rPr lang="de-DE" altLang="ko-KR" sz="2400" dirty="0">
                <a:solidFill>
                  <a:srgbClr val="333333"/>
                </a:solidFill>
              </a:rPr>
              <a:t> </a:t>
            </a:r>
          </a:p>
          <a:p>
            <a:pPr>
              <a:buFont typeface="Wingdings" panose="05000000000000000000" pitchFamily="2" charset="2"/>
              <a:buNone/>
            </a:pPr>
            <a:r>
              <a:rPr lang="ko-KR" altLang="en-US" sz="2400" dirty="0">
                <a:solidFill>
                  <a:srgbClr val="004992"/>
                </a:solidFill>
              </a:rPr>
              <a:t>생각은 지나쳐갈 것입니다</a:t>
            </a:r>
            <a:r>
              <a:rPr lang="en-US" altLang="ko-KR" sz="2400" dirty="0">
                <a:solidFill>
                  <a:srgbClr val="004992"/>
                </a:solidFill>
              </a:rPr>
              <a:t>, </a:t>
            </a:r>
            <a:r>
              <a:rPr lang="ko-KR" altLang="en-US" sz="2400" dirty="0">
                <a:solidFill>
                  <a:srgbClr val="004992"/>
                </a:solidFill>
              </a:rPr>
              <a:t>단지 천둥을 동반한 구름과 같이</a:t>
            </a:r>
            <a:endParaRPr lang="de-DE" altLang="ko-KR"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EE7C136-027D-4646-BD82-9F241FA09E88}" type="slidenum">
              <a:rPr lang="ko-KR" altLang="de-DE" smtClean="0"/>
              <a:pPr/>
              <a:t>31</a:t>
            </a:fld>
            <a:endParaRPr lang="de-DE" altLang="ko-K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7. </a:t>
            </a:r>
            <a:r>
              <a:rPr lang="ko-KR" altLang="en-US" sz="3600">
                <a:solidFill>
                  <a:srgbClr val="004992"/>
                </a:solidFill>
                <a:latin typeface="+mn-lt"/>
                <a:ea typeface="+mn-ea"/>
                <a:cs typeface="+mn-cs"/>
              </a:rPr>
              <a:t>생각의 왜곡</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ko-KR" altLang="en-US" sz="2000" b="1" dirty="0">
                <a:solidFill>
                  <a:srgbClr val="004992"/>
                </a:solidFill>
              </a:rPr>
              <a:t>타인과의 비교</a:t>
            </a:r>
            <a:r>
              <a:rPr lang="en-US" altLang="ko-KR" sz="2000" b="1" dirty="0">
                <a:solidFill>
                  <a:srgbClr val="004992"/>
                </a:solidFill>
              </a:rPr>
              <a:t>:</a:t>
            </a:r>
            <a:endParaRPr lang="de-DE" altLang="ko-KR"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타인과 너무 많이 비교하지 마세요</a:t>
            </a:r>
            <a:r>
              <a:rPr lang="en-US" altLang="ko-KR"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더욱 매력적이고</a:t>
            </a:r>
            <a:r>
              <a:rPr lang="en-US" altLang="ko-KR" sz="2000" dirty="0">
                <a:solidFill>
                  <a:srgbClr val="333333"/>
                </a:solidFill>
                <a:latin typeface="+mn-lt"/>
              </a:rPr>
              <a:t>, </a:t>
            </a:r>
            <a:r>
              <a:rPr lang="ko-KR" altLang="en-US" sz="2000" dirty="0">
                <a:solidFill>
                  <a:srgbClr val="333333"/>
                </a:solidFill>
                <a:latin typeface="+mn-lt"/>
              </a:rPr>
              <a:t>성공적이며</a:t>
            </a:r>
            <a:r>
              <a:rPr lang="en-US" altLang="ko-KR" sz="2000" dirty="0">
                <a:solidFill>
                  <a:srgbClr val="333333"/>
                </a:solidFill>
                <a:latin typeface="+mn-lt"/>
              </a:rPr>
              <a:t>, </a:t>
            </a:r>
            <a:r>
              <a:rPr lang="ko-KR" altLang="en-US" sz="2000" dirty="0">
                <a:solidFill>
                  <a:srgbClr val="333333"/>
                </a:solidFill>
                <a:latin typeface="+mn-lt"/>
              </a:rPr>
              <a:t>인기 있는 사람들은 언제나 있다</a:t>
            </a:r>
            <a:r>
              <a:rPr lang="en-US" altLang="ko-KR" sz="2000" dirty="0">
                <a:solidFill>
                  <a:srgbClr val="333333"/>
                </a:solidFill>
                <a:latin typeface="+mn-lt"/>
              </a:rPr>
              <a:t>. </a:t>
            </a:r>
            <a:r>
              <a:rPr lang="ko-KR" altLang="en-US" sz="2000" dirty="0">
                <a:solidFill>
                  <a:srgbClr val="333333"/>
                </a:solidFill>
                <a:latin typeface="+mn-lt"/>
              </a:rPr>
              <a:t>그러나</a:t>
            </a:r>
            <a:r>
              <a:rPr lang="en-US" altLang="ko-KR" sz="2000" dirty="0">
                <a:solidFill>
                  <a:srgbClr val="333333"/>
                </a:solidFill>
                <a:latin typeface="+mn-lt"/>
              </a:rPr>
              <a:t>,</a:t>
            </a:r>
            <a:r>
              <a:rPr lang="ko-KR" altLang="en-US" sz="2000" dirty="0">
                <a:solidFill>
                  <a:srgbClr val="333333"/>
                </a:solidFill>
                <a:latin typeface="+mn-lt"/>
              </a:rPr>
              <a:t> 이 운좋은 사람도 가까이서 지켜본다면</a:t>
            </a:r>
            <a:r>
              <a:rPr lang="en-US" altLang="ko-KR" sz="2000" dirty="0">
                <a:solidFill>
                  <a:srgbClr val="333333"/>
                </a:solidFill>
                <a:latin typeface="+mn-lt"/>
              </a:rPr>
              <a:t>, </a:t>
            </a:r>
            <a:r>
              <a:rPr lang="ko-KR" altLang="en-US" sz="2000" dirty="0">
                <a:solidFill>
                  <a:srgbClr val="333333"/>
                </a:solidFill>
                <a:latin typeface="+mn-lt"/>
              </a:rPr>
              <a:t>이들도 그들만의 약점과 문제가 있다는 것을 알게 될 것이다</a:t>
            </a:r>
            <a:r>
              <a:rPr lang="en-US" altLang="ko-KR" sz="2000" dirty="0">
                <a:solidFill>
                  <a:srgbClr val="333333"/>
                </a:solidFill>
                <a:latin typeface="+mn-lt"/>
              </a:rPr>
              <a:t>.</a:t>
            </a:r>
            <a:endParaRPr lang="ko-KR" altLang="en-US" sz="2000" dirty="0">
              <a:solidFill>
                <a:srgbClr val="333333"/>
              </a:solidFill>
              <a:latin typeface="+mn-lt"/>
            </a:endParaRPr>
          </a:p>
        </p:txBody>
      </p:sp>
      <p:sp>
        <p:nvSpPr>
          <p:cNvPr id="9" name="Footer Placeholder 8"/>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10" name="Slide Number Placeholder 9"/>
          <p:cNvSpPr>
            <a:spLocks noGrp="1"/>
          </p:cNvSpPr>
          <p:nvPr>
            <p:ph type="sldNum" sz="quarter" idx="12"/>
          </p:nvPr>
        </p:nvSpPr>
        <p:spPr/>
        <p:txBody>
          <a:bodyPr/>
          <a:lstStyle/>
          <a:p>
            <a:fld id="{3EE7C136-027D-4646-BD82-9F241FA09E88}" type="slidenum">
              <a:rPr lang="ko-KR" altLang="de-DE" smtClean="0"/>
              <a:pPr/>
              <a:t>32</a:t>
            </a:fld>
            <a:endParaRPr lang="de-DE" altLang="ko-K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7. </a:t>
            </a:r>
            <a:r>
              <a:rPr lang="ko-KR" altLang="en-US" sz="3600">
                <a:solidFill>
                  <a:srgbClr val="004992"/>
                </a:solidFill>
                <a:latin typeface="+mn-lt"/>
                <a:ea typeface="+mn-ea"/>
                <a:cs typeface="+mn-cs"/>
              </a:rPr>
              <a:t>생각의 왜곡</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ko-KR" altLang="en-US" sz="2000" b="1" dirty="0">
                <a:solidFill>
                  <a:srgbClr val="004992"/>
                </a:solidFill>
              </a:rPr>
              <a:t>타인과의 비교</a:t>
            </a:r>
            <a:r>
              <a:rPr lang="en-US" altLang="ko-KR" sz="2000" b="1" dirty="0">
                <a:solidFill>
                  <a:srgbClr val="004992"/>
                </a:solidFill>
              </a:rPr>
              <a:t>:</a:t>
            </a:r>
            <a:endParaRPr lang="de-DE" altLang="ko-KR"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타인과 너무 많이 비교하지 마세요</a:t>
            </a:r>
            <a:r>
              <a:rPr lang="en-US" altLang="ko-KR"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더욱 매력적이고</a:t>
            </a:r>
            <a:r>
              <a:rPr lang="en-US" altLang="ko-KR" sz="2000" dirty="0">
                <a:solidFill>
                  <a:srgbClr val="333333"/>
                </a:solidFill>
                <a:latin typeface="+mn-lt"/>
              </a:rPr>
              <a:t>, </a:t>
            </a:r>
            <a:r>
              <a:rPr lang="ko-KR" altLang="en-US" sz="2000" dirty="0">
                <a:solidFill>
                  <a:srgbClr val="333333"/>
                </a:solidFill>
                <a:latin typeface="+mn-lt"/>
              </a:rPr>
              <a:t>성공적이며</a:t>
            </a:r>
            <a:r>
              <a:rPr lang="en-US" altLang="ko-KR" sz="2000" dirty="0">
                <a:solidFill>
                  <a:srgbClr val="333333"/>
                </a:solidFill>
                <a:latin typeface="+mn-lt"/>
              </a:rPr>
              <a:t>, </a:t>
            </a:r>
            <a:r>
              <a:rPr lang="ko-KR" altLang="en-US" sz="2000" dirty="0">
                <a:solidFill>
                  <a:srgbClr val="333333"/>
                </a:solidFill>
                <a:latin typeface="+mn-lt"/>
              </a:rPr>
              <a:t>인기 있는 사람들은 언제나 있다</a:t>
            </a:r>
            <a:r>
              <a:rPr lang="en-US" altLang="ko-KR" sz="2000" dirty="0">
                <a:solidFill>
                  <a:srgbClr val="333333"/>
                </a:solidFill>
                <a:latin typeface="+mn-lt"/>
              </a:rPr>
              <a:t>. </a:t>
            </a:r>
            <a:r>
              <a:rPr lang="ko-KR" altLang="en-US" sz="2000" dirty="0">
                <a:solidFill>
                  <a:srgbClr val="333333"/>
                </a:solidFill>
                <a:latin typeface="+mn-lt"/>
              </a:rPr>
              <a:t>그러나</a:t>
            </a:r>
            <a:r>
              <a:rPr lang="en-US" altLang="ko-KR" sz="2000" dirty="0">
                <a:solidFill>
                  <a:srgbClr val="333333"/>
                </a:solidFill>
                <a:latin typeface="+mn-lt"/>
              </a:rPr>
              <a:t>,</a:t>
            </a:r>
            <a:r>
              <a:rPr lang="ko-KR" altLang="en-US" sz="2000" dirty="0">
                <a:solidFill>
                  <a:srgbClr val="333333"/>
                </a:solidFill>
                <a:latin typeface="+mn-lt"/>
              </a:rPr>
              <a:t> 이 운좋은 사람도 가까이서 지켜본다면</a:t>
            </a:r>
            <a:r>
              <a:rPr lang="en-US" altLang="ko-KR" sz="2000" dirty="0">
                <a:solidFill>
                  <a:srgbClr val="333333"/>
                </a:solidFill>
                <a:latin typeface="+mn-lt"/>
              </a:rPr>
              <a:t>, </a:t>
            </a:r>
            <a:r>
              <a:rPr lang="ko-KR" altLang="en-US" sz="2000" dirty="0">
                <a:solidFill>
                  <a:srgbClr val="333333"/>
                </a:solidFill>
                <a:latin typeface="+mn-lt"/>
              </a:rPr>
              <a:t>이들도 그들만의 약점과 문제가 있다는 것을 알게 될 것이다</a:t>
            </a:r>
            <a:r>
              <a:rPr lang="en-US" altLang="ko-KR" sz="2000" dirty="0">
                <a:solidFill>
                  <a:srgbClr val="333333"/>
                </a:solidFill>
                <a:latin typeface="+mn-lt"/>
              </a:rPr>
              <a:t>.</a:t>
            </a:r>
            <a:endParaRPr lang="ko-KR" altLang="en-US" sz="2000" dirty="0">
              <a:solidFill>
                <a:srgbClr val="333333"/>
              </a:solidFill>
              <a:latin typeface="+mn-lt"/>
            </a:endParaRPr>
          </a:p>
          <a:p>
            <a:pPr lvl="0" defTabSz="914400"/>
            <a:r>
              <a:rPr lang="ko-KR" altLang="en-US" sz="2000" b="1" dirty="0">
                <a:solidFill>
                  <a:srgbClr val="004992"/>
                </a:solidFill>
              </a:rPr>
              <a:t>당위적 요구</a:t>
            </a:r>
            <a:r>
              <a:rPr lang="en-US" altLang="ko-KR"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아래와 같이 자신에게 너무 높은 요구를 </a:t>
            </a:r>
            <a:r>
              <a:rPr lang="ko-KR" altLang="en-US" sz="2000" b="1" dirty="0">
                <a:solidFill>
                  <a:srgbClr val="333333"/>
                </a:solidFill>
                <a:latin typeface="+mn-lt"/>
              </a:rPr>
              <a:t>하지 마세요</a:t>
            </a:r>
            <a:endParaRPr lang="de-DE" altLang="ko-KR" sz="2000" b="1"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ko-KR" sz="2000">
                <a:solidFill>
                  <a:srgbClr val="333333"/>
                </a:solidFill>
                <a:latin typeface="+mn-lt"/>
              </a:rPr>
              <a:t>“</a:t>
            </a:r>
            <a:r>
              <a:rPr lang="ko-KR" altLang="en-US" sz="2000">
                <a:solidFill>
                  <a:srgbClr val="333333"/>
                </a:solidFill>
                <a:latin typeface="+mn-lt"/>
              </a:rPr>
              <a:t>나는 </a:t>
            </a:r>
            <a:r>
              <a:rPr lang="ko-KR" altLang="en-US" sz="2000" dirty="0">
                <a:solidFill>
                  <a:srgbClr val="333333"/>
                </a:solidFill>
                <a:latin typeface="+mn-lt"/>
              </a:rPr>
              <a:t>항상 </a:t>
            </a:r>
            <a:r>
              <a:rPr lang="ko-KR" altLang="en-US" sz="2000">
                <a:solidFill>
                  <a:srgbClr val="333333"/>
                </a:solidFill>
                <a:latin typeface="+mn-lt"/>
              </a:rPr>
              <a:t>멋있어야 한다</a:t>
            </a:r>
            <a:r>
              <a:rPr lang="en-US" altLang="ko-KR" sz="2000">
                <a:solidFill>
                  <a:srgbClr val="333333"/>
                </a:solidFill>
                <a:latin typeface="+mn-lt"/>
              </a:rPr>
              <a:t>”</a:t>
            </a:r>
            <a:endParaRPr lang="en-US" altLang="ko-KR"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ko-KR" sz="2000">
                <a:solidFill>
                  <a:srgbClr val="333333"/>
                </a:solidFill>
                <a:latin typeface="+mn-lt"/>
              </a:rPr>
              <a:t>“</a:t>
            </a:r>
            <a:r>
              <a:rPr lang="ko-KR" altLang="en-US" sz="2000">
                <a:solidFill>
                  <a:srgbClr val="333333"/>
                </a:solidFill>
                <a:latin typeface="+mn-lt"/>
              </a:rPr>
              <a:t>나는 </a:t>
            </a:r>
            <a:r>
              <a:rPr lang="ko-KR" altLang="en-US" sz="2000" dirty="0">
                <a:solidFill>
                  <a:srgbClr val="333333"/>
                </a:solidFill>
                <a:latin typeface="+mn-lt"/>
              </a:rPr>
              <a:t>항상 똑똑해 </a:t>
            </a:r>
            <a:r>
              <a:rPr lang="ko-KR" altLang="en-US" sz="2000">
                <a:solidFill>
                  <a:srgbClr val="333333"/>
                </a:solidFill>
                <a:latin typeface="+mn-lt"/>
              </a:rPr>
              <a:t>보여야 한다</a:t>
            </a:r>
            <a:r>
              <a:rPr lang="en-US" altLang="ko-KR" sz="2000">
                <a:solidFill>
                  <a:srgbClr val="333333"/>
                </a:solidFill>
                <a:latin typeface="+mn-lt"/>
              </a:rPr>
              <a:t>”</a:t>
            </a:r>
            <a:endParaRPr lang="de-DE" altLang="ko-KR"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ko-KR" sz="2000">
                <a:solidFill>
                  <a:srgbClr val="333333"/>
                </a:solidFill>
                <a:latin typeface="+mn-lt"/>
              </a:rPr>
              <a:t>“</a:t>
            </a:r>
            <a:r>
              <a:rPr lang="ko-KR" altLang="en-US" sz="2000">
                <a:solidFill>
                  <a:srgbClr val="333333"/>
                </a:solidFill>
                <a:latin typeface="+mn-lt"/>
              </a:rPr>
              <a:t>나는 </a:t>
            </a:r>
            <a:r>
              <a:rPr lang="ko-KR" altLang="en-US" sz="2000" dirty="0">
                <a:solidFill>
                  <a:srgbClr val="333333"/>
                </a:solidFill>
                <a:latin typeface="+mn-lt"/>
              </a:rPr>
              <a:t>항상 가장 </a:t>
            </a:r>
            <a:r>
              <a:rPr lang="ko-KR" altLang="en-US" sz="2000">
                <a:solidFill>
                  <a:srgbClr val="333333"/>
                </a:solidFill>
                <a:latin typeface="+mn-lt"/>
              </a:rPr>
              <a:t>재미있어야 한다</a:t>
            </a:r>
            <a:r>
              <a:rPr lang="en-US" altLang="ko-KR" sz="2000">
                <a:solidFill>
                  <a:srgbClr val="333333"/>
                </a:solidFill>
                <a:latin typeface="+mn-lt"/>
              </a:rPr>
              <a:t>”</a:t>
            </a:r>
            <a:endParaRPr lang="en-US" sz="2000" dirty="0">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10" name="Slide Number Placeholder 9"/>
          <p:cNvSpPr>
            <a:spLocks noGrp="1"/>
          </p:cNvSpPr>
          <p:nvPr>
            <p:ph type="sldNum" sz="quarter" idx="12"/>
          </p:nvPr>
        </p:nvSpPr>
        <p:spPr/>
        <p:txBody>
          <a:bodyPr/>
          <a:lstStyle/>
          <a:p>
            <a:fld id="{3EE7C136-027D-4646-BD82-9F241FA09E88}" type="slidenum">
              <a:rPr lang="ko-KR" altLang="de-DE" smtClean="0"/>
              <a:pPr/>
              <a:t>33</a:t>
            </a:fld>
            <a:endParaRPr lang="de-DE" altLang="ko-KR"/>
          </a:p>
        </p:txBody>
      </p:sp>
    </p:spTree>
    <p:extLst>
      <p:ext uri="{BB962C8B-B14F-4D97-AF65-F5344CB8AC3E}">
        <p14:creationId xmlns:p14="http://schemas.microsoft.com/office/powerpoint/2010/main" val="615659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a:solidFill>
                  <a:srgbClr val="004992"/>
                </a:solidFill>
                <a:latin typeface="+mn-lt"/>
                <a:ea typeface="+mn-ea"/>
                <a:cs typeface="+mn-cs"/>
              </a:rPr>
              <a:t>선택 </a:t>
            </a:r>
            <a:r>
              <a:rPr lang="en-US" altLang="ko-KR" sz="3600" spc="-5">
                <a:solidFill>
                  <a:srgbClr val="004992"/>
                </a:solidFill>
                <a:latin typeface="+mn-lt"/>
                <a:ea typeface="+mn-ea"/>
                <a:cs typeface="+mn-cs"/>
              </a:rPr>
              <a:t>: </a:t>
            </a:r>
            <a:r>
              <a:rPr lang="ko-KR" altLang="en-US" sz="3600" spc="-5">
                <a:solidFill>
                  <a:srgbClr val="004992"/>
                </a:solidFill>
                <a:latin typeface="+mn-lt"/>
                <a:ea typeface="+mn-ea"/>
                <a:cs typeface="+mn-cs"/>
              </a:rPr>
              <a:t>비디오 영상</a:t>
            </a:r>
            <a:endParaRPr lang="de-DE" sz="3600" dirty="0">
              <a:solidFill>
                <a:srgbClr val="004992"/>
              </a:solidFill>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ko-KR" altLang="en-US" b="0" i="1" spc="-5" dirty="0">
                <a:solidFill>
                  <a:srgbClr val="333333"/>
                </a:solidFill>
                <a:latin typeface="+mn-lt"/>
              </a:rPr>
              <a:t>훈련자들을 위해</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ko-KR" altLang="en-US" b="0" dirty="0">
                <a:solidFill>
                  <a:srgbClr val="333333"/>
                </a:solidFill>
                <a:latin typeface="+mn-lt"/>
              </a:rPr>
              <a:t>몇몇의 동영상은 모든 청중이나 문화에적절하지 않는 언어를 담고 있습니다</a:t>
            </a:r>
            <a:r>
              <a:rPr lang="en-US" altLang="ko-KR" b="0" dirty="0">
                <a:solidFill>
                  <a:srgbClr val="333333"/>
                </a:solidFill>
                <a:latin typeface="+mn-lt"/>
              </a:rPr>
              <a:t>. </a:t>
            </a:r>
            <a:r>
              <a:rPr lang="ko-KR" altLang="en-US" b="0" dirty="0">
                <a:solidFill>
                  <a:srgbClr val="333333"/>
                </a:solidFill>
                <a:latin typeface="+mn-lt"/>
              </a:rPr>
              <a:t>보기전에 앞선화면을 주의깊게 보기 바랍니다</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34</a:t>
            </a:fld>
            <a:endParaRPr lang="de-DE" altLang="ko-KR"/>
          </a:p>
        </p:txBody>
      </p:sp>
    </p:spTree>
    <p:extLst>
      <p:ext uri="{BB962C8B-B14F-4D97-AF65-F5344CB8AC3E}">
        <p14:creationId xmlns:p14="http://schemas.microsoft.com/office/powerpoint/2010/main" val="2090373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강점들을 알아보자</a:t>
            </a:r>
            <a:endParaRPr lang="en-US" altLang="ko-KR" sz="3600">
              <a:latin typeface="+mn-lt"/>
              <a:ea typeface="+mn-ea"/>
              <a:cs typeface="+mn-cs"/>
            </a:endParaRPr>
          </a:p>
        </p:txBody>
      </p:sp>
      <p:sp>
        <p:nvSpPr>
          <p:cNvPr id="3584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ko-KR" altLang="en-US" sz="2400" dirty="0">
                <a:solidFill>
                  <a:srgbClr val="333333"/>
                </a:solidFill>
              </a:rPr>
              <a:t>당신의 약점에 초점을 맞추는 것 대신</a:t>
            </a:r>
            <a:r>
              <a:rPr lang="en-US" altLang="ko-KR" sz="2400" dirty="0">
                <a:solidFill>
                  <a:srgbClr val="333333"/>
                </a:solidFill>
              </a:rPr>
              <a:t>, </a:t>
            </a:r>
            <a:r>
              <a:rPr lang="ko-KR" altLang="en-US" sz="2400" dirty="0">
                <a:solidFill>
                  <a:srgbClr val="333333"/>
                </a:solidFill>
              </a:rPr>
              <a:t>당신의 강점을</a:t>
            </a:r>
            <a:br>
              <a:rPr lang="en-US" altLang="ko-KR" sz="2400" dirty="0">
                <a:solidFill>
                  <a:srgbClr val="333333"/>
                </a:solidFill>
              </a:rPr>
            </a:br>
            <a:r>
              <a:rPr lang="ko-KR" altLang="en-US" sz="2400" dirty="0">
                <a:solidFill>
                  <a:srgbClr val="333333"/>
                </a:solidFill>
              </a:rPr>
              <a:t>강조하세요</a:t>
            </a:r>
            <a:r>
              <a:rPr lang="en-US" altLang="ko-KR" sz="2400" dirty="0">
                <a:solidFill>
                  <a:srgbClr val="333333"/>
                </a:solidFill>
              </a:rPr>
              <a:t>.</a:t>
            </a:r>
            <a:endParaRPr lang="ko-KR" altLang="en-US" sz="2400" dirty="0">
              <a:solidFill>
                <a:srgbClr val="333333"/>
              </a:solidFill>
            </a:endParaRPr>
          </a:p>
          <a:p>
            <a:pPr marL="342900" indent="-342900" eaLnBrk="1" hangingPunct="1">
              <a:buClr>
                <a:srgbClr val="333333"/>
              </a:buClr>
              <a:buFont typeface="WingDings"/>
              <a:buChar char=""/>
              <a:defRPr/>
            </a:pPr>
            <a:r>
              <a:rPr lang="ko-KR" altLang="en-US" sz="2400" dirty="0">
                <a:solidFill>
                  <a:srgbClr val="333333"/>
                </a:solidFill>
              </a:rPr>
              <a:t>모든 사람은 다른 사람에게는 없는 자신만의자랑할만한 강점을 가지고 있다</a:t>
            </a:r>
            <a:r>
              <a:rPr lang="en-US" altLang="ko-KR" sz="2400" dirty="0">
                <a:solidFill>
                  <a:srgbClr val="333333"/>
                </a:solidFill>
              </a:rPr>
              <a:t>. </a:t>
            </a:r>
            <a:br>
              <a:rPr lang="en-US" altLang="ko-KR" sz="2400" dirty="0">
                <a:solidFill>
                  <a:srgbClr val="333333"/>
                </a:solidFill>
              </a:rPr>
            </a:br>
            <a:r>
              <a:rPr lang="en-US" altLang="ko-KR" sz="2400" i="1" dirty="0">
                <a:solidFill>
                  <a:srgbClr val="004992"/>
                </a:solidFill>
              </a:rPr>
              <a:t>…</a:t>
            </a:r>
            <a:r>
              <a:rPr lang="ko-KR" altLang="en-US" sz="2400" i="1" dirty="0">
                <a:solidFill>
                  <a:srgbClr val="004992"/>
                </a:solidFill>
              </a:rPr>
              <a:t>이것은 세계적인 기록이나 유명한 발명 같은 것을 말하는 것이 아니다</a:t>
            </a:r>
            <a:r>
              <a:rPr lang="en-US" altLang="ko-KR" sz="2400" i="1" dirty="0">
                <a:solidFill>
                  <a:srgbClr val="004992"/>
                </a:solidFill>
              </a:rPr>
              <a:t>.</a:t>
            </a:r>
            <a:endParaRPr lang="en-US" altLang="ko-KR"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p:txBody>
          <a:bodyPr/>
          <a:lstStyle/>
          <a:p>
            <a:fld id="{3EE7C136-027D-4646-BD82-9F241FA09E88}" type="slidenum">
              <a:rPr lang="ko-KR" altLang="de-DE" smtClean="0"/>
              <a:pPr/>
              <a:t>35</a:t>
            </a:fld>
            <a:endParaRPr lang="de-DE" altLang="ko-K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강점들을 알아보자</a:t>
            </a:r>
            <a:endParaRPr lang="en-US" sz="3600">
              <a:latin typeface="+mn-lt"/>
              <a:ea typeface="+mn-ea"/>
              <a:cs typeface="+mn-cs"/>
            </a:endParaRPr>
          </a:p>
        </p:txBody>
      </p:sp>
      <p:sp>
        <p:nvSpPr>
          <p:cNvPr id="40962" name="Rectangle 1026"/>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ko-KR" altLang="en-US" sz="2400" dirty="0">
                <a:solidFill>
                  <a:srgbClr val="004992"/>
                </a:solidFill>
              </a:rPr>
              <a:t>당신이 가지고 있는 강점들에 대해 생각해보세요</a:t>
            </a:r>
            <a:r>
              <a:rPr lang="en-US" altLang="ko-KR" sz="2400" dirty="0">
                <a:solidFill>
                  <a:srgbClr val="004992"/>
                </a:solidFill>
              </a:rPr>
              <a:t>.</a:t>
            </a:r>
            <a:br>
              <a:rPr lang="en-US" altLang="ko-KR" sz="2400" dirty="0">
                <a:solidFill>
                  <a:srgbClr val="004992"/>
                </a:solidFill>
              </a:rPr>
            </a:br>
            <a:r>
              <a:rPr lang="ko-KR" altLang="en-US" sz="2400" i="1" dirty="0">
                <a:solidFill>
                  <a:srgbClr val="333333"/>
                </a:solidFill>
              </a:rPr>
              <a:t>나는 어떤 능력이 있는가</a:t>
            </a:r>
            <a:r>
              <a:rPr lang="en-US" altLang="ko-KR" sz="2400" i="1" dirty="0">
                <a:solidFill>
                  <a:srgbClr val="333333"/>
                </a:solidFill>
              </a:rPr>
              <a:t>? </a:t>
            </a:r>
            <a:r>
              <a:rPr lang="ko-KR" altLang="en-US" sz="2400" i="1" dirty="0">
                <a:solidFill>
                  <a:srgbClr val="333333"/>
                </a:solidFill>
              </a:rPr>
              <a:t>나는 예전에 어떤 칭찬을</a:t>
            </a:r>
            <a:br>
              <a:rPr lang="en-US" altLang="ko-KR" sz="2400" i="1" dirty="0">
                <a:solidFill>
                  <a:srgbClr val="333333"/>
                </a:solidFill>
              </a:rPr>
            </a:br>
            <a:r>
              <a:rPr lang="ko-KR" altLang="en-US" sz="2400" i="1" dirty="0">
                <a:solidFill>
                  <a:srgbClr val="333333"/>
                </a:solidFill>
              </a:rPr>
              <a:t>받았었는가</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 </a:t>
            </a:r>
            <a:r>
              <a:rPr lang="ko-KR" altLang="en-US" sz="1600" i="1" dirty="0">
                <a:solidFill>
                  <a:srgbClr val="333333"/>
                </a:solidFill>
              </a:rPr>
              <a:t>나는 아주 참을성이 많다</a:t>
            </a:r>
            <a:r>
              <a:rPr lang="en-US" altLang="ko-KR" sz="1600" i="1" dirty="0">
                <a:solidFill>
                  <a:srgbClr val="333333"/>
                </a:solidFill>
              </a:rPr>
              <a:t>…</a:t>
            </a:r>
          </a:p>
          <a:p>
            <a:pPr marL="609600" indent="-609600" eaLnBrk="1" hangingPunct="1">
              <a:buFont typeface="Wingdings" panose="05000000000000000000" pitchFamily="2" charset="2"/>
              <a:buAutoNum type="arabicPeriod" startAt="3"/>
            </a:pPr>
            <a:endParaRPr lang="en-US" altLang="ko-KR"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36</a:t>
            </a:fld>
            <a:endParaRPr lang="de-DE" altLang="ko-K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강점들을 알아보자</a:t>
            </a:r>
            <a:endParaRPr lang="en-US" sz="3600">
              <a:latin typeface="+mn-lt"/>
              <a:ea typeface="+mn-ea"/>
              <a:cs typeface="+mn-cs"/>
            </a:endParaRPr>
          </a:p>
        </p:txBody>
      </p:sp>
      <p:sp>
        <p:nvSpPr>
          <p:cNvPr id="40962" name="Rectangle 1026"/>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ko-KR" altLang="en-US" sz="2400" dirty="0">
                <a:solidFill>
                  <a:srgbClr val="004992"/>
                </a:solidFill>
              </a:rPr>
              <a:t>당신이 가지고 있는 강점들에 대해 생각해보세요</a:t>
            </a:r>
            <a:r>
              <a:rPr lang="en-US" altLang="ko-KR" sz="2400" dirty="0">
                <a:solidFill>
                  <a:srgbClr val="004992"/>
                </a:solidFill>
              </a:rPr>
              <a:t>.</a:t>
            </a:r>
            <a:br>
              <a:rPr lang="en-US" altLang="ko-KR" sz="2400" dirty="0">
                <a:solidFill>
                  <a:srgbClr val="004992"/>
                </a:solidFill>
              </a:rPr>
            </a:br>
            <a:r>
              <a:rPr lang="ko-KR" altLang="en-US" sz="2400" i="1" dirty="0">
                <a:solidFill>
                  <a:srgbClr val="333333"/>
                </a:solidFill>
              </a:rPr>
              <a:t>나는 어떤 능력이 있는가</a:t>
            </a:r>
            <a:r>
              <a:rPr lang="en-US" altLang="ko-KR" sz="2400" i="1" dirty="0">
                <a:solidFill>
                  <a:srgbClr val="333333"/>
                </a:solidFill>
              </a:rPr>
              <a:t>? </a:t>
            </a:r>
            <a:r>
              <a:rPr lang="ko-KR" altLang="en-US" sz="2400" i="1" dirty="0">
                <a:solidFill>
                  <a:srgbClr val="333333"/>
                </a:solidFill>
              </a:rPr>
              <a:t>나는 예전에 어떤 칭찬을</a:t>
            </a:r>
            <a:br>
              <a:rPr lang="en-US" altLang="ko-KR" sz="2400" i="1" dirty="0">
                <a:solidFill>
                  <a:srgbClr val="333333"/>
                </a:solidFill>
              </a:rPr>
            </a:br>
            <a:r>
              <a:rPr lang="ko-KR" altLang="en-US" sz="2400" i="1" dirty="0">
                <a:solidFill>
                  <a:srgbClr val="333333"/>
                </a:solidFill>
              </a:rPr>
              <a:t>받았었는가</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 </a:t>
            </a:r>
            <a:r>
              <a:rPr lang="ko-KR" altLang="en-US" sz="1600" i="1" dirty="0">
                <a:solidFill>
                  <a:srgbClr val="333333"/>
                </a:solidFill>
              </a:rPr>
              <a:t>나는 아주 참을성이 많다</a:t>
            </a:r>
            <a:r>
              <a:rPr lang="en-US" altLang="ko-KR" sz="1600" i="1" dirty="0">
                <a:solidFill>
                  <a:srgbClr val="333333"/>
                </a:solidFill>
              </a:rPr>
              <a:t>…</a:t>
            </a:r>
          </a:p>
          <a:p>
            <a:pPr marL="609600" indent="-609600" eaLnBrk="1" hangingPunct="1">
              <a:buFont typeface="Wingdings" panose="05000000000000000000" pitchFamily="2" charset="2"/>
              <a:buAutoNum type="arabicPeriod" startAt="2"/>
            </a:pPr>
            <a:r>
              <a:rPr lang="ko-KR" altLang="en-US" sz="2400" dirty="0">
                <a:solidFill>
                  <a:srgbClr val="004992"/>
                </a:solidFill>
              </a:rPr>
              <a:t>특정한 장소를 생각해보세요</a:t>
            </a:r>
            <a:r>
              <a:rPr lang="en-US" altLang="ko-KR" sz="2400" dirty="0">
                <a:solidFill>
                  <a:srgbClr val="004992"/>
                </a:solidFill>
              </a:rPr>
              <a:t>.</a:t>
            </a:r>
            <a:r>
              <a:rPr lang="en-US" altLang="ko-KR" sz="2400" dirty="0">
                <a:solidFill>
                  <a:srgbClr val="333333"/>
                </a:solidFill>
              </a:rPr>
              <a:t> </a:t>
            </a:r>
            <a:br>
              <a:rPr lang="en-US" altLang="ko-KR" sz="2400" dirty="0">
                <a:solidFill>
                  <a:srgbClr val="333333"/>
                </a:solidFill>
              </a:rPr>
            </a:br>
            <a:r>
              <a:rPr lang="ko-KR" altLang="en-US" sz="2400" i="1" dirty="0">
                <a:solidFill>
                  <a:srgbClr val="333333"/>
                </a:solidFill>
              </a:rPr>
              <a:t>언제 그리고 어디서</a:t>
            </a:r>
            <a:r>
              <a:rPr lang="en-US" altLang="ko-KR" sz="2400" i="1" dirty="0">
                <a:solidFill>
                  <a:srgbClr val="333333"/>
                </a:solidFill>
              </a:rPr>
              <a:t>? </a:t>
            </a:r>
            <a:r>
              <a:rPr lang="ko-KR" altLang="en-US" sz="2400" i="1" dirty="0">
                <a:solidFill>
                  <a:srgbClr val="333333"/>
                </a:solidFill>
              </a:rPr>
              <a:t>나는 무엇을 했고</a:t>
            </a:r>
            <a:r>
              <a:rPr lang="en-US" altLang="ko-KR" sz="2400" i="1" dirty="0">
                <a:solidFill>
                  <a:srgbClr val="333333"/>
                </a:solidFill>
              </a:rPr>
              <a:t>, </a:t>
            </a:r>
            <a:r>
              <a:rPr lang="ko-KR" altLang="en-US" sz="2400" i="1" dirty="0">
                <a:solidFill>
                  <a:srgbClr val="333333"/>
                </a:solidFill>
              </a:rPr>
              <a:t>누가 반응해주었는가</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 </a:t>
            </a:r>
            <a:r>
              <a:rPr lang="ko-KR" altLang="en-US" sz="1600" i="1" dirty="0">
                <a:solidFill>
                  <a:srgbClr val="333333"/>
                </a:solidFill>
              </a:rPr>
              <a:t>나는 조카딸이 수학문제 푸는 것을 도와주었고</a:t>
            </a:r>
            <a:r>
              <a:rPr lang="en-US" altLang="ko-KR" sz="1600" i="1" dirty="0">
                <a:solidFill>
                  <a:srgbClr val="333333"/>
                </a:solidFill>
              </a:rPr>
              <a:t>, </a:t>
            </a:r>
            <a:r>
              <a:rPr lang="ko-KR" altLang="en-US" sz="1600" i="1" dirty="0">
                <a:solidFill>
                  <a:srgbClr val="333333"/>
                </a:solidFill>
              </a:rPr>
              <a:t>그녀는 학교에서 좋은 점수를 받았다</a:t>
            </a:r>
            <a:r>
              <a:rPr lang="en-US" altLang="ko-KR" sz="1600" i="1" dirty="0">
                <a:solidFill>
                  <a:srgbClr val="333333"/>
                </a:solidFill>
              </a:rPr>
              <a:t>…</a:t>
            </a:r>
          </a:p>
          <a:p>
            <a:pPr marL="609600" indent="-609600" eaLnBrk="1" hangingPunct="1">
              <a:buFont typeface="Wingdings" panose="05000000000000000000" pitchFamily="2" charset="2"/>
              <a:buAutoNum type="arabicPeriod" startAt="3"/>
            </a:pPr>
            <a:endParaRPr lang="en-US" altLang="ko-KR"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37</a:t>
            </a:fld>
            <a:endParaRPr lang="de-DE" altLang="ko-KR"/>
          </a:p>
        </p:txBody>
      </p:sp>
    </p:spTree>
    <p:extLst>
      <p:ext uri="{BB962C8B-B14F-4D97-AF65-F5344CB8AC3E}">
        <p14:creationId xmlns:p14="http://schemas.microsoft.com/office/powerpoint/2010/main" val="1950323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강점들을 알아보자</a:t>
            </a:r>
            <a:endParaRPr lang="en-US" sz="3600">
              <a:latin typeface="+mn-lt"/>
              <a:ea typeface="+mn-ea"/>
              <a:cs typeface="+mn-cs"/>
            </a:endParaRPr>
          </a:p>
        </p:txBody>
      </p:sp>
      <p:sp>
        <p:nvSpPr>
          <p:cNvPr id="40962" name="Rectangle 1026"/>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ko-KR" altLang="en-US" sz="2400" dirty="0">
                <a:solidFill>
                  <a:srgbClr val="004992"/>
                </a:solidFill>
              </a:rPr>
              <a:t>당신이 가지고 있는 강점들에 대해 생각해보세요</a:t>
            </a:r>
            <a:r>
              <a:rPr lang="en-US" altLang="ko-KR" sz="2400" dirty="0">
                <a:solidFill>
                  <a:srgbClr val="004992"/>
                </a:solidFill>
              </a:rPr>
              <a:t>.</a:t>
            </a:r>
            <a:br>
              <a:rPr lang="en-US" altLang="ko-KR" sz="2400" dirty="0">
                <a:solidFill>
                  <a:srgbClr val="004992"/>
                </a:solidFill>
              </a:rPr>
            </a:br>
            <a:r>
              <a:rPr lang="ko-KR" altLang="en-US" sz="2400" i="1" dirty="0">
                <a:solidFill>
                  <a:srgbClr val="333333"/>
                </a:solidFill>
              </a:rPr>
              <a:t>나는 어떤 능력이 있는가</a:t>
            </a:r>
            <a:r>
              <a:rPr lang="en-US" altLang="ko-KR" sz="2400" i="1" dirty="0">
                <a:solidFill>
                  <a:srgbClr val="333333"/>
                </a:solidFill>
              </a:rPr>
              <a:t>? </a:t>
            </a:r>
            <a:r>
              <a:rPr lang="ko-KR" altLang="en-US" sz="2400" i="1" dirty="0">
                <a:solidFill>
                  <a:srgbClr val="333333"/>
                </a:solidFill>
              </a:rPr>
              <a:t>나는 예전에 어떤 칭찬을</a:t>
            </a:r>
            <a:br>
              <a:rPr lang="en-US" altLang="ko-KR" sz="2400" i="1" dirty="0">
                <a:solidFill>
                  <a:srgbClr val="333333"/>
                </a:solidFill>
              </a:rPr>
            </a:br>
            <a:r>
              <a:rPr lang="ko-KR" altLang="en-US" sz="2400" i="1" dirty="0">
                <a:solidFill>
                  <a:srgbClr val="333333"/>
                </a:solidFill>
              </a:rPr>
              <a:t>받았었는가</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 </a:t>
            </a:r>
            <a:r>
              <a:rPr lang="ko-KR" altLang="en-US" sz="1600" i="1" dirty="0">
                <a:solidFill>
                  <a:srgbClr val="333333"/>
                </a:solidFill>
              </a:rPr>
              <a:t>나는 아주 참을성이 많다</a:t>
            </a:r>
            <a:r>
              <a:rPr lang="en-US" altLang="ko-KR" sz="1600" i="1" dirty="0">
                <a:solidFill>
                  <a:srgbClr val="333333"/>
                </a:solidFill>
              </a:rPr>
              <a:t>…</a:t>
            </a:r>
          </a:p>
          <a:p>
            <a:pPr marL="609600" indent="-609600" eaLnBrk="1" hangingPunct="1">
              <a:buFont typeface="Wingdings" panose="05000000000000000000" pitchFamily="2" charset="2"/>
              <a:buAutoNum type="arabicPeriod" startAt="2"/>
            </a:pPr>
            <a:r>
              <a:rPr lang="ko-KR" altLang="en-US" sz="2400" dirty="0">
                <a:solidFill>
                  <a:srgbClr val="004992"/>
                </a:solidFill>
              </a:rPr>
              <a:t>특정한 장소를 생각해보세요</a:t>
            </a:r>
            <a:r>
              <a:rPr lang="en-US" altLang="ko-KR" sz="2400" dirty="0">
                <a:solidFill>
                  <a:srgbClr val="004992"/>
                </a:solidFill>
              </a:rPr>
              <a:t>.</a:t>
            </a:r>
            <a:r>
              <a:rPr lang="en-US" altLang="ko-KR" sz="2400" dirty="0">
                <a:solidFill>
                  <a:srgbClr val="333333"/>
                </a:solidFill>
              </a:rPr>
              <a:t> </a:t>
            </a:r>
            <a:br>
              <a:rPr lang="en-US" altLang="ko-KR" sz="2400" dirty="0">
                <a:solidFill>
                  <a:srgbClr val="333333"/>
                </a:solidFill>
              </a:rPr>
            </a:br>
            <a:r>
              <a:rPr lang="ko-KR" altLang="en-US" sz="2400" i="1" dirty="0">
                <a:solidFill>
                  <a:srgbClr val="333333"/>
                </a:solidFill>
              </a:rPr>
              <a:t>언제 그리고 어디서</a:t>
            </a:r>
            <a:r>
              <a:rPr lang="en-US" altLang="ko-KR" sz="2400" i="1" dirty="0">
                <a:solidFill>
                  <a:srgbClr val="333333"/>
                </a:solidFill>
              </a:rPr>
              <a:t>? </a:t>
            </a:r>
            <a:r>
              <a:rPr lang="ko-KR" altLang="en-US" sz="2400" i="1" dirty="0">
                <a:solidFill>
                  <a:srgbClr val="333333"/>
                </a:solidFill>
              </a:rPr>
              <a:t>나는 무엇을 했고</a:t>
            </a:r>
            <a:r>
              <a:rPr lang="en-US" altLang="ko-KR" sz="2400" i="1" dirty="0">
                <a:solidFill>
                  <a:srgbClr val="333333"/>
                </a:solidFill>
              </a:rPr>
              <a:t>, </a:t>
            </a:r>
            <a:r>
              <a:rPr lang="ko-KR" altLang="en-US" sz="2400" i="1" dirty="0">
                <a:solidFill>
                  <a:srgbClr val="333333"/>
                </a:solidFill>
              </a:rPr>
              <a:t>누가 반응해주었는가</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 </a:t>
            </a:r>
            <a:r>
              <a:rPr lang="ko-KR" altLang="en-US" sz="1600" i="1" dirty="0">
                <a:solidFill>
                  <a:srgbClr val="333333"/>
                </a:solidFill>
              </a:rPr>
              <a:t>나는 조카딸이 수학문제 푸는 것을 도와주었고</a:t>
            </a:r>
            <a:r>
              <a:rPr lang="en-US" altLang="ko-KR" sz="1600" i="1" dirty="0">
                <a:solidFill>
                  <a:srgbClr val="333333"/>
                </a:solidFill>
              </a:rPr>
              <a:t>, </a:t>
            </a:r>
            <a:r>
              <a:rPr lang="ko-KR" altLang="en-US" sz="1600" i="1" dirty="0">
                <a:solidFill>
                  <a:srgbClr val="333333"/>
                </a:solidFill>
              </a:rPr>
              <a:t>그녀는 학교에서 좋은 점수를 받았다</a:t>
            </a:r>
            <a:r>
              <a:rPr lang="en-US" altLang="ko-KR" sz="1600" i="1" dirty="0">
                <a:solidFill>
                  <a:srgbClr val="333333"/>
                </a:solidFill>
              </a:rPr>
              <a:t>…</a:t>
            </a:r>
          </a:p>
          <a:p>
            <a:pPr marL="609600" indent="-609600" eaLnBrk="1" hangingPunct="1">
              <a:buFont typeface="Wingdings" panose="05000000000000000000" pitchFamily="2" charset="2"/>
              <a:buAutoNum type="arabicPeriod" startAt="3"/>
            </a:pPr>
            <a:r>
              <a:rPr lang="ko-KR" altLang="en-US" sz="2400" dirty="0">
                <a:solidFill>
                  <a:srgbClr val="004992"/>
                </a:solidFill>
              </a:rPr>
              <a:t>적어보세요</a:t>
            </a:r>
            <a:r>
              <a:rPr lang="en-US" altLang="ko-KR" sz="2400" dirty="0">
                <a:solidFill>
                  <a:srgbClr val="004992"/>
                </a:solidFill>
              </a:rPr>
              <a:t>!</a:t>
            </a:r>
            <a:br>
              <a:rPr lang="en-US" altLang="ko-KR" sz="2400" dirty="0">
                <a:solidFill>
                  <a:srgbClr val="004992"/>
                </a:solidFill>
              </a:rPr>
            </a:br>
            <a:r>
              <a:rPr lang="ko-KR" altLang="en-US" sz="2400" i="1" dirty="0">
                <a:solidFill>
                  <a:srgbClr val="333333"/>
                </a:solidFill>
              </a:rPr>
              <a:t>규칙적으로 읽어보고 자세히 말해보세요</a:t>
            </a:r>
            <a:r>
              <a:rPr lang="en-US" altLang="ko-KR" sz="2400" i="1" dirty="0">
                <a:solidFill>
                  <a:srgbClr val="333333"/>
                </a:solidFill>
              </a:rPr>
              <a:t>. </a:t>
            </a:r>
            <a:r>
              <a:rPr lang="ko-KR" altLang="en-US" sz="2400" i="1" dirty="0">
                <a:solidFill>
                  <a:srgbClr val="333333"/>
                </a:solidFill>
              </a:rPr>
              <a:t>위험한 고비가 있을 때</a:t>
            </a:r>
            <a:r>
              <a:rPr lang="en-US" altLang="ko-KR" sz="2400" i="1" dirty="0">
                <a:solidFill>
                  <a:srgbClr val="333333"/>
                </a:solidFill>
              </a:rPr>
              <a:t>, </a:t>
            </a:r>
            <a:r>
              <a:rPr lang="ko-KR" altLang="en-US" sz="2400" i="1" dirty="0">
                <a:solidFill>
                  <a:srgbClr val="333333"/>
                </a:solidFill>
              </a:rPr>
              <a:t>이 기억들로 돌아가 보세요</a:t>
            </a:r>
            <a:r>
              <a:rPr lang="en-US" altLang="ko-KR" sz="2400" i="1" dirty="0">
                <a:solidFill>
                  <a:srgbClr val="333333"/>
                </a:solidFill>
              </a:rPr>
              <a:t>(</a:t>
            </a:r>
            <a:r>
              <a:rPr lang="ko-KR" altLang="en-US" sz="2400" i="1" dirty="0">
                <a:solidFill>
                  <a:srgbClr val="333333"/>
                </a:solidFill>
              </a:rPr>
              <a:t>예</a:t>
            </a:r>
            <a:r>
              <a:rPr lang="en-US" altLang="ko-KR" sz="2400" i="1" dirty="0">
                <a:solidFill>
                  <a:srgbClr val="333333"/>
                </a:solidFill>
              </a:rPr>
              <a:t>. </a:t>
            </a:r>
            <a:r>
              <a:rPr lang="ko-KR" altLang="en-US" sz="2400" i="1" dirty="0">
                <a:solidFill>
                  <a:srgbClr val="333333"/>
                </a:solidFill>
              </a:rPr>
              <a:t>내가 쓸모 없는 인간이라고 느껴질 때</a:t>
            </a:r>
            <a:r>
              <a:rPr lang="en-US" altLang="ko-KR" sz="2400" i="1" dirty="0">
                <a:solidFill>
                  <a:srgbClr val="333333"/>
                </a:solidFill>
              </a:rPr>
              <a:t>).</a:t>
            </a:r>
            <a:br>
              <a:rPr lang="en-US" altLang="ko-KR" sz="1600" i="1" dirty="0">
                <a:solidFill>
                  <a:srgbClr val="333333"/>
                </a:solidFill>
              </a:rPr>
            </a:br>
            <a:r>
              <a:rPr lang="ko-KR" altLang="en-US" sz="1600" i="1" dirty="0">
                <a:solidFill>
                  <a:srgbClr val="333333"/>
                </a:solidFill>
              </a:rPr>
              <a:t>예</a:t>
            </a:r>
            <a:r>
              <a:rPr lang="en-US" altLang="ko-KR" sz="1600" i="1" dirty="0">
                <a:solidFill>
                  <a:srgbClr val="333333"/>
                </a:solidFill>
              </a:rPr>
              <a:t>. </a:t>
            </a:r>
            <a:r>
              <a:rPr lang="ko-KR" altLang="en-US" sz="1600" i="1" dirty="0">
                <a:solidFill>
                  <a:srgbClr val="333333"/>
                </a:solidFill>
              </a:rPr>
              <a:t>잘 되었던 일이나 칭찬받았던 일들을 적어보세요</a:t>
            </a:r>
            <a:r>
              <a:rPr lang="en-US" altLang="ko-KR" sz="1600" i="1" dirty="0">
                <a:solidFill>
                  <a:srgbClr val="333333"/>
                </a:solidFill>
              </a:rPr>
              <a:t>…</a:t>
            </a:r>
            <a:endParaRPr lang="en-US" altLang="ko-KR"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p:txBody>
          <a:bodyPr/>
          <a:lstStyle/>
          <a:p>
            <a:fld id="{3EE7C136-027D-4646-BD82-9F241FA09E88}" type="slidenum">
              <a:rPr lang="ko-KR" altLang="de-DE" smtClean="0"/>
              <a:pPr/>
              <a:t>38</a:t>
            </a:fld>
            <a:endParaRPr lang="de-DE" altLang="ko-KR"/>
          </a:p>
        </p:txBody>
      </p:sp>
    </p:spTree>
    <p:extLst>
      <p:ext uri="{BB962C8B-B14F-4D97-AF65-F5344CB8AC3E}">
        <p14:creationId xmlns:p14="http://schemas.microsoft.com/office/powerpoint/2010/main" val="1914648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매일 저녁</a:t>
            </a:r>
            <a:r>
              <a:rPr lang="en-US" altLang="ko-KR" sz="2400" dirty="0">
                <a:solidFill>
                  <a:srgbClr val="333333"/>
                </a:solidFill>
              </a:rPr>
              <a:t>, </a:t>
            </a:r>
            <a:r>
              <a:rPr lang="ko-KR" altLang="en-US" sz="2400" dirty="0">
                <a:solidFill>
                  <a:srgbClr val="333333"/>
                </a:solidFill>
              </a:rPr>
              <a:t>그날에 긍정적이었던 일들 몇 가지</a:t>
            </a:r>
            <a:r>
              <a:rPr lang="en-US" altLang="ko-KR" sz="2400" dirty="0">
                <a:solidFill>
                  <a:srgbClr val="333333"/>
                </a:solidFill>
              </a:rPr>
              <a:t>(</a:t>
            </a:r>
            <a:r>
              <a:rPr lang="ko-KR" altLang="en-US" sz="2400" dirty="0">
                <a:solidFill>
                  <a:srgbClr val="333333"/>
                </a:solidFill>
              </a:rPr>
              <a:t>대략</a:t>
            </a:r>
            <a:r>
              <a:rPr lang="en-US" altLang="ko-KR" sz="2400" dirty="0">
                <a:solidFill>
                  <a:srgbClr val="333333"/>
                </a:solidFill>
              </a:rPr>
              <a:t>. 5</a:t>
            </a:r>
            <a:r>
              <a:rPr lang="ko-KR" altLang="en-US" sz="2400" dirty="0">
                <a:solidFill>
                  <a:srgbClr val="333333"/>
                </a:solidFill>
              </a:rPr>
              <a:t>개정도</a:t>
            </a:r>
            <a:r>
              <a:rPr lang="en-US" altLang="ko-KR" sz="2400" dirty="0">
                <a:solidFill>
                  <a:srgbClr val="333333"/>
                </a:solidFill>
              </a:rPr>
              <a:t>)</a:t>
            </a:r>
            <a:r>
              <a:rPr lang="ko-KR" altLang="en-US" sz="2400" dirty="0">
                <a:solidFill>
                  <a:srgbClr val="333333"/>
                </a:solidFill>
              </a:rPr>
              <a:t>를 적어보세요</a:t>
            </a:r>
            <a:r>
              <a:rPr lang="en-US" altLang="ko-KR" sz="2400" dirty="0">
                <a:solidFill>
                  <a:srgbClr val="333333"/>
                </a:solidFill>
              </a:rPr>
              <a:t>. </a:t>
            </a:r>
            <a:r>
              <a:rPr lang="ko-KR" altLang="en-US" sz="2400" dirty="0">
                <a:solidFill>
                  <a:srgbClr val="333333"/>
                </a:solidFill>
              </a:rPr>
              <a:t>그리고 마음속에 이것들을 반복하세요</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39</a:t>
            </a:fld>
            <a:endParaRPr lang="de-DE" altLang="ko-K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매일 저녁</a:t>
            </a:r>
            <a:r>
              <a:rPr lang="en-US" altLang="ko-KR" sz="2400" dirty="0">
                <a:solidFill>
                  <a:srgbClr val="333333"/>
                </a:solidFill>
              </a:rPr>
              <a:t>, </a:t>
            </a:r>
            <a:r>
              <a:rPr lang="ko-KR" altLang="en-US" sz="2400" dirty="0">
                <a:solidFill>
                  <a:srgbClr val="333333"/>
                </a:solidFill>
              </a:rPr>
              <a:t>그날에 긍정적이었던 일들 몇 가지</a:t>
            </a:r>
            <a:r>
              <a:rPr lang="en-US" altLang="ko-KR" sz="2400" dirty="0">
                <a:solidFill>
                  <a:srgbClr val="333333"/>
                </a:solidFill>
              </a:rPr>
              <a:t>(</a:t>
            </a:r>
            <a:r>
              <a:rPr lang="ko-KR" altLang="en-US" sz="2400" dirty="0">
                <a:solidFill>
                  <a:srgbClr val="333333"/>
                </a:solidFill>
              </a:rPr>
              <a:t>대략</a:t>
            </a:r>
            <a:r>
              <a:rPr lang="en-US" altLang="ko-KR" sz="2400" dirty="0">
                <a:solidFill>
                  <a:srgbClr val="333333"/>
                </a:solidFill>
              </a:rPr>
              <a:t>. 5</a:t>
            </a:r>
            <a:r>
              <a:rPr lang="ko-KR" altLang="en-US" sz="2400" dirty="0">
                <a:solidFill>
                  <a:srgbClr val="333333"/>
                </a:solidFill>
              </a:rPr>
              <a:t>개정도</a:t>
            </a:r>
            <a:r>
              <a:rPr lang="en-US" altLang="ko-KR" sz="2400" dirty="0">
                <a:solidFill>
                  <a:srgbClr val="333333"/>
                </a:solidFill>
              </a:rPr>
              <a:t>)</a:t>
            </a:r>
            <a:r>
              <a:rPr lang="ko-KR" altLang="en-US" sz="2400" dirty="0">
                <a:solidFill>
                  <a:srgbClr val="333333"/>
                </a:solidFill>
              </a:rPr>
              <a:t>를 적어보세요</a:t>
            </a:r>
            <a:r>
              <a:rPr lang="en-US" altLang="ko-KR" sz="2400" dirty="0">
                <a:solidFill>
                  <a:srgbClr val="333333"/>
                </a:solidFill>
              </a:rPr>
              <a:t>. </a:t>
            </a:r>
            <a:r>
              <a:rPr lang="ko-KR" altLang="en-US" sz="2400" dirty="0">
                <a:solidFill>
                  <a:srgbClr val="333333"/>
                </a:solidFill>
              </a:rPr>
              <a:t>그리고 마음속에 이것들을 반복하세요</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거울 앞에서 자신에게 말해보세요</a:t>
            </a:r>
            <a:r>
              <a:rPr lang="en-US" altLang="ko-KR" sz="2400">
                <a:solidFill>
                  <a:srgbClr val="333333"/>
                </a:solidFill>
              </a:rPr>
              <a:t>: “</a:t>
            </a:r>
            <a:r>
              <a:rPr lang="ko-KR" altLang="en-US" sz="2400">
                <a:solidFill>
                  <a:srgbClr val="333333"/>
                </a:solidFill>
              </a:rPr>
              <a:t>나는 내가 좋다</a:t>
            </a:r>
            <a:r>
              <a:rPr lang="en-US" altLang="de-DE" sz="2400">
                <a:solidFill>
                  <a:srgbClr val="333333"/>
                </a:solidFill>
              </a:rPr>
              <a:t>”</a:t>
            </a:r>
            <a:r>
              <a:rPr lang="ko-KR" altLang="en-US" sz="2400">
                <a:solidFill>
                  <a:srgbClr val="333333"/>
                </a:solidFill>
              </a:rPr>
              <a:t> 아니면</a:t>
            </a:r>
            <a:r>
              <a:rPr lang="en-US" altLang="de-DE" sz="2400">
                <a:solidFill>
                  <a:srgbClr val="333333"/>
                </a:solidFill>
              </a:rPr>
              <a:t> “</a:t>
            </a:r>
            <a:r>
              <a:rPr lang="ko-KR" altLang="en-US" sz="2400">
                <a:solidFill>
                  <a:srgbClr val="333333"/>
                </a:solidFill>
              </a:rPr>
              <a:t>나는 네가 좋아</a:t>
            </a:r>
            <a:r>
              <a:rPr lang="en-US" altLang="de-DE" sz="2400">
                <a:solidFill>
                  <a:srgbClr val="333333"/>
                </a:solidFill>
              </a:rPr>
              <a:t>”</a:t>
            </a:r>
            <a:r>
              <a:rPr lang="en-US" altLang="ko-KR" sz="2400">
                <a:solidFill>
                  <a:srgbClr val="333333"/>
                </a:solidFill>
              </a:rPr>
              <a:t>! </a:t>
            </a:r>
            <a:r>
              <a:rPr lang="en-US" altLang="ko-KR" sz="2400" dirty="0">
                <a:solidFill>
                  <a:srgbClr val="333333"/>
                </a:solidFill>
              </a:rPr>
              <a:t>(</a:t>
            </a:r>
            <a:r>
              <a:rPr lang="ko-KR" altLang="en-US" sz="2400" dirty="0">
                <a:solidFill>
                  <a:srgbClr val="333333"/>
                </a:solidFill>
              </a:rPr>
              <a:t>주의</a:t>
            </a:r>
            <a:r>
              <a:rPr lang="en-US" altLang="ko-KR" sz="2400" dirty="0">
                <a:solidFill>
                  <a:srgbClr val="333333"/>
                </a:solidFill>
              </a:rPr>
              <a:t>: </a:t>
            </a:r>
            <a:r>
              <a:rPr lang="ko-KR" altLang="en-US" sz="2400" dirty="0">
                <a:solidFill>
                  <a:srgbClr val="333333"/>
                </a:solidFill>
              </a:rPr>
              <a:t>처음에</a:t>
            </a:r>
            <a:r>
              <a:rPr lang="en-US" altLang="ko-KR" sz="2400" dirty="0">
                <a:solidFill>
                  <a:srgbClr val="333333"/>
                </a:solidFill>
              </a:rPr>
              <a:t>, </a:t>
            </a:r>
            <a:r>
              <a:rPr lang="ko-KR" altLang="en-US" sz="2400" dirty="0">
                <a:solidFill>
                  <a:srgbClr val="333333"/>
                </a:solidFill>
              </a:rPr>
              <a:t>이렇게 하면 다소 바보처럼 느껴질 수 있다</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40</a:t>
            </a:fld>
            <a:endParaRPr lang="de-DE" altLang="ko-KR"/>
          </a:p>
        </p:txBody>
      </p:sp>
    </p:spTree>
    <p:extLst>
      <p:ext uri="{BB962C8B-B14F-4D97-AF65-F5344CB8AC3E}">
        <p14:creationId xmlns:p14="http://schemas.microsoft.com/office/powerpoint/2010/main" val="2950530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매일 저녁</a:t>
            </a:r>
            <a:r>
              <a:rPr lang="en-US" altLang="ko-KR" sz="2400" dirty="0">
                <a:solidFill>
                  <a:srgbClr val="333333"/>
                </a:solidFill>
              </a:rPr>
              <a:t>, </a:t>
            </a:r>
            <a:r>
              <a:rPr lang="ko-KR" altLang="en-US" sz="2400" dirty="0">
                <a:solidFill>
                  <a:srgbClr val="333333"/>
                </a:solidFill>
              </a:rPr>
              <a:t>그날에 긍정적이었던 일들 몇 가지</a:t>
            </a:r>
            <a:r>
              <a:rPr lang="en-US" altLang="ko-KR" sz="2400" dirty="0">
                <a:solidFill>
                  <a:srgbClr val="333333"/>
                </a:solidFill>
              </a:rPr>
              <a:t>(</a:t>
            </a:r>
            <a:r>
              <a:rPr lang="ko-KR" altLang="en-US" sz="2400" dirty="0">
                <a:solidFill>
                  <a:srgbClr val="333333"/>
                </a:solidFill>
              </a:rPr>
              <a:t>대략</a:t>
            </a:r>
            <a:r>
              <a:rPr lang="en-US" altLang="ko-KR" sz="2400" dirty="0">
                <a:solidFill>
                  <a:srgbClr val="333333"/>
                </a:solidFill>
              </a:rPr>
              <a:t>. 5</a:t>
            </a:r>
            <a:r>
              <a:rPr lang="ko-KR" altLang="en-US" sz="2400" dirty="0">
                <a:solidFill>
                  <a:srgbClr val="333333"/>
                </a:solidFill>
              </a:rPr>
              <a:t>개정도</a:t>
            </a:r>
            <a:r>
              <a:rPr lang="en-US" altLang="ko-KR" sz="2400" dirty="0">
                <a:solidFill>
                  <a:srgbClr val="333333"/>
                </a:solidFill>
              </a:rPr>
              <a:t>)</a:t>
            </a:r>
            <a:r>
              <a:rPr lang="ko-KR" altLang="en-US" sz="2400" dirty="0">
                <a:solidFill>
                  <a:srgbClr val="333333"/>
                </a:solidFill>
              </a:rPr>
              <a:t>를 적어보세요</a:t>
            </a:r>
            <a:r>
              <a:rPr lang="en-US" altLang="ko-KR" sz="2400" dirty="0">
                <a:solidFill>
                  <a:srgbClr val="333333"/>
                </a:solidFill>
              </a:rPr>
              <a:t>. </a:t>
            </a:r>
            <a:r>
              <a:rPr lang="ko-KR" altLang="en-US" sz="2400" dirty="0">
                <a:solidFill>
                  <a:srgbClr val="333333"/>
                </a:solidFill>
              </a:rPr>
              <a:t>그리고 마음속에 이것들을 반복하세요</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거울 앞에서 자신에게 말해보세요</a:t>
            </a:r>
            <a:r>
              <a:rPr lang="en-US" altLang="ko-KR" sz="2400">
                <a:solidFill>
                  <a:srgbClr val="333333"/>
                </a:solidFill>
              </a:rPr>
              <a:t>: “</a:t>
            </a:r>
            <a:r>
              <a:rPr lang="ko-KR" altLang="en-US" sz="2400">
                <a:solidFill>
                  <a:srgbClr val="333333"/>
                </a:solidFill>
              </a:rPr>
              <a:t>나는 내가 좋다</a:t>
            </a:r>
            <a:r>
              <a:rPr lang="en-US" altLang="de-DE" sz="2400">
                <a:solidFill>
                  <a:srgbClr val="333333"/>
                </a:solidFill>
              </a:rPr>
              <a:t>”</a:t>
            </a:r>
            <a:r>
              <a:rPr lang="ko-KR" altLang="en-US" sz="2400">
                <a:solidFill>
                  <a:srgbClr val="333333"/>
                </a:solidFill>
              </a:rPr>
              <a:t> 아니면</a:t>
            </a:r>
            <a:r>
              <a:rPr lang="en-US" altLang="de-DE" sz="2400">
                <a:solidFill>
                  <a:srgbClr val="333333"/>
                </a:solidFill>
              </a:rPr>
              <a:t> “</a:t>
            </a:r>
            <a:r>
              <a:rPr lang="ko-KR" altLang="en-US" sz="2400">
                <a:solidFill>
                  <a:srgbClr val="333333"/>
                </a:solidFill>
              </a:rPr>
              <a:t>나는 네가 좋아</a:t>
            </a:r>
            <a:r>
              <a:rPr lang="en-US" altLang="de-DE" sz="2400">
                <a:solidFill>
                  <a:srgbClr val="333333"/>
                </a:solidFill>
              </a:rPr>
              <a:t>”</a:t>
            </a:r>
            <a:r>
              <a:rPr lang="en-US" altLang="ko-KR" sz="2400">
                <a:solidFill>
                  <a:srgbClr val="333333"/>
                </a:solidFill>
              </a:rPr>
              <a:t>! </a:t>
            </a:r>
            <a:r>
              <a:rPr lang="en-US" altLang="ko-KR" sz="2400" dirty="0">
                <a:solidFill>
                  <a:srgbClr val="333333"/>
                </a:solidFill>
              </a:rPr>
              <a:t>(</a:t>
            </a:r>
            <a:r>
              <a:rPr lang="ko-KR" altLang="en-US" sz="2400" dirty="0">
                <a:solidFill>
                  <a:srgbClr val="333333"/>
                </a:solidFill>
              </a:rPr>
              <a:t>주의</a:t>
            </a:r>
            <a:r>
              <a:rPr lang="en-US" altLang="ko-KR" sz="2400" dirty="0">
                <a:solidFill>
                  <a:srgbClr val="333333"/>
                </a:solidFill>
              </a:rPr>
              <a:t>: </a:t>
            </a:r>
            <a:r>
              <a:rPr lang="ko-KR" altLang="en-US" sz="2400" dirty="0">
                <a:solidFill>
                  <a:srgbClr val="333333"/>
                </a:solidFill>
              </a:rPr>
              <a:t>처음에</a:t>
            </a:r>
            <a:r>
              <a:rPr lang="en-US" altLang="ko-KR" sz="2400" dirty="0">
                <a:solidFill>
                  <a:srgbClr val="333333"/>
                </a:solidFill>
              </a:rPr>
              <a:t>, </a:t>
            </a:r>
            <a:r>
              <a:rPr lang="ko-KR" altLang="en-US" sz="2400" dirty="0">
                <a:solidFill>
                  <a:srgbClr val="333333"/>
                </a:solidFill>
              </a:rPr>
              <a:t>이렇게 하면 다소 바보처럼 느껴질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칭찬을 받아들이고</a:t>
            </a:r>
            <a:r>
              <a:rPr lang="en-US" altLang="ko-KR" sz="2400" dirty="0">
                <a:solidFill>
                  <a:srgbClr val="333333"/>
                </a:solidFill>
              </a:rPr>
              <a:t>, </a:t>
            </a:r>
            <a:r>
              <a:rPr lang="ko-KR" altLang="en-US" sz="2400" dirty="0">
                <a:solidFill>
                  <a:srgbClr val="333333"/>
                </a:solidFill>
              </a:rPr>
              <a:t>힘들 때 이용하기 위해 칭찬을 적어 놓으세요</a:t>
            </a:r>
            <a:r>
              <a:rPr lang="en-US" altLang="ko-KR"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41</a:t>
            </a:fld>
            <a:endParaRPr lang="de-DE" altLang="ko-KR"/>
          </a:p>
        </p:txBody>
      </p:sp>
    </p:spTree>
    <p:extLst>
      <p:ext uri="{BB962C8B-B14F-4D97-AF65-F5344CB8AC3E}">
        <p14:creationId xmlns:p14="http://schemas.microsoft.com/office/powerpoint/2010/main" val="4280532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정말로 좋았던 상황을 기억해보세요</a:t>
            </a:r>
            <a:r>
              <a:rPr lang="en-US" altLang="ko-KR" sz="2400" dirty="0">
                <a:solidFill>
                  <a:srgbClr val="333333"/>
                </a:solidFill>
              </a:rPr>
              <a:t>, </a:t>
            </a:r>
            <a:r>
              <a:rPr lang="ko-KR" altLang="en-US" sz="2400" dirty="0">
                <a:solidFill>
                  <a:srgbClr val="333333"/>
                </a:solidFill>
              </a:rPr>
              <a:t>모든 감각을 이용하여 이것을 기억해 보세요</a:t>
            </a:r>
            <a:r>
              <a:rPr lang="en-US" altLang="de-DE" sz="2400" dirty="0">
                <a:solidFill>
                  <a:srgbClr val="333333"/>
                </a:solidFill>
              </a:rPr>
              <a:t> </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 </a:t>
            </a:r>
            <a:r>
              <a:rPr lang="ko-KR" altLang="en-US" sz="2400" dirty="0">
                <a:solidFill>
                  <a:srgbClr val="333333"/>
                </a:solidFill>
              </a:rPr>
              <a:t>혹시 가능하면 사진 첩을 보는게 도움이 될 것입니다</a:t>
            </a:r>
            <a:r>
              <a:rPr lang="en-US" altLang="ko-KR" sz="2400" dirty="0">
                <a:solidFill>
                  <a:srgbClr val="333333"/>
                </a:solidFill>
              </a:rPr>
              <a:t>.</a:t>
            </a:r>
            <a:endParaRPr lang="ko-KR" altLang="en-US" sz="2400" dirty="0">
              <a:solidFill>
                <a:srgbClr val="333333"/>
              </a:solidFill>
            </a:endParaRPr>
          </a:p>
          <a:p>
            <a:pPr marL="342900" lvl="0" indent="-342900" defTabSz="914400" fontAlgn="base">
              <a:buClr>
                <a:srgbClr val="333333"/>
              </a:buClr>
              <a:buFont typeface="WingDings"/>
              <a:buChar cha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42</a:t>
            </a:fld>
            <a:endParaRPr lang="de-DE" altLang="ko-K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정말로 좋았던 상황을 기억해보세요</a:t>
            </a:r>
            <a:r>
              <a:rPr lang="en-US" altLang="ko-KR" sz="2400" dirty="0">
                <a:solidFill>
                  <a:srgbClr val="333333"/>
                </a:solidFill>
              </a:rPr>
              <a:t>, </a:t>
            </a:r>
            <a:r>
              <a:rPr lang="ko-KR" altLang="en-US" sz="2400" dirty="0">
                <a:solidFill>
                  <a:srgbClr val="333333"/>
                </a:solidFill>
              </a:rPr>
              <a:t>모든 감각을 이용하여 이것을 기억해 보세요</a:t>
            </a:r>
            <a:r>
              <a:rPr lang="en-US" altLang="de-DE" sz="2400" dirty="0">
                <a:solidFill>
                  <a:srgbClr val="333333"/>
                </a:solidFill>
              </a:rPr>
              <a:t> </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 </a:t>
            </a:r>
            <a:r>
              <a:rPr lang="ko-KR" altLang="en-US" sz="2400" dirty="0">
                <a:solidFill>
                  <a:srgbClr val="333333"/>
                </a:solidFill>
              </a:rPr>
              <a:t>혹시 가능하면 사진 첩을 보는게 도움이 될 것입니다</a:t>
            </a:r>
            <a:r>
              <a:rPr lang="en-US" altLang="ko-KR" sz="2400" dirty="0">
                <a:solidFill>
                  <a:srgbClr val="333333"/>
                </a:solidFill>
              </a:rPr>
              <a:t>.</a:t>
            </a:r>
            <a:endParaRPr lang="ko-KR" altLang="en-US"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좋아하는 일들을 하세요 </a:t>
            </a:r>
            <a:r>
              <a:rPr lang="en-US" altLang="ko-KR" sz="2400" dirty="0">
                <a:solidFill>
                  <a:srgbClr val="333333"/>
                </a:solidFill>
              </a:rPr>
              <a:t>– </a:t>
            </a:r>
            <a:r>
              <a:rPr lang="ko-KR" altLang="en-US" sz="2400" dirty="0">
                <a:solidFill>
                  <a:srgbClr val="333333"/>
                </a:solidFill>
              </a:rPr>
              <a:t>다른 사람과 함께하면 더욱 좋습니다</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영화보기</a:t>
            </a:r>
            <a:r>
              <a:rPr lang="en-US" altLang="ko-KR" sz="2400" dirty="0">
                <a:solidFill>
                  <a:srgbClr val="333333"/>
                </a:solidFill>
              </a:rPr>
              <a:t>, </a:t>
            </a:r>
            <a:r>
              <a:rPr lang="ko-KR" altLang="en-US" sz="2400" dirty="0">
                <a:solidFill>
                  <a:srgbClr val="333333"/>
                </a:solidFill>
              </a:rPr>
              <a:t>까페가기</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43</a:t>
            </a:fld>
            <a:endParaRPr lang="de-DE" altLang="ko-KR"/>
          </a:p>
        </p:txBody>
      </p:sp>
    </p:spTree>
    <p:extLst>
      <p:ext uri="{BB962C8B-B14F-4D97-AF65-F5344CB8AC3E}">
        <p14:creationId xmlns:p14="http://schemas.microsoft.com/office/powerpoint/2010/main" val="1796493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정말로 좋았던 상황을 기억해보세요</a:t>
            </a:r>
            <a:r>
              <a:rPr lang="en-US" altLang="ko-KR" sz="2400" dirty="0">
                <a:solidFill>
                  <a:srgbClr val="333333"/>
                </a:solidFill>
              </a:rPr>
              <a:t>, </a:t>
            </a:r>
            <a:r>
              <a:rPr lang="ko-KR" altLang="en-US" sz="2400" dirty="0">
                <a:solidFill>
                  <a:srgbClr val="333333"/>
                </a:solidFill>
              </a:rPr>
              <a:t>모든 감각을 이용하여 이것을 기억해 보세요</a:t>
            </a:r>
            <a:r>
              <a:rPr lang="en-US" altLang="de-DE" sz="2400" dirty="0">
                <a:solidFill>
                  <a:srgbClr val="333333"/>
                </a:solidFill>
              </a:rPr>
              <a:t> </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 </a:t>
            </a:r>
            <a:r>
              <a:rPr lang="ko-KR" altLang="en-US" sz="2400" dirty="0">
                <a:solidFill>
                  <a:srgbClr val="333333"/>
                </a:solidFill>
              </a:rPr>
              <a:t>혹시 가능하면 사진 첩을 보는게 도움이 될 것입니다</a:t>
            </a:r>
            <a:r>
              <a:rPr lang="en-US" altLang="ko-KR" sz="2400" dirty="0">
                <a:solidFill>
                  <a:srgbClr val="333333"/>
                </a:solidFill>
              </a:rPr>
              <a:t>.</a:t>
            </a:r>
            <a:endParaRPr lang="ko-KR" altLang="en-US"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좋아하는 일들을 하세요 </a:t>
            </a:r>
            <a:r>
              <a:rPr lang="en-US" altLang="ko-KR" sz="2400" dirty="0">
                <a:solidFill>
                  <a:srgbClr val="333333"/>
                </a:solidFill>
              </a:rPr>
              <a:t>– </a:t>
            </a:r>
            <a:r>
              <a:rPr lang="ko-KR" altLang="en-US" sz="2400" dirty="0">
                <a:solidFill>
                  <a:srgbClr val="333333"/>
                </a:solidFill>
              </a:rPr>
              <a:t>다른 사람과 함께하면 더욱 좋습니다</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영화보기</a:t>
            </a:r>
            <a:r>
              <a:rPr lang="en-US" altLang="ko-KR" sz="2400" dirty="0">
                <a:solidFill>
                  <a:srgbClr val="333333"/>
                </a:solidFill>
              </a:rPr>
              <a:t>, </a:t>
            </a:r>
            <a:r>
              <a:rPr lang="ko-KR" altLang="en-US" sz="2400" dirty="0">
                <a:solidFill>
                  <a:srgbClr val="333333"/>
                </a:solidFill>
              </a:rPr>
              <a:t>까페가기</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운동을 하세요 </a:t>
            </a:r>
            <a:r>
              <a:rPr lang="en-US" altLang="ko-KR" sz="2400" dirty="0">
                <a:solidFill>
                  <a:srgbClr val="333333"/>
                </a:solidFill>
              </a:rPr>
              <a:t>(</a:t>
            </a:r>
            <a:r>
              <a:rPr lang="ko-KR" altLang="en-US" sz="2400" dirty="0">
                <a:solidFill>
                  <a:srgbClr val="333333"/>
                </a:solidFill>
              </a:rPr>
              <a:t>적어도 </a:t>
            </a:r>
            <a:r>
              <a:rPr lang="en-US" altLang="ko-KR" sz="2400" dirty="0">
                <a:solidFill>
                  <a:srgbClr val="333333"/>
                </a:solidFill>
              </a:rPr>
              <a:t>20</a:t>
            </a:r>
            <a:r>
              <a:rPr lang="ko-KR" altLang="en-US" sz="2400" dirty="0">
                <a:solidFill>
                  <a:srgbClr val="333333"/>
                </a:solidFill>
              </a:rPr>
              <a:t>분 정도</a:t>
            </a:r>
            <a:r>
              <a:rPr lang="en-US" altLang="ko-KR" sz="2400" dirty="0">
                <a:solidFill>
                  <a:srgbClr val="333333"/>
                </a:solidFill>
              </a:rPr>
              <a:t>) – </a:t>
            </a:r>
            <a:r>
              <a:rPr lang="ko-KR" altLang="en-US" sz="2400" dirty="0">
                <a:solidFill>
                  <a:srgbClr val="333333"/>
                </a:solidFill>
              </a:rPr>
              <a:t>훈련이 아닌 </a:t>
            </a:r>
            <a:r>
              <a:rPr lang="en-US" altLang="ko-KR" sz="2400" dirty="0">
                <a:solidFill>
                  <a:srgbClr val="333333"/>
                </a:solidFill>
              </a:rPr>
              <a:t>– </a:t>
            </a:r>
            <a:r>
              <a:rPr lang="ko-KR" altLang="en-US" sz="2400" dirty="0">
                <a:solidFill>
                  <a:srgbClr val="333333"/>
                </a:solidFill>
              </a:rPr>
              <a:t>가능하다면 지구력 운동</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긴 산책이나 조깅</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44</a:t>
            </a:fld>
            <a:endParaRPr lang="de-DE" altLang="ko-KR"/>
          </a:p>
        </p:txBody>
      </p:sp>
    </p:spTree>
    <p:extLst>
      <p:ext uri="{BB962C8B-B14F-4D97-AF65-F5344CB8AC3E}">
        <p14:creationId xmlns:p14="http://schemas.microsoft.com/office/powerpoint/2010/main" val="2557623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dirty="0">
                <a:latin typeface="+mn-lt"/>
                <a:ea typeface="+mn-ea"/>
                <a:cs typeface="+mn-cs"/>
              </a:rPr>
              <a:t>우울한 기분과 낮은 자존감을 감소시키기 위한</a:t>
            </a:r>
            <a:br>
              <a:rPr lang="en-US" altLang="ko-KR" sz="3600" dirty="0">
                <a:latin typeface="+mn-lt"/>
                <a:ea typeface="+mn-ea"/>
                <a:cs typeface="+mn-cs"/>
              </a:rPr>
            </a:br>
            <a:r>
              <a:rPr lang="ko-KR" altLang="en-US" sz="3600" dirty="0">
                <a:latin typeface="+mn-lt"/>
                <a:ea typeface="+mn-ea"/>
                <a:cs typeface="+mn-cs"/>
              </a:rPr>
              <a:t>조언</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정말로 좋았던 상황을 기억해보세요</a:t>
            </a:r>
            <a:r>
              <a:rPr lang="en-US" altLang="ko-KR" sz="2400" dirty="0">
                <a:solidFill>
                  <a:srgbClr val="333333"/>
                </a:solidFill>
              </a:rPr>
              <a:t>, </a:t>
            </a:r>
            <a:r>
              <a:rPr lang="ko-KR" altLang="en-US" sz="2400" dirty="0">
                <a:solidFill>
                  <a:srgbClr val="333333"/>
                </a:solidFill>
              </a:rPr>
              <a:t>모든 감각을 이용하여 이것을 기억해 보세요</a:t>
            </a:r>
            <a:r>
              <a:rPr lang="en-US" altLang="de-DE" sz="2400" dirty="0">
                <a:solidFill>
                  <a:srgbClr val="333333"/>
                </a:solidFill>
              </a:rPr>
              <a:t> </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 </a:t>
            </a:r>
            <a:r>
              <a:rPr lang="ko-KR" altLang="en-US" sz="2400" dirty="0">
                <a:solidFill>
                  <a:srgbClr val="333333"/>
                </a:solidFill>
              </a:rPr>
              <a:t>혹시 가능하면 사진 첩을 보는게 도움이 될 것입니다</a:t>
            </a:r>
            <a:r>
              <a:rPr lang="en-US" altLang="ko-KR" sz="2400" dirty="0">
                <a:solidFill>
                  <a:srgbClr val="333333"/>
                </a:solidFill>
              </a:rPr>
              <a:t>.</a:t>
            </a:r>
            <a:endParaRPr lang="ko-KR" altLang="en-US"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좋아하는 일들을 하세요 </a:t>
            </a:r>
            <a:r>
              <a:rPr lang="en-US" altLang="ko-KR" sz="2400" dirty="0">
                <a:solidFill>
                  <a:srgbClr val="333333"/>
                </a:solidFill>
              </a:rPr>
              <a:t>– </a:t>
            </a:r>
            <a:r>
              <a:rPr lang="ko-KR" altLang="en-US" sz="2400" dirty="0">
                <a:solidFill>
                  <a:srgbClr val="333333"/>
                </a:solidFill>
              </a:rPr>
              <a:t>다른 사람과 함께하면 더욱 좋습니다</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영화보기</a:t>
            </a:r>
            <a:r>
              <a:rPr lang="en-US" altLang="ko-KR" sz="2400" dirty="0">
                <a:solidFill>
                  <a:srgbClr val="333333"/>
                </a:solidFill>
              </a:rPr>
              <a:t>, </a:t>
            </a:r>
            <a:r>
              <a:rPr lang="ko-KR" altLang="en-US" sz="2400" dirty="0">
                <a:solidFill>
                  <a:srgbClr val="333333"/>
                </a:solidFill>
              </a:rPr>
              <a:t>까페가기</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운동을 하세요 </a:t>
            </a:r>
            <a:r>
              <a:rPr lang="en-US" altLang="ko-KR" sz="2400" dirty="0">
                <a:solidFill>
                  <a:srgbClr val="333333"/>
                </a:solidFill>
              </a:rPr>
              <a:t>(</a:t>
            </a:r>
            <a:r>
              <a:rPr lang="ko-KR" altLang="en-US" sz="2400" dirty="0">
                <a:solidFill>
                  <a:srgbClr val="333333"/>
                </a:solidFill>
              </a:rPr>
              <a:t>적어도 </a:t>
            </a:r>
            <a:r>
              <a:rPr lang="en-US" altLang="ko-KR" sz="2400" dirty="0">
                <a:solidFill>
                  <a:srgbClr val="333333"/>
                </a:solidFill>
              </a:rPr>
              <a:t>20</a:t>
            </a:r>
            <a:r>
              <a:rPr lang="ko-KR" altLang="en-US" sz="2400" dirty="0">
                <a:solidFill>
                  <a:srgbClr val="333333"/>
                </a:solidFill>
              </a:rPr>
              <a:t>분 정도</a:t>
            </a:r>
            <a:r>
              <a:rPr lang="en-US" altLang="ko-KR" sz="2400" dirty="0">
                <a:solidFill>
                  <a:srgbClr val="333333"/>
                </a:solidFill>
              </a:rPr>
              <a:t>) – </a:t>
            </a:r>
            <a:r>
              <a:rPr lang="ko-KR" altLang="en-US" sz="2400" dirty="0">
                <a:solidFill>
                  <a:srgbClr val="333333"/>
                </a:solidFill>
              </a:rPr>
              <a:t>훈련이 아닌 </a:t>
            </a:r>
            <a:r>
              <a:rPr lang="en-US" altLang="ko-KR" sz="2400" dirty="0">
                <a:solidFill>
                  <a:srgbClr val="333333"/>
                </a:solidFill>
              </a:rPr>
              <a:t>– </a:t>
            </a:r>
            <a:r>
              <a:rPr lang="ko-KR" altLang="en-US" sz="2400" dirty="0">
                <a:solidFill>
                  <a:srgbClr val="333333"/>
                </a:solidFill>
              </a:rPr>
              <a:t>가능하다면 지구력 운동</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긴 산책이나 조깅</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좋아하는 음악을 들으세요</a:t>
            </a:r>
            <a:r>
              <a:rPr lang="de-DE"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9" name="Slide Number Placeholder 8"/>
          <p:cNvSpPr>
            <a:spLocks noGrp="1"/>
          </p:cNvSpPr>
          <p:nvPr>
            <p:ph type="sldNum" sz="quarter" idx="12"/>
          </p:nvPr>
        </p:nvSpPr>
        <p:spPr/>
        <p:txBody>
          <a:bodyPr/>
          <a:lstStyle/>
          <a:p>
            <a:fld id="{3EE7C136-027D-4646-BD82-9F241FA09E88}" type="slidenum">
              <a:rPr lang="ko-KR" altLang="de-DE" smtClean="0"/>
              <a:pPr/>
              <a:t>45</a:t>
            </a:fld>
            <a:endParaRPr lang="de-DE" altLang="ko-K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5539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피할 수 없는 운명적인 것이 아닙니다</a:t>
            </a:r>
            <a:r>
              <a:rPr lang="en-GB" altLang="ko-KR" sz="2400"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46</a:t>
            </a:fld>
            <a:endParaRPr lang="de-DE" altLang="ko-K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피할 수 없는 운명적인 것이 아닙니다</a:t>
            </a:r>
            <a:r>
              <a:rPr lang="en-GB"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전형적인 우울적인 왜곡을 인식하고</a:t>
            </a:r>
            <a:r>
              <a:rPr lang="en-US" altLang="ko-KR" sz="2400" dirty="0">
                <a:solidFill>
                  <a:srgbClr val="333333"/>
                </a:solidFill>
              </a:rPr>
              <a:t>, </a:t>
            </a:r>
            <a:r>
              <a:rPr lang="ko-KR" altLang="en-US" sz="2400" dirty="0">
                <a:solidFill>
                  <a:srgbClr val="333333"/>
                </a:solidFill>
              </a:rPr>
              <a:t>그것에 대해 토의하고 교정해가도록 시도하세요</a:t>
            </a:r>
            <a:r>
              <a:rPr lang="en-US" altLang="ko-KR" sz="2400" dirty="0">
                <a:solidFill>
                  <a:srgbClr val="333333"/>
                </a:solidFill>
              </a:rPr>
              <a:t>. (</a:t>
            </a:r>
            <a:r>
              <a:rPr lang="ko-KR" altLang="en-US" sz="2400" dirty="0">
                <a:solidFill>
                  <a:srgbClr val="333333"/>
                </a:solidFill>
              </a:rPr>
              <a:t>리플렛 참조</a:t>
            </a:r>
            <a:r>
              <a:rPr lang="en-US" altLang="ko-KR" sz="2400" dirty="0">
                <a:solidFill>
                  <a:srgbClr val="333333"/>
                </a:solidFill>
              </a:rPr>
              <a:t>)</a:t>
            </a:r>
            <a:r>
              <a:rPr lang="en-GB" sz="2400" dirty="0">
                <a:solidFill>
                  <a:srgbClr val="333333"/>
                </a:solidFill>
              </a:rPr>
              <a:t>.</a:t>
            </a:r>
            <a:endParaRPr lang="en-GB" altLang="ko-KR" sz="2400" dirty="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47</a:t>
            </a:fld>
            <a:endParaRPr lang="de-DE" altLang="ko-KR"/>
          </a:p>
        </p:txBody>
      </p:sp>
    </p:spTree>
    <p:extLst>
      <p:ext uri="{BB962C8B-B14F-4D97-AF65-F5344CB8AC3E}">
        <p14:creationId xmlns:p14="http://schemas.microsoft.com/office/powerpoint/2010/main" val="2515696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피할 수 없는 운명적인 것이 아닙니다</a:t>
            </a:r>
            <a:r>
              <a:rPr lang="en-GB"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전형적인 우울적인 왜곡을 인식하고</a:t>
            </a:r>
            <a:r>
              <a:rPr lang="en-US" altLang="ko-KR" sz="2400" dirty="0">
                <a:solidFill>
                  <a:srgbClr val="333333"/>
                </a:solidFill>
              </a:rPr>
              <a:t>, </a:t>
            </a:r>
            <a:r>
              <a:rPr lang="ko-KR" altLang="en-US" sz="2400" dirty="0">
                <a:solidFill>
                  <a:srgbClr val="333333"/>
                </a:solidFill>
              </a:rPr>
              <a:t>그것에 대해 토의하고 교정해가도록 시도하세요</a:t>
            </a:r>
            <a:r>
              <a:rPr lang="en-US" altLang="ko-KR" sz="2400" dirty="0">
                <a:solidFill>
                  <a:srgbClr val="333333"/>
                </a:solidFill>
              </a:rPr>
              <a:t>. (</a:t>
            </a:r>
            <a:r>
              <a:rPr lang="ko-KR" altLang="en-US" sz="2400" dirty="0">
                <a:solidFill>
                  <a:srgbClr val="333333"/>
                </a:solidFill>
              </a:rPr>
              <a:t>리플렛 참조</a:t>
            </a:r>
            <a:r>
              <a:rPr lang="en-US" altLang="ko-KR" sz="2400" dirty="0">
                <a:solidFill>
                  <a:srgbClr val="333333"/>
                </a:solidFill>
              </a:rPr>
              <a:t>)</a:t>
            </a:r>
            <a:r>
              <a:rPr lang="en-GB" sz="2400" dirty="0">
                <a:solidFill>
                  <a:srgbClr val="333333"/>
                </a:solidFill>
              </a:rPr>
              <a:t>.</a:t>
            </a:r>
            <a:endParaRPr lang="en-GB" altLang="ko-KR" sz="2400" dirty="0">
              <a:solidFill>
                <a:srgbClr val="333333"/>
              </a:solidFill>
            </a:endParaRP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우울한 기분과 낮은 자존감을 줄이기 위해 앞서 말한 조언 중 몇 가지를 지속적으로 사용하세요</a:t>
            </a:r>
            <a:r>
              <a:rPr lang="en-US" altLang="ko-KR" sz="2400"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48</a:t>
            </a:fld>
            <a:endParaRPr lang="de-DE" altLang="ko-KR"/>
          </a:p>
        </p:txBody>
      </p:sp>
    </p:spTree>
    <p:extLst>
      <p:ext uri="{BB962C8B-B14F-4D97-AF65-F5344CB8AC3E}">
        <p14:creationId xmlns:p14="http://schemas.microsoft.com/office/powerpoint/2010/main" val="3123615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피할 수 없는 운명적인 것이 아닙니다</a:t>
            </a:r>
            <a:r>
              <a:rPr lang="en-GB"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전형적인 우울적인 왜곡을 인식하고</a:t>
            </a:r>
            <a:r>
              <a:rPr lang="en-US" altLang="ko-KR" sz="2400" dirty="0">
                <a:solidFill>
                  <a:srgbClr val="333333"/>
                </a:solidFill>
              </a:rPr>
              <a:t>, </a:t>
            </a:r>
            <a:r>
              <a:rPr lang="ko-KR" altLang="en-US" sz="2400" dirty="0">
                <a:solidFill>
                  <a:srgbClr val="333333"/>
                </a:solidFill>
              </a:rPr>
              <a:t>그것에 대해 토의하고 교정해가도록 시도하세요</a:t>
            </a:r>
            <a:r>
              <a:rPr lang="en-US" altLang="ko-KR" sz="2400" dirty="0">
                <a:solidFill>
                  <a:srgbClr val="333333"/>
                </a:solidFill>
              </a:rPr>
              <a:t>. (</a:t>
            </a:r>
            <a:r>
              <a:rPr lang="ko-KR" altLang="en-US" sz="2400" dirty="0">
                <a:solidFill>
                  <a:srgbClr val="333333"/>
                </a:solidFill>
              </a:rPr>
              <a:t>리플렛 참조</a:t>
            </a:r>
            <a:r>
              <a:rPr lang="en-US" altLang="ko-KR" sz="2400" dirty="0">
                <a:solidFill>
                  <a:srgbClr val="333333"/>
                </a:solidFill>
              </a:rPr>
              <a:t>)</a:t>
            </a:r>
            <a:r>
              <a:rPr lang="en-GB" sz="2400" dirty="0">
                <a:solidFill>
                  <a:srgbClr val="333333"/>
                </a:solidFill>
              </a:rPr>
              <a:t>.</a:t>
            </a:r>
            <a:endParaRPr lang="en-GB" altLang="ko-KR" sz="2400" dirty="0">
              <a:solidFill>
                <a:srgbClr val="333333"/>
              </a:solidFill>
            </a:endParaRP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우울한 기분과 낮은 자존감을 줄이기 위해 앞서 말한 조언 중 몇 가지를 지속적으로 사용하세요</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심각한 우울증상이 있는 경우</a:t>
            </a:r>
            <a:r>
              <a:rPr lang="en-US" altLang="ko-KR" sz="2400" dirty="0">
                <a:solidFill>
                  <a:srgbClr val="333333"/>
                </a:solidFill>
              </a:rPr>
              <a:t>, </a:t>
            </a:r>
            <a:r>
              <a:rPr lang="ko-KR" altLang="en-US" sz="2400" dirty="0">
                <a:solidFill>
                  <a:srgbClr val="333333"/>
                </a:solidFill>
              </a:rPr>
              <a:t>심리학자나 정신과 의사를 만나보세요</a:t>
            </a:r>
            <a:r>
              <a:rPr lang="en-US"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49</a:t>
            </a:fld>
            <a:endParaRPr lang="de-DE" altLang="ko-KR"/>
          </a:p>
        </p:txBody>
      </p:sp>
    </p:spTree>
    <p:extLst>
      <p:ext uri="{BB962C8B-B14F-4D97-AF65-F5344CB8AC3E}">
        <p14:creationId xmlns:p14="http://schemas.microsoft.com/office/powerpoint/2010/main" val="1421711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정신증이 있는 많은 사람은</a:t>
            </a:r>
            <a:r>
              <a:rPr lang="en-US" altLang="ko-KR" sz="2000" dirty="0">
                <a:solidFill>
                  <a:srgbClr val="333333"/>
                </a:solidFill>
              </a:rPr>
              <a:t>, </a:t>
            </a:r>
            <a:r>
              <a:rPr lang="ko-KR" altLang="en-US" sz="2000" dirty="0">
                <a:solidFill>
                  <a:srgbClr val="333333"/>
                </a:solidFill>
              </a:rPr>
              <a:t>특히 정신증적 삽화 후에</a:t>
            </a:r>
            <a:r>
              <a:rPr lang="en-US" altLang="ko-KR" sz="2000" dirty="0">
                <a:solidFill>
                  <a:srgbClr val="333333"/>
                </a:solidFill>
              </a:rPr>
              <a:t>, </a:t>
            </a:r>
            <a:r>
              <a:rPr lang="ko-KR" altLang="en-US" sz="2000" dirty="0">
                <a:solidFill>
                  <a:srgbClr val="333333"/>
                </a:solidFill>
              </a:rPr>
              <a:t>낮은 자존감을 보인다</a:t>
            </a:r>
            <a:r>
              <a:rPr lang="en-AU" altLang="ko-KR" sz="2000" dirty="0">
                <a:solidFill>
                  <a:srgbClr val="333333"/>
                </a:solidFill>
              </a:rPr>
              <a:t> (</a:t>
            </a:r>
            <a:r>
              <a:rPr lang="ko-KR" altLang="en-US" sz="2000" dirty="0">
                <a:solidFill>
                  <a:srgbClr val="333333"/>
                </a:solidFill>
              </a:rPr>
              <a:t>수치심</a:t>
            </a:r>
            <a:r>
              <a:rPr lang="en-AU" altLang="ko-KR" sz="2000" dirty="0">
                <a:solidFill>
                  <a:srgbClr val="333333"/>
                </a:solidFill>
              </a:rPr>
              <a:t>; </a:t>
            </a:r>
            <a:r>
              <a:rPr lang="ko-KR" altLang="en-US" sz="2000" dirty="0">
                <a:solidFill>
                  <a:srgbClr val="333333"/>
                </a:solidFill>
              </a:rPr>
              <a:t>친구들에게 버림받을 것에 대한 두려움</a:t>
            </a:r>
            <a:r>
              <a:rPr lang="en-AU" altLang="ko-KR" sz="2000"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50</a:t>
            </a:fld>
            <a:endParaRPr lang="de-DE" altLang="ko-K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정신증이 있는 많은 사람은</a:t>
            </a:r>
            <a:r>
              <a:rPr lang="en-US" altLang="ko-KR" sz="2000" dirty="0">
                <a:solidFill>
                  <a:srgbClr val="333333"/>
                </a:solidFill>
              </a:rPr>
              <a:t>, </a:t>
            </a:r>
            <a:r>
              <a:rPr lang="ko-KR" altLang="en-US" sz="2000" dirty="0">
                <a:solidFill>
                  <a:srgbClr val="333333"/>
                </a:solidFill>
              </a:rPr>
              <a:t>특히 정신증적 삽화 후에</a:t>
            </a:r>
            <a:r>
              <a:rPr lang="en-US" altLang="ko-KR" sz="2000" dirty="0">
                <a:solidFill>
                  <a:srgbClr val="333333"/>
                </a:solidFill>
              </a:rPr>
              <a:t>, </a:t>
            </a:r>
            <a:r>
              <a:rPr lang="ko-KR" altLang="en-US" sz="2000" dirty="0">
                <a:solidFill>
                  <a:srgbClr val="333333"/>
                </a:solidFill>
              </a:rPr>
              <a:t>낮은 자존감을 보인다</a:t>
            </a:r>
            <a:r>
              <a:rPr lang="en-AU" altLang="ko-KR" sz="2000" dirty="0">
                <a:solidFill>
                  <a:srgbClr val="333333"/>
                </a:solidFill>
              </a:rPr>
              <a:t> (</a:t>
            </a:r>
            <a:r>
              <a:rPr lang="ko-KR" altLang="en-US" sz="2000" dirty="0">
                <a:solidFill>
                  <a:srgbClr val="333333"/>
                </a:solidFill>
              </a:rPr>
              <a:t>수치심</a:t>
            </a:r>
            <a:r>
              <a:rPr lang="en-AU" altLang="ko-KR" sz="2000" dirty="0">
                <a:solidFill>
                  <a:srgbClr val="333333"/>
                </a:solidFill>
              </a:rPr>
              <a:t>; </a:t>
            </a:r>
            <a:r>
              <a:rPr lang="ko-KR" altLang="en-US" sz="2000" dirty="0">
                <a:solidFill>
                  <a:srgbClr val="333333"/>
                </a:solidFill>
              </a:rPr>
              <a:t>친구들에게 버림받을 것에 대한 두려움</a:t>
            </a:r>
            <a:r>
              <a:rPr lang="en-AU" altLang="ko-KR" sz="2000" dirty="0">
                <a:solidFill>
                  <a:srgbClr val="333333"/>
                </a:solidFill>
              </a:rPr>
              <a:t>). </a:t>
            </a:r>
            <a:br>
              <a:rPr lang="en-AU" altLang="ko-KR" sz="2000" dirty="0">
                <a:solidFill>
                  <a:srgbClr val="333333"/>
                </a:solidFill>
              </a:rPr>
            </a:br>
            <a:r>
              <a:rPr lang="ko-KR" altLang="en-US" sz="2000" dirty="0">
                <a:solidFill>
                  <a:srgbClr val="333333"/>
                </a:solidFill>
              </a:rPr>
              <a:t>급성 정신증이 있는 사람의 경우</a:t>
            </a:r>
            <a:r>
              <a:rPr lang="en-US" altLang="ko-KR" sz="2000" dirty="0">
                <a:solidFill>
                  <a:srgbClr val="333333"/>
                </a:solidFill>
              </a:rPr>
              <a:t>,</a:t>
            </a:r>
            <a:r>
              <a:rPr lang="ko-KR" altLang="en-US" sz="2000" dirty="0">
                <a:solidFill>
                  <a:srgbClr val="333333"/>
                </a:solidFill>
              </a:rPr>
              <a:t> 두려움과 몇 가지 다른 감정들을 보인다</a:t>
            </a:r>
            <a:r>
              <a:rPr lang="en-AU" altLang="ko-KR" sz="2000" dirty="0">
                <a:solidFill>
                  <a:srgbClr val="333333"/>
                </a:solidFill>
              </a:rPr>
              <a:t>:</a:t>
            </a:r>
          </a:p>
          <a:p>
            <a:pPr marL="342900" lvl="1" indent="-342900" defTabSz="914400" fontAlgn="base">
              <a:lnSpc>
                <a:spcPct val="100000"/>
              </a:lnSpc>
              <a:spcBef>
                <a:spcPts val="1200"/>
              </a:spcBef>
              <a:spcAft>
                <a:spcPts val="0"/>
              </a:spcAft>
              <a:buClr>
                <a:srgbClr val="333333"/>
              </a:buClr>
              <a:buFont typeface="WingDings"/>
              <a:buChar char=""/>
            </a:pPr>
            <a:r>
              <a:rPr lang="ko-KR" altLang="en-US" sz="2000" dirty="0">
                <a:solidFill>
                  <a:srgbClr val="004992"/>
                </a:solidFill>
                <a:latin typeface="+mn-lt"/>
              </a:rPr>
              <a:t>흥분</a:t>
            </a:r>
            <a:r>
              <a:rPr lang="en-AU" altLang="ko-KR" sz="2000" dirty="0">
                <a:solidFill>
                  <a:srgbClr val="004992"/>
                </a:solidFill>
                <a:latin typeface="+mn-lt"/>
              </a:rPr>
              <a:t> (“</a:t>
            </a:r>
            <a:r>
              <a:rPr lang="ko-KR" altLang="en-US" sz="2000" dirty="0">
                <a:solidFill>
                  <a:srgbClr val="004992"/>
                </a:solidFill>
                <a:latin typeface="+mn-lt"/>
              </a:rPr>
              <a:t>정말로 뭔가가 일어나고 있어</a:t>
            </a:r>
            <a:r>
              <a:rPr lang="en-US" altLang="ko-KR" sz="2000" dirty="0">
                <a:solidFill>
                  <a:srgbClr val="004992"/>
                </a:solidFill>
                <a:latin typeface="+mn-lt"/>
              </a:rPr>
              <a:t>!</a:t>
            </a:r>
            <a:r>
              <a:rPr lang="en-AU" altLang="ko-KR" sz="2000" dirty="0">
                <a:solidFill>
                  <a:srgbClr val="004992"/>
                </a:solidFill>
                <a:latin typeface="+mn-lt"/>
              </a:rPr>
              <a:t>”)	</a:t>
            </a:r>
          </a:p>
          <a:p>
            <a:pPr marL="342900" lvl="1" indent="-342900" defTabSz="914400" fontAlgn="base">
              <a:lnSpc>
                <a:spcPct val="100000"/>
              </a:lnSpc>
              <a:spcBef>
                <a:spcPts val="1200"/>
              </a:spcBef>
              <a:spcAft>
                <a:spcPts val="0"/>
              </a:spcAft>
              <a:buClr>
                <a:srgbClr val="333333"/>
              </a:buClr>
              <a:buFont typeface="WingDings"/>
              <a:buChar char=""/>
            </a:pPr>
            <a:r>
              <a:rPr lang="ko-KR" altLang="en-US" sz="2000" dirty="0">
                <a:solidFill>
                  <a:srgbClr val="004992"/>
                </a:solidFill>
                <a:latin typeface="+mn-lt"/>
              </a:rPr>
              <a:t>운명적 감각</a:t>
            </a:r>
            <a:r>
              <a:rPr lang="en-AU" altLang="ko-KR" sz="2000" dirty="0">
                <a:solidFill>
                  <a:srgbClr val="004992"/>
                </a:solidFill>
                <a:latin typeface="+mn-lt"/>
              </a:rPr>
              <a:t>(</a:t>
            </a:r>
            <a:r>
              <a:rPr lang="ko-KR" altLang="en-US" sz="2000" dirty="0">
                <a:solidFill>
                  <a:srgbClr val="004992"/>
                </a:solidFill>
                <a:latin typeface="+mn-lt"/>
              </a:rPr>
              <a:t>어떠한 임무를 완수해야 한다는</a:t>
            </a:r>
            <a:r>
              <a:rPr lang="en-AU" altLang="ko-KR" sz="2000" dirty="0">
                <a:solidFill>
                  <a:srgbClr val="004992"/>
                </a:solidFill>
                <a:latin typeface="+mn-lt"/>
              </a:rPr>
              <a:t>,</a:t>
            </a:r>
            <a:r>
              <a:rPr lang="ko-KR" altLang="en-US" sz="2000" dirty="0">
                <a:solidFill>
                  <a:srgbClr val="004992"/>
                </a:solidFill>
                <a:latin typeface="+mn-lt"/>
              </a:rPr>
              <a:t> 중요한 사람이라는</a:t>
            </a:r>
            <a:r>
              <a:rPr lang="en-AU" altLang="ko-KR" sz="2000" dirty="0">
                <a:solidFill>
                  <a:srgbClr val="004992"/>
                </a:solidFill>
                <a:latin typeface="+mn-lt"/>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51</a:t>
            </a:fld>
            <a:endParaRPr lang="de-DE" altLang="ko-KR"/>
          </a:p>
        </p:txBody>
      </p:sp>
    </p:spTree>
    <p:extLst>
      <p:ext uri="{BB962C8B-B14F-4D97-AF65-F5344CB8AC3E}">
        <p14:creationId xmlns:p14="http://schemas.microsoft.com/office/powerpoint/2010/main" val="16017108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정신증이 있는 많은 사람은</a:t>
            </a:r>
            <a:r>
              <a:rPr lang="en-US" altLang="ko-KR" sz="2000" dirty="0">
                <a:solidFill>
                  <a:srgbClr val="333333"/>
                </a:solidFill>
              </a:rPr>
              <a:t>, </a:t>
            </a:r>
            <a:r>
              <a:rPr lang="ko-KR" altLang="en-US" sz="2000" dirty="0">
                <a:solidFill>
                  <a:srgbClr val="333333"/>
                </a:solidFill>
              </a:rPr>
              <a:t>특히 정신증적 삽화 후에</a:t>
            </a:r>
            <a:r>
              <a:rPr lang="en-US" altLang="ko-KR" sz="2000" dirty="0">
                <a:solidFill>
                  <a:srgbClr val="333333"/>
                </a:solidFill>
              </a:rPr>
              <a:t>, </a:t>
            </a:r>
            <a:r>
              <a:rPr lang="ko-KR" altLang="en-US" sz="2000" dirty="0">
                <a:solidFill>
                  <a:srgbClr val="333333"/>
                </a:solidFill>
              </a:rPr>
              <a:t>낮은 자존감을 보인다</a:t>
            </a:r>
            <a:r>
              <a:rPr lang="en-AU" altLang="ko-KR" sz="2000" dirty="0">
                <a:solidFill>
                  <a:srgbClr val="333333"/>
                </a:solidFill>
              </a:rPr>
              <a:t> (</a:t>
            </a:r>
            <a:r>
              <a:rPr lang="ko-KR" altLang="en-US" sz="2000" dirty="0">
                <a:solidFill>
                  <a:srgbClr val="333333"/>
                </a:solidFill>
              </a:rPr>
              <a:t>수치심</a:t>
            </a:r>
            <a:r>
              <a:rPr lang="en-AU" altLang="ko-KR" sz="2000" dirty="0">
                <a:solidFill>
                  <a:srgbClr val="333333"/>
                </a:solidFill>
              </a:rPr>
              <a:t>; </a:t>
            </a:r>
            <a:r>
              <a:rPr lang="ko-KR" altLang="en-US" sz="2000" dirty="0">
                <a:solidFill>
                  <a:srgbClr val="333333"/>
                </a:solidFill>
              </a:rPr>
              <a:t>친구들에게 버림받을 것에 대한 두려움</a:t>
            </a:r>
            <a:r>
              <a:rPr lang="en-AU" altLang="ko-KR" sz="2000" dirty="0">
                <a:solidFill>
                  <a:srgbClr val="333333"/>
                </a:solidFill>
              </a:rPr>
              <a:t>). </a:t>
            </a:r>
            <a:br>
              <a:rPr lang="en-AU" altLang="ko-KR" sz="2000" dirty="0">
                <a:solidFill>
                  <a:srgbClr val="333333"/>
                </a:solidFill>
              </a:rPr>
            </a:br>
            <a:r>
              <a:rPr lang="ko-KR" altLang="en-US" sz="2000" dirty="0">
                <a:solidFill>
                  <a:srgbClr val="333333"/>
                </a:solidFill>
              </a:rPr>
              <a:t>급성 정신증이 있는 사람의 경우</a:t>
            </a:r>
            <a:r>
              <a:rPr lang="en-US" altLang="ko-KR" sz="2000" dirty="0">
                <a:solidFill>
                  <a:srgbClr val="333333"/>
                </a:solidFill>
              </a:rPr>
              <a:t>,</a:t>
            </a:r>
            <a:r>
              <a:rPr lang="ko-KR" altLang="en-US" sz="2000" dirty="0">
                <a:solidFill>
                  <a:srgbClr val="333333"/>
                </a:solidFill>
              </a:rPr>
              <a:t> 두려움과 몇 가지 다른 감정들을 보인다</a:t>
            </a:r>
            <a:r>
              <a:rPr lang="en-AU" altLang="ko-KR" sz="2000" dirty="0">
                <a:solidFill>
                  <a:srgbClr val="333333"/>
                </a:solidFill>
              </a:rPr>
              <a:t>:</a:t>
            </a:r>
          </a:p>
          <a:p>
            <a:pPr marL="342900" lvl="1" indent="-342900" defTabSz="914400" fontAlgn="base">
              <a:lnSpc>
                <a:spcPct val="100000"/>
              </a:lnSpc>
              <a:spcBef>
                <a:spcPts val="1200"/>
              </a:spcBef>
              <a:spcAft>
                <a:spcPts val="0"/>
              </a:spcAft>
              <a:buClr>
                <a:srgbClr val="333333"/>
              </a:buClr>
              <a:buFont typeface="WingDings"/>
              <a:buChar char=""/>
            </a:pPr>
            <a:r>
              <a:rPr lang="ko-KR" altLang="en-US" sz="2000" dirty="0">
                <a:solidFill>
                  <a:srgbClr val="004992"/>
                </a:solidFill>
                <a:latin typeface="+mn-lt"/>
              </a:rPr>
              <a:t>흥분</a:t>
            </a:r>
            <a:r>
              <a:rPr lang="en-AU" altLang="ko-KR" sz="2000" dirty="0">
                <a:solidFill>
                  <a:srgbClr val="004992"/>
                </a:solidFill>
                <a:latin typeface="+mn-lt"/>
              </a:rPr>
              <a:t> (“</a:t>
            </a:r>
            <a:r>
              <a:rPr lang="ko-KR" altLang="en-US" sz="2000" dirty="0">
                <a:solidFill>
                  <a:srgbClr val="004992"/>
                </a:solidFill>
                <a:latin typeface="+mn-lt"/>
              </a:rPr>
              <a:t>정말로 뭔가가 일어나고 있어</a:t>
            </a:r>
            <a:r>
              <a:rPr lang="en-US" altLang="ko-KR" sz="2000" dirty="0">
                <a:solidFill>
                  <a:srgbClr val="004992"/>
                </a:solidFill>
                <a:latin typeface="+mn-lt"/>
              </a:rPr>
              <a:t>!</a:t>
            </a:r>
            <a:r>
              <a:rPr lang="en-AU" altLang="ko-KR" sz="2000" dirty="0">
                <a:solidFill>
                  <a:srgbClr val="004992"/>
                </a:solidFill>
                <a:latin typeface="+mn-lt"/>
              </a:rPr>
              <a:t>”)	</a:t>
            </a:r>
          </a:p>
          <a:p>
            <a:pPr marL="342900" lvl="1" indent="-342900" defTabSz="914400" fontAlgn="base">
              <a:lnSpc>
                <a:spcPct val="100000"/>
              </a:lnSpc>
              <a:spcBef>
                <a:spcPts val="1200"/>
              </a:spcBef>
              <a:spcAft>
                <a:spcPts val="0"/>
              </a:spcAft>
              <a:buClr>
                <a:srgbClr val="333333"/>
              </a:buClr>
              <a:buFont typeface="WingDings"/>
              <a:buChar char=""/>
            </a:pPr>
            <a:r>
              <a:rPr lang="ko-KR" altLang="en-US" sz="2000" dirty="0">
                <a:solidFill>
                  <a:srgbClr val="004992"/>
                </a:solidFill>
                <a:latin typeface="+mn-lt"/>
              </a:rPr>
              <a:t>운명적 감각</a:t>
            </a:r>
            <a:r>
              <a:rPr lang="en-AU" altLang="ko-KR" sz="2000" dirty="0">
                <a:solidFill>
                  <a:srgbClr val="004992"/>
                </a:solidFill>
                <a:latin typeface="+mn-lt"/>
              </a:rPr>
              <a:t>(</a:t>
            </a:r>
            <a:r>
              <a:rPr lang="ko-KR" altLang="en-US" sz="2000" dirty="0">
                <a:solidFill>
                  <a:srgbClr val="004992"/>
                </a:solidFill>
                <a:latin typeface="+mn-lt"/>
              </a:rPr>
              <a:t>어떠한 임무를 완수해야 한다는</a:t>
            </a:r>
            <a:r>
              <a:rPr lang="en-AU" altLang="ko-KR" sz="2000" dirty="0">
                <a:solidFill>
                  <a:srgbClr val="004992"/>
                </a:solidFill>
                <a:latin typeface="+mn-lt"/>
              </a:rPr>
              <a:t>,</a:t>
            </a:r>
            <a:r>
              <a:rPr lang="ko-KR" altLang="en-US" sz="2000" dirty="0">
                <a:solidFill>
                  <a:srgbClr val="004992"/>
                </a:solidFill>
                <a:latin typeface="+mn-lt"/>
              </a:rPr>
              <a:t> 중요한 사람이라는</a:t>
            </a:r>
            <a:r>
              <a:rPr lang="en-AU" altLang="ko-KR" sz="2000" dirty="0">
                <a:solidFill>
                  <a:srgbClr val="004992"/>
                </a:solidFill>
                <a:latin typeface="+mn-lt"/>
              </a:rPr>
              <a:t>)</a:t>
            </a:r>
          </a:p>
          <a:p>
            <a:pPr lvl="0" defTabSz="914400" fontAlgn="base">
              <a:lnSpc>
                <a:spcPct val="100000"/>
              </a:lnSpc>
              <a:spcBef>
                <a:spcPts val="1200"/>
              </a:spcBef>
            </a:pPr>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컴퓨터 해커인 </a:t>
            </a:r>
            <a:r>
              <a:rPr lang="en-US" altLang="ko-KR" sz="2000" dirty="0">
                <a:solidFill>
                  <a:srgbClr val="333333"/>
                </a:solidFill>
              </a:rPr>
              <a:t>‘</a:t>
            </a:r>
            <a:r>
              <a:rPr lang="ko-KR" altLang="en-US" sz="2000" dirty="0">
                <a:solidFill>
                  <a:srgbClr val="333333"/>
                </a:solidFill>
              </a:rPr>
              <a:t>카를 코츠</a:t>
            </a:r>
            <a:r>
              <a:rPr lang="en-US" altLang="ko-KR" sz="2000" dirty="0">
                <a:solidFill>
                  <a:srgbClr val="333333"/>
                </a:solidFill>
              </a:rPr>
              <a:t>’</a:t>
            </a:r>
            <a:r>
              <a:rPr lang="ko-KR" altLang="en-US" sz="2000" dirty="0">
                <a:solidFill>
                  <a:srgbClr val="333333"/>
                </a:solidFill>
              </a:rPr>
              <a:t>는 밀교의 비밀 집단으로 부터 괴롭힘을 당하고 있다고 믿고 있다</a:t>
            </a:r>
            <a:r>
              <a:rPr lang="en-US" altLang="ko-KR" sz="2000" dirty="0">
                <a:solidFill>
                  <a:srgbClr val="333333"/>
                </a:solidFill>
              </a:rPr>
              <a:t>. </a:t>
            </a:r>
            <a:r>
              <a:rPr lang="ko-KR" altLang="en-US" sz="2000" dirty="0">
                <a:solidFill>
                  <a:srgbClr val="333333"/>
                </a:solidFill>
              </a:rPr>
              <a:t>그러한 증거들의 하나로 그는 자주 숫자 </a:t>
            </a:r>
            <a:r>
              <a:rPr lang="en-US" altLang="ko-KR" sz="2000" dirty="0">
                <a:solidFill>
                  <a:srgbClr val="333333"/>
                </a:solidFill>
              </a:rPr>
              <a:t>23</a:t>
            </a:r>
            <a:r>
              <a:rPr lang="ko-KR" altLang="en-US" sz="2000" dirty="0">
                <a:solidFill>
                  <a:srgbClr val="333333"/>
                </a:solidFill>
              </a:rPr>
              <a:t>과 마주친다</a:t>
            </a:r>
            <a:r>
              <a:rPr lang="en-US" altLang="ko-KR" sz="2000" dirty="0">
                <a:solidFill>
                  <a:srgbClr val="333333"/>
                </a:solidFill>
              </a:rPr>
              <a:t>. – </a:t>
            </a:r>
            <a:r>
              <a:rPr lang="ko-KR" altLang="en-US" sz="2000" dirty="0">
                <a:solidFill>
                  <a:srgbClr val="333333"/>
                </a:solidFill>
              </a:rPr>
              <a:t>그에게 그 숫자는 밀교집단을 상징하는 숫자이다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평가</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두려움과 위협</a:t>
            </a:r>
            <a:r>
              <a:rPr lang="en-US" altLang="ko-KR" sz="2000" dirty="0">
                <a:solidFill>
                  <a:srgbClr val="333333"/>
                </a:solidFill>
              </a:rPr>
              <a:t>. </a:t>
            </a:r>
            <a:r>
              <a:rPr lang="ko-KR" altLang="en-US" sz="2000" dirty="0">
                <a:solidFill>
                  <a:srgbClr val="333333"/>
                </a:solidFill>
              </a:rPr>
              <a:t>그렇지만</a:t>
            </a:r>
            <a:r>
              <a:rPr lang="en-US" altLang="ko-KR" sz="2000" dirty="0">
                <a:solidFill>
                  <a:srgbClr val="333333"/>
                </a:solidFill>
              </a:rPr>
              <a:t> </a:t>
            </a:r>
            <a:r>
              <a:rPr lang="ko-KR" altLang="en-US" sz="2000" dirty="0">
                <a:solidFill>
                  <a:srgbClr val="333333"/>
                </a:solidFill>
              </a:rPr>
              <a:t>밀교집단의 세계적인 음모와 싸워야 한다는 결심과 내가 중요한 사람이라는 느낌</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하지만</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카를은 점점 그의 음모이론에 빠져들게 되었다</a:t>
            </a:r>
            <a:r>
              <a:rPr lang="en-US" altLang="ko-KR" sz="2000" dirty="0">
                <a:solidFill>
                  <a:srgbClr val="333333"/>
                </a:solidFill>
              </a:rPr>
              <a:t>. </a:t>
            </a:r>
            <a:r>
              <a:rPr lang="ko-KR" altLang="en-US" sz="2000" dirty="0">
                <a:solidFill>
                  <a:srgbClr val="333333"/>
                </a:solidFill>
              </a:rPr>
              <a:t>세상에 대한 그의 폐쇄적인 생각 때문에</a:t>
            </a:r>
            <a:r>
              <a:rPr lang="en-US" altLang="ko-KR" sz="2000" dirty="0">
                <a:solidFill>
                  <a:srgbClr val="333333"/>
                </a:solidFill>
              </a:rPr>
              <a:t>, </a:t>
            </a:r>
            <a:r>
              <a:rPr lang="ko-KR" altLang="en-US" sz="2000" dirty="0">
                <a:solidFill>
                  <a:srgbClr val="333333"/>
                </a:solidFill>
              </a:rPr>
              <a:t>그는 숫자 </a:t>
            </a:r>
            <a:r>
              <a:rPr lang="en-US" altLang="ko-KR" sz="2000" dirty="0">
                <a:solidFill>
                  <a:srgbClr val="333333"/>
                </a:solidFill>
              </a:rPr>
              <a:t>23</a:t>
            </a:r>
            <a:r>
              <a:rPr lang="ko-KR" altLang="en-US" sz="2000" dirty="0">
                <a:solidFill>
                  <a:srgbClr val="333333"/>
                </a:solidFill>
              </a:rPr>
              <a:t>이 다른 숫자들 보다 더 자주 나타나지 않으며</a:t>
            </a:r>
            <a:r>
              <a:rPr lang="en-US" altLang="ko-KR" sz="2000" dirty="0">
                <a:solidFill>
                  <a:srgbClr val="333333"/>
                </a:solidFill>
              </a:rPr>
              <a:t>, </a:t>
            </a:r>
            <a:r>
              <a:rPr lang="ko-KR" altLang="en-US" sz="2000" dirty="0">
                <a:solidFill>
                  <a:srgbClr val="333333"/>
                </a:solidFill>
              </a:rPr>
              <a:t>그 숫자의 중요성 또한 분명하지 않다는 것을 알아차리지 못하였다</a:t>
            </a:r>
            <a:r>
              <a:rPr lang="en-US" altLang="ko-KR"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3EE7C136-027D-4646-BD82-9F241FA09E88}" type="slidenum">
              <a:rPr lang="ko-KR" altLang="de-DE" smtClean="0"/>
              <a:pPr/>
              <a:t>52</a:t>
            </a:fld>
            <a:endParaRPr lang="de-DE" altLang="ko-KR"/>
          </a:p>
        </p:txBody>
      </p:sp>
    </p:spTree>
    <p:extLst>
      <p:ext uri="{BB962C8B-B14F-4D97-AF65-F5344CB8AC3E}">
        <p14:creationId xmlns:p14="http://schemas.microsoft.com/office/powerpoint/2010/main" val="652449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8" name="Slide Number Placeholder 7"/>
          <p:cNvSpPr>
            <a:spLocks noGrp="1"/>
          </p:cNvSpPr>
          <p:nvPr>
            <p:ph type="sldNum" sz="quarter" idx="12"/>
          </p:nvPr>
        </p:nvSpPr>
        <p:spPr/>
        <p:txBody>
          <a:bodyPr/>
          <a:lstStyle/>
          <a:p>
            <a:fld id="{3EE7C136-027D-4646-BD82-9F241FA09E88}" type="slidenum">
              <a:rPr lang="ko-KR" altLang="de-DE" smtClean="0"/>
              <a:pPr/>
              <a:t>53</a:t>
            </a:fld>
            <a:endParaRPr lang="de-DE" altLang="ko-KR"/>
          </a:p>
        </p:txBody>
      </p:sp>
    </p:spTree>
    <p:extLst>
      <p:ext uri="{BB962C8B-B14F-4D97-AF65-F5344CB8AC3E}">
        <p14:creationId xmlns:p14="http://schemas.microsoft.com/office/powerpoint/2010/main" val="1213654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76517437"/>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Tell me when, I'll meet you there, by the trees</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Saschapohflepp</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Freud’s couch, genuine article</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Freud´s couch/Freud`s Sofa</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a c h a 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despair….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Matteo_dudek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down/Daumen runter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 Keigan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4542CB93-3BAA-496C-A8F3-0E28E43137F9}" type="slidenum">
              <a:rPr lang="ko-KR" altLang="de-DE" smtClean="0"/>
              <a:pPr/>
              <a:t>54</a:t>
            </a:fld>
            <a:endParaRPr lang="de-DE" altLang="ko-K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19475557"/>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Itshears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Brenda Anderson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storm through a dirty window</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*Saffy*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Goodbye Dandelion. Sorry for delays i'm a bit overwhelmed.</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p:txBody>
          <a:bodyPr/>
          <a:lstStyle/>
          <a:p>
            <a:fld id="{4542CB93-3BAA-496C-A8F3-0E28E43137F9}" type="slidenum">
              <a:rPr lang="ko-KR" altLang="de-DE" smtClean="0"/>
              <a:pPr/>
              <a:t>55</a:t>
            </a:fld>
            <a:endParaRPr lang="de-DE" altLang="ko-K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4047</Words>
  <Application>Microsoft Office PowerPoint</Application>
  <PresentationFormat>Benutzerdefiniert</PresentationFormat>
  <Paragraphs>545</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vt:lpstr>
      <vt:lpstr>Calibri Light</vt:lpstr>
      <vt:lpstr>Symbol</vt:lpstr>
      <vt:lpstr>Wingdings</vt:lpstr>
      <vt:lpstr>Wingdings</vt:lpstr>
      <vt:lpstr>UKE_PPT-Vorlage_16zu9</vt:lpstr>
      <vt:lpstr>1_UKE_PPT-Vorlage_16zu9</vt:lpstr>
      <vt:lpstr>MCT 8 B – 자존감과 기분</vt:lpstr>
      <vt:lpstr>우울증의 증상?</vt:lpstr>
      <vt:lpstr>우울증의 증상?</vt:lpstr>
      <vt:lpstr>우울증에 대한 치료방법들?</vt:lpstr>
      <vt:lpstr>우울증에 대한 치료방법들?</vt:lpstr>
      <vt:lpstr>우울증에 대한 치료방법들?</vt:lpstr>
      <vt:lpstr>왜 우리는 이것을 하는가?</vt:lpstr>
      <vt:lpstr>정신증 &amp; 우울증 자아존중감에 대한 망상의 효과</vt:lpstr>
      <vt:lpstr>정신증 &amp; 우울증 자아존중감에 대한 망상의 효과</vt:lpstr>
      <vt:lpstr>정신증 &amp; 우울증 자아존중감에 대한 망상의 효과</vt:lpstr>
      <vt:lpstr>정신증 &amp; 우울증 자아존중감에 대한 망상의 효과</vt:lpstr>
      <vt:lpstr>PowerPoint-Präsentation</vt:lpstr>
      <vt:lpstr>1. 지나친 일반화 더욱 현실적이고 도움이 되는 평가는 무엇일까요?</vt:lpstr>
      <vt:lpstr>1. 지나친 일반화 더욱 현실적이고 도움이 되는 평가는 무엇일까요?</vt:lpstr>
      <vt:lpstr>1. 지나친 일반화 더욱 현실적이고 도움이 되는 평가는 무엇일까요?</vt:lpstr>
      <vt:lpstr>1. 지나친 일반화 더욱 현실적이고 도움이 되는 평가는 무엇일까요?</vt:lpstr>
      <vt:lpstr>한가지 불완전한 것을 모든 것으로 일반화 하지 마세요!</vt:lpstr>
      <vt:lpstr>2. 선택적 지각 더욱 현실적이고 유용한 평가는 무엇일까요?</vt:lpstr>
      <vt:lpstr>2. 선택적 지각 더욱 현실적이고 유용한 평가는 무엇일까요?</vt:lpstr>
      <vt:lpstr>2. 선택적 지각 더욱 현실적이고 유용한 평가는 무엇일까요?</vt:lpstr>
      <vt:lpstr>3. 당신의 판단기준을 최후의 수단으로 사용하세요</vt:lpstr>
      <vt:lpstr>4. 긍정적 반응에 대한 부인, 하지만 부정적인 반응에 대한 무비판적인 수용 ! 더욱 현실적이고 유용한 평가는 무엇일까요?</vt:lpstr>
      <vt:lpstr>4. 긍정적 반응에 대한 부인, 하지만 부정적인 반응에 대한 무비판적인 수용 ! 더욱 현실적이고 유용한 평가는 무엇일까요?</vt:lpstr>
      <vt:lpstr>4. 긍정적 반응에 대한 부인, 하지만 부정적인 반응에 대한 무비판적인 수용 ! 더욱 현실적이고 유용한 평가는 무엇일까요?</vt:lpstr>
      <vt:lpstr>5. “전부가 아니면 아무것도 아니라는 생각”/ 파국적인 생각 더욱 현실적이고 유용한 평가는 무엇일까요?</vt:lpstr>
      <vt:lpstr>5. “전부가 아니면 아무것도 아니라는 생각”/ 파국적인 생각 더욱 현실적이고 유용한 평가는 무엇일까요?</vt:lpstr>
      <vt:lpstr>6. 부정적인 생각의 억제 무엇이 더 현실적인 평가가 될까요?</vt:lpstr>
      <vt:lpstr>6. 부정적인 생각의 억제 무엇이 더 현실적인 평가가 될까요?</vt:lpstr>
      <vt:lpstr>6. 부정적인 생각의 억제 연습</vt:lpstr>
      <vt:lpstr>6. 부정적인 생각의 억제 그것이 되었나요? 아니요!</vt:lpstr>
      <vt:lpstr>대신에:</vt:lpstr>
      <vt:lpstr>7. 생각의 왜곡</vt:lpstr>
      <vt:lpstr>7. 생각의 왜곡</vt:lpstr>
      <vt:lpstr>선택 : 비디오 영상</vt:lpstr>
      <vt:lpstr>강점들을 알아보자</vt:lpstr>
      <vt:lpstr>강점들을 알아보자</vt:lpstr>
      <vt:lpstr>강점들을 알아보자</vt:lpstr>
      <vt:lpstr>강점들을 알아보자</vt:lpstr>
      <vt:lpstr>우울한 기분과 낮은 자존감을 감소시키기 위한 조언</vt:lpstr>
      <vt:lpstr>우울한 기분과 낮은 자존감을 감소시키기 위한 조언</vt:lpstr>
      <vt:lpstr>우울한 기분과 낮은 자존감을 감소시키기 위한 조언</vt:lpstr>
      <vt:lpstr>우울한 기분과 낮은 자존감을 감소시키기 위한 조언II</vt:lpstr>
      <vt:lpstr>우울한 기분과 낮은 자존감을 감소시키기 위한 조언II</vt:lpstr>
      <vt:lpstr>우울한 기분과 낮은 자존감을 감소시키기 위한 조언II</vt:lpstr>
      <vt:lpstr>우울한 기분과 낮은 자존감을 감소시키기 위한 조언II</vt:lpstr>
      <vt:lpstr>일상생활로의 전환</vt:lpstr>
      <vt:lpstr>일상생활로의 전환</vt:lpstr>
      <vt:lpstr>일상생활로의 전환</vt:lpstr>
      <vt:lpstr>일상생활로의 전환</vt:lpstr>
      <vt:lpstr>정신증과 이것이 어떤 관계가 있는가?</vt:lpstr>
      <vt:lpstr>정신증과 이것이 어떤 관계가 있는가?</vt:lpstr>
      <vt:lpstr>정신증과 이것이 어떤 관계가 있는가?</vt:lpstr>
      <vt:lpstr>집중해주셔서 감사합니다!</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299</cp:revision>
  <dcterms:created xsi:type="dcterms:W3CDTF">2004-06-30T16:15:23Z</dcterms:created>
  <dcterms:modified xsi:type="dcterms:W3CDTF">2021-10-29T07:32:14Z</dcterms:modified>
</cp:coreProperties>
</file>