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0" r:id="rId1"/>
    <p:sldMasterId id="2147483993" r:id="rId2"/>
  </p:sldMasterIdLst>
  <p:notesMasterIdLst>
    <p:notesMasterId r:id="rId125"/>
  </p:notesMasterIdLst>
  <p:handoutMasterIdLst>
    <p:handoutMasterId r:id="rId126"/>
  </p:handoutMasterIdLst>
  <p:sldIdLst>
    <p:sldId id="668" r:id="rId3"/>
    <p:sldId id="623" r:id="rId4"/>
    <p:sldId id="656" r:id="rId5"/>
    <p:sldId id="655" r:id="rId6"/>
    <p:sldId id="654" r:id="rId7"/>
    <p:sldId id="651" r:id="rId8"/>
    <p:sldId id="652" r:id="rId9"/>
    <p:sldId id="653" r:id="rId10"/>
    <p:sldId id="640" r:id="rId11"/>
    <p:sldId id="657" r:id="rId12"/>
    <p:sldId id="592" r:id="rId13"/>
    <p:sldId id="593" r:id="rId14"/>
    <p:sldId id="603" r:id="rId15"/>
    <p:sldId id="604" r:id="rId16"/>
    <p:sldId id="476" r:id="rId17"/>
    <p:sldId id="477" r:id="rId18"/>
    <p:sldId id="605" r:id="rId19"/>
    <p:sldId id="479" r:id="rId20"/>
    <p:sldId id="480" r:id="rId21"/>
    <p:sldId id="481" r:id="rId22"/>
    <p:sldId id="484" r:id="rId23"/>
    <p:sldId id="658" r:id="rId24"/>
    <p:sldId id="659" r:id="rId25"/>
    <p:sldId id="486" r:id="rId26"/>
    <p:sldId id="660" r:id="rId27"/>
    <p:sldId id="637" r:id="rId28"/>
    <p:sldId id="621" r:id="rId29"/>
    <p:sldId id="622" r:id="rId30"/>
    <p:sldId id="488" r:id="rId31"/>
    <p:sldId id="489" r:id="rId32"/>
    <p:sldId id="490" r:id="rId33"/>
    <p:sldId id="491" r:id="rId34"/>
    <p:sldId id="617" r:id="rId35"/>
    <p:sldId id="618" r:id="rId36"/>
    <p:sldId id="494" r:id="rId37"/>
    <p:sldId id="495" r:id="rId38"/>
    <p:sldId id="649" r:id="rId39"/>
    <p:sldId id="619" r:id="rId40"/>
    <p:sldId id="620" r:id="rId41"/>
    <p:sldId id="500" r:id="rId42"/>
    <p:sldId id="501" r:id="rId43"/>
    <p:sldId id="502" r:id="rId44"/>
    <p:sldId id="503" r:id="rId45"/>
    <p:sldId id="504" r:id="rId46"/>
    <p:sldId id="505" r:id="rId47"/>
    <p:sldId id="506" r:id="rId48"/>
    <p:sldId id="507" r:id="rId49"/>
    <p:sldId id="512" r:id="rId50"/>
    <p:sldId id="513" r:id="rId51"/>
    <p:sldId id="611" r:id="rId52"/>
    <p:sldId id="661" r:id="rId53"/>
    <p:sldId id="610" r:id="rId54"/>
    <p:sldId id="517" r:id="rId55"/>
    <p:sldId id="518" r:id="rId56"/>
    <p:sldId id="519" r:id="rId57"/>
    <p:sldId id="520" r:id="rId58"/>
    <p:sldId id="521" r:id="rId59"/>
    <p:sldId id="522" r:id="rId60"/>
    <p:sldId id="523" r:id="rId61"/>
    <p:sldId id="524" r:id="rId62"/>
    <p:sldId id="525" r:id="rId63"/>
    <p:sldId id="526" r:id="rId64"/>
    <p:sldId id="527" r:id="rId65"/>
    <p:sldId id="528" r:id="rId66"/>
    <p:sldId id="529" r:id="rId67"/>
    <p:sldId id="530" r:id="rId68"/>
    <p:sldId id="531" r:id="rId69"/>
    <p:sldId id="532" r:id="rId70"/>
    <p:sldId id="533" r:id="rId71"/>
    <p:sldId id="534" r:id="rId72"/>
    <p:sldId id="535" r:id="rId73"/>
    <p:sldId id="536" r:id="rId74"/>
    <p:sldId id="537" r:id="rId75"/>
    <p:sldId id="538" r:id="rId76"/>
    <p:sldId id="539" r:id="rId77"/>
    <p:sldId id="540" r:id="rId78"/>
    <p:sldId id="541" r:id="rId79"/>
    <p:sldId id="542" r:id="rId80"/>
    <p:sldId id="543" r:id="rId81"/>
    <p:sldId id="544" r:id="rId82"/>
    <p:sldId id="545" r:id="rId83"/>
    <p:sldId id="546" r:id="rId84"/>
    <p:sldId id="547" r:id="rId85"/>
    <p:sldId id="548" r:id="rId86"/>
    <p:sldId id="549" r:id="rId87"/>
    <p:sldId id="550" r:id="rId88"/>
    <p:sldId id="551" r:id="rId89"/>
    <p:sldId id="552" r:id="rId90"/>
    <p:sldId id="553" r:id="rId91"/>
    <p:sldId id="554" r:id="rId92"/>
    <p:sldId id="555" r:id="rId93"/>
    <p:sldId id="556" r:id="rId94"/>
    <p:sldId id="557" r:id="rId95"/>
    <p:sldId id="560" r:id="rId96"/>
    <p:sldId id="662" r:id="rId97"/>
    <p:sldId id="663" r:id="rId98"/>
    <p:sldId id="635" r:id="rId99"/>
    <p:sldId id="561" r:id="rId100"/>
    <p:sldId id="562" r:id="rId101"/>
    <p:sldId id="563" r:id="rId102"/>
    <p:sldId id="564" r:id="rId103"/>
    <p:sldId id="565" r:id="rId104"/>
    <p:sldId id="632" r:id="rId105"/>
    <p:sldId id="567" r:id="rId106"/>
    <p:sldId id="568" r:id="rId107"/>
    <p:sldId id="569" r:id="rId108"/>
    <p:sldId id="570" r:id="rId109"/>
    <p:sldId id="571" r:id="rId110"/>
    <p:sldId id="572" r:id="rId111"/>
    <p:sldId id="573" r:id="rId112"/>
    <p:sldId id="633" r:id="rId113"/>
    <p:sldId id="575" r:id="rId114"/>
    <p:sldId id="579" r:id="rId115"/>
    <p:sldId id="664" r:id="rId116"/>
    <p:sldId id="665" r:id="rId117"/>
    <p:sldId id="666" r:id="rId118"/>
    <p:sldId id="636" r:id="rId119"/>
    <p:sldId id="667" r:id="rId120"/>
    <p:sldId id="650" r:id="rId121"/>
    <p:sldId id="629" r:id="rId122"/>
    <p:sldId id="630" r:id="rId123"/>
    <p:sldId id="631" r:id="rId124"/>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44" autoAdjust="0"/>
    <p:restoredTop sz="97821" autoAdjust="0"/>
  </p:normalViewPr>
  <p:slideViewPr>
    <p:cSldViewPr>
      <p:cViewPr varScale="1">
        <p:scale>
          <a:sx n="62" d="100"/>
          <a:sy n="62" d="100"/>
        </p:scale>
        <p:origin x="1056" y="76"/>
      </p:cViewPr>
      <p:guideLst>
        <p:guide orient="horz" pos="4201"/>
        <p:guide pos="2880"/>
        <p:guide pos="384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Lst>
  </p:outlineViewPr>
  <p:notesTextViewPr>
    <p:cViewPr>
      <p:scale>
        <a:sx n="100" d="100"/>
        <a:sy n="100" d="100"/>
      </p:scale>
      <p:origin x="0" y="0"/>
    </p:cViewPr>
  </p:notesTextViewPr>
  <p:sorterViewPr>
    <p:cViewPr>
      <p:scale>
        <a:sx n="66" d="100"/>
        <a:sy n="66" d="100"/>
      </p:scale>
      <p:origin x="0" y="375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_rels/viewProps.xml.rels><?xml version="1.0" encoding="UTF-8" standalone="yes"?>
<Relationships xmlns="http://schemas.openxmlformats.org/package/2006/relationships"><Relationship Id="rId8" Type="http://schemas.openxmlformats.org/officeDocument/2006/relationships/slide" Target="slides/slide20.xml"/><Relationship Id="rId3" Type="http://schemas.openxmlformats.org/officeDocument/2006/relationships/slide" Target="slides/slide4.xml"/><Relationship Id="rId7" Type="http://schemas.openxmlformats.org/officeDocument/2006/relationships/slide" Target="slides/slide8.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7.xml"/><Relationship Id="rId5" Type="http://schemas.openxmlformats.org/officeDocument/2006/relationships/slide" Target="slides/slide6.xml"/><Relationship Id="rId4" Type="http://schemas.openxmlformats.org/officeDocument/2006/relationships/slide" Target="slides/slide5.xml"/><Relationship Id="rId9" Type="http://schemas.openxmlformats.org/officeDocument/2006/relationships/slide" Target="slides/slide3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pitchFamily="34"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pitchFamily="34"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pitchFamily="34"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36360FE4-242B-42E4-8976-C05C197E5607}" type="slidenum">
              <a:rPr lang="en-GB" altLang="de-DE"/>
              <a:pPr/>
              <a:t>‹Nr.›</a:t>
            </a:fld>
            <a:endParaRPr lang="en-GB" altLang="de-DE"/>
          </a:p>
        </p:txBody>
      </p:sp>
    </p:spTree>
    <p:extLst>
      <p:ext uri="{BB962C8B-B14F-4D97-AF65-F5344CB8AC3E}">
        <p14:creationId xmlns:p14="http://schemas.microsoft.com/office/powerpoint/2010/main" val="827720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pitchFamily="34" charset="0"/>
                <a:ea typeface="굴림" pitchFamily="34" charset="-127"/>
                <a:cs typeface="+mn-cs"/>
              </a:defRPr>
            </a:lvl1pPr>
          </a:lstStyle>
          <a:p>
            <a:pPr>
              <a:defRPr/>
            </a:pPr>
            <a:endParaRPr lang="de-DE" altLang="ko-KR"/>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pitchFamily="34" charset="0"/>
                <a:ea typeface="굴림" pitchFamily="34" charset="-127"/>
                <a:cs typeface="+mn-cs"/>
              </a:defRPr>
            </a:lvl1pPr>
          </a:lstStyle>
          <a:p>
            <a:pPr>
              <a:defRPr/>
            </a:pPr>
            <a:endParaRPr lang="de-DE" altLang="ko-KR"/>
          </a:p>
        </p:txBody>
      </p:sp>
      <p:sp>
        <p:nvSpPr>
          <p:cNvPr id="130052"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altLang="ko-KR" noProof="0"/>
              <a:t>Klicken Sie, um die Formate des Vorlagentextes zu bearbeiten</a:t>
            </a:r>
          </a:p>
          <a:p>
            <a:pPr lvl="1"/>
            <a:r>
              <a:rPr lang="de-DE" altLang="ko-KR" noProof="0"/>
              <a:t>Zweite Ebene</a:t>
            </a:r>
          </a:p>
          <a:p>
            <a:pPr lvl="2"/>
            <a:r>
              <a:rPr lang="de-DE" altLang="ko-KR" noProof="0"/>
              <a:t>Dritte Ebene</a:t>
            </a:r>
          </a:p>
          <a:p>
            <a:pPr lvl="3"/>
            <a:r>
              <a:rPr lang="de-DE" altLang="ko-KR" noProof="0"/>
              <a:t>Vierte Ebene</a:t>
            </a:r>
          </a:p>
          <a:p>
            <a:pPr lvl="4"/>
            <a:r>
              <a:rPr lang="de-DE" altLang="ko-KR"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pitchFamily="34" charset="0"/>
                <a:ea typeface="굴림" pitchFamily="34" charset="-127"/>
                <a:cs typeface="+mn-cs"/>
              </a:defRPr>
            </a:lvl1pPr>
          </a:lstStyle>
          <a:p>
            <a:pPr>
              <a:defRPr/>
            </a:pPr>
            <a:endParaRPr lang="de-DE" altLang="ko-KR"/>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ea typeface="굴림" charset="-127"/>
              </a:defRPr>
            </a:lvl1pPr>
          </a:lstStyle>
          <a:p>
            <a:fld id="{5A29B7A8-E771-4911-9EB2-8435B978CD63}" type="slidenum">
              <a:rPr lang="ko-KR" altLang="de-DE"/>
              <a:pPr/>
              <a:t>‹Nr.›</a:t>
            </a:fld>
            <a:endParaRPr lang="de-DE" altLang="ko-KR"/>
          </a:p>
        </p:txBody>
      </p:sp>
    </p:spTree>
    <p:extLst>
      <p:ext uri="{BB962C8B-B14F-4D97-AF65-F5344CB8AC3E}">
        <p14:creationId xmlns:p14="http://schemas.microsoft.com/office/powerpoint/2010/main" val="24560192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8EA889-C2CB-4EBD-979E-E6F695FE1C5A}" type="slidenum">
              <a:rPr lang="ko-KR" altLang="de-DE" sz="1400"/>
              <a:pPr eaLnBrk="1" hangingPunct="1">
                <a:spcBef>
                  <a:spcPct val="0"/>
                </a:spcBef>
              </a:pPr>
              <a:t>2</a:t>
            </a:fld>
            <a:endParaRPr lang="de-DE" altLang="ko-KR" sz="14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6814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8EA889-C2CB-4EBD-979E-E6F695FE1C5A}" type="slidenum">
              <a:rPr lang="ko-KR" altLang="de-DE" sz="1400"/>
              <a:pPr eaLnBrk="1" hangingPunct="1">
                <a:spcBef>
                  <a:spcPct val="0"/>
                </a:spcBef>
              </a:pPr>
              <a:t>3</a:t>
            </a:fld>
            <a:endParaRPr lang="de-DE" altLang="ko-KR" sz="14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6814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8EA889-C2CB-4EBD-979E-E6F695FE1C5A}" type="slidenum">
              <a:rPr lang="ko-KR" altLang="de-DE" sz="1400"/>
              <a:pPr eaLnBrk="1" hangingPunct="1">
                <a:spcBef>
                  <a:spcPct val="0"/>
                </a:spcBef>
              </a:pPr>
              <a:t>4</a:t>
            </a:fld>
            <a:endParaRPr lang="de-DE" altLang="ko-KR" sz="14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6814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8EA889-C2CB-4EBD-979E-E6F695FE1C5A}" type="slidenum">
              <a:rPr lang="ko-KR" altLang="de-DE" sz="1400"/>
              <a:pPr eaLnBrk="1" hangingPunct="1">
                <a:spcBef>
                  <a:spcPct val="0"/>
                </a:spcBef>
              </a:pPr>
              <a:t>5</a:t>
            </a:fld>
            <a:endParaRPr lang="de-DE" altLang="ko-KR" sz="14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6814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8EA889-C2CB-4EBD-979E-E6F695FE1C5A}" type="slidenum">
              <a:rPr lang="ko-KR" altLang="de-DE" sz="1400"/>
              <a:pPr eaLnBrk="1" hangingPunct="1">
                <a:spcBef>
                  <a:spcPct val="0"/>
                </a:spcBef>
              </a:pPr>
              <a:t>6</a:t>
            </a:fld>
            <a:endParaRPr lang="de-DE" altLang="ko-KR" sz="14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6814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8EA889-C2CB-4EBD-979E-E6F695FE1C5A}" type="slidenum">
              <a:rPr lang="ko-KR" altLang="de-DE" sz="1400"/>
              <a:pPr eaLnBrk="1" hangingPunct="1">
                <a:spcBef>
                  <a:spcPct val="0"/>
                </a:spcBef>
              </a:pPr>
              <a:t>7</a:t>
            </a:fld>
            <a:endParaRPr lang="de-DE" altLang="ko-KR" sz="14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6814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8EA889-C2CB-4EBD-979E-E6F695FE1C5A}" type="slidenum">
              <a:rPr lang="ko-KR" altLang="de-DE" sz="1400"/>
              <a:pPr eaLnBrk="1" hangingPunct="1">
                <a:spcBef>
                  <a:spcPct val="0"/>
                </a:spcBef>
              </a:pPr>
              <a:t>8</a:t>
            </a:fld>
            <a:endParaRPr lang="de-DE" altLang="ko-KR" sz="14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6814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958C60-48FE-4A7E-A313-C61B60AC0C25}" type="slidenum">
              <a:rPr lang="ko-KR" altLang="de-DE" sz="1400"/>
              <a:pPr eaLnBrk="1" hangingPunct="1">
                <a:spcBef>
                  <a:spcPct val="0"/>
                </a:spcBef>
              </a:pPr>
              <a:t>9</a:t>
            </a:fld>
            <a:endParaRPr lang="de-DE" altLang="ko-KR" sz="1400"/>
          </a:p>
        </p:txBody>
      </p:sp>
      <p:sp>
        <p:nvSpPr>
          <p:cNvPr id="140291" name="Rectangle 2"/>
          <p:cNvSpPr>
            <a:spLocks noGrp="1" noRot="1" noChangeAspect="1" noChangeArrowheads="1" noTextEdit="1"/>
          </p:cNvSpPr>
          <p:nvPr>
            <p:ph type="sldImg"/>
          </p:nvPr>
        </p:nvSpPr>
        <p:spPr>
          <a:xfrm>
            <a:off x="141288" y="769938"/>
            <a:ext cx="6818312" cy="3835400"/>
          </a:xfrm>
          <a:ln/>
        </p:spPr>
      </p:sp>
      <p:sp>
        <p:nvSpPr>
          <p:cNvPr id="140292" name="Rectangle 3"/>
          <p:cNvSpPr>
            <a:spLocks noGrp="1" noChangeArrowheads="1"/>
          </p:cNvSpPr>
          <p:nvPr>
            <p:ph type="body" idx="1"/>
          </p:nvPr>
        </p:nvSpPr>
        <p:spPr>
          <a:xfrm>
            <a:off x="946150" y="4860925"/>
            <a:ext cx="5207000" cy="4603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8700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958C60-48FE-4A7E-A313-C61B60AC0C25}" type="slidenum">
              <a:rPr lang="ko-KR" altLang="de-DE" sz="1400"/>
              <a:pPr eaLnBrk="1" hangingPunct="1">
                <a:spcBef>
                  <a:spcPct val="0"/>
                </a:spcBef>
              </a:pPr>
              <a:t>10</a:t>
            </a:fld>
            <a:endParaRPr lang="de-DE" altLang="ko-KR" sz="1400"/>
          </a:p>
        </p:txBody>
      </p:sp>
      <p:sp>
        <p:nvSpPr>
          <p:cNvPr id="140291" name="Rectangle 2"/>
          <p:cNvSpPr>
            <a:spLocks noGrp="1" noRot="1" noChangeAspect="1" noChangeArrowheads="1" noTextEdit="1"/>
          </p:cNvSpPr>
          <p:nvPr>
            <p:ph type="sldImg"/>
          </p:nvPr>
        </p:nvSpPr>
        <p:spPr>
          <a:xfrm>
            <a:off x="141288" y="769938"/>
            <a:ext cx="6818312" cy="3835400"/>
          </a:xfrm>
          <a:ln/>
        </p:spPr>
      </p:sp>
      <p:sp>
        <p:nvSpPr>
          <p:cNvPr id="140292" name="Rectangle 3"/>
          <p:cNvSpPr>
            <a:spLocks noGrp="1" noChangeArrowheads="1"/>
          </p:cNvSpPr>
          <p:nvPr>
            <p:ph type="body" idx="1"/>
          </p:nvPr>
        </p:nvSpPr>
        <p:spPr>
          <a:xfrm>
            <a:off x="946150" y="4860925"/>
            <a:ext cx="5207000" cy="4603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8700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5DB854-A91F-40BF-9F07-BA8C0F3AA9E0}" type="slidenum">
              <a:rPr lang="ko-KR" altLang="de-DE" sz="1400"/>
              <a:pPr eaLnBrk="1" hangingPunct="1">
                <a:spcBef>
                  <a:spcPct val="0"/>
                </a:spcBef>
              </a:pPr>
              <a:t>11</a:t>
            </a:fld>
            <a:endParaRPr lang="de-DE" altLang="ko-KR" sz="14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9930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5ED30B-C5BB-40B8-9ED1-34662624F19C}" type="slidenum">
              <a:rPr lang="ko-KR" altLang="de-DE" sz="1400"/>
              <a:pPr eaLnBrk="1" hangingPunct="1">
                <a:spcBef>
                  <a:spcPct val="0"/>
                </a:spcBef>
              </a:pPr>
              <a:t>12</a:t>
            </a:fld>
            <a:endParaRPr lang="de-DE" altLang="ko-KR" sz="14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0273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7FFA18-8AC0-4474-B187-246C4CD31514}" type="slidenum">
              <a:rPr lang="ko-KR" altLang="de-DE" sz="1400"/>
              <a:pPr eaLnBrk="1" hangingPunct="1">
                <a:spcBef>
                  <a:spcPct val="0"/>
                </a:spcBef>
              </a:pPr>
              <a:t>13</a:t>
            </a:fld>
            <a:endParaRPr lang="de-DE" altLang="ko-KR" sz="14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919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FA2062E-DFE1-432E-99FE-AC1B177D82E3}" type="slidenum">
              <a:rPr lang="ko-KR" altLang="de-DE" sz="1400"/>
              <a:pPr eaLnBrk="1" hangingPunct="1">
                <a:spcBef>
                  <a:spcPct val="0"/>
                </a:spcBef>
              </a:pPr>
              <a:t>14</a:t>
            </a:fld>
            <a:endParaRPr lang="de-DE" altLang="ko-KR" sz="14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3625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FEC5E5-7B5E-4649-A4AE-5F4645F7675F}" type="slidenum">
              <a:rPr lang="ko-KR" altLang="de-DE" sz="1400"/>
              <a:pPr eaLnBrk="1" hangingPunct="1">
                <a:spcBef>
                  <a:spcPct val="0"/>
                </a:spcBef>
              </a:pPr>
              <a:t>15</a:t>
            </a:fld>
            <a:endParaRPr lang="de-DE" altLang="ko-KR" sz="14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79440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80E177-0E50-4E1E-B0C1-9E9DC5346293}" type="slidenum">
              <a:rPr lang="ko-KR" altLang="de-DE" sz="1400"/>
              <a:pPr eaLnBrk="1" hangingPunct="1">
                <a:spcBef>
                  <a:spcPct val="0"/>
                </a:spcBef>
              </a:pPr>
              <a:t>16</a:t>
            </a:fld>
            <a:endParaRPr lang="de-DE" altLang="ko-KR" sz="14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72251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7061C6-6DC8-4A61-93D8-F97022AB0899}" type="slidenum">
              <a:rPr lang="ko-KR" altLang="de-DE" sz="1400"/>
              <a:pPr eaLnBrk="1" hangingPunct="1">
                <a:spcBef>
                  <a:spcPct val="0"/>
                </a:spcBef>
              </a:pPr>
              <a:t>17</a:t>
            </a:fld>
            <a:endParaRPr lang="de-DE" altLang="ko-KR" sz="14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69544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CEA8EA-E412-46B5-8123-B845724D29E8}" type="slidenum">
              <a:rPr lang="ko-KR" altLang="de-DE" sz="1400"/>
              <a:pPr eaLnBrk="1" hangingPunct="1">
                <a:spcBef>
                  <a:spcPct val="0"/>
                </a:spcBef>
              </a:pPr>
              <a:t>18</a:t>
            </a:fld>
            <a:endParaRPr lang="de-DE" altLang="ko-KR" sz="14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64864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A459EC-9479-41F2-B310-866DF32A2683}" type="slidenum">
              <a:rPr lang="ko-KR" altLang="de-DE" sz="1400"/>
              <a:pPr eaLnBrk="1" hangingPunct="1">
                <a:spcBef>
                  <a:spcPct val="0"/>
                </a:spcBef>
              </a:pPr>
              <a:t>19</a:t>
            </a:fld>
            <a:endParaRPr lang="de-DE" altLang="ko-KR" sz="14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96265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F785C2-6909-4875-955D-E10BA84F8A01}" type="slidenum">
              <a:rPr lang="ko-KR" altLang="de-DE" sz="1400"/>
              <a:pPr eaLnBrk="1" hangingPunct="1">
                <a:spcBef>
                  <a:spcPct val="0"/>
                </a:spcBef>
              </a:pPr>
              <a:t>20</a:t>
            </a:fld>
            <a:endParaRPr lang="de-DE" altLang="ko-KR" sz="14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7187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850A3A-9363-44F1-809A-98287AB049B4}" type="slidenum">
              <a:rPr lang="ko-KR" altLang="de-DE" sz="1400"/>
              <a:pPr eaLnBrk="1" hangingPunct="1">
                <a:spcBef>
                  <a:spcPct val="0"/>
                </a:spcBef>
              </a:pPr>
              <a:t>21</a:t>
            </a:fld>
            <a:endParaRPr lang="de-DE" altLang="ko-KR" sz="14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85439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850A3A-9363-44F1-809A-98287AB049B4}" type="slidenum">
              <a:rPr lang="ko-KR" altLang="de-DE" sz="1400"/>
              <a:pPr eaLnBrk="1" hangingPunct="1">
                <a:spcBef>
                  <a:spcPct val="0"/>
                </a:spcBef>
              </a:pPr>
              <a:t>22</a:t>
            </a:fld>
            <a:endParaRPr lang="de-DE" altLang="ko-KR" sz="14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8543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850A3A-9363-44F1-809A-98287AB049B4}" type="slidenum">
              <a:rPr lang="ko-KR" altLang="de-DE" sz="1400"/>
              <a:pPr eaLnBrk="1" hangingPunct="1">
                <a:spcBef>
                  <a:spcPct val="0"/>
                </a:spcBef>
              </a:pPr>
              <a:t>23</a:t>
            </a:fld>
            <a:endParaRPr lang="de-DE" altLang="ko-KR" sz="14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85439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9AE763-34FB-4F25-89EA-7C6E68EF63F8}" type="slidenum">
              <a:rPr lang="ko-KR" altLang="de-DE" sz="1400"/>
              <a:pPr eaLnBrk="1" hangingPunct="1">
                <a:spcBef>
                  <a:spcPct val="0"/>
                </a:spcBef>
              </a:pPr>
              <a:t>24</a:t>
            </a:fld>
            <a:endParaRPr lang="de-DE" altLang="ko-KR" sz="14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22845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9AE763-34FB-4F25-89EA-7C6E68EF63F8}" type="slidenum">
              <a:rPr lang="ko-KR" altLang="de-DE" sz="1400"/>
              <a:pPr eaLnBrk="1" hangingPunct="1">
                <a:spcBef>
                  <a:spcPct val="0"/>
                </a:spcBef>
              </a:pPr>
              <a:t>25</a:t>
            </a:fld>
            <a:endParaRPr lang="de-DE" altLang="ko-KR" sz="14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22845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0353B6-AB25-45C0-A9F9-D0B56263B8C7}" type="slidenum">
              <a:rPr lang="ko-KR" altLang="de-DE" sz="1400"/>
              <a:pPr eaLnBrk="1" hangingPunct="1">
                <a:spcBef>
                  <a:spcPct val="0"/>
                </a:spcBef>
              </a:pPr>
              <a:t>26</a:t>
            </a:fld>
            <a:endParaRPr lang="de-DE" altLang="ko-KR" sz="1400"/>
          </a:p>
        </p:txBody>
      </p:sp>
      <p:sp>
        <p:nvSpPr>
          <p:cNvPr id="156675" name="Rectangle 2"/>
          <p:cNvSpPr>
            <a:spLocks noGrp="1" noRot="1" noChangeAspect="1" noChangeArrowheads="1" noTextEdit="1"/>
          </p:cNvSpPr>
          <p:nvPr>
            <p:ph type="sldImg"/>
          </p:nvPr>
        </p:nvSpPr>
        <p:spPr>
          <a:xfrm>
            <a:off x="141288" y="769938"/>
            <a:ext cx="6818312" cy="3835400"/>
          </a:xfrm>
          <a:ln/>
        </p:spPr>
      </p:sp>
      <p:sp>
        <p:nvSpPr>
          <p:cNvPr id="156676" name="Rectangle 3"/>
          <p:cNvSpPr>
            <a:spLocks noGrp="1" noChangeArrowheads="1"/>
          </p:cNvSpPr>
          <p:nvPr>
            <p:ph type="body" idx="1"/>
          </p:nvPr>
        </p:nvSpPr>
        <p:spPr>
          <a:xfrm>
            <a:off x="946150" y="4860925"/>
            <a:ext cx="5207000" cy="4603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3498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1E274F-24B8-4DAC-8783-01C11FE8BD37}" type="slidenum">
              <a:rPr lang="ko-KR" altLang="de-DE" sz="1400"/>
              <a:pPr eaLnBrk="1" hangingPunct="1">
                <a:spcBef>
                  <a:spcPct val="0"/>
                </a:spcBef>
              </a:pPr>
              <a:t>27</a:t>
            </a:fld>
            <a:endParaRPr lang="de-DE" altLang="ko-KR" sz="1400"/>
          </a:p>
        </p:txBody>
      </p:sp>
      <p:sp>
        <p:nvSpPr>
          <p:cNvPr id="157699" name="Rectangle 2"/>
          <p:cNvSpPr>
            <a:spLocks noGrp="1" noRot="1" noChangeAspect="1" noChangeArrowheads="1" noTextEdit="1"/>
          </p:cNvSpPr>
          <p:nvPr>
            <p:ph type="sldImg"/>
          </p:nvPr>
        </p:nvSpPr>
        <p:spPr>
          <a:xfrm>
            <a:off x="141288" y="769938"/>
            <a:ext cx="6818312" cy="3835400"/>
          </a:xfrm>
          <a:ln/>
        </p:spPr>
      </p:sp>
      <p:sp>
        <p:nvSpPr>
          <p:cNvPr id="157700" name="Rectangle 3"/>
          <p:cNvSpPr>
            <a:spLocks noGrp="1" noChangeArrowheads="1"/>
          </p:cNvSpPr>
          <p:nvPr>
            <p:ph type="body" idx="1"/>
          </p:nvPr>
        </p:nvSpPr>
        <p:spPr>
          <a:xfrm>
            <a:off x="946150" y="4860925"/>
            <a:ext cx="5207000" cy="4603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99455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A3CC83-E064-4209-8B77-777D49706C62}" type="slidenum">
              <a:rPr lang="ko-KR" altLang="de-DE" sz="1400"/>
              <a:pPr eaLnBrk="1" hangingPunct="1">
                <a:spcBef>
                  <a:spcPct val="0"/>
                </a:spcBef>
              </a:pPr>
              <a:t>28</a:t>
            </a:fld>
            <a:endParaRPr lang="de-DE" altLang="ko-KR" sz="1400"/>
          </a:p>
        </p:txBody>
      </p:sp>
      <p:sp>
        <p:nvSpPr>
          <p:cNvPr id="158723" name="Rectangle 2"/>
          <p:cNvSpPr>
            <a:spLocks noGrp="1" noRot="1" noChangeAspect="1" noChangeArrowheads="1" noTextEdit="1"/>
          </p:cNvSpPr>
          <p:nvPr>
            <p:ph type="sldImg"/>
          </p:nvPr>
        </p:nvSpPr>
        <p:spPr>
          <a:xfrm>
            <a:off x="141288" y="769938"/>
            <a:ext cx="6818312" cy="3835400"/>
          </a:xfrm>
          <a:ln/>
        </p:spPr>
      </p:sp>
      <p:sp>
        <p:nvSpPr>
          <p:cNvPr id="158724" name="Rectangle 3"/>
          <p:cNvSpPr>
            <a:spLocks noGrp="1" noChangeArrowheads="1"/>
          </p:cNvSpPr>
          <p:nvPr>
            <p:ph type="body" idx="1"/>
          </p:nvPr>
        </p:nvSpPr>
        <p:spPr>
          <a:xfrm>
            <a:off x="946150" y="4860925"/>
            <a:ext cx="5207000" cy="4603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8913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190FA3-C721-461E-9C2F-691C0AB09C20}" type="slidenum">
              <a:rPr lang="ko-KR" altLang="de-DE" sz="1400"/>
              <a:pPr eaLnBrk="1" hangingPunct="1">
                <a:spcBef>
                  <a:spcPct val="0"/>
                </a:spcBef>
              </a:pPr>
              <a:t>29</a:t>
            </a:fld>
            <a:endParaRPr lang="de-DE" altLang="ko-KR" sz="14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42749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E23C4D-C195-4D09-A908-AB0009CEC26F}" type="slidenum">
              <a:rPr lang="ko-KR" altLang="de-DE" sz="1400"/>
              <a:pPr eaLnBrk="1" hangingPunct="1">
                <a:spcBef>
                  <a:spcPct val="0"/>
                </a:spcBef>
              </a:pPr>
              <a:t>30</a:t>
            </a:fld>
            <a:endParaRPr lang="de-DE" altLang="ko-KR" sz="14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0778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0D1E37-02BA-4266-8535-AFADCBA76E93}" type="slidenum">
              <a:rPr lang="ko-KR" altLang="de-DE" sz="1400"/>
              <a:pPr eaLnBrk="1" hangingPunct="1">
                <a:spcBef>
                  <a:spcPct val="0"/>
                </a:spcBef>
              </a:pPr>
              <a:t>31</a:t>
            </a:fld>
            <a:endParaRPr lang="de-DE" altLang="ko-KR" sz="14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1825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3A6407-56E8-4337-B6D6-1B420D7F6373}" type="slidenum">
              <a:rPr lang="ko-KR" altLang="de-DE" sz="1400"/>
              <a:pPr eaLnBrk="1" hangingPunct="1">
                <a:spcBef>
                  <a:spcPct val="0"/>
                </a:spcBef>
              </a:pPr>
              <a:t>32</a:t>
            </a:fld>
            <a:endParaRPr lang="de-DE" altLang="ko-KR" sz="14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73991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E0CE83-219D-4A93-92C5-7BE85B81E8F6}" type="slidenum">
              <a:rPr lang="ko-KR" altLang="de-DE" sz="1400"/>
              <a:pPr eaLnBrk="1" hangingPunct="1">
                <a:spcBef>
                  <a:spcPct val="0"/>
                </a:spcBef>
              </a:pPr>
              <a:t>33</a:t>
            </a:fld>
            <a:endParaRPr lang="de-DE" altLang="ko-KR" sz="1400"/>
          </a:p>
        </p:txBody>
      </p:sp>
      <p:sp>
        <p:nvSpPr>
          <p:cNvPr id="1638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824F93D-4DDB-4090-B6D1-32AC065D79A7}" type="slidenum">
              <a:rPr lang="en-US" altLang="de-DE" sz="1300" b="0"/>
              <a:pPr algn="r" eaLnBrk="1" hangingPunct="1">
                <a:spcBef>
                  <a:spcPct val="0"/>
                </a:spcBef>
              </a:pPr>
              <a:t>33</a:t>
            </a:fld>
            <a:endParaRPr lang="en-US" altLang="de-DE" sz="1300" b="0"/>
          </a:p>
        </p:txBody>
      </p:sp>
      <p:sp>
        <p:nvSpPr>
          <p:cNvPr id="163844" name="Rectangle 2"/>
          <p:cNvSpPr>
            <a:spLocks noGrp="1" noRot="1" noChangeAspect="1" noChangeArrowheads="1" noTextEdit="1"/>
          </p:cNvSpPr>
          <p:nvPr>
            <p:ph type="sldImg"/>
          </p:nvPr>
        </p:nvSpPr>
        <p:spPr>
          <a:xfrm>
            <a:off x="138113" y="768350"/>
            <a:ext cx="6823075" cy="3836988"/>
          </a:xfrm>
          <a:ln/>
        </p:spPr>
      </p:sp>
      <p:sp>
        <p:nvSpPr>
          <p:cNvPr id="1638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p>
        </p:txBody>
      </p:sp>
    </p:spTree>
    <p:extLst>
      <p:ext uri="{BB962C8B-B14F-4D97-AF65-F5344CB8AC3E}">
        <p14:creationId xmlns:p14="http://schemas.microsoft.com/office/powerpoint/2010/main" val="9792140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8945CC-6302-40EA-AD75-00DD3A02B028}" type="slidenum">
              <a:rPr lang="ko-KR" altLang="de-DE" sz="1400"/>
              <a:pPr eaLnBrk="1" hangingPunct="1">
                <a:spcBef>
                  <a:spcPct val="0"/>
                </a:spcBef>
              </a:pPr>
              <a:t>34</a:t>
            </a:fld>
            <a:endParaRPr lang="de-DE" altLang="ko-KR" sz="1400"/>
          </a:p>
        </p:txBody>
      </p:sp>
      <p:sp>
        <p:nvSpPr>
          <p:cNvPr id="16486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6B3AA28-4627-4509-88C1-9C0CB1CCCC7D}" type="slidenum">
              <a:rPr lang="en-US" altLang="de-DE" sz="1300" b="0"/>
              <a:pPr algn="r" eaLnBrk="1" hangingPunct="1">
                <a:spcBef>
                  <a:spcPct val="0"/>
                </a:spcBef>
              </a:pPr>
              <a:t>34</a:t>
            </a:fld>
            <a:endParaRPr lang="en-US" altLang="de-DE" sz="1300" b="0"/>
          </a:p>
        </p:txBody>
      </p:sp>
      <p:sp>
        <p:nvSpPr>
          <p:cNvPr id="164868" name="Rectangle 2"/>
          <p:cNvSpPr>
            <a:spLocks noGrp="1" noRot="1" noChangeAspect="1" noChangeArrowheads="1" noTextEdit="1"/>
          </p:cNvSpPr>
          <p:nvPr>
            <p:ph type="sldImg"/>
          </p:nvPr>
        </p:nvSpPr>
        <p:spPr>
          <a:xfrm>
            <a:off x="138113" y="768350"/>
            <a:ext cx="6823075" cy="3836988"/>
          </a:xfrm>
          <a:ln/>
        </p:spPr>
      </p:sp>
      <p:sp>
        <p:nvSpPr>
          <p:cNvPr id="1648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p>
        </p:txBody>
      </p:sp>
    </p:spTree>
    <p:extLst>
      <p:ext uri="{BB962C8B-B14F-4D97-AF65-F5344CB8AC3E}">
        <p14:creationId xmlns:p14="http://schemas.microsoft.com/office/powerpoint/2010/main" val="35050411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DDE9D0-ECAA-4F9C-801A-2AD01CC78F31}" type="slidenum">
              <a:rPr lang="ko-KR" altLang="de-DE" sz="1400"/>
              <a:pPr eaLnBrk="1" hangingPunct="1">
                <a:spcBef>
                  <a:spcPct val="0"/>
                </a:spcBef>
              </a:pPr>
              <a:t>35</a:t>
            </a:fld>
            <a:endParaRPr lang="de-DE" altLang="ko-KR" sz="14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73102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BBD750-0E65-4969-9512-04A28375F7E1}" type="slidenum">
              <a:rPr lang="ko-KR" altLang="de-DE" sz="1400"/>
              <a:pPr eaLnBrk="1" hangingPunct="1">
                <a:spcBef>
                  <a:spcPct val="0"/>
                </a:spcBef>
              </a:pPr>
              <a:t>36</a:t>
            </a:fld>
            <a:endParaRPr lang="de-DE" altLang="ko-KR" sz="14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947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30F007-8195-401F-99B1-F36A222ED5B8}" type="slidenum">
              <a:rPr lang="ko-KR" altLang="de-DE" sz="1400"/>
              <a:pPr eaLnBrk="1" hangingPunct="1">
                <a:spcBef>
                  <a:spcPct val="0"/>
                </a:spcBef>
              </a:pPr>
              <a:t>38</a:t>
            </a:fld>
            <a:endParaRPr lang="de-DE" altLang="ko-KR" sz="1400"/>
          </a:p>
        </p:txBody>
      </p:sp>
      <p:sp>
        <p:nvSpPr>
          <p:cNvPr id="1689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1F8B433-E22B-41EF-B8BE-F3A07C895708}" type="slidenum">
              <a:rPr lang="en-US" altLang="de-DE" sz="1300" b="0"/>
              <a:pPr algn="r" eaLnBrk="1" hangingPunct="1">
                <a:spcBef>
                  <a:spcPct val="0"/>
                </a:spcBef>
              </a:pPr>
              <a:t>38</a:t>
            </a:fld>
            <a:endParaRPr lang="en-US" altLang="de-DE" sz="1300" b="0"/>
          </a:p>
        </p:txBody>
      </p:sp>
      <p:sp>
        <p:nvSpPr>
          <p:cNvPr id="168964" name="Rectangle 2"/>
          <p:cNvSpPr>
            <a:spLocks noGrp="1" noRot="1" noChangeAspect="1" noChangeArrowheads="1" noTextEdit="1"/>
          </p:cNvSpPr>
          <p:nvPr>
            <p:ph type="sldImg"/>
          </p:nvPr>
        </p:nvSpPr>
        <p:spPr>
          <a:xfrm>
            <a:off x="138113" y="768350"/>
            <a:ext cx="6823075" cy="3836988"/>
          </a:xfrm>
          <a:ln/>
        </p:spPr>
      </p:sp>
      <p:sp>
        <p:nvSpPr>
          <p:cNvPr id="1689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p>
        </p:txBody>
      </p:sp>
    </p:spTree>
    <p:extLst>
      <p:ext uri="{BB962C8B-B14F-4D97-AF65-F5344CB8AC3E}">
        <p14:creationId xmlns:p14="http://schemas.microsoft.com/office/powerpoint/2010/main" val="296638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B8D9B0-59A3-4812-A313-C6FDD3C66A0C}" type="slidenum">
              <a:rPr lang="ko-KR" altLang="de-DE" sz="1400"/>
              <a:pPr eaLnBrk="1" hangingPunct="1">
                <a:spcBef>
                  <a:spcPct val="0"/>
                </a:spcBef>
              </a:pPr>
              <a:t>39</a:t>
            </a:fld>
            <a:endParaRPr lang="de-DE" altLang="ko-KR" sz="1400"/>
          </a:p>
        </p:txBody>
      </p:sp>
      <p:sp>
        <p:nvSpPr>
          <p:cNvPr id="1699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31447D4-ED58-4014-A328-9D913E5CFAB3}" type="slidenum">
              <a:rPr lang="en-US" altLang="de-DE" sz="1300" b="0"/>
              <a:pPr algn="r" eaLnBrk="1" hangingPunct="1">
                <a:spcBef>
                  <a:spcPct val="0"/>
                </a:spcBef>
              </a:pPr>
              <a:t>39</a:t>
            </a:fld>
            <a:endParaRPr lang="en-US" altLang="de-DE" sz="1300" b="0"/>
          </a:p>
        </p:txBody>
      </p:sp>
      <p:sp>
        <p:nvSpPr>
          <p:cNvPr id="169988" name="Rectangle 2"/>
          <p:cNvSpPr>
            <a:spLocks noGrp="1" noRot="1" noChangeAspect="1" noChangeArrowheads="1" noTextEdit="1"/>
          </p:cNvSpPr>
          <p:nvPr>
            <p:ph type="sldImg"/>
          </p:nvPr>
        </p:nvSpPr>
        <p:spPr>
          <a:xfrm>
            <a:off x="138113" y="768350"/>
            <a:ext cx="6823075" cy="3836988"/>
          </a:xfrm>
          <a:ln/>
        </p:spPr>
      </p:sp>
      <p:sp>
        <p:nvSpPr>
          <p:cNvPr id="1699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p>
        </p:txBody>
      </p:sp>
    </p:spTree>
    <p:extLst>
      <p:ext uri="{BB962C8B-B14F-4D97-AF65-F5344CB8AC3E}">
        <p14:creationId xmlns:p14="http://schemas.microsoft.com/office/powerpoint/2010/main" val="32359153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8E1E9E-7A92-47FA-AC30-E20CB1F8F022}" type="slidenum">
              <a:rPr lang="ko-KR" altLang="de-DE" sz="1400"/>
              <a:pPr eaLnBrk="1" hangingPunct="1">
                <a:spcBef>
                  <a:spcPct val="0"/>
                </a:spcBef>
              </a:pPr>
              <a:t>40</a:t>
            </a:fld>
            <a:endParaRPr lang="de-DE" altLang="ko-KR" sz="14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11492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A0302A-DAC9-4BA3-B58E-C35AB62199C0}" type="slidenum">
              <a:rPr lang="ko-KR" altLang="de-DE" sz="1400"/>
              <a:pPr eaLnBrk="1" hangingPunct="1">
                <a:spcBef>
                  <a:spcPct val="0"/>
                </a:spcBef>
              </a:pPr>
              <a:t>41</a:t>
            </a:fld>
            <a:endParaRPr lang="de-DE" altLang="ko-KR" sz="14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53348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7D02BF-DC35-4343-AD13-6FE9DE73E8F1}" type="slidenum">
              <a:rPr lang="ko-KR" altLang="de-DE" sz="1400"/>
              <a:pPr eaLnBrk="1" hangingPunct="1">
                <a:spcBef>
                  <a:spcPct val="0"/>
                </a:spcBef>
              </a:pPr>
              <a:t>42</a:t>
            </a:fld>
            <a:endParaRPr lang="de-DE" altLang="ko-KR" sz="14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50117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CA0CF6-A02A-4DBF-9E1D-22478C99251B}" type="slidenum">
              <a:rPr lang="ko-KR" altLang="de-DE" sz="1400"/>
              <a:pPr eaLnBrk="1" hangingPunct="1">
                <a:spcBef>
                  <a:spcPct val="0"/>
                </a:spcBef>
              </a:pPr>
              <a:t>43</a:t>
            </a:fld>
            <a:endParaRPr lang="de-DE" altLang="ko-KR" sz="14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72539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DD93B9-C79A-42FB-8BF9-F7FEA4BBD59D}" type="slidenum">
              <a:rPr lang="ko-KR" altLang="de-DE" sz="1400"/>
              <a:pPr eaLnBrk="1" hangingPunct="1">
                <a:spcBef>
                  <a:spcPct val="0"/>
                </a:spcBef>
              </a:pPr>
              <a:t>44</a:t>
            </a:fld>
            <a:endParaRPr lang="de-DE" altLang="ko-KR" sz="14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06996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3C357A-2F82-4F34-890B-F77C2CEFFED2}" type="slidenum">
              <a:rPr lang="ko-KR" altLang="de-DE" sz="1400"/>
              <a:pPr eaLnBrk="1" hangingPunct="1">
                <a:spcBef>
                  <a:spcPct val="0"/>
                </a:spcBef>
              </a:pPr>
              <a:t>45</a:t>
            </a:fld>
            <a:endParaRPr lang="de-DE" altLang="ko-KR" sz="14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818600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93BE5F-487D-4D7F-BDF3-72E777BFD87E}" type="slidenum">
              <a:rPr lang="ko-KR" altLang="de-DE" sz="1400"/>
              <a:pPr eaLnBrk="1" hangingPunct="1">
                <a:spcBef>
                  <a:spcPct val="0"/>
                </a:spcBef>
              </a:pPr>
              <a:t>46</a:t>
            </a:fld>
            <a:endParaRPr lang="de-DE" altLang="ko-KR" sz="14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17151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83787C-5A15-48F2-AD4E-7224FFE10886}" type="slidenum">
              <a:rPr lang="ko-KR" altLang="de-DE" sz="1400"/>
              <a:pPr eaLnBrk="1" hangingPunct="1">
                <a:spcBef>
                  <a:spcPct val="0"/>
                </a:spcBef>
              </a:pPr>
              <a:t>47</a:t>
            </a:fld>
            <a:endParaRPr lang="de-DE" altLang="ko-KR" sz="14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76172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9CAAF0-3F5C-4DF0-89D0-945F52AB6E98}" type="slidenum">
              <a:rPr lang="ko-KR" altLang="de-DE" sz="1400"/>
              <a:pPr eaLnBrk="1" hangingPunct="1">
                <a:spcBef>
                  <a:spcPct val="0"/>
                </a:spcBef>
              </a:pPr>
              <a:t>48</a:t>
            </a:fld>
            <a:endParaRPr lang="de-DE" altLang="ko-KR" sz="14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38972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FD0DD8-2221-4698-93AD-C1982B81EA5C}" type="slidenum">
              <a:rPr lang="ko-KR" altLang="de-DE" sz="1400"/>
              <a:pPr eaLnBrk="1" hangingPunct="1">
                <a:spcBef>
                  <a:spcPct val="0"/>
                </a:spcBef>
              </a:pPr>
              <a:t>49</a:t>
            </a:fld>
            <a:endParaRPr lang="de-DE" altLang="ko-KR" sz="14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66250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56B39E-2932-4B14-9BB1-DED6799143B3}" type="slidenum">
              <a:rPr lang="ko-KR" altLang="de-DE" sz="1400"/>
              <a:pPr eaLnBrk="1" hangingPunct="1">
                <a:spcBef>
                  <a:spcPct val="0"/>
                </a:spcBef>
              </a:pPr>
              <a:t>50</a:t>
            </a:fld>
            <a:endParaRPr lang="de-DE" altLang="ko-KR" sz="14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36549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56B39E-2932-4B14-9BB1-DED6799143B3}" type="slidenum">
              <a:rPr lang="ko-KR" altLang="de-DE" sz="1400"/>
              <a:pPr eaLnBrk="1" hangingPunct="1">
                <a:spcBef>
                  <a:spcPct val="0"/>
                </a:spcBef>
              </a:pPr>
              <a:t>51</a:t>
            </a:fld>
            <a:endParaRPr lang="de-DE" altLang="ko-KR" sz="14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36549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718FF2-102C-4B57-B9AE-0F7740224172}" type="slidenum">
              <a:rPr lang="ko-KR" altLang="de-DE" sz="1400"/>
              <a:pPr eaLnBrk="1" hangingPunct="1">
                <a:spcBef>
                  <a:spcPct val="0"/>
                </a:spcBef>
              </a:pPr>
              <a:t>52</a:t>
            </a:fld>
            <a:endParaRPr lang="de-DE" altLang="ko-KR" sz="14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44616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29B7A8-E771-4911-9EB2-8435B978CD63}" type="slidenum">
              <a:rPr lang="ko-KR" altLang="de-DE" smtClean="0"/>
              <a:pPr/>
              <a:t>53</a:t>
            </a:fld>
            <a:endParaRPr lang="de-DE" altLang="ko-KR"/>
          </a:p>
        </p:txBody>
      </p:sp>
    </p:spTree>
    <p:extLst>
      <p:ext uri="{BB962C8B-B14F-4D97-AF65-F5344CB8AC3E}">
        <p14:creationId xmlns:p14="http://schemas.microsoft.com/office/powerpoint/2010/main" val="33974429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0808F0-0642-42CF-B852-2D3FCFE00146}" type="slidenum">
              <a:rPr lang="ko-KR" altLang="de-DE" sz="1400"/>
              <a:pPr eaLnBrk="1" hangingPunct="1">
                <a:spcBef>
                  <a:spcPct val="0"/>
                </a:spcBef>
              </a:pPr>
              <a:t>54</a:t>
            </a:fld>
            <a:endParaRPr lang="de-DE" altLang="ko-KR" sz="14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87626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744FF0-DE96-4918-932B-3898BDEFC3D4}" type="slidenum">
              <a:rPr lang="ko-KR" altLang="de-DE" sz="1400"/>
              <a:pPr eaLnBrk="1" hangingPunct="1">
                <a:spcBef>
                  <a:spcPct val="0"/>
                </a:spcBef>
              </a:pPr>
              <a:t>55</a:t>
            </a:fld>
            <a:endParaRPr lang="de-DE" altLang="ko-KR" sz="14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85498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172183-95FC-4F2F-B052-78EE0866C7BD}" type="slidenum">
              <a:rPr lang="ko-KR" altLang="de-DE" sz="1400"/>
              <a:pPr eaLnBrk="1" hangingPunct="1">
                <a:spcBef>
                  <a:spcPct val="0"/>
                </a:spcBef>
              </a:pPr>
              <a:t>56</a:t>
            </a:fld>
            <a:endParaRPr lang="de-DE" altLang="ko-KR" sz="14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73216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9A6862-64BD-4119-B491-286A3CCCC53C}" type="slidenum">
              <a:rPr lang="ko-KR" altLang="de-DE" sz="1400"/>
              <a:pPr eaLnBrk="1" hangingPunct="1">
                <a:spcBef>
                  <a:spcPct val="0"/>
                </a:spcBef>
              </a:pPr>
              <a:t>57</a:t>
            </a:fld>
            <a:endParaRPr lang="de-DE" altLang="ko-KR" sz="14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10149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80A1AE-4BF1-414D-8DAD-3D021027CBED}" type="slidenum">
              <a:rPr lang="ko-KR" altLang="de-DE" sz="1400"/>
              <a:pPr eaLnBrk="1" hangingPunct="1">
                <a:spcBef>
                  <a:spcPct val="0"/>
                </a:spcBef>
              </a:pPr>
              <a:t>58</a:t>
            </a:fld>
            <a:endParaRPr lang="de-DE" altLang="ko-KR" sz="14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30202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715C68-0454-430B-9043-91655B728D10}" type="slidenum">
              <a:rPr lang="ko-KR" altLang="de-DE" sz="1400"/>
              <a:pPr eaLnBrk="1" hangingPunct="1">
                <a:spcBef>
                  <a:spcPct val="0"/>
                </a:spcBef>
              </a:pPr>
              <a:t>59</a:t>
            </a:fld>
            <a:endParaRPr lang="de-DE" altLang="ko-KR" sz="14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9151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E418BC-8B6D-4700-BC52-7D65F4CE7B32}" type="slidenum">
              <a:rPr lang="ko-KR" altLang="de-DE" sz="1400"/>
              <a:pPr eaLnBrk="1" hangingPunct="1">
                <a:spcBef>
                  <a:spcPct val="0"/>
                </a:spcBef>
              </a:pPr>
              <a:t>60</a:t>
            </a:fld>
            <a:endParaRPr lang="de-DE" altLang="ko-KR" sz="14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05279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B5C80A-9525-4FCB-BEA7-646475DAB278}" type="slidenum">
              <a:rPr lang="ko-KR" altLang="de-DE" sz="1400"/>
              <a:pPr eaLnBrk="1" hangingPunct="1">
                <a:spcBef>
                  <a:spcPct val="0"/>
                </a:spcBef>
              </a:pPr>
              <a:t>61</a:t>
            </a:fld>
            <a:endParaRPr lang="de-DE" altLang="ko-KR" sz="14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57041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5B220F-9629-464C-86FE-FD9B6DB91D06}" type="slidenum">
              <a:rPr lang="ko-KR" altLang="de-DE" sz="1400"/>
              <a:pPr eaLnBrk="1" hangingPunct="1">
                <a:spcBef>
                  <a:spcPct val="0"/>
                </a:spcBef>
              </a:pPr>
              <a:t>62</a:t>
            </a:fld>
            <a:endParaRPr lang="de-DE" altLang="ko-KR" sz="14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38430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9F6518-6F3F-4816-B2DE-2F60B0034E57}" type="slidenum">
              <a:rPr lang="ko-KR" altLang="de-DE" sz="1400"/>
              <a:pPr eaLnBrk="1" hangingPunct="1">
                <a:spcBef>
                  <a:spcPct val="0"/>
                </a:spcBef>
              </a:pPr>
              <a:t>63</a:t>
            </a:fld>
            <a:endParaRPr lang="de-DE" altLang="ko-KR" sz="14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499384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025090-7950-4EF6-9127-6AA27B8F877B}" type="slidenum">
              <a:rPr lang="ko-KR" altLang="de-DE" sz="1400"/>
              <a:pPr eaLnBrk="1" hangingPunct="1">
                <a:spcBef>
                  <a:spcPct val="0"/>
                </a:spcBef>
              </a:pPr>
              <a:t>64</a:t>
            </a:fld>
            <a:endParaRPr lang="de-DE" altLang="ko-KR" sz="14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90222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4C2994-7D55-4E0E-89C0-B4E5F42B1396}" type="slidenum">
              <a:rPr lang="ko-KR" altLang="de-DE" sz="1400"/>
              <a:pPr eaLnBrk="1" hangingPunct="1">
                <a:spcBef>
                  <a:spcPct val="0"/>
                </a:spcBef>
              </a:pPr>
              <a:t>65</a:t>
            </a:fld>
            <a:endParaRPr lang="de-DE" altLang="ko-KR" sz="14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02774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753EF4-C3F7-4C17-86DD-0F3CDD51C764}" type="slidenum">
              <a:rPr lang="ko-KR" altLang="de-DE" sz="1400"/>
              <a:pPr eaLnBrk="1" hangingPunct="1">
                <a:spcBef>
                  <a:spcPct val="0"/>
                </a:spcBef>
              </a:pPr>
              <a:t>66</a:t>
            </a:fld>
            <a:endParaRPr lang="de-DE" altLang="ko-KR" sz="14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09593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AE9B23-53A9-4BFA-9751-223605FC1A91}" type="slidenum">
              <a:rPr lang="ko-KR" altLang="de-DE" sz="1400"/>
              <a:pPr eaLnBrk="1" hangingPunct="1">
                <a:spcBef>
                  <a:spcPct val="0"/>
                </a:spcBef>
              </a:pPr>
              <a:t>67</a:t>
            </a:fld>
            <a:endParaRPr lang="de-DE" altLang="ko-KR" sz="14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686748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447CEA-0E58-40B3-B462-DE500A0F3936}" type="slidenum">
              <a:rPr lang="ko-KR" altLang="de-DE" sz="1400"/>
              <a:pPr eaLnBrk="1" hangingPunct="1">
                <a:spcBef>
                  <a:spcPct val="0"/>
                </a:spcBef>
              </a:pPr>
              <a:t>68</a:t>
            </a:fld>
            <a:endParaRPr lang="de-DE" altLang="ko-KR" sz="14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14007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B549BC-3AB1-4BE6-A45A-DF02639A8077}" type="slidenum">
              <a:rPr lang="ko-KR" altLang="de-DE" sz="1400"/>
              <a:pPr eaLnBrk="1" hangingPunct="1">
                <a:spcBef>
                  <a:spcPct val="0"/>
                </a:spcBef>
              </a:pPr>
              <a:t>69</a:t>
            </a:fld>
            <a:endParaRPr lang="de-DE" altLang="ko-KR" sz="14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1018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7526AF-EF0A-4DDB-8A8A-721C21602F4F}" type="slidenum">
              <a:rPr lang="ko-KR" altLang="de-DE" sz="1400"/>
              <a:pPr eaLnBrk="1" hangingPunct="1">
                <a:spcBef>
                  <a:spcPct val="0"/>
                </a:spcBef>
              </a:pPr>
              <a:t>70</a:t>
            </a:fld>
            <a:endParaRPr lang="de-DE" altLang="ko-KR" sz="14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99113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6D09EB-1B2D-47A9-98E8-E27C66137266}" type="slidenum">
              <a:rPr lang="ko-KR" altLang="de-DE" sz="1400"/>
              <a:pPr eaLnBrk="1" hangingPunct="1">
                <a:spcBef>
                  <a:spcPct val="0"/>
                </a:spcBef>
              </a:pPr>
              <a:t>71</a:t>
            </a:fld>
            <a:endParaRPr lang="de-DE" altLang="ko-KR" sz="14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15051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B90023-38F2-4918-B5D4-AD6B5FC1EF63}" type="slidenum">
              <a:rPr lang="ko-KR" altLang="de-DE" sz="1400"/>
              <a:pPr eaLnBrk="1" hangingPunct="1">
                <a:spcBef>
                  <a:spcPct val="0"/>
                </a:spcBef>
              </a:pPr>
              <a:t>72</a:t>
            </a:fld>
            <a:endParaRPr lang="de-DE" altLang="ko-KR" sz="14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291437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59CE56-2979-4465-A4DC-FD186FAB906C}" type="slidenum">
              <a:rPr lang="ko-KR" altLang="de-DE" sz="1400"/>
              <a:pPr eaLnBrk="1" hangingPunct="1">
                <a:spcBef>
                  <a:spcPct val="0"/>
                </a:spcBef>
              </a:pPr>
              <a:t>73</a:t>
            </a:fld>
            <a:endParaRPr lang="de-DE" altLang="ko-KR" sz="14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4357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A69CE8-CFBC-423B-8368-D7C4ACFBB3DC}" type="slidenum">
              <a:rPr lang="ko-KR" altLang="de-DE" sz="1400"/>
              <a:pPr eaLnBrk="1" hangingPunct="1">
                <a:spcBef>
                  <a:spcPct val="0"/>
                </a:spcBef>
              </a:pPr>
              <a:t>74</a:t>
            </a:fld>
            <a:endParaRPr lang="de-DE" altLang="ko-KR" sz="14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403264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1F60E0-820C-4CFC-ACD5-636E37216638}" type="slidenum">
              <a:rPr lang="ko-KR" altLang="de-DE" sz="1400"/>
              <a:pPr eaLnBrk="1" hangingPunct="1">
                <a:spcBef>
                  <a:spcPct val="0"/>
                </a:spcBef>
              </a:pPr>
              <a:t>75</a:t>
            </a:fld>
            <a:endParaRPr lang="de-DE" altLang="ko-KR" sz="14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815462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769C83-11B6-41F3-A15D-AC6E6CCA05A7}" type="slidenum">
              <a:rPr lang="ko-KR" altLang="de-DE" sz="1400"/>
              <a:pPr eaLnBrk="1" hangingPunct="1">
                <a:spcBef>
                  <a:spcPct val="0"/>
                </a:spcBef>
              </a:pPr>
              <a:t>76</a:t>
            </a:fld>
            <a:endParaRPr lang="de-DE" altLang="ko-KR" sz="14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59065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1D7089-C60E-465B-ADAC-7118E9402982}" type="slidenum">
              <a:rPr lang="ko-KR" altLang="de-DE" sz="1400"/>
              <a:pPr eaLnBrk="1" hangingPunct="1">
                <a:spcBef>
                  <a:spcPct val="0"/>
                </a:spcBef>
              </a:pPr>
              <a:t>77</a:t>
            </a:fld>
            <a:endParaRPr lang="de-DE" altLang="ko-KR" sz="14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32665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AE6FB6-B980-40E0-9E6F-588FDE102824}" type="slidenum">
              <a:rPr lang="ko-KR" altLang="de-DE" sz="1400"/>
              <a:pPr eaLnBrk="1" hangingPunct="1">
                <a:spcBef>
                  <a:spcPct val="0"/>
                </a:spcBef>
              </a:pPr>
              <a:t>78</a:t>
            </a:fld>
            <a:endParaRPr lang="de-DE" altLang="ko-KR" sz="14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225177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D9D56E-D1F7-4848-B68B-21DE98604690}" type="slidenum">
              <a:rPr lang="ko-KR" altLang="de-DE" sz="1400"/>
              <a:pPr eaLnBrk="1" hangingPunct="1">
                <a:spcBef>
                  <a:spcPct val="0"/>
                </a:spcBef>
              </a:pPr>
              <a:t>79</a:t>
            </a:fld>
            <a:endParaRPr lang="de-DE" altLang="ko-KR" sz="14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220660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1F7227-B21F-4362-BFC4-4939C364B699}" type="slidenum">
              <a:rPr lang="ko-KR" altLang="de-DE" sz="1400"/>
              <a:pPr eaLnBrk="1" hangingPunct="1">
                <a:spcBef>
                  <a:spcPct val="0"/>
                </a:spcBef>
              </a:pPr>
              <a:t>80</a:t>
            </a:fld>
            <a:endParaRPr lang="de-DE" altLang="ko-KR" sz="14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274420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57ACA4-46CB-49FD-8677-A0C1259F9E6F}" type="slidenum">
              <a:rPr lang="ko-KR" altLang="de-DE" sz="1400"/>
              <a:pPr eaLnBrk="1" hangingPunct="1">
                <a:spcBef>
                  <a:spcPct val="0"/>
                </a:spcBef>
              </a:pPr>
              <a:t>81</a:t>
            </a:fld>
            <a:endParaRPr lang="de-DE" altLang="ko-KR" sz="14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80387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621DCE-94EC-46C0-B618-4DFFF0BD88DF}" type="slidenum">
              <a:rPr lang="ko-KR" altLang="de-DE" sz="1400"/>
              <a:pPr eaLnBrk="1" hangingPunct="1">
                <a:spcBef>
                  <a:spcPct val="0"/>
                </a:spcBef>
              </a:pPr>
              <a:t>82</a:t>
            </a:fld>
            <a:endParaRPr lang="de-DE" altLang="ko-KR" sz="14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98514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B1135B-3677-43EC-B865-C97A18A82972}" type="slidenum">
              <a:rPr lang="ko-KR" altLang="de-DE" sz="1400"/>
              <a:pPr eaLnBrk="1" hangingPunct="1">
                <a:spcBef>
                  <a:spcPct val="0"/>
                </a:spcBef>
              </a:pPr>
              <a:t>83</a:t>
            </a:fld>
            <a:endParaRPr lang="de-DE" altLang="ko-KR" sz="14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035525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A14B8D-545E-42B1-B1AD-C9DE4B39701F}" type="slidenum">
              <a:rPr lang="ko-KR" altLang="de-DE" sz="1400"/>
              <a:pPr eaLnBrk="1" hangingPunct="1">
                <a:spcBef>
                  <a:spcPct val="0"/>
                </a:spcBef>
              </a:pPr>
              <a:t>84</a:t>
            </a:fld>
            <a:endParaRPr lang="de-DE" altLang="ko-KR" sz="14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974010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1F911E-A744-4FB4-BEF3-F18E0F6E4F1C}" type="slidenum">
              <a:rPr lang="ko-KR" altLang="de-DE" sz="1400"/>
              <a:pPr eaLnBrk="1" hangingPunct="1">
                <a:spcBef>
                  <a:spcPct val="0"/>
                </a:spcBef>
              </a:pPr>
              <a:t>85</a:t>
            </a:fld>
            <a:endParaRPr lang="de-DE" altLang="ko-KR" sz="14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927202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71BA92-5B21-49E5-A1DC-DAF2CA02FC82}" type="slidenum">
              <a:rPr lang="ko-KR" altLang="de-DE" sz="1400"/>
              <a:pPr eaLnBrk="1" hangingPunct="1">
                <a:spcBef>
                  <a:spcPct val="0"/>
                </a:spcBef>
              </a:pPr>
              <a:t>86</a:t>
            </a:fld>
            <a:endParaRPr lang="de-DE" altLang="ko-KR" sz="14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470296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67437A-26CB-431E-B6FB-CC6C487B04C0}" type="slidenum">
              <a:rPr lang="ko-KR" altLang="de-DE" sz="1400"/>
              <a:pPr eaLnBrk="1" hangingPunct="1">
                <a:spcBef>
                  <a:spcPct val="0"/>
                </a:spcBef>
              </a:pPr>
              <a:t>87</a:t>
            </a:fld>
            <a:endParaRPr lang="de-DE" altLang="ko-KR" sz="14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56736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0E6923-17DE-4D1C-87C4-5334CCD83901}" type="slidenum">
              <a:rPr lang="ko-KR" altLang="de-DE" sz="1400"/>
              <a:pPr eaLnBrk="1" hangingPunct="1">
                <a:spcBef>
                  <a:spcPct val="0"/>
                </a:spcBef>
              </a:pPr>
              <a:t>88</a:t>
            </a:fld>
            <a:endParaRPr lang="de-DE" altLang="ko-KR" sz="14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929676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A679A4-F44F-4881-96A7-F79A87ECB4B6}" type="slidenum">
              <a:rPr lang="ko-KR" altLang="de-DE" sz="1400"/>
              <a:pPr eaLnBrk="1" hangingPunct="1">
                <a:spcBef>
                  <a:spcPct val="0"/>
                </a:spcBef>
              </a:pPr>
              <a:t>89</a:t>
            </a:fld>
            <a:endParaRPr lang="de-DE" altLang="ko-KR" sz="14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514751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B1AEA2-E1A1-4189-A420-CB19A4B50776}" type="slidenum">
              <a:rPr lang="ko-KR" altLang="de-DE" sz="1400"/>
              <a:pPr eaLnBrk="1" hangingPunct="1">
                <a:spcBef>
                  <a:spcPct val="0"/>
                </a:spcBef>
              </a:pPr>
              <a:t>90</a:t>
            </a:fld>
            <a:endParaRPr lang="de-DE" altLang="ko-KR" sz="14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35548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C393CC-66A9-423D-9011-52105727429B}" type="slidenum">
              <a:rPr lang="ko-KR" altLang="de-DE" sz="1400"/>
              <a:pPr eaLnBrk="1" hangingPunct="1">
                <a:spcBef>
                  <a:spcPct val="0"/>
                </a:spcBef>
              </a:pPr>
              <a:t>91</a:t>
            </a:fld>
            <a:endParaRPr lang="de-DE" altLang="ko-KR" sz="14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199274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73F99B-1AF2-4C79-BAAB-E738E23BCD11}" type="slidenum">
              <a:rPr lang="ko-KR" altLang="de-DE" sz="1400"/>
              <a:pPr eaLnBrk="1" hangingPunct="1">
                <a:spcBef>
                  <a:spcPct val="0"/>
                </a:spcBef>
              </a:pPr>
              <a:t>92</a:t>
            </a:fld>
            <a:endParaRPr lang="de-DE" altLang="ko-KR" sz="14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072683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7F2A04-2DFF-4ADE-B6C0-1A6F5E53D7BD}" type="slidenum">
              <a:rPr lang="ko-KR" altLang="de-DE" sz="1400"/>
              <a:pPr eaLnBrk="1" hangingPunct="1">
                <a:spcBef>
                  <a:spcPct val="0"/>
                </a:spcBef>
              </a:pPr>
              <a:t>93</a:t>
            </a:fld>
            <a:endParaRPr lang="de-DE" altLang="ko-KR" sz="14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446001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AF25CE-4CE1-4204-9C43-0E088A41B3C3}" type="slidenum">
              <a:rPr lang="ko-KR" altLang="de-DE" sz="1400"/>
              <a:pPr eaLnBrk="1" hangingPunct="1">
                <a:spcBef>
                  <a:spcPct val="0"/>
                </a:spcBef>
              </a:pPr>
              <a:t>94</a:t>
            </a:fld>
            <a:endParaRPr lang="de-DE" altLang="ko-KR" sz="14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128711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AF25CE-4CE1-4204-9C43-0E088A41B3C3}" type="slidenum">
              <a:rPr lang="ko-KR" altLang="de-DE" sz="1400"/>
              <a:pPr eaLnBrk="1" hangingPunct="1">
                <a:spcBef>
                  <a:spcPct val="0"/>
                </a:spcBef>
              </a:pPr>
              <a:t>95</a:t>
            </a:fld>
            <a:endParaRPr lang="de-DE" altLang="ko-KR" sz="14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128711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AF25CE-4CE1-4204-9C43-0E088A41B3C3}" type="slidenum">
              <a:rPr lang="ko-KR" altLang="de-DE" sz="1400"/>
              <a:pPr eaLnBrk="1" hangingPunct="1">
                <a:spcBef>
                  <a:spcPct val="0"/>
                </a:spcBef>
              </a:pPr>
              <a:t>96</a:t>
            </a:fld>
            <a:endParaRPr lang="de-DE" altLang="ko-KR" sz="14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128711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D87CEC-A8AF-4E2E-88DE-AAD6CD53DF9D}" type="slidenum">
              <a:rPr lang="ko-KR" altLang="de-DE" sz="1400"/>
              <a:pPr eaLnBrk="1" hangingPunct="1">
                <a:spcBef>
                  <a:spcPct val="0"/>
                </a:spcBef>
              </a:pPr>
              <a:t>97</a:t>
            </a:fld>
            <a:endParaRPr lang="de-DE" altLang="ko-KR" sz="14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79572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008CE3-09F6-45CA-8C02-51C5FE17CA20}" type="slidenum">
              <a:rPr lang="ko-KR" altLang="de-DE" sz="1400"/>
              <a:pPr eaLnBrk="1" hangingPunct="1">
                <a:spcBef>
                  <a:spcPct val="0"/>
                </a:spcBef>
              </a:pPr>
              <a:t>98</a:t>
            </a:fld>
            <a:endParaRPr lang="de-DE" altLang="ko-KR" sz="14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112740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5A6603-0F40-4933-A5C1-DF8FABADCBB8}" type="slidenum">
              <a:rPr lang="ko-KR" altLang="de-DE" sz="1400"/>
              <a:pPr eaLnBrk="1" hangingPunct="1">
                <a:spcBef>
                  <a:spcPct val="0"/>
                </a:spcBef>
              </a:pPr>
              <a:t>99</a:t>
            </a:fld>
            <a:endParaRPr lang="de-DE" altLang="ko-KR" sz="14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545303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AEDF60-7681-4239-9C86-22CE81E64D78}" type="slidenum">
              <a:rPr lang="ko-KR" altLang="de-DE" sz="1400"/>
              <a:pPr eaLnBrk="1" hangingPunct="1">
                <a:spcBef>
                  <a:spcPct val="0"/>
                </a:spcBef>
              </a:pPr>
              <a:t>100</a:t>
            </a:fld>
            <a:endParaRPr lang="de-DE" altLang="ko-KR" sz="14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007454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1AABCE-C861-4FBF-B552-13FA3D5E764A}" type="slidenum">
              <a:rPr lang="ko-KR" altLang="de-DE" sz="1400"/>
              <a:pPr eaLnBrk="1" hangingPunct="1">
                <a:spcBef>
                  <a:spcPct val="0"/>
                </a:spcBef>
              </a:pPr>
              <a:t>101</a:t>
            </a:fld>
            <a:endParaRPr lang="de-DE" altLang="ko-KR" sz="14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821074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551CC3-A816-43AB-B162-8FCCB910071B}" type="slidenum">
              <a:rPr lang="ko-KR" altLang="de-DE" sz="1400"/>
              <a:pPr eaLnBrk="1" hangingPunct="1">
                <a:spcBef>
                  <a:spcPct val="0"/>
                </a:spcBef>
              </a:pPr>
              <a:t>102</a:t>
            </a:fld>
            <a:endParaRPr lang="de-DE" altLang="ko-KR" sz="14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904556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8909E8-4B07-41A0-B4E5-0B53EB628969}" type="slidenum">
              <a:rPr lang="ko-KR" altLang="de-DE" sz="1400"/>
              <a:pPr eaLnBrk="1" hangingPunct="1">
                <a:spcBef>
                  <a:spcPct val="0"/>
                </a:spcBef>
              </a:pPr>
              <a:t>103</a:t>
            </a:fld>
            <a:endParaRPr lang="de-DE" altLang="ko-KR" sz="14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223234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46916B-E728-4FF7-931B-62277C8AA26F}" type="slidenum">
              <a:rPr lang="ko-KR" altLang="de-DE" sz="1400"/>
              <a:pPr eaLnBrk="1" hangingPunct="1">
                <a:spcBef>
                  <a:spcPct val="0"/>
                </a:spcBef>
              </a:pPr>
              <a:t>104</a:t>
            </a:fld>
            <a:endParaRPr lang="de-DE" altLang="ko-KR" sz="14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060764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093464-679C-40F6-8E03-D84986EC8EFD}" type="slidenum">
              <a:rPr lang="ko-KR" altLang="de-DE" sz="1400"/>
              <a:pPr eaLnBrk="1" hangingPunct="1">
                <a:spcBef>
                  <a:spcPct val="0"/>
                </a:spcBef>
              </a:pPr>
              <a:t>105</a:t>
            </a:fld>
            <a:endParaRPr lang="de-DE" altLang="ko-KR" sz="14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035788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E36294-3ED2-476B-9890-5DCD68A502D8}" type="slidenum">
              <a:rPr lang="ko-KR" altLang="de-DE" sz="1400"/>
              <a:pPr eaLnBrk="1" hangingPunct="1">
                <a:spcBef>
                  <a:spcPct val="0"/>
                </a:spcBef>
              </a:pPr>
              <a:t>106</a:t>
            </a:fld>
            <a:endParaRPr lang="de-DE" altLang="ko-KR" sz="14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808526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B4FEF7-6C4D-447C-8DB5-8B7B25E051FF}" type="slidenum">
              <a:rPr lang="ko-KR" altLang="de-DE" sz="1400"/>
              <a:pPr eaLnBrk="1" hangingPunct="1">
                <a:spcBef>
                  <a:spcPct val="0"/>
                </a:spcBef>
              </a:pPr>
              <a:t>107</a:t>
            </a:fld>
            <a:endParaRPr lang="de-DE" altLang="ko-KR" sz="14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05114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7EFB95-36D9-46E5-8762-C22869EE6CE2}" type="slidenum">
              <a:rPr lang="ko-KR" altLang="de-DE" sz="1400"/>
              <a:pPr eaLnBrk="1" hangingPunct="1">
                <a:spcBef>
                  <a:spcPct val="0"/>
                </a:spcBef>
              </a:pPr>
              <a:t>108</a:t>
            </a:fld>
            <a:endParaRPr lang="de-DE" altLang="ko-KR" sz="14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675067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0EA8E1-9035-4AA1-8645-8CE151247D22}" type="slidenum">
              <a:rPr lang="ko-KR" altLang="de-DE" sz="1400"/>
              <a:pPr eaLnBrk="1" hangingPunct="1">
                <a:spcBef>
                  <a:spcPct val="0"/>
                </a:spcBef>
              </a:pPr>
              <a:t>109</a:t>
            </a:fld>
            <a:endParaRPr lang="de-DE" altLang="ko-KR" sz="14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208865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2E98B0-4DE1-4DFD-A206-88379AF7DF79}" type="slidenum">
              <a:rPr lang="ko-KR" altLang="de-DE" sz="1400"/>
              <a:pPr eaLnBrk="1" hangingPunct="1">
                <a:spcBef>
                  <a:spcPct val="0"/>
                </a:spcBef>
              </a:pPr>
              <a:t>110</a:t>
            </a:fld>
            <a:endParaRPr lang="de-DE" altLang="ko-KR" sz="14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210955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5D611A-36DC-428F-971B-59CA28D27302}" type="slidenum">
              <a:rPr lang="ko-KR" altLang="de-DE" sz="1400"/>
              <a:pPr eaLnBrk="1" hangingPunct="1">
                <a:spcBef>
                  <a:spcPct val="0"/>
                </a:spcBef>
              </a:pPr>
              <a:t>111</a:t>
            </a:fld>
            <a:endParaRPr lang="de-DE" altLang="ko-KR" sz="14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92646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7B7B64-DC59-434C-98B1-FCF50B605E50}" type="slidenum">
              <a:rPr lang="ko-KR" altLang="de-DE" sz="1400"/>
              <a:pPr eaLnBrk="1" hangingPunct="1">
                <a:spcBef>
                  <a:spcPct val="0"/>
                </a:spcBef>
              </a:pPr>
              <a:t>112</a:t>
            </a:fld>
            <a:endParaRPr lang="de-DE" altLang="ko-KR" sz="14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778721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92111F-1EA6-4BA9-8716-1ABEBB81CF06}" type="slidenum">
              <a:rPr lang="ko-KR" altLang="de-DE" sz="1400"/>
              <a:pPr eaLnBrk="1" hangingPunct="1">
                <a:spcBef>
                  <a:spcPct val="0"/>
                </a:spcBef>
              </a:pPr>
              <a:t>113</a:t>
            </a:fld>
            <a:endParaRPr lang="de-DE" altLang="ko-KR" sz="14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13326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92111F-1EA6-4BA9-8716-1ABEBB81CF06}" type="slidenum">
              <a:rPr lang="ko-KR" altLang="de-DE" sz="1400"/>
              <a:pPr eaLnBrk="1" hangingPunct="1">
                <a:spcBef>
                  <a:spcPct val="0"/>
                </a:spcBef>
              </a:pPr>
              <a:t>114</a:t>
            </a:fld>
            <a:endParaRPr lang="de-DE" altLang="ko-KR" sz="14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13326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92111F-1EA6-4BA9-8716-1ABEBB81CF06}" type="slidenum">
              <a:rPr lang="ko-KR" altLang="de-DE" sz="1400"/>
              <a:pPr eaLnBrk="1" hangingPunct="1">
                <a:spcBef>
                  <a:spcPct val="0"/>
                </a:spcBef>
              </a:pPr>
              <a:t>115</a:t>
            </a:fld>
            <a:endParaRPr lang="de-DE" altLang="ko-KR" sz="14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1332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92111F-1EA6-4BA9-8716-1ABEBB81CF06}" type="slidenum">
              <a:rPr lang="ko-KR" altLang="de-DE" sz="1400"/>
              <a:pPr eaLnBrk="1" hangingPunct="1">
                <a:spcBef>
                  <a:spcPct val="0"/>
                </a:spcBef>
              </a:pPr>
              <a:t>116</a:t>
            </a:fld>
            <a:endParaRPr lang="de-DE" altLang="ko-KR" sz="14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13326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74EFEF-EB7C-42AD-977F-6BD6EEA7A4D9}" type="slidenum">
              <a:rPr lang="ko-KR" altLang="de-DE" sz="1400"/>
              <a:pPr eaLnBrk="1" hangingPunct="1">
                <a:spcBef>
                  <a:spcPct val="0"/>
                </a:spcBef>
              </a:pPr>
              <a:t>117</a:t>
            </a:fld>
            <a:endParaRPr lang="de-DE" altLang="ko-KR" sz="1400"/>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11604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74EFEF-EB7C-42AD-977F-6BD6EEA7A4D9}" type="slidenum">
              <a:rPr lang="ko-KR" altLang="de-DE" sz="1400"/>
              <a:pPr eaLnBrk="1" hangingPunct="1">
                <a:spcBef>
                  <a:spcPct val="0"/>
                </a:spcBef>
              </a:pPr>
              <a:t>118</a:t>
            </a:fld>
            <a:endParaRPr lang="de-DE" altLang="ko-KR" sz="1400"/>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11604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76B7C5-59AF-477E-A386-C55C538D1521}" type="slidenum">
              <a:rPr lang="ko-KR" altLang="de-DE" sz="1400"/>
              <a:pPr eaLnBrk="1" hangingPunct="1">
                <a:spcBef>
                  <a:spcPct val="0"/>
                </a:spcBef>
              </a:pPr>
              <a:t>120</a:t>
            </a:fld>
            <a:endParaRPr lang="de-DE" altLang="ko-KR" sz="14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700052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CC0E2E-05B9-4C6B-8B5F-94B18EC4D8AA}" type="slidenum">
              <a:rPr lang="ko-KR" altLang="de-DE" sz="1400"/>
              <a:pPr eaLnBrk="1" hangingPunct="1">
                <a:spcBef>
                  <a:spcPct val="0"/>
                </a:spcBef>
              </a:pPr>
              <a:t>121</a:t>
            </a:fld>
            <a:endParaRPr lang="de-DE" altLang="ko-KR" sz="14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023016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D067C9-4F81-4B80-8628-20AEC21E435F}" type="slidenum">
              <a:rPr lang="ko-KR" altLang="de-DE" sz="1400"/>
              <a:pPr eaLnBrk="1" hangingPunct="1">
                <a:spcBef>
                  <a:spcPct val="0"/>
                </a:spcBef>
              </a:pPr>
              <a:t>122</a:t>
            </a:fld>
            <a:endParaRPr lang="de-DE" altLang="ko-KR" sz="14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0907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CF7DBD44-4235-4B17-BCB1-BD84C6536045}" type="slidenum">
              <a:rPr lang="ko-KR" altLang="de-DE" smtClean="0"/>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fld id="{7B58B8D4-5C96-49BE-B1FE-7E5F7263FAB1}" type="slidenum">
              <a:rPr lang="ko-KR" altLang="de-DE" smtClean="0"/>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77D707D2-EBC0-4F2B-BA4B-F2D55DB34082}" type="slidenum">
              <a:rPr lang="ko-KR" altLang="de-DE" smtClean="0"/>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CF7DBD44-4235-4B17-BCB1-BD84C6536045}"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CF7DBD44-4235-4B17-BCB1-BD84C6536045}"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5" name="Slide Number Placeholder 4"/>
          <p:cNvSpPr>
            <a:spLocks noGrp="1"/>
          </p:cNvSpPr>
          <p:nvPr>
            <p:ph type="sldNum" sz="quarter" idx="12"/>
          </p:nvPr>
        </p:nvSpPr>
        <p:spPr bwMode="gray"/>
        <p:txBody>
          <a:bodyPr/>
          <a:lstStyle>
            <a:lvl1pPr>
              <a:defRPr b="0"/>
            </a:lvl1pPr>
          </a:lstStyle>
          <a:p>
            <a:fld id="{FB6834EA-6865-495D-ACE7-1EEE7639A66B}" type="slidenum">
              <a:rPr lang="ko-KR" altLang="de-DE" smtClean="0"/>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F3B82BDA-92F8-47CE-A60C-EE6B76529501}" type="slidenum">
              <a:rPr lang="ko-KR" altLang="de-DE" smtClean="0"/>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45692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4997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ko-KR" altLang="en-US" sz="1000" b="0" dirty="0">
                <a:solidFill>
                  <a:srgbClr val="333333"/>
                </a:solidFill>
                <a:latin typeface="Calibri Light"/>
              </a:rPr>
              <a:t>이 모듈의 사진 사용은 작가와 저작권 소유자에게 허락 받았다</a:t>
            </a:r>
            <a:r>
              <a:rPr lang="en-US" altLang="ko-KR" sz="1000" b="0" dirty="0">
                <a:solidFill>
                  <a:srgbClr val="333333"/>
                </a:solidFill>
                <a:latin typeface="Calibri Light"/>
              </a:rPr>
              <a:t>. </a:t>
            </a:r>
            <a:r>
              <a:rPr lang="ko-KR" altLang="en-US" sz="1000" b="0" dirty="0">
                <a:solidFill>
                  <a:srgbClr val="333333"/>
                </a:solidFill>
                <a:latin typeface="Calibri Light"/>
              </a:rPr>
              <a:t>세부사항</a:t>
            </a:r>
            <a:r>
              <a:rPr lang="en-US" altLang="ko-KR" sz="1000" b="0" dirty="0">
                <a:solidFill>
                  <a:srgbClr val="333333"/>
                </a:solidFill>
                <a:latin typeface="Calibri Light"/>
              </a:rPr>
              <a:t>(</a:t>
            </a:r>
            <a:r>
              <a:rPr lang="ko-KR" altLang="en-US" sz="1000" b="0" dirty="0">
                <a:solidFill>
                  <a:srgbClr val="333333"/>
                </a:solidFill>
                <a:latin typeface="Calibri Light"/>
              </a:rPr>
              <a:t>작가</a:t>
            </a:r>
            <a:r>
              <a:rPr lang="en-US" altLang="ko-KR" sz="1000" b="0" dirty="0">
                <a:solidFill>
                  <a:srgbClr val="333333"/>
                </a:solidFill>
                <a:latin typeface="Calibri Light"/>
              </a:rPr>
              <a:t>, </a:t>
            </a:r>
            <a:r>
              <a:rPr lang="ko-KR" altLang="en-US" sz="1000" b="0" dirty="0">
                <a:solidFill>
                  <a:srgbClr val="333333"/>
                </a:solidFill>
                <a:latin typeface="Calibri Light"/>
              </a:rPr>
              <a:t>제목</a:t>
            </a:r>
            <a:r>
              <a:rPr lang="en-US" altLang="ko-KR" sz="1000" b="0" dirty="0">
                <a:solidFill>
                  <a:srgbClr val="333333"/>
                </a:solidFill>
                <a:latin typeface="Calibri Light"/>
              </a:rPr>
              <a:t>)</a:t>
            </a:r>
            <a:r>
              <a:rPr lang="ko-KR" altLang="en-US" sz="1000" b="0" dirty="0">
                <a:solidFill>
                  <a:srgbClr val="333333"/>
                </a:solidFill>
                <a:latin typeface="Calibri Light"/>
              </a:rPr>
              <a:t>은</a:t>
            </a:r>
            <a:r>
              <a:rPr lang="en-US" altLang="ko-KR" sz="1000" b="0" dirty="0">
                <a:solidFill>
                  <a:srgbClr val="333333"/>
                </a:solidFill>
                <a:latin typeface="Calibri Light"/>
              </a:rPr>
              <a:t>, </a:t>
            </a:r>
            <a:r>
              <a:rPr lang="ko-KR" altLang="en-US" sz="1000" b="0" dirty="0">
                <a:solidFill>
                  <a:srgbClr val="333333"/>
                </a:solidFill>
                <a:latin typeface="Calibri Light"/>
              </a:rPr>
              <a:t>이 프리젠테이션의 마지막 슬라이드에 언급</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66536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8018826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29596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40179686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163034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9418491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795203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88640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989749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741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4 – </a:t>
            </a:r>
            <a:r>
              <a:rPr lang="ko-KR" altLang="en-US"/>
              <a:t>공감하기</a:t>
            </a:r>
            <a:r>
              <a:rPr lang="en-US" altLang="ko-KR"/>
              <a:t>... I</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F7DBD44-4235-4B17-BCB1-BD84C6536045}" type="slidenum">
              <a:rPr lang="ko-KR" altLang="de-DE" smtClean="0"/>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 id="214748399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280097473"/>
      </p:ext>
    </p:extLst>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00" r:id="rId7"/>
    <p:sldLayoutId id="2147484001" r:id="rId8"/>
    <p:sldLayoutId id="2147484002" r:id="rId9"/>
    <p:sldLayoutId id="2147484003" r:id="rId10"/>
    <p:sldLayoutId id="2147484004" r:id="rId11"/>
    <p:sldLayoutId id="214748400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3.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5.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0.jpeg"/><Relationship Id="rId4" Type="http://schemas.openxmlformats.org/officeDocument/2006/relationships/image" Target="../media/image54.jpeg"/></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60.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61.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5.jpeg"/><Relationship Id="rId4" Type="http://schemas.openxmlformats.org/officeDocument/2006/relationships/image" Target="../media/image64.jpeg"/></Relationships>
</file>

<file path=ppt/slides/_rels/slide64.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7.jpeg"/><Relationship Id="rId7" Type="http://schemas.openxmlformats.org/officeDocument/2006/relationships/image" Target="../media/image62.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6.jpeg"/></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4.jpeg"/><Relationship Id="rId4" Type="http://schemas.openxmlformats.org/officeDocument/2006/relationships/image" Target="../media/image66.jpeg"/></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7.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73.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72.jpeg"/></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68.jpeg"/><Relationship Id="rId4" Type="http://schemas.openxmlformats.org/officeDocument/2006/relationships/image" Target="../media/image72.jpeg"/></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1.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9.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8.jpeg"/></Relationships>
</file>

<file path=ppt/slides/_rels/slide7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4.jpeg"/><Relationship Id="rId4" Type="http://schemas.openxmlformats.org/officeDocument/2006/relationships/image" Target="../media/image78.jpeg"/></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75.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85.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79.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89.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91.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90.jpeg"/></Relationships>
</file>

<file path=ppt/slides/_rels/slide8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6.jpeg"/><Relationship Id="rId4" Type="http://schemas.openxmlformats.org/officeDocument/2006/relationships/image" Target="../media/image90.jpeg"/></Relationships>
</file>

<file path=ppt/slides/_rels/slide8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83.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5.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7.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87.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1.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103.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102.jpeg"/></Relationships>
</file>

<file path=ppt/slides/_rels/slide8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98.jpeg"/><Relationship Id="rId4" Type="http://schemas.openxmlformats.org/officeDocument/2006/relationships/image" Target="../media/image102.jpeg"/></Relationships>
</file>

<file path=ppt/slides/_rels/slide9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1.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07.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9.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1.jpeg"/></Relationships>
</file>

<file path=ppt/slides/_rels/slide10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1.jpeg"/><Relationship Id="rId4" Type="http://schemas.openxmlformats.org/officeDocument/2006/relationships/image" Target="../media/image112.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19.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6.jpeg"/></Relationships>
</file>

<file path=ppt/slides/_rels/slide10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21.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21.jpeg"/><Relationship Id="rId4" Type="http://schemas.openxmlformats.org/officeDocument/2006/relationships/image" Target="../media/image120.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5.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4 B </a:t>
            </a:r>
            <a:r>
              <a:rPr lang="en-US" altLang="ja-JP" dirty="0">
                <a:latin typeface="Calibri Light"/>
              </a:rPr>
              <a:t>– </a:t>
            </a:r>
            <a:r>
              <a:rPr lang="ko-KR" altLang="en-US" dirty="0"/>
              <a:t>공감하기</a:t>
            </a:r>
            <a:r>
              <a:rPr lang="en-US" altLang="ko-KR"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862460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다른 사람을 이해할 수 있을까요</a:t>
            </a:r>
            <a:r>
              <a:rPr lang="en-US" altLang="ko-KR" sz="3600">
                <a:latin typeface="+mn-lt"/>
                <a:ea typeface="+mn-ea"/>
                <a:cs typeface="+mn-cs"/>
              </a:rPr>
              <a:t>...?</a:t>
            </a:r>
            <a:endParaRPr lang="en-US" sz="3600">
              <a:latin typeface="+mn-lt"/>
              <a:ea typeface="+mn-ea"/>
              <a:cs typeface="+mn-cs"/>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en-US" altLang="ko-KR" sz="2400" dirty="0">
                <a:solidFill>
                  <a:srgbClr val="333333"/>
                </a:solidFill>
              </a:rPr>
              <a:t>???</a:t>
            </a:r>
            <a:endParaRPr lang="de-DE" altLang="ko-KR" sz="2400" i="1" dirty="0">
              <a:solidFill>
                <a:srgbClr val="333333"/>
              </a:solidFill>
            </a:endParaRPr>
          </a:p>
        </p:txBody>
      </p:sp>
      <p:sp>
        <p:nvSpPr>
          <p:cNvPr id="4" name="Footer Placeholder 3"/>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5" name="Slide Number Placeholder 4"/>
          <p:cNvSpPr>
            <a:spLocks noGrp="1"/>
          </p:cNvSpPr>
          <p:nvPr>
            <p:ph type="sldNum" sz="quarter" idx="12"/>
          </p:nvPr>
        </p:nvSpPr>
        <p:spPr/>
        <p:txBody>
          <a:bodyPr/>
          <a:lstStyle/>
          <a:p>
            <a:fld id="{FB6834EA-6865-495D-ACE7-1EEE7639A66B}" type="slidenum">
              <a:rPr lang="ko-KR" altLang="de-DE" smtClean="0">
                <a:latin typeface="+mn-lt"/>
                <a:cs typeface="+mn-cs"/>
              </a:rPr>
              <a:pPr/>
              <a:t>2</a:t>
            </a:fld>
            <a:endParaRPr lang="de-DE" altLang="ko-KR">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다른 사람을 이해할 수 있을까요</a:t>
            </a:r>
            <a:r>
              <a:rPr lang="en-US" altLang="ko-KR" sz="3600">
                <a:latin typeface="+mn-lt"/>
                <a:ea typeface="+mn-ea"/>
                <a:cs typeface="+mn-cs"/>
              </a:rPr>
              <a:t>...?</a:t>
            </a:r>
            <a:endParaRPr lang="en-US" sz="3600">
              <a:latin typeface="+mn-lt"/>
              <a:ea typeface="+mn-ea"/>
              <a:cs typeface="+mn-cs"/>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어떤 사람이 팔짱을 끼고 있다</a:t>
            </a:r>
            <a:r>
              <a:rPr lang="en-US" altLang="ko-KR" sz="2400" dirty="0">
                <a:solidFill>
                  <a:srgbClr val="333333"/>
                </a:solidFill>
              </a:rPr>
              <a:t>.</a:t>
            </a:r>
            <a:endParaRPr lang="de-DE" altLang="ko-KR" sz="2400" dirty="0">
              <a:solidFill>
                <a:srgbClr val="333333"/>
              </a:solidFill>
            </a:endParaRPr>
          </a:p>
          <a:p>
            <a:pPr lvl="0" defTabSz="914400" fontAlgn="base">
              <a:lnSpc>
                <a:spcPct val="100000"/>
              </a:lnSpc>
              <a:spcBef>
                <a:spcPts val="1200"/>
              </a:spcBef>
              <a:defRPr/>
            </a:pPr>
            <a:r>
              <a:rPr lang="ko-KR" altLang="en-US" sz="2400" i="1" dirty="0">
                <a:solidFill>
                  <a:srgbClr val="004992"/>
                </a:solidFill>
              </a:rPr>
              <a:t>왜일까요</a:t>
            </a:r>
            <a:r>
              <a:rPr lang="en-US" altLang="ko-KR" sz="2400" i="1" dirty="0">
                <a:solidFill>
                  <a:srgbClr val="004992"/>
                </a:solidFill>
              </a:rPr>
              <a:t>?</a:t>
            </a:r>
            <a:endParaRPr lang="de-DE" altLang="ko-KR" sz="2400" i="1" dirty="0">
              <a:solidFill>
                <a:srgbClr val="333333"/>
              </a:solidFill>
            </a:endParaRPr>
          </a:p>
        </p:txBody>
      </p:sp>
      <p:sp>
        <p:nvSpPr>
          <p:cNvPr id="4" name="Footer Placeholder 3"/>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5" name="Slide Number Placeholder 4"/>
          <p:cNvSpPr>
            <a:spLocks noGrp="1"/>
          </p:cNvSpPr>
          <p:nvPr>
            <p:ph type="sldNum" sz="quarter" idx="12"/>
          </p:nvPr>
        </p:nvSpPr>
        <p:spPr/>
        <p:txBody>
          <a:bodyPr/>
          <a:lstStyle/>
          <a:p>
            <a:fld id="{FB6834EA-6865-495D-ACE7-1EEE7639A66B}" type="slidenum">
              <a:rPr lang="ko-KR" altLang="de-DE" smtClean="0">
                <a:latin typeface="+mn-lt"/>
                <a:cs typeface="+mn-cs"/>
              </a:rPr>
              <a:pPr/>
              <a:t>3</a:t>
            </a:fld>
            <a:endParaRPr lang="de-DE" altLang="ko-KR">
              <a:latin typeface="+mn-lt"/>
              <a:cs typeface="+mn-cs"/>
            </a:endParaRPr>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9535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다른 사람을 이해할 수 있을까요</a:t>
            </a:r>
            <a:r>
              <a:rPr lang="en-US" altLang="ko-KR" sz="3600">
                <a:latin typeface="+mn-lt"/>
                <a:ea typeface="+mn-ea"/>
                <a:cs typeface="+mn-cs"/>
              </a:rPr>
              <a:t>...?</a:t>
            </a:r>
            <a:endParaRPr lang="en-US" sz="3600">
              <a:latin typeface="+mn-lt"/>
              <a:ea typeface="+mn-ea"/>
              <a:cs typeface="+mn-cs"/>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어떤 사람이 팔짱을 끼고 있다</a:t>
            </a:r>
            <a:r>
              <a:rPr lang="en-US" altLang="ko-KR" sz="2400" dirty="0">
                <a:solidFill>
                  <a:srgbClr val="333333"/>
                </a:solidFill>
              </a:rPr>
              <a:t>.</a:t>
            </a:r>
            <a:endParaRPr lang="de-DE" altLang="ko-KR" sz="2400" dirty="0">
              <a:solidFill>
                <a:srgbClr val="333333"/>
              </a:solidFill>
            </a:endParaRPr>
          </a:p>
          <a:p>
            <a:pPr lvl="0" defTabSz="914400" fontAlgn="base">
              <a:lnSpc>
                <a:spcPct val="100000"/>
              </a:lnSpc>
              <a:spcBef>
                <a:spcPts val="1200"/>
              </a:spcBef>
              <a:defRPr/>
            </a:pPr>
            <a:r>
              <a:rPr lang="ko-KR" altLang="en-US" sz="2400" i="1" dirty="0">
                <a:solidFill>
                  <a:srgbClr val="004992"/>
                </a:solidFill>
              </a:rPr>
              <a:t>왜일까요</a:t>
            </a:r>
            <a:r>
              <a:rPr lang="en-US" altLang="ko-KR" sz="2400" i="1" dirty="0">
                <a:solidFill>
                  <a:srgbClr val="004992"/>
                </a:solidFill>
              </a:rPr>
              <a:t>?</a:t>
            </a:r>
            <a:endParaRPr lang="de-DE" altLang="ko-KR" sz="2400" i="1" dirty="0">
              <a:solidFill>
                <a:srgbClr val="333333"/>
              </a:solidFill>
            </a:endParaRPr>
          </a:p>
          <a:p>
            <a:pPr lvl="0" defTabSz="914400" fontAlgn="base">
              <a:lnSpc>
                <a:spcPct val="100000"/>
              </a:lnSpc>
              <a:spcBef>
                <a:spcPts val="1200"/>
              </a:spcBef>
              <a:defRPr/>
            </a:pPr>
            <a:r>
              <a:rPr lang="ko-KR" altLang="en-US" sz="2400" b="1" dirty="0">
                <a:solidFill>
                  <a:srgbClr val="333333"/>
                </a:solidFill>
              </a:rPr>
              <a:t>질문에 답하는 데 무엇이 도움을 줄 수 있을까요</a:t>
            </a:r>
            <a:r>
              <a:rPr lang="de-DE" altLang="ko-KR" sz="2400" dirty="0">
                <a:solidFill>
                  <a:srgbClr val="333333"/>
                </a:solidFill>
              </a:rPr>
              <a:t>?</a:t>
            </a:r>
          </a:p>
        </p:txBody>
      </p:sp>
      <p:sp>
        <p:nvSpPr>
          <p:cNvPr id="4" name="Footer Placeholder 3"/>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5" name="Slide Number Placeholder 4"/>
          <p:cNvSpPr>
            <a:spLocks noGrp="1"/>
          </p:cNvSpPr>
          <p:nvPr>
            <p:ph type="sldNum" sz="quarter" idx="12"/>
          </p:nvPr>
        </p:nvSpPr>
        <p:spPr/>
        <p:txBody>
          <a:bodyPr/>
          <a:lstStyle/>
          <a:p>
            <a:fld id="{FB6834EA-6865-495D-ACE7-1EEE7639A66B}" type="slidenum">
              <a:rPr lang="ko-KR" altLang="de-DE" smtClean="0">
                <a:latin typeface="+mn-lt"/>
                <a:cs typeface="+mn-cs"/>
              </a:rPr>
              <a:pPr/>
              <a:t>4</a:t>
            </a:fld>
            <a:endParaRPr lang="de-DE" altLang="ko-KR">
              <a:latin typeface="+mn-lt"/>
              <a:cs typeface="+mn-cs"/>
            </a:endParaRPr>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5334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다른 사람을 이해할 수 있을까요</a:t>
            </a:r>
            <a:r>
              <a:rPr lang="en-US" altLang="ko-KR" sz="3600">
                <a:latin typeface="+mn-lt"/>
                <a:ea typeface="+mn-ea"/>
                <a:cs typeface="+mn-cs"/>
              </a:rPr>
              <a:t>...?</a:t>
            </a:r>
            <a:endParaRPr lang="en-US" sz="3600">
              <a:latin typeface="+mn-lt"/>
              <a:ea typeface="+mn-ea"/>
              <a:cs typeface="+mn-cs"/>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어떤 사람이 팔짱을 끼고 있다</a:t>
            </a:r>
            <a:r>
              <a:rPr lang="en-US" altLang="ko-KR" sz="2400" dirty="0">
                <a:solidFill>
                  <a:srgbClr val="333333"/>
                </a:solidFill>
              </a:rPr>
              <a:t>.</a:t>
            </a:r>
            <a:endParaRPr lang="de-DE" altLang="ko-KR" sz="2400" dirty="0">
              <a:solidFill>
                <a:srgbClr val="333333"/>
              </a:solidFill>
            </a:endParaRPr>
          </a:p>
          <a:p>
            <a:pPr lvl="0" defTabSz="914400" fontAlgn="base">
              <a:lnSpc>
                <a:spcPct val="100000"/>
              </a:lnSpc>
              <a:spcBef>
                <a:spcPts val="1200"/>
              </a:spcBef>
              <a:defRPr/>
            </a:pPr>
            <a:r>
              <a:rPr lang="ko-KR" altLang="en-US" sz="2400" i="1" dirty="0">
                <a:solidFill>
                  <a:srgbClr val="004992"/>
                </a:solidFill>
              </a:rPr>
              <a:t>왜일까요</a:t>
            </a:r>
            <a:r>
              <a:rPr lang="en-US" altLang="ko-KR" sz="2400" i="1" dirty="0">
                <a:solidFill>
                  <a:srgbClr val="004992"/>
                </a:solidFill>
              </a:rPr>
              <a:t>?</a:t>
            </a:r>
            <a:endParaRPr lang="de-DE" altLang="ko-KR" sz="2400" i="1" dirty="0">
              <a:solidFill>
                <a:srgbClr val="333333"/>
              </a:solidFill>
            </a:endParaRPr>
          </a:p>
          <a:p>
            <a:pPr lvl="0" defTabSz="914400" fontAlgn="base">
              <a:lnSpc>
                <a:spcPct val="100000"/>
              </a:lnSpc>
              <a:spcBef>
                <a:spcPts val="1200"/>
              </a:spcBef>
              <a:defRPr/>
            </a:pPr>
            <a:r>
              <a:rPr lang="ko-KR" altLang="en-US" sz="2400" b="1" dirty="0">
                <a:solidFill>
                  <a:srgbClr val="333333"/>
                </a:solidFill>
              </a:rPr>
              <a:t>질문에 답하는 데 무엇이 도움을 줄 수 있을까요</a:t>
            </a:r>
            <a:r>
              <a:rPr lang="de-DE" altLang="ko-KR"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004992"/>
                </a:solidFill>
              </a:rPr>
              <a:t>사람에 대한 </a:t>
            </a:r>
            <a:r>
              <a:rPr lang="ko-KR" altLang="en-US" sz="2400">
                <a:solidFill>
                  <a:srgbClr val="004992"/>
                </a:solidFill>
              </a:rPr>
              <a:t>지식</a:t>
            </a:r>
            <a:r>
              <a:rPr lang="de-DE" altLang="ko-KR" sz="2400" b="1">
                <a:solidFill>
                  <a:srgbClr val="333333"/>
                </a:solidFill>
              </a:rPr>
              <a:t> </a:t>
            </a:r>
            <a:r>
              <a:rPr lang="de-DE" altLang="ko-KR" sz="2400">
                <a:solidFill>
                  <a:srgbClr val="333333"/>
                </a:solidFill>
                <a:latin typeface="Times New Roman"/>
                <a:sym typeface="Wingdings" pitchFamily="2" charset="2"/>
              </a:rPr>
              <a:t>→</a:t>
            </a:r>
            <a:r>
              <a:rPr lang="de-DE" altLang="ko-KR" sz="2400">
                <a:solidFill>
                  <a:srgbClr val="333333"/>
                </a:solidFill>
              </a:rPr>
              <a:t> </a:t>
            </a:r>
            <a:r>
              <a:rPr lang="ko-KR" altLang="en-US" sz="2400" dirty="0">
                <a:solidFill>
                  <a:srgbClr val="333333"/>
                </a:solidFill>
              </a:rPr>
              <a:t>그 사람은 거만하거나 부끄러워 하는 편인가</a:t>
            </a:r>
            <a:r>
              <a:rPr lang="en-US" altLang="ko-KR" sz="2400" dirty="0">
                <a:solidFill>
                  <a:srgbClr val="333333"/>
                </a:solidFill>
              </a:rPr>
              <a:t>?</a:t>
            </a:r>
          </a:p>
        </p:txBody>
      </p:sp>
      <p:sp>
        <p:nvSpPr>
          <p:cNvPr id="4" name="Footer Placeholder 3"/>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5" name="Slide Number Placeholder 4"/>
          <p:cNvSpPr>
            <a:spLocks noGrp="1"/>
          </p:cNvSpPr>
          <p:nvPr>
            <p:ph type="sldNum" sz="quarter" idx="12"/>
          </p:nvPr>
        </p:nvSpPr>
        <p:spPr/>
        <p:txBody>
          <a:bodyPr/>
          <a:lstStyle/>
          <a:p>
            <a:fld id="{FB6834EA-6865-495D-ACE7-1EEE7639A66B}" type="slidenum">
              <a:rPr lang="ko-KR" altLang="de-DE" smtClean="0">
                <a:latin typeface="+mn-lt"/>
                <a:cs typeface="+mn-cs"/>
              </a:rPr>
              <a:pPr/>
              <a:t>5</a:t>
            </a:fld>
            <a:endParaRPr lang="de-DE" altLang="ko-KR">
              <a:latin typeface="+mn-lt"/>
              <a:cs typeface="+mn-cs"/>
            </a:endParaRPr>
          </a:p>
        </p:txBody>
      </p:sp>
    </p:spTree>
    <p:extLst>
      <p:ext uri="{BB962C8B-B14F-4D97-AF65-F5344CB8AC3E}">
        <p14:creationId xmlns:p14="http://schemas.microsoft.com/office/powerpoint/2010/main" val="3680742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다른 사람을 이해할 수 있을까요</a:t>
            </a:r>
            <a:r>
              <a:rPr lang="en-US" altLang="ko-KR" sz="3600">
                <a:latin typeface="+mn-lt"/>
                <a:ea typeface="+mn-ea"/>
                <a:cs typeface="+mn-cs"/>
              </a:rPr>
              <a:t>...?</a:t>
            </a:r>
            <a:endParaRPr lang="en-US" sz="3600">
              <a:latin typeface="+mn-lt"/>
              <a:ea typeface="+mn-ea"/>
              <a:cs typeface="+mn-cs"/>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어떤 사람이 팔짱을 끼고 있다</a:t>
            </a:r>
            <a:r>
              <a:rPr lang="en-US" altLang="ko-KR" sz="2400" dirty="0">
                <a:solidFill>
                  <a:srgbClr val="333333"/>
                </a:solidFill>
              </a:rPr>
              <a:t>.</a:t>
            </a:r>
            <a:endParaRPr lang="de-DE" altLang="ko-KR" sz="2400" dirty="0">
              <a:solidFill>
                <a:srgbClr val="333333"/>
              </a:solidFill>
            </a:endParaRPr>
          </a:p>
          <a:p>
            <a:pPr lvl="0" defTabSz="914400" fontAlgn="base">
              <a:lnSpc>
                <a:spcPct val="100000"/>
              </a:lnSpc>
              <a:spcBef>
                <a:spcPts val="1200"/>
              </a:spcBef>
              <a:defRPr/>
            </a:pPr>
            <a:r>
              <a:rPr lang="ko-KR" altLang="en-US" sz="2400" i="1" dirty="0">
                <a:solidFill>
                  <a:srgbClr val="004992"/>
                </a:solidFill>
              </a:rPr>
              <a:t>왜일까요</a:t>
            </a:r>
            <a:r>
              <a:rPr lang="en-US" altLang="ko-KR" sz="2400" i="1" dirty="0">
                <a:solidFill>
                  <a:srgbClr val="004992"/>
                </a:solidFill>
              </a:rPr>
              <a:t>?</a:t>
            </a:r>
            <a:endParaRPr lang="de-DE" altLang="ko-KR" sz="2400" i="1" dirty="0">
              <a:solidFill>
                <a:srgbClr val="333333"/>
              </a:solidFill>
            </a:endParaRPr>
          </a:p>
          <a:p>
            <a:pPr lvl="0" defTabSz="914400" fontAlgn="base">
              <a:lnSpc>
                <a:spcPct val="100000"/>
              </a:lnSpc>
              <a:spcBef>
                <a:spcPts val="1200"/>
              </a:spcBef>
              <a:defRPr/>
            </a:pPr>
            <a:r>
              <a:rPr lang="ko-KR" altLang="en-US" sz="2400" b="1" dirty="0">
                <a:solidFill>
                  <a:srgbClr val="333333"/>
                </a:solidFill>
              </a:rPr>
              <a:t>질문에 답하는 데 무엇이 도움을 줄 수 있을까요</a:t>
            </a:r>
            <a:r>
              <a:rPr lang="de-DE" altLang="ko-KR"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004992"/>
                </a:solidFill>
              </a:rPr>
              <a:t>사람에 대한 </a:t>
            </a:r>
            <a:r>
              <a:rPr lang="ko-KR" altLang="en-US" sz="2400">
                <a:solidFill>
                  <a:srgbClr val="004992"/>
                </a:solidFill>
              </a:rPr>
              <a:t>지식</a:t>
            </a:r>
            <a:r>
              <a:rPr lang="de-DE" altLang="ko-KR" sz="2400" b="1">
                <a:solidFill>
                  <a:srgbClr val="333333"/>
                </a:solidFill>
              </a:rPr>
              <a:t> </a:t>
            </a:r>
            <a:r>
              <a:rPr lang="de-DE" altLang="ko-KR" sz="2400">
                <a:solidFill>
                  <a:srgbClr val="333333"/>
                </a:solidFill>
                <a:latin typeface="Times New Roman"/>
                <a:sym typeface="Wingdings" pitchFamily="2" charset="2"/>
              </a:rPr>
              <a:t>→</a:t>
            </a:r>
            <a:r>
              <a:rPr lang="de-DE" altLang="ko-KR" sz="2400">
                <a:solidFill>
                  <a:srgbClr val="333333"/>
                </a:solidFill>
              </a:rPr>
              <a:t> </a:t>
            </a:r>
            <a:r>
              <a:rPr lang="ko-KR" altLang="en-US" sz="2400" dirty="0">
                <a:solidFill>
                  <a:srgbClr val="333333"/>
                </a:solidFill>
              </a:rPr>
              <a:t>그 사람은 거만하거나 부끄러워 하는 편인가</a:t>
            </a:r>
            <a:r>
              <a:rPr lang="en-US" altLang="ko-KR"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ko-KR" altLang="en-US" sz="2400" dirty="0">
                <a:solidFill>
                  <a:srgbClr val="004992"/>
                </a:solidFill>
              </a:rPr>
              <a:t>환경</a:t>
            </a:r>
            <a:r>
              <a:rPr lang="en-US" altLang="de-DE" sz="2400" dirty="0">
                <a:solidFill>
                  <a:srgbClr val="004992"/>
                </a:solidFill>
              </a:rPr>
              <a:t>/</a:t>
            </a:r>
            <a:r>
              <a:rPr lang="ko-KR" altLang="en-US" sz="2400">
                <a:solidFill>
                  <a:srgbClr val="004992"/>
                </a:solidFill>
              </a:rPr>
              <a:t>상황</a:t>
            </a:r>
            <a:r>
              <a:rPr lang="de-DE" altLang="ko-KR" sz="2400" b="1">
                <a:solidFill>
                  <a:srgbClr val="333333"/>
                </a:solidFill>
              </a:rPr>
              <a:t> </a:t>
            </a:r>
            <a:r>
              <a:rPr lang="de-DE" altLang="ko-KR" sz="2400">
                <a:solidFill>
                  <a:srgbClr val="333333"/>
                </a:solidFill>
                <a:latin typeface="Times New Roman"/>
                <a:sym typeface="Wingdings" pitchFamily="2" charset="2"/>
              </a:rPr>
              <a:t>→</a:t>
            </a:r>
            <a:r>
              <a:rPr lang="de-DE" altLang="ko-KR" sz="2400">
                <a:solidFill>
                  <a:srgbClr val="333333"/>
                </a:solidFill>
              </a:rPr>
              <a:t> </a:t>
            </a:r>
            <a:r>
              <a:rPr lang="ko-KR" altLang="en-US" sz="2400" dirty="0">
                <a:solidFill>
                  <a:srgbClr val="333333"/>
                </a:solidFill>
              </a:rPr>
              <a:t>겨울에 팔짱을 끼고 있을때</a:t>
            </a:r>
            <a:r>
              <a:rPr lang="en-US" altLang="ko-KR" sz="2400" dirty="0">
                <a:solidFill>
                  <a:srgbClr val="333333"/>
                </a:solidFill>
              </a:rPr>
              <a:t>, </a:t>
            </a:r>
            <a:r>
              <a:rPr lang="ko-KR" altLang="en-US" sz="2400" dirty="0">
                <a:solidFill>
                  <a:srgbClr val="333333"/>
                </a:solidFill>
              </a:rPr>
              <a:t>그</a:t>
            </a:r>
            <a:r>
              <a:rPr lang="en-US" altLang="ko-KR" sz="2400" dirty="0">
                <a:solidFill>
                  <a:srgbClr val="333333"/>
                </a:solidFill>
              </a:rPr>
              <a:t>/</a:t>
            </a:r>
            <a:r>
              <a:rPr lang="ko-KR" altLang="en-US" sz="2400" dirty="0">
                <a:solidFill>
                  <a:srgbClr val="333333"/>
                </a:solidFill>
              </a:rPr>
              <a:t>그녀는 아마도 추운것이다</a:t>
            </a:r>
            <a:r>
              <a:rPr lang="en-US" altLang="ko-KR" sz="2400" dirty="0">
                <a:solidFill>
                  <a:srgbClr val="333333"/>
                </a:solidFill>
              </a:rPr>
              <a:t>!</a:t>
            </a:r>
          </a:p>
        </p:txBody>
      </p:sp>
      <p:sp>
        <p:nvSpPr>
          <p:cNvPr id="4" name="Footer Placeholder 3"/>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5" name="Slide Number Placeholder 4"/>
          <p:cNvSpPr>
            <a:spLocks noGrp="1"/>
          </p:cNvSpPr>
          <p:nvPr>
            <p:ph type="sldNum" sz="quarter" idx="12"/>
          </p:nvPr>
        </p:nvSpPr>
        <p:spPr/>
        <p:txBody>
          <a:bodyPr/>
          <a:lstStyle/>
          <a:p>
            <a:fld id="{FB6834EA-6865-495D-ACE7-1EEE7639A66B}" type="slidenum">
              <a:rPr lang="ko-KR" altLang="de-DE" smtClean="0">
                <a:latin typeface="+mn-lt"/>
                <a:cs typeface="+mn-cs"/>
              </a:rPr>
              <a:pPr/>
              <a:t>6</a:t>
            </a:fld>
            <a:endParaRPr lang="de-DE" altLang="ko-KR">
              <a:latin typeface="+mn-lt"/>
              <a:cs typeface="+mn-cs"/>
            </a:endParaRPr>
          </a:p>
        </p:txBody>
      </p:sp>
    </p:spTree>
    <p:extLst>
      <p:ext uri="{BB962C8B-B14F-4D97-AF65-F5344CB8AC3E}">
        <p14:creationId xmlns:p14="http://schemas.microsoft.com/office/powerpoint/2010/main" val="999693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다른 사람을 이해할 수 있을까요</a:t>
            </a:r>
            <a:r>
              <a:rPr lang="en-US" altLang="ko-KR" sz="3600">
                <a:latin typeface="+mn-lt"/>
                <a:ea typeface="+mn-ea"/>
                <a:cs typeface="+mn-cs"/>
              </a:rPr>
              <a:t>...?</a:t>
            </a:r>
            <a:endParaRPr lang="en-US" sz="3600">
              <a:latin typeface="+mn-lt"/>
              <a:ea typeface="+mn-ea"/>
              <a:cs typeface="+mn-cs"/>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어떤 사람이 팔짱을 끼고 있다</a:t>
            </a:r>
            <a:r>
              <a:rPr lang="en-US" altLang="ko-KR" sz="2400" dirty="0">
                <a:solidFill>
                  <a:srgbClr val="333333"/>
                </a:solidFill>
              </a:rPr>
              <a:t>.</a:t>
            </a:r>
            <a:endParaRPr lang="de-DE" altLang="ko-KR" sz="2400" dirty="0">
              <a:solidFill>
                <a:srgbClr val="333333"/>
              </a:solidFill>
            </a:endParaRPr>
          </a:p>
          <a:p>
            <a:pPr lvl="0" defTabSz="914400" fontAlgn="base">
              <a:lnSpc>
                <a:spcPct val="100000"/>
              </a:lnSpc>
              <a:spcBef>
                <a:spcPts val="1200"/>
              </a:spcBef>
              <a:defRPr/>
            </a:pPr>
            <a:r>
              <a:rPr lang="ko-KR" altLang="en-US" sz="2400" i="1" dirty="0">
                <a:solidFill>
                  <a:srgbClr val="004992"/>
                </a:solidFill>
              </a:rPr>
              <a:t>왜일까요</a:t>
            </a:r>
            <a:r>
              <a:rPr lang="en-US" altLang="ko-KR" sz="2400" i="1" dirty="0">
                <a:solidFill>
                  <a:srgbClr val="004992"/>
                </a:solidFill>
              </a:rPr>
              <a:t>?</a:t>
            </a:r>
            <a:endParaRPr lang="de-DE" altLang="ko-KR" sz="2400" i="1" dirty="0">
              <a:solidFill>
                <a:srgbClr val="333333"/>
              </a:solidFill>
            </a:endParaRPr>
          </a:p>
          <a:p>
            <a:pPr lvl="0" defTabSz="914400" fontAlgn="base">
              <a:lnSpc>
                <a:spcPct val="100000"/>
              </a:lnSpc>
              <a:spcBef>
                <a:spcPts val="1200"/>
              </a:spcBef>
              <a:defRPr/>
            </a:pPr>
            <a:r>
              <a:rPr lang="ko-KR" altLang="en-US" sz="2400" b="1" dirty="0">
                <a:solidFill>
                  <a:srgbClr val="333333"/>
                </a:solidFill>
              </a:rPr>
              <a:t>질문에 답하는 데 무엇이 도움을 줄 수 있을까요</a:t>
            </a:r>
            <a:r>
              <a:rPr lang="de-DE" altLang="ko-KR"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004992"/>
                </a:solidFill>
              </a:rPr>
              <a:t>사람에 대한 </a:t>
            </a:r>
            <a:r>
              <a:rPr lang="ko-KR" altLang="en-US" sz="2400">
                <a:solidFill>
                  <a:srgbClr val="004992"/>
                </a:solidFill>
              </a:rPr>
              <a:t>지식</a:t>
            </a:r>
            <a:r>
              <a:rPr lang="de-DE" altLang="ko-KR" sz="2400" b="1">
                <a:solidFill>
                  <a:srgbClr val="333333"/>
                </a:solidFill>
              </a:rPr>
              <a:t> </a:t>
            </a:r>
            <a:r>
              <a:rPr lang="de-DE" altLang="ko-KR" sz="2400">
                <a:solidFill>
                  <a:srgbClr val="333333"/>
                </a:solidFill>
                <a:latin typeface="Times New Roman"/>
                <a:sym typeface="Wingdings" pitchFamily="2" charset="2"/>
              </a:rPr>
              <a:t>→</a:t>
            </a:r>
            <a:r>
              <a:rPr lang="de-DE" altLang="ko-KR" sz="2400">
                <a:solidFill>
                  <a:srgbClr val="333333"/>
                </a:solidFill>
              </a:rPr>
              <a:t> </a:t>
            </a:r>
            <a:r>
              <a:rPr lang="ko-KR" altLang="en-US" sz="2400" dirty="0">
                <a:solidFill>
                  <a:srgbClr val="333333"/>
                </a:solidFill>
              </a:rPr>
              <a:t>그 사람은 거만하거나 부끄러워 하는 편인가</a:t>
            </a:r>
            <a:r>
              <a:rPr lang="en-US" altLang="ko-KR"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ko-KR" altLang="en-US" sz="2400" dirty="0">
                <a:solidFill>
                  <a:srgbClr val="004992"/>
                </a:solidFill>
              </a:rPr>
              <a:t>환경</a:t>
            </a:r>
            <a:r>
              <a:rPr lang="en-US" altLang="de-DE" sz="2400" dirty="0">
                <a:solidFill>
                  <a:srgbClr val="004992"/>
                </a:solidFill>
              </a:rPr>
              <a:t>/</a:t>
            </a:r>
            <a:r>
              <a:rPr lang="ko-KR" altLang="en-US" sz="2400">
                <a:solidFill>
                  <a:srgbClr val="004992"/>
                </a:solidFill>
              </a:rPr>
              <a:t>상황</a:t>
            </a:r>
            <a:r>
              <a:rPr lang="de-DE" altLang="ko-KR" sz="2400" b="1">
                <a:solidFill>
                  <a:srgbClr val="333333"/>
                </a:solidFill>
              </a:rPr>
              <a:t> </a:t>
            </a:r>
            <a:r>
              <a:rPr lang="de-DE" altLang="ko-KR" sz="2400">
                <a:solidFill>
                  <a:srgbClr val="333333"/>
                </a:solidFill>
                <a:latin typeface="Times New Roman"/>
                <a:sym typeface="Wingdings" pitchFamily="2" charset="2"/>
              </a:rPr>
              <a:t>→</a:t>
            </a:r>
            <a:r>
              <a:rPr lang="de-DE" altLang="ko-KR" sz="2400">
                <a:solidFill>
                  <a:srgbClr val="333333"/>
                </a:solidFill>
              </a:rPr>
              <a:t> </a:t>
            </a:r>
            <a:r>
              <a:rPr lang="ko-KR" altLang="en-US" sz="2400" dirty="0">
                <a:solidFill>
                  <a:srgbClr val="333333"/>
                </a:solidFill>
              </a:rPr>
              <a:t>겨울에 팔짱을 끼고 있을때</a:t>
            </a:r>
            <a:r>
              <a:rPr lang="en-US" altLang="ko-KR" sz="2400" dirty="0">
                <a:solidFill>
                  <a:srgbClr val="333333"/>
                </a:solidFill>
              </a:rPr>
              <a:t>, </a:t>
            </a:r>
            <a:r>
              <a:rPr lang="ko-KR" altLang="en-US" sz="2400" dirty="0">
                <a:solidFill>
                  <a:srgbClr val="333333"/>
                </a:solidFill>
              </a:rPr>
              <a:t>그</a:t>
            </a:r>
            <a:r>
              <a:rPr lang="en-US" altLang="ko-KR" sz="2400" dirty="0">
                <a:solidFill>
                  <a:srgbClr val="333333"/>
                </a:solidFill>
              </a:rPr>
              <a:t>/</a:t>
            </a:r>
            <a:r>
              <a:rPr lang="ko-KR" altLang="en-US" sz="2400" dirty="0">
                <a:solidFill>
                  <a:srgbClr val="333333"/>
                </a:solidFill>
              </a:rPr>
              <a:t>그녀는 아마도 추운것이다</a:t>
            </a:r>
            <a:r>
              <a:rPr lang="en-US" altLang="ko-KR"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ko-KR" altLang="en-US" sz="2400">
                <a:solidFill>
                  <a:srgbClr val="004992"/>
                </a:solidFill>
              </a:rPr>
              <a:t>자기관찰</a:t>
            </a:r>
            <a:r>
              <a:rPr lang="en-US" altLang="de-DE" sz="2400">
                <a:solidFill>
                  <a:srgbClr val="333333"/>
                </a:solidFill>
              </a:rPr>
              <a:t> </a:t>
            </a:r>
            <a:r>
              <a:rPr lang="en-US" altLang="de-DE" sz="2400">
                <a:solidFill>
                  <a:srgbClr val="333333"/>
                </a:solidFill>
                <a:latin typeface="Times New Roman"/>
                <a:sym typeface="Wingdings" pitchFamily="2" charset="2"/>
              </a:rPr>
              <a:t>→</a:t>
            </a:r>
            <a:r>
              <a:rPr lang="en-US" altLang="de-DE" sz="2400">
                <a:solidFill>
                  <a:srgbClr val="333333"/>
                </a:solidFill>
              </a:rPr>
              <a:t> </a:t>
            </a:r>
            <a:r>
              <a:rPr lang="ko-KR" altLang="en-US" sz="2400" dirty="0">
                <a:solidFill>
                  <a:srgbClr val="333333"/>
                </a:solidFill>
              </a:rPr>
              <a:t>어떤 경우에 나는 팔짱을 끼는가</a:t>
            </a:r>
            <a:r>
              <a:rPr lang="en-US" altLang="ko-KR" sz="2400" dirty="0">
                <a:solidFill>
                  <a:srgbClr val="333333"/>
                </a:solidFill>
              </a:rPr>
              <a:t>?</a:t>
            </a:r>
            <a:r>
              <a:rPr lang="en-US" altLang="de-DE" sz="2400" dirty="0">
                <a:solidFill>
                  <a:srgbClr val="333333"/>
                </a:solidFill>
              </a:rPr>
              <a:t> </a:t>
            </a:r>
            <a:r>
              <a:rPr lang="en-US" altLang="ko-KR" sz="2400" dirty="0">
                <a:solidFill>
                  <a:srgbClr val="333333"/>
                </a:solidFill>
              </a:rPr>
              <a:t>(</a:t>
            </a:r>
            <a:r>
              <a:rPr lang="ko-KR" altLang="en-US" sz="2400" dirty="0">
                <a:solidFill>
                  <a:srgbClr val="004992"/>
                </a:solidFill>
              </a:rPr>
              <a:t>주의</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자신의 것으로부터 타인을 바로 추론하지 마세요</a:t>
            </a:r>
            <a:r>
              <a:rPr lang="en-US"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5" name="Slide Number Placeholder 4"/>
          <p:cNvSpPr>
            <a:spLocks noGrp="1"/>
          </p:cNvSpPr>
          <p:nvPr>
            <p:ph type="sldNum" sz="quarter" idx="12"/>
          </p:nvPr>
        </p:nvSpPr>
        <p:spPr/>
        <p:txBody>
          <a:bodyPr/>
          <a:lstStyle/>
          <a:p>
            <a:fld id="{FB6834EA-6865-495D-ACE7-1EEE7639A66B}" type="slidenum">
              <a:rPr lang="ko-KR" altLang="de-DE" smtClean="0">
                <a:latin typeface="+mn-lt"/>
                <a:cs typeface="+mn-cs"/>
              </a:rPr>
              <a:pPr/>
              <a:t>7</a:t>
            </a:fld>
            <a:endParaRPr lang="de-DE" altLang="ko-KR">
              <a:latin typeface="+mn-lt"/>
              <a:cs typeface="+mn-cs"/>
            </a:endParaRPr>
          </a:p>
        </p:txBody>
      </p:sp>
    </p:spTree>
    <p:extLst>
      <p:ext uri="{BB962C8B-B14F-4D97-AF65-F5344CB8AC3E}">
        <p14:creationId xmlns:p14="http://schemas.microsoft.com/office/powerpoint/2010/main" val="4071219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다른 사람을 이해할 수 있을까요</a:t>
            </a:r>
            <a:r>
              <a:rPr lang="en-US" altLang="ko-KR" sz="3600">
                <a:latin typeface="+mn-lt"/>
                <a:ea typeface="+mn-ea"/>
                <a:cs typeface="+mn-cs"/>
              </a:rPr>
              <a:t>...?</a:t>
            </a:r>
            <a:endParaRPr lang="en-US" sz="3600">
              <a:latin typeface="+mn-lt"/>
              <a:ea typeface="+mn-ea"/>
              <a:cs typeface="+mn-cs"/>
            </a:endParaRPr>
          </a:p>
        </p:txBody>
      </p:sp>
      <p:sp>
        <p:nvSpPr>
          <p:cNvPr id="2" name="Content Placeholder 1"/>
          <p:cNvSpPr>
            <a:spLocks noGrp="1"/>
          </p:cNvSpPr>
          <p:nvPr>
            <p:ph idx="1"/>
          </p:nvPr>
        </p:nvSpPr>
        <p:spPr/>
        <p:txBody>
          <a:bodyPr/>
          <a:lstStyle/>
          <a:p>
            <a:pPr lvl="0" defTabSz="914400" fontAlgn="base">
              <a:lnSpc>
                <a:spcPct val="100000"/>
              </a:lnSpc>
              <a:spcBef>
                <a:spcPts val="1200"/>
              </a:spcBef>
              <a:defRPr/>
            </a:pP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어떤 사람이 팔짱을 끼고 있다</a:t>
            </a:r>
            <a:r>
              <a:rPr lang="en-US" altLang="ko-KR" sz="2400" dirty="0">
                <a:solidFill>
                  <a:srgbClr val="333333"/>
                </a:solidFill>
              </a:rPr>
              <a:t>.</a:t>
            </a:r>
            <a:endParaRPr lang="de-DE" altLang="ko-KR" sz="2400" dirty="0">
              <a:solidFill>
                <a:srgbClr val="333333"/>
              </a:solidFill>
            </a:endParaRPr>
          </a:p>
          <a:p>
            <a:pPr lvl="0" defTabSz="914400" fontAlgn="base">
              <a:lnSpc>
                <a:spcPct val="100000"/>
              </a:lnSpc>
              <a:spcBef>
                <a:spcPts val="1200"/>
              </a:spcBef>
              <a:defRPr/>
            </a:pPr>
            <a:r>
              <a:rPr lang="ko-KR" altLang="en-US" sz="2400" i="1" dirty="0">
                <a:solidFill>
                  <a:srgbClr val="004992"/>
                </a:solidFill>
              </a:rPr>
              <a:t>왜일까요</a:t>
            </a:r>
            <a:r>
              <a:rPr lang="en-US" altLang="ko-KR" sz="2400" i="1" dirty="0">
                <a:solidFill>
                  <a:srgbClr val="004992"/>
                </a:solidFill>
              </a:rPr>
              <a:t>?</a:t>
            </a:r>
            <a:endParaRPr lang="de-DE" altLang="ko-KR" sz="2400" i="1" dirty="0">
              <a:solidFill>
                <a:srgbClr val="333333"/>
              </a:solidFill>
            </a:endParaRPr>
          </a:p>
          <a:p>
            <a:pPr lvl="0" defTabSz="914400" fontAlgn="base">
              <a:lnSpc>
                <a:spcPct val="100000"/>
              </a:lnSpc>
              <a:spcBef>
                <a:spcPts val="1200"/>
              </a:spcBef>
              <a:defRPr/>
            </a:pPr>
            <a:r>
              <a:rPr lang="ko-KR" altLang="en-US" sz="2400" b="1" dirty="0">
                <a:solidFill>
                  <a:srgbClr val="333333"/>
                </a:solidFill>
              </a:rPr>
              <a:t>질문에 답하는 데 무엇이 도움을 줄 수 있을까요</a:t>
            </a:r>
            <a:r>
              <a:rPr lang="de-DE" altLang="ko-KR" sz="24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400" dirty="0">
                <a:solidFill>
                  <a:srgbClr val="004992"/>
                </a:solidFill>
              </a:rPr>
              <a:t>사람에 대한 </a:t>
            </a:r>
            <a:r>
              <a:rPr lang="ko-KR" altLang="en-US" sz="2400">
                <a:solidFill>
                  <a:srgbClr val="004992"/>
                </a:solidFill>
              </a:rPr>
              <a:t>지식</a:t>
            </a:r>
            <a:r>
              <a:rPr lang="de-DE" altLang="ko-KR" sz="2400" b="1">
                <a:solidFill>
                  <a:srgbClr val="333333"/>
                </a:solidFill>
              </a:rPr>
              <a:t> </a:t>
            </a:r>
            <a:r>
              <a:rPr lang="de-DE" altLang="ko-KR" sz="2400">
                <a:solidFill>
                  <a:srgbClr val="333333"/>
                </a:solidFill>
                <a:latin typeface="Times New Roman"/>
                <a:sym typeface="Wingdings" pitchFamily="2" charset="2"/>
              </a:rPr>
              <a:t>→</a:t>
            </a:r>
            <a:r>
              <a:rPr lang="de-DE" altLang="ko-KR" sz="2400">
                <a:solidFill>
                  <a:srgbClr val="333333"/>
                </a:solidFill>
              </a:rPr>
              <a:t> </a:t>
            </a:r>
            <a:r>
              <a:rPr lang="ko-KR" altLang="en-US" sz="2400" dirty="0">
                <a:solidFill>
                  <a:srgbClr val="333333"/>
                </a:solidFill>
              </a:rPr>
              <a:t>그 사람은 거만하거나 부끄러워 하는 편인가</a:t>
            </a:r>
            <a:r>
              <a:rPr lang="en-US" altLang="ko-KR"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ko-KR" altLang="en-US" sz="2400" dirty="0">
                <a:solidFill>
                  <a:srgbClr val="004992"/>
                </a:solidFill>
              </a:rPr>
              <a:t>환경</a:t>
            </a:r>
            <a:r>
              <a:rPr lang="en-US" altLang="de-DE" sz="2400" dirty="0">
                <a:solidFill>
                  <a:srgbClr val="004992"/>
                </a:solidFill>
              </a:rPr>
              <a:t>/</a:t>
            </a:r>
            <a:r>
              <a:rPr lang="ko-KR" altLang="en-US" sz="2400">
                <a:solidFill>
                  <a:srgbClr val="004992"/>
                </a:solidFill>
              </a:rPr>
              <a:t>상황</a:t>
            </a:r>
            <a:r>
              <a:rPr lang="de-DE" altLang="ko-KR" sz="2400" b="1">
                <a:solidFill>
                  <a:srgbClr val="333333"/>
                </a:solidFill>
              </a:rPr>
              <a:t> </a:t>
            </a:r>
            <a:r>
              <a:rPr lang="de-DE" altLang="ko-KR" sz="2400">
                <a:solidFill>
                  <a:srgbClr val="333333"/>
                </a:solidFill>
                <a:latin typeface="Times New Roman"/>
                <a:sym typeface="Wingdings" pitchFamily="2" charset="2"/>
              </a:rPr>
              <a:t>→</a:t>
            </a:r>
            <a:r>
              <a:rPr lang="de-DE" altLang="ko-KR" sz="2400">
                <a:solidFill>
                  <a:srgbClr val="333333"/>
                </a:solidFill>
              </a:rPr>
              <a:t> </a:t>
            </a:r>
            <a:r>
              <a:rPr lang="ko-KR" altLang="en-US" sz="2400" dirty="0">
                <a:solidFill>
                  <a:srgbClr val="333333"/>
                </a:solidFill>
              </a:rPr>
              <a:t>겨울에 팔짱을 끼고 있을때</a:t>
            </a:r>
            <a:r>
              <a:rPr lang="en-US" altLang="ko-KR" sz="2400" dirty="0">
                <a:solidFill>
                  <a:srgbClr val="333333"/>
                </a:solidFill>
              </a:rPr>
              <a:t>, </a:t>
            </a:r>
            <a:r>
              <a:rPr lang="ko-KR" altLang="en-US" sz="2400" dirty="0">
                <a:solidFill>
                  <a:srgbClr val="333333"/>
                </a:solidFill>
              </a:rPr>
              <a:t>그</a:t>
            </a:r>
            <a:r>
              <a:rPr lang="en-US" altLang="ko-KR" sz="2400" dirty="0">
                <a:solidFill>
                  <a:srgbClr val="333333"/>
                </a:solidFill>
              </a:rPr>
              <a:t>/</a:t>
            </a:r>
            <a:r>
              <a:rPr lang="ko-KR" altLang="en-US" sz="2400" dirty="0">
                <a:solidFill>
                  <a:srgbClr val="333333"/>
                </a:solidFill>
              </a:rPr>
              <a:t>그녀는 아마도 추운것이다</a:t>
            </a:r>
            <a:r>
              <a:rPr lang="en-US" altLang="ko-KR"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ko-KR" altLang="en-US" sz="2400">
                <a:solidFill>
                  <a:srgbClr val="004992"/>
                </a:solidFill>
              </a:rPr>
              <a:t>자기관찰</a:t>
            </a:r>
            <a:r>
              <a:rPr lang="en-US" altLang="de-DE" sz="2400">
                <a:solidFill>
                  <a:srgbClr val="333333"/>
                </a:solidFill>
              </a:rPr>
              <a:t> </a:t>
            </a:r>
            <a:r>
              <a:rPr lang="en-US" altLang="de-DE" sz="2400">
                <a:solidFill>
                  <a:srgbClr val="333333"/>
                </a:solidFill>
                <a:latin typeface="Times New Roman"/>
                <a:sym typeface="Wingdings" pitchFamily="2" charset="2"/>
              </a:rPr>
              <a:t>→</a:t>
            </a:r>
            <a:r>
              <a:rPr lang="en-US" altLang="de-DE" sz="2400">
                <a:solidFill>
                  <a:srgbClr val="333333"/>
                </a:solidFill>
              </a:rPr>
              <a:t> </a:t>
            </a:r>
            <a:r>
              <a:rPr lang="ko-KR" altLang="en-US" sz="2400" dirty="0">
                <a:solidFill>
                  <a:srgbClr val="333333"/>
                </a:solidFill>
              </a:rPr>
              <a:t>어떤 경우에 나는 팔짱을 끼는가</a:t>
            </a:r>
            <a:r>
              <a:rPr lang="en-US" altLang="ko-KR" sz="2400" dirty="0">
                <a:solidFill>
                  <a:srgbClr val="333333"/>
                </a:solidFill>
              </a:rPr>
              <a:t>?</a:t>
            </a:r>
            <a:r>
              <a:rPr lang="en-US" altLang="de-DE" sz="2400" dirty="0">
                <a:solidFill>
                  <a:srgbClr val="333333"/>
                </a:solidFill>
              </a:rPr>
              <a:t> </a:t>
            </a:r>
            <a:r>
              <a:rPr lang="en-US" altLang="ko-KR" sz="2400" dirty="0">
                <a:solidFill>
                  <a:srgbClr val="333333"/>
                </a:solidFill>
              </a:rPr>
              <a:t>(</a:t>
            </a:r>
            <a:r>
              <a:rPr lang="ko-KR" altLang="en-US" sz="2400" dirty="0">
                <a:solidFill>
                  <a:srgbClr val="004992"/>
                </a:solidFill>
              </a:rPr>
              <a:t>주의</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자신의 것으로부터 타인을 바로 추론하지 마세요</a:t>
            </a:r>
            <a:r>
              <a:rPr lang="en-US"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ko-KR" altLang="en-US" sz="2400" dirty="0">
                <a:solidFill>
                  <a:srgbClr val="004992"/>
                </a:solidFill>
              </a:rPr>
              <a:t>얼굴 </a:t>
            </a:r>
            <a:r>
              <a:rPr lang="ko-KR" altLang="en-US" sz="2400">
                <a:solidFill>
                  <a:srgbClr val="004992"/>
                </a:solidFill>
              </a:rPr>
              <a:t>표정</a:t>
            </a:r>
            <a:r>
              <a:rPr lang="en-US" altLang="de-DE" sz="2400">
                <a:solidFill>
                  <a:srgbClr val="333333"/>
                </a:solidFill>
              </a:rPr>
              <a:t> </a:t>
            </a:r>
            <a:r>
              <a:rPr lang="en-US" altLang="de-DE" sz="2400">
                <a:solidFill>
                  <a:srgbClr val="333333"/>
                </a:solidFill>
                <a:latin typeface="Times New Roman"/>
                <a:sym typeface="Wingdings" pitchFamily="2" charset="2"/>
              </a:rPr>
              <a:t>→</a:t>
            </a:r>
            <a:r>
              <a:rPr lang="en-US" altLang="de-DE" sz="2400">
                <a:solidFill>
                  <a:srgbClr val="333333"/>
                </a:solidFill>
              </a:rPr>
              <a:t> </a:t>
            </a:r>
            <a:r>
              <a:rPr lang="ko-KR" altLang="en-US" sz="2400" dirty="0">
                <a:solidFill>
                  <a:srgbClr val="333333"/>
                </a:solidFill>
              </a:rPr>
              <a:t>그 사람은 화가 나거나 친절해 보이는가</a:t>
            </a:r>
            <a:r>
              <a:rPr lang="en-US" altLang="ko-KR" sz="2400" dirty="0">
                <a:solidFill>
                  <a:srgbClr val="333333"/>
                </a:solidFill>
              </a:rPr>
              <a:t>?</a:t>
            </a:r>
            <a:endParaRPr lang="en-US" sz="2400" dirty="0"/>
          </a:p>
        </p:txBody>
      </p:sp>
      <p:sp>
        <p:nvSpPr>
          <p:cNvPr id="4" name="Footer Placeholder 3"/>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5" name="Slide Number Placeholder 4"/>
          <p:cNvSpPr>
            <a:spLocks noGrp="1"/>
          </p:cNvSpPr>
          <p:nvPr>
            <p:ph type="sldNum" sz="quarter" idx="12"/>
          </p:nvPr>
        </p:nvSpPr>
        <p:spPr/>
        <p:txBody>
          <a:bodyPr/>
          <a:lstStyle/>
          <a:p>
            <a:fld id="{FB6834EA-6865-495D-ACE7-1EEE7639A66B}" type="slidenum">
              <a:rPr lang="ko-KR" altLang="de-DE" smtClean="0">
                <a:latin typeface="+mn-lt"/>
                <a:cs typeface="+mn-cs"/>
              </a:rPr>
              <a:pPr/>
              <a:t>8</a:t>
            </a:fld>
            <a:endParaRPr lang="de-DE" altLang="ko-KR">
              <a:latin typeface="+mn-lt"/>
              <a:cs typeface="+mn-cs"/>
            </a:endParaRPr>
          </a:p>
        </p:txBody>
      </p:sp>
    </p:spTree>
    <p:extLst>
      <p:ext uri="{BB962C8B-B14F-4D97-AF65-F5344CB8AC3E}">
        <p14:creationId xmlns:p14="http://schemas.microsoft.com/office/powerpoint/2010/main" val="131884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우리가 이것을 하고 있을까요</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ko-KR" altLang="en-US" sz="2400" dirty="0">
                <a:solidFill>
                  <a:srgbClr val="333333"/>
                </a:solidFill>
              </a:rPr>
              <a:t>여러 연구들에 의하면</a:t>
            </a:r>
            <a:r>
              <a:rPr lang="en-US" altLang="ko-KR" sz="2400" dirty="0">
                <a:solidFill>
                  <a:srgbClr val="333333"/>
                </a:solidFill>
              </a:rPr>
              <a:t>, </a:t>
            </a:r>
            <a:r>
              <a:rPr lang="ko-KR" altLang="en-US" sz="2400" dirty="0">
                <a:solidFill>
                  <a:srgbClr val="333333"/>
                </a:solidFill>
              </a:rPr>
              <a:t>정신과적 문제</a:t>
            </a:r>
            <a:r>
              <a:rPr lang="en-US" altLang="ko-KR" sz="2400" dirty="0">
                <a:solidFill>
                  <a:srgbClr val="333333"/>
                </a:solidFill>
              </a:rPr>
              <a:t>(</a:t>
            </a:r>
            <a:r>
              <a:rPr lang="ko-KR" altLang="en-US" sz="2400" dirty="0">
                <a:solidFill>
                  <a:srgbClr val="333333"/>
                </a:solidFill>
              </a:rPr>
              <a:t>특히 정신증</a:t>
            </a:r>
            <a:r>
              <a:rPr lang="en-US" altLang="ko-KR" sz="2400" dirty="0">
                <a:solidFill>
                  <a:srgbClr val="333333"/>
                </a:solidFill>
              </a:rPr>
              <a:t>)</a:t>
            </a:r>
            <a:r>
              <a:rPr lang="ko-KR" altLang="en-US" sz="2400" dirty="0">
                <a:solidFill>
                  <a:srgbClr val="333333"/>
                </a:solidFill>
              </a:rPr>
              <a:t>가 있는 많은 </a:t>
            </a:r>
            <a:r>
              <a:rPr lang="en-US" altLang="ko-KR" sz="2400" dirty="0">
                <a:solidFill>
                  <a:srgbClr val="333333"/>
                </a:solidFill>
              </a:rPr>
              <a:t>(</a:t>
            </a:r>
            <a:r>
              <a:rPr lang="ko-KR" altLang="en-US" sz="2400" dirty="0">
                <a:solidFill>
                  <a:srgbClr val="333333"/>
                </a:solidFill>
              </a:rPr>
              <a:t>전부는 아닌</a:t>
            </a:r>
            <a:r>
              <a:rPr lang="de-DE" altLang="ko-KR" sz="2400" dirty="0">
                <a:solidFill>
                  <a:srgbClr val="333333"/>
                </a:solidFill>
              </a:rPr>
              <a:t>!</a:t>
            </a:r>
            <a:r>
              <a:rPr lang="en-US" altLang="ko-KR" sz="2400" dirty="0">
                <a:solidFill>
                  <a:srgbClr val="333333"/>
                </a:solidFill>
              </a:rPr>
              <a:t>) </a:t>
            </a:r>
            <a:r>
              <a:rPr lang="ko-KR" altLang="en-US" sz="2400" dirty="0">
                <a:solidFill>
                  <a:srgbClr val="333333"/>
                </a:solidFill>
              </a:rPr>
              <a:t>사람들은 아래와 같은 문제를 갖는 것으로 보인다</a:t>
            </a:r>
            <a:r>
              <a:rPr lang="en-US" altLang="ko-KR" sz="2400" dirty="0">
                <a:solidFill>
                  <a:srgbClr val="333333"/>
                </a:solidFill>
              </a:rPr>
              <a:t>:</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en-US" sz="2400" dirty="0" err="1">
                <a:solidFill>
                  <a:srgbClr val="004992"/>
                </a:solidFill>
              </a:rPr>
              <a:t>다른</a:t>
            </a:r>
            <a:r>
              <a:rPr lang="en-US" sz="2400" dirty="0">
                <a:solidFill>
                  <a:srgbClr val="004992"/>
                </a:solidFill>
              </a:rPr>
              <a:t> </a:t>
            </a:r>
            <a:r>
              <a:rPr lang="en-US" sz="2400" dirty="0" err="1">
                <a:solidFill>
                  <a:srgbClr val="004992"/>
                </a:solidFill>
              </a:rPr>
              <a:t>사람의</a:t>
            </a:r>
            <a:r>
              <a:rPr lang="en-US" sz="2400" dirty="0">
                <a:solidFill>
                  <a:srgbClr val="004992"/>
                </a:solidFill>
              </a:rPr>
              <a:t> </a:t>
            </a:r>
            <a:r>
              <a:rPr lang="en-US" sz="2400" dirty="0" err="1">
                <a:solidFill>
                  <a:srgbClr val="004992"/>
                </a:solidFill>
              </a:rPr>
              <a:t>얼굴표정을</a:t>
            </a:r>
            <a:r>
              <a:rPr lang="en-US" sz="2400" dirty="0">
                <a:solidFill>
                  <a:srgbClr val="004992"/>
                </a:solidFill>
              </a:rPr>
              <a:t> </a:t>
            </a:r>
            <a:r>
              <a:rPr lang="en-US" sz="2400" dirty="0" err="1">
                <a:solidFill>
                  <a:srgbClr val="004992"/>
                </a:solidFill>
              </a:rPr>
              <a:t>인식하고</a:t>
            </a:r>
            <a:r>
              <a:rPr lang="en-US" sz="2400" dirty="0">
                <a:solidFill>
                  <a:srgbClr val="004992"/>
                </a:solidFill>
              </a:rPr>
              <a:t> </a:t>
            </a:r>
            <a:r>
              <a:rPr lang="en-US" sz="2400" dirty="0" err="1">
                <a:solidFill>
                  <a:srgbClr val="004992"/>
                </a:solidFill>
              </a:rPr>
              <a:t>평가하는</a:t>
            </a:r>
            <a:r>
              <a:rPr lang="en-US" sz="2400" dirty="0">
                <a:solidFill>
                  <a:srgbClr val="004992"/>
                </a:solidFill>
              </a:rPr>
              <a:t> </a:t>
            </a:r>
            <a:r>
              <a:rPr lang="en-US" sz="2400" dirty="0" err="1">
                <a:solidFill>
                  <a:srgbClr val="004992"/>
                </a:solidFill>
              </a:rPr>
              <a:t>것에</a:t>
            </a:r>
            <a:r>
              <a:rPr lang="en-US" sz="2400" dirty="0">
                <a:solidFill>
                  <a:srgbClr val="004992"/>
                </a:solidFill>
              </a:rPr>
              <a:t> </a:t>
            </a:r>
            <a:r>
              <a:rPr lang="en-US" sz="2400" dirty="0" err="1">
                <a:solidFill>
                  <a:srgbClr val="004992"/>
                </a:solidFill>
              </a:rPr>
              <a:t>대한</a:t>
            </a:r>
            <a:r>
              <a:rPr lang="en-US" sz="2400" dirty="0">
                <a:solidFill>
                  <a:srgbClr val="004992"/>
                </a:solidFill>
              </a:rPr>
              <a:t> </a:t>
            </a:r>
            <a:r>
              <a:rPr lang="en-US" sz="2400" dirty="0" err="1">
                <a:solidFill>
                  <a:srgbClr val="004992"/>
                </a:solidFill>
              </a:rPr>
              <a:t>어려움</a:t>
            </a:r>
            <a:r>
              <a:rPr lang="de-DE" sz="2400" dirty="0">
                <a:solidFill>
                  <a:srgbClr val="004992"/>
                </a:solidFill>
              </a:rPr>
              <a:t> (</a:t>
            </a:r>
            <a:r>
              <a:rPr lang="en-US" sz="2400" dirty="0">
                <a:solidFill>
                  <a:srgbClr val="004992"/>
                </a:solidFill>
              </a:rPr>
              <a:t>예</a:t>
            </a:r>
            <a:r>
              <a:rPr lang="de-DE" sz="2400" dirty="0">
                <a:solidFill>
                  <a:srgbClr val="004992"/>
                </a:solidFill>
              </a:rPr>
              <a:t>, </a:t>
            </a:r>
            <a:r>
              <a:rPr lang="en-US" sz="2400" dirty="0" err="1">
                <a:solidFill>
                  <a:srgbClr val="004992"/>
                </a:solidFill>
              </a:rPr>
              <a:t>슬픔</a:t>
            </a:r>
            <a:r>
              <a:rPr lang="de-DE" sz="2400" dirty="0">
                <a:solidFill>
                  <a:srgbClr val="004992"/>
                </a:solidFill>
              </a:rPr>
              <a:t>, </a:t>
            </a:r>
            <a:r>
              <a:rPr lang="en-US" sz="2400" dirty="0" err="1">
                <a:solidFill>
                  <a:srgbClr val="004992"/>
                </a:solidFill>
              </a:rPr>
              <a:t>행복</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7B58B8D4-5C96-49BE-B1FE-7E5F7263FAB1}" type="slidenum">
              <a:rPr lang="ko-KR" altLang="de-DE" smtClean="0">
                <a:latin typeface="+mn-lt"/>
                <a:cs typeface="+mn-cs"/>
              </a:rPr>
              <a:pPr/>
              <a:t>9</a:t>
            </a:fld>
            <a:endParaRPr lang="de-DE" altLang="ko-KR">
              <a:latin typeface="+mn-lt"/>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우리가 이것을 하고 있을까요</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ko-KR" altLang="en-US" sz="2400" dirty="0">
                <a:solidFill>
                  <a:srgbClr val="333333"/>
                </a:solidFill>
              </a:rPr>
              <a:t>여러 연구들에 의하면</a:t>
            </a:r>
            <a:r>
              <a:rPr lang="en-US" altLang="ko-KR" sz="2400" dirty="0">
                <a:solidFill>
                  <a:srgbClr val="333333"/>
                </a:solidFill>
              </a:rPr>
              <a:t>, </a:t>
            </a:r>
            <a:r>
              <a:rPr lang="ko-KR" altLang="en-US" sz="2400" dirty="0">
                <a:solidFill>
                  <a:srgbClr val="333333"/>
                </a:solidFill>
              </a:rPr>
              <a:t>정신과적 문제</a:t>
            </a:r>
            <a:r>
              <a:rPr lang="en-US" altLang="ko-KR" sz="2400" dirty="0">
                <a:solidFill>
                  <a:srgbClr val="333333"/>
                </a:solidFill>
              </a:rPr>
              <a:t>(</a:t>
            </a:r>
            <a:r>
              <a:rPr lang="ko-KR" altLang="en-US" sz="2400" dirty="0">
                <a:solidFill>
                  <a:srgbClr val="333333"/>
                </a:solidFill>
              </a:rPr>
              <a:t>특히 정신증</a:t>
            </a:r>
            <a:r>
              <a:rPr lang="en-US" altLang="ko-KR" sz="2400" dirty="0">
                <a:solidFill>
                  <a:srgbClr val="333333"/>
                </a:solidFill>
              </a:rPr>
              <a:t>)</a:t>
            </a:r>
            <a:r>
              <a:rPr lang="ko-KR" altLang="en-US" sz="2400" dirty="0">
                <a:solidFill>
                  <a:srgbClr val="333333"/>
                </a:solidFill>
              </a:rPr>
              <a:t>가 있는 많은 </a:t>
            </a:r>
            <a:r>
              <a:rPr lang="en-US" altLang="ko-KR" sz="2400" dirty="0">
                <a:solidFill>
                  <a:srgbClr val="333333"/>
                </a:solidFill>
              </a:rPr>
              <a:t>(</a:t>
            </a:r>
            <a:r>
              <a:rPr lang="ko-KR" altLang="en-US" sz="2400" dirty="0">
                <a:solidFill>
                  <a:srgbClr val="333333"/>
                </a:solidFill>
              </a:rPr>
              <a:t>전부는 아닌</a:t>
            </a:r>
            <a:r>
              <a:rPr lang="de-DE" altLang="ko-KR" sz="2400" dirty="0">
                <a:solidFill>
                  <a:srgbClr val="333333"/>
                </a:solidFill>
              </a:rPr>
              <a:t>!</a:t>
            </a:r>
            <a:r>
              <a:rPr lang="en-US" altLang="ko-KR" sz="2400" dirty="0">
                <a:solidFill>
                  <a:srgbClr val="333333"/>
                </a:solidFill>
              </a:rPr>
              <a:t>) </a:t>
            </a:r>
            <a:r>
              <a:rPr lang="ko-KR" altLang="en-US" sz="2400" dirty="0">
                <a:solidFill>
                  <a:srgbClr val="333333"/>
                </a:solidFill>
              </a:rPr>
              <a:t>사람들은 아래와 같은 문제를 갖는 것으로 보인다</a:t>
            </a:r>
            <a:r>
              <a:rPr lang="en-US" altLang="ko-KR" sz="2400" dirty="0">
                <a:solidFill>
                  <a:srgbClr val="333333"/>
                </a:solidFill>
              </a:rPr>
              <a:t>:</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en-US" sz="2400" dirty="0" err="1">
                <a:solidFill>
                  <a:srgbClr val="004992"/>
                </a:solidFill>
              </a:rPr>
              <a:t>다른</a:t>
            </a:r>
            <a:r>
              <a:rPr lang="en-US" sz="2400" dirty="0">
                <a:solidFill>
                  <a:srgbClr val="004992"/>
                </a:solidFill>
              </a:rPr>
              <a:t> </a:t>
            </a:r>
            <a:r>
              <a:rPr lang="en-US" sz="2400" dirty="0" err="1">
                <a:solidFill>
                  <a:srgbClr val="004992"/>
                </a:solidFill>
              </a:rPr>
              <a:t>사람의</a:t>
            </a:r>
            <a:r>
              <a:rPr lang="en-US" sz="2400" dirty="0">
                <a:solidFill>
                  <a:srgbClr val="004992"/>
                </a:solidFill>
              </a:rPr>
              <a:t> </a:t>
            </a:r>
            <a:r>
              <a:rPr lang="en-US" sz="2400" dirty="0" err="1">
                <a:solidFill>
                  <a:srgbClr val="004992"/>
                </a:solidFill>
              </a:rPr>
              <a:t>얼굴표정을</a:t>
            </a:r>
            <a:r>
              <a:rPr lang="en-US" sz="2400" dirty="0">
                <a:solidFill>
                  <a:srgbClr val="004992"/>
                </a:solidFill>
              </a:rPr>
              <a:t> </a:t>
            </a:r>
            <a:r>
              <a:rPr lang="en-US" sz="2400" dirty="0" err="1">
                <a:solidFill>
                  <a:srgbClr val="004992"/>
                </a:solidFill>
              </a:rPr>
              <a:t>인식하고</a:t>
            </a:r>
            <a:r>
              <a:rPr lang="en-US" sz="2400" dirty="0">
                <a:solidFill>
                  <a:srgbClr val="004992"/>
                </a:solidFill>
              </a:rPr>
              <a:t> </a:t>
            </a:r>
            <a:r>
              <a:rPr lang="en-US" sz="2400" dirty="0" err="1">
                <a:solidFill>
                  <a:srgbClr val="004992"/>
                </a:solidFill>
              </a:rPr>
              <a:t>평가하는</a:t>
            </a:r>
            <a:r>
              <a:rPr lang="en-US" sz="2400" dirty="0">
                <a:solidFill>
                  <a:srgbClr val="004992"/>
                </a:solidFill>
              </a:rPr>
              <a:t> </a:t>
            </a:r>
            <a:r>
              <a:rPr lang="en-US" sz="2400" dirty="0" err="1">
                <a:solidFill>
                  <a:srgbClr val="004992"/>
                </a:solidFill>
              </a:rPr>
              <a:t>것에</a:t>
            </a:r>
            <a:r>
              <a:rPr lang="en-US" sz="2400" dirty="0">
                <a:solidFill>
                  <a:srgbClr val="004992"/>
                </a:solidFill>
              </a:rPr>
              <a:t> </a:t>
            </a:r>
            <a:r>
              <a:rPr lang="en-US" sz="2400" dirty="0" err="1">
                <a:solidFill>
                  <a:srgbClr val="004992"/>
                </a:solidFill>
              </a:rPr>
              <a:t>대한</a:t>
            </a:r>
            <a:r>
              <a:rPr lang="en-US" sz="2400" dirty="0">
                <a:solidFill>
                  <a:srgbClr val="004992"/>
                </a:solidFill>
              </a:rPr>
              <a:t> </a:t>
            </a:r>
            <a:r>
              <a:rPr lang="en-US" sz="2400" dirty="0" err="1">
                <a:solidFill>
                  <a:srgbClr val="004992"/>
                </a:solidFill>
              </a:rPr>
              <a:t>어려움</a:t>
            </a:r>
            <a:r>
              <a:rPr lang="de-DE" sz="2400" dirty="0">
                <a:solidFill>
                  <a:srgbClr val="004992"/>
                </a:solidFill>
              </a:rPr>
              <a:t> (</a:t>
            </a:r>
            <a:r>
              <a:rPr lang="en-US" sz="2400" dirty="0">
                <a:solidFill>
                  <a:srgbClr val="004992"/>
                </a:solidFill>
              </a:rPr>
              <a:t>예</a:t>
            </a:r>
            <a:r>
              <a:rPr lang="de-DE" sz="2400" dirty="0">
                <a:solidFill>
                  <a:srgbClr val="004992"/>
                </a:solidFill>
              </a:rPr>
              <a:t>, </a:t>
            </a:r>
            <a:r>
              <a:rPr lang="en-US" sz="2400" dirty="0" err="1">
                <a:solidFill>
                  <a:srgbClr val="004992"/>
                </a:solidFill>
              </a:rPr>
              <a:t>슬픔</a:t>
            </a:r>
            <a:r>
              <a:rPr lang="de-DE" sz="2400" dirty="0">
                <a:solidFill>
                  <a:srgbClr val="004992"/>
                </a:solidFill>
              </a:rPr>
              <a:t>, </a:t>
            </a:r>
            <a:r>
              <a:rPr lang="en-US" sz="2400" dirty="0" err="1">
                <a:solidFill>
                  <a:srgbClr val="004992"/>
                </a:solidFill>
              </a:rPr>
              <a:t>행복</a:t>
            </a:r>
            <a:r>
              <a:rPr lang="de-DE" sz="2400" dirty="0">
                <a:solidFill>
                  <a:srgbClr val="004992"/>
                </a:solidFill>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rPr>
              <a:t>다른</a:t>
            </a:r>
            <a:r>
              <a:rPr lang="en-US" sz="2400" dirty="0">
                <a:solidFill>
                  <a:srgbClr val="004992"/>
                </a:solidFill>
              </a:rPr>
              <a:t> </a:t>
            </a:r>
            <a:r>
              <a:rPr lang="en-US" sz="2400" dirty="0" err="1">
                <a:solidFill>
                  <a:srgbClr val="004992"/>
                </a:solidFill>
              </a:rPr>
              <a:t>사람의</a:t>
            </a:r>
            <a:r>
              <a:rPr lang="en-US" sz="2400" dirty="0">
                <a:solidFill>
                  <a:srgbClr val="004992"/>
                </a:solidFill>
              </a:rPr>
              <a:t> </a:t>
            </a:r>
            <a:r>
              <a:rPr lang="en-US" sz="2400" dirty="0" err="1">
                <a:solidFill>
                  <a:srgbClr val="004992"/>
                </a:solidFill>
              </a:rPr>
              <a:t>현재</a:t>
            </a:r>
            <a:r>
              <a:rPr lang="en-US" sz="2400" dirty="0">
                <a:solidFill>
                  <a:srgbClr val="004992"/>
                </a:solidFill>
              </a:rPr>
              <a:t> </a:t>
            </a:r>
            <a:r>
              <a:rPr lang="en-US" sz="2400" dirty="0" err="1">
                <a:solidFill>
                  <a:srgbClr val="004992"/>
                </a:solidFill>
              </a:rPr>
              <a:t>행동을</a:t>
            </a:r>
            <a:r>
              <a:rPr lang="en-US" sz="2400" dirty="0">
                <a:solidFill>
                  <a:srgbClr val="004992"/>
                </a:solidFill>
              </a:rPr>
              <a:t> </a:t>
            </a:r>
            <a:r>
              <a:rPr lang="en-US" sz="2400" dirty="0" err="1">
                <a:solidFill>
                  <a:srgbClr val="004992"/>
                </a:solidFill>
              </a:rPr>
              <a:t>통해</a:t>
            </a:r>
            <a:r>
              <a:rPr lang="en-US" sz="2400" dirty="0">
                <a:solidFill>
                  <a:srgbClr val="004992"/>
                </a:solidFill>
              </a:rPr>
              <a:t> </a:t>
            </a:r>
            <a:r>
              <a:rPr lang="en-US" sz="2400" dirty="0" err="1">
                <a:solidFill>
                  <a:srgbClr val="004992"/>
                </a:solidFill>
              </a:rPr>
              <a:t>미래의</a:t>
            </a:r>
            <a:r>
              <a:rPr lang="en-US" sz="2400" dirty="0">
                <a:solidFill>
                  <a:srgbClr val="004992"/>
                </a:solidFill>
              </a:rPr>
              <a:t> </a:t>
            </a:r>
            <a:r>
              <a:rPr lang="en-US" sz="2400" dirty="0" err="1">
                <a:solidFill>
                  <a:srgbClr val="004992"/>
                </a:solidFill>
              </a:rPr>
              <a:t>행동</a:t>
            </a:r>
            <a:r>
              <a:rPr lang="de-DE" sz="2400" dirty="0">
                <a:solidFill>
                  <a:srgbClr val="004992"/>
                </a:solidFill>
              </a:rPr>
              <a:t>/</a:t>
            </a:r>
            <a:r>
              <a:rPr lang="en-US" sz="2400" dirty="0" err="1">
                <a:solidFill>
                  <a:srgbClr val="004992"/>
                </a:solidFill>
              </a:rPr>
              <a:t>동기를</a:t>
            </a:r>
            <a:r>
              <a:rPr lang="en-US" sz="2400" dirty="0">
                <a:solidFill>
                  <a:srgbClr val="004992"/>
                </a:solidFill>
              </a:rPr>
              <a:t> </a:t>
            </a:r>
            <a:r>
              <a:rPr lang="en-US" sz="2400" dirty="0" err="1">
                <a:solidFill>
                  <a:srgbClr val="004992"/>
                </a:solidFill>
              </a:rPr>
              <a:t>추론하는</a:t>
            </a:r>
            <a:r>
              <a:rPr lang="en-US" sz="2400" dirty="0">
                <a:solidFill>
                  <a:srgbClr val="004992"/>
                </a:solidFill>
              </a:rPr>
              <a:t> </a:t>
            </a:r>
            <a:r>
              <a:rPr lang="en-US" sz="2400" dirty="0" err="1">
                <a:solidFill>
                  <a:srgbClr val="004992"/>
                </a:solidFill>
              </a:rPr>
              <a:t>것에</a:t>
            </a:r>
            <a:r>
              <a:rPr lang="en-US" sz="2400" dirty="0">
                <a:solidFill>
                  <a:srgbClr val="004992"/>
                </a:solidFill>
              </a:rPr>
              <a:t> </a:t>
            </a:r>
            <a:r>
              <a:rPr lang="en-US" sz="2400" dirty="0" err="1">
                <a:solidFill>
                  <a:srgbClr val="004992"/>
                </a:solidFill>
              </a:rPr>
              <a:t>대한</a:t>
            </a:r>
            <a:r>
              <a:rPr lang="en-US" sz="2400" dirty="0">
                <a:solidFill>
                  <a:srgbClr val="004992"/>
                </a:solidFill>
              </a:rPr>
              <a:t> </a:t>
            </a:r>
            <a:r>
              <a:rPr lang="en-US" sz="2400" dirty="0" err="1">
                <a:solidFill>
                  <a:srgbClr val="004992"/>
                </a:solidFill>
              </a:rPr>
              <a:t>어려움</a:t>
            </a:r>
            <a:r>
              <a:rPr 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7B58B8D4-5C96-49BE-B1FE-7E5F7263FAB1}" type="slidenum">
              <a:rPr lang="ko-KR" altLang="de-DE" smtClean="0">
                <a:latin typeface="+mn-lt"/>
                <a:cs typeface="+mn-cs"/>
              </a:rPr>
              <a:pPr/>
              <a:t>10</a:t>
            </a:fld>
            <a:endParaRPr lang="de-DE" altLang="ko-KR">
              <a:latin typeface="+mn-lt"/>
              <a:cs typeface="+mn-cs"/>
            </a:endParaRPr>
          </a:p>
        </p:txBody>
      </p:sp>
    </p:spTree>
    <p:extLst>
      <p:ext uri="{BB962C8B-B14F-4D97-AF65-F5344CB8AC3E}">
        <p14:creationId xmlns:p14="http://schemas.microsoft.com/office/powerpoint/2010/main" val="3589102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감정인식문제는 정신증이 있는 동안 어떻게 오해를 일으키는가</a:t>
            </a:r>
            <a:r>
              <a:rPr lang="en-US" altLang="ko-KR" sz="3600">
                <a:solidFill>
                  <a:srgbClr val="004992"/>
                </a:solidFill>
                <a:latin typeface="+mn-lt"/>
                <a:ea typeface="+mn-ea"/>
                <a:cs typeface="+mn-cs"/>
              </a:rPr>
              <a:t>? - </a:t>
            </a:r>
            <a:r>
              <a:rPr lang="ko-KR" altLang="en-US" sz="3600">
                <a:solidFill>
                  <a:srgbClr val="004992"/>
                </a:solidFill>
                <a:latin typeface="+mn-lt"/>
                <a:ea typeface="+mn-ea"/>
                <a:cs typeface="+mn-cs"/>
              </a:rPr>
              <a:t>예</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ko-KR" altLang="en-US" sz="2400" dirty="0">
                <a:solidFill>
                  <a:srgbClr val="333333"/>
                </a:solidFill>
              </a:rPr>
              <a:t>불안감과 공황은 타인이나 상황을 객관적으로 판단하는 것을 방해한다</a:t>
            </a:r>
            <a:r>
              <a:rPr lang="en-US"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333333"/>
                </a:solidFill>
              </a:rPr>
              <a:t>중립적인 얼굴 표정은 차갑거나 경멸하는 태도로 오해받는다</a:t>
            </a:r>
            <a:r>
              <a:rPr lang="en-US" altLang="ko-KR" sz="2400" dirty="0">
                <a:solidFill>
                  <a:srgbClr val="333333"/>
                </a:solidFill>
              </a:rPr>
              <a:t>.</a:t>
            </a:r>
            <a:endParaRPr lang="en-US"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333333"/>
                </a:solidFill>
              </a:rPr>
              <a:t>당신의 친구가 격려하는 말이 믿어지지 않는다</a:t>
            </a:r>
            <a:r>
              <a:rPr lang="en-US" altLang="ko-KR"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333333"/>
                </a:solidFill>
              </a:rPr>
              <a:t>버스로 통근하는 사람의 긴장된 얼굴은 경계하는 것으로 오해 받는다</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다가올 추행</a:t>
            </a:r>
            <a:r>
              <a:rPr lang="en-US" sz="2400" dirty="0">
                <a:solidFill>
                  <a:srgbClr val="333333"/>
                </a:solidFill>
              </a:rPr>
              <a:t>).</a:t>
            </a:r>
          </a:p>
          <a:p>
            <a:pPr lvl="0" algn="ctr" defTabSz="914377"/>
            <a:r>
              <a:rPr lang="ko-KR" altLang="en-US" sz="2400" dirty="0">
                <a:solidFill>
                  <a:srgbClr val="004992"/>
                </a:solidFill>
              </a:rPr>
              <a:t>누가 개인적인 경험을 말할 수 있겠는가</a:t>
            </a:r>
            <a:r>
              <a:rPr lang="en-US" altLang="ko-KR"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11</a:t>
            </a:fld>
            <a:endParaRPr lang="de-DE" altLang="ko-KR">
              <a:latin typeface="+mn-lt"/>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과제 세트 </a:t>
            </a:r>
            <a:r>
              <a:rPr lang="en-US" altLang="ko-KR" sz="3600">
                <a:solidFill>
                  <a:srgbClr val="004992"/>
                </a:solidFill>
                <a:latin typeface="+mn-lt"/>
                <a:ea typeface="+mn-ea"/>
                <a:cs typeface="+mn-cs"/>
              </a:rPr>
              <a:t>1</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12</a:t>
            </a:fld>
            <a:endParaRPr lang="de-DE" altLang="ko-KR">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몇가지 인간의 감정</a:t>
            </a:r>
            <a:r>
              <a:rPr lang="en-US" altLang="ko-KR" sz="3600">
                <a:latin typeface="+mn-lt"/>
                <a:ea typeface="+mn-ea"/>
                <a:cs typeface="+mn-cs"/>
              </a:rPr>
              <a:t>/</a:t>
            </a:r>
            <a:r>
              <a:rPr lang="ko-KR" altLang="en-US" sz="3600">
                <a:latin typeface="+mn-lt"/>
                <a:ea typeface="+mn-ea"/>
                <a:cs typeface="+mn-cs"/>
              </a:rPr>
              <a:t>느낌의 이름을 대보세요</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ko-KR"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13</a:t>
            </a:fld>
            <a:endParaRPr lang="de-DE" altLang="ko-KR">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몇가지 인간의 감정</a:t>
            </a:r>
            <a:r>
              <a:rPr lang="en-US" altLang="ko-KR" sz="3600">
                <a:solidFill>
                  <a:srgbClr val="004992"/>
                </a:solidFill>
                <a:latin typeface="+mn-lt"/>
                <a:ea typeface="+mn-ea"/>
                <a:cs typeface="+mn-cs"/>
              </a:rPr>
              <a:t>/</a:t>
            </a:r>
            <a:r>
              <a:rPr lang="ko-KR" altLang="en-US" sz="3600">
                <a:solidFill>
                  <a:srgbClr val="004992"/>
                </a:solidFill>
                <a:latin typeface="+mn-lt"/>
                <a:ea typeface="+mn-ea"/>
                <a:cs typeface="+mn-cs"/>
              </a:rPr>
              <a:t>느낌의 이름을 대보세요</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즐거움</a:t>
            </a:r>
          </a:p>
          <a:p>
            <a:pPr marL="342900" lvl="0" indent="-342900" defTabSz="914377">
              <a:buClr>
                <a:srgbClr val="333333"/>
              </a:buClr>
              <a:buFont typeface="WingDings"/>
              <a:buChar char=""/>
            </a:pPr>
            <a:r>
              <a:rPr lang="ko-KR" altLang="en-US" sz="2400" dirty="0">
                <a:solidFill>
                  <a:srgbClr val="333333"/>
                </a:solidFill>
              </a:rPr>
              <a:t>놀람</a:t>
            </a:r>
          </a:p>
          <a:p>
            <a:pPr marL="342900" lvl="0" indent="-342900" defTabSz="914377">
              <a:buClr>
                <a:srgbClr val="333333"/>
              </a:buClr>
              <a:buFont typeface="WingDings"/>
              <a:buChar char=""/>
            </a:pPr>
            <a:r>
              <a:rPr lang="ko-KR" altLang="en-US" sz="2400" dirty="0">
                <a:solidFill>
                  <a:srgbClr val="333333"/>
                </a:solidFill>
              </a:rPr>
              <a:t>공포</a:t>
            </a:r>
          </a:p>
          <a:p>
            <a:pPr marL="342900" lvl="0" indent="-342900" defTabSz="914377">
              <a:buClr>
                <a:srgbClr val="333333"/>
              </a:buClr>
              <a:buFont typeface="WingDings"/>
              <a:buChar char=""/>
            </a:pPr>
            <a:r>
              <a:rPr lang="ko-KR" altLang="en-US" sz="2400" dirty="0">
                <a:solidFill>
                  <a:srgbClr val="333333"/>
                </a:solidFill>
              </a:rPr>
              <a:t>애도</a:t>
            </a:r>
          </a:p>
          <a:p>
            <a:pPr marL="342900" lvl="0" indent="-342900" defTabSz="914377">
              <a:buClr>
                <a:srgbClr val="333333"/>
              </a:buClr>
              <a:buFont typeface="WingDings"/>
              <a:buChar char=""/>
            </a:pPr>
            <a:r>
              <a:rPr lang="ko-KR" altLang="en-US" sz="2400" dirty="0">
                <a:solidFill>
                  <a:srgbClr val="333333"/>
                </a:solidFill>
              </a:rPr>
              <a:t>분노</a:t>
            </a:r>
          </a:p>
          <a:p>
            <a:pPr marL="342900" lvl="0" indent="-342900" defTabSz="914377">
              <a:buClr>
                <a:srgbClr val="333333"/>
              </a:buClr>
              <a:buFont typeface="WingDings"/>
              <a:buChar char=""/>
            </a:pPr>
            <a:r>
              <a:rPr lang="ko-KR" altLang="en-US" sz="2400" dirty="0">
                <a:solidFill>
                  <a:srgbClr val="333333"/>
                </a:solidFill>
              </a:rPr>
              <a:t>혐오</a:t>
            </a:r>
          </a:p>
          <a:p>
            <a:pPr marL="342900" lvl="0" indent="-342900" defTabSz="914377">
              <a:buClr>
                <a:srgbClr val="333333"/>
              </a:buClr>
              <a:buFont typeface="WingDings"/>
              <a:buChar char=""/>
            </a:pPr>
            <a:r>
              <a:rPr lang="ko-KR" altLang="en-US" sz="2400" dirty="0">
                <a:solidFill>
                  <a:srgbClr val="333333"/>
                </a:solidFill>
              </a:rPr>
              <a:t>고통</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14</a:t>
            </a:fld>
            <a:endParaRPr lang="de-DE" altLang="ko-KR">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기본 감정</a:t>
            </a:r>
            <a:br>
              <a:rPr lang="ko-KR" altLang="en-US" sz="3600">
                <a:solidFill>
                  <a:srgbClr val="004992"/>
                </a:solidFill>
                <a:latin typeface="+mn-lt"/>
                <a:ea typeface="+mn-ea"/>
                <a:cs typeface="+mn-cs"/>
              </a:rPr>
            </a:br>
            <a:r>
              <a:rPr lang="ko-KR" altLang="en-US">
                <a:solidFill>
                  <a:srgbClr val="004992"/>
                </a:solidFill>
                <a:latin typeface="+mn-lt"/>
                <a:ea typeface="+mn-ea"/>
                <a:cs typeface="+mn-cs"/>
              </a:rPr>
              <a:t>때때로 누군가 어떻게 느끼고 있는지 이해하는 것은 쉽다</a:t>
            </a:r>
            <a:r>
              <a:rPr lang="en-US" altLang="ko-KR">
                <a:solidFill>
                  <a:srgbClr val="004992"/>
                </a:solidFill>
                <a:latin typeface="+mn-lt"/>
                <a:ea typeface="+mn-ea"/>
                <a:cs typeface="+mn-cs"/>
              </a:rPr>
              <a:t>… </a:t>
            </a:r>
            <a:r>
              <a:rPr lang="ko-KR" altLang="en-US">
                <a:solidFill>
                  <a:srgbClr val="004992"/>
                </a:solidFill>
                <a:latin typeface="+mn-lt"/>
                <a:ea typeface="+mn-ea"/>
                <a:cs typeface="+mn-cs"/>
              </a:rPr>
              <a:t>특히 당신이 그 상황을 알고 있다면</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15</a:t>
            </a:fld>
            <a:endParaRPr lang="de-DE" altLang="ko-KR">
              <a:latin typeface="+mn-lt"/>
              <a:cs typeface="+mn-cs"/>
            </a:endParaRPr>
          </a:p>
        </p:txBody>
      </p:sp>
      <p:pic>
        <p:nvPicPr>
          <p:cNvPr id="17"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b="0" dirty="0">
                <a:solidFill>
                  <a:srgbClr val="004992"/>
                </a:solidFill>
                <a:latin typeface="+mn-lt"/>
                <a:ea typeface="+mn-ea"/>
                <a:cs typeface="+mn-cs"/>
              </a:rPr>
              <a:t>???</a:t>
            </a:r>
            <a:endParaRPr lang="en-GB" altLang="de-DE" sz="2000" b="0" dirty="0">
              <a:solidFill>
                <a:srgbClr val="004992"/>
              </a:solidFill>
              <a:latin typeface="+mn-lt"/>
              <a:ea typeface="+mn-ea"/>
              <a:cs typeface="+mn-cs"/>
            </a:endParaRPr>
          </a:p>
        </p:txBody>
      </p:sp>
      <p:sp>
        <p:nvSpPr>
          <p:cNvPr id="24"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b="0" dirty="0">
                <a:solidFill>
                  <a:srgbClr val="004992"/>
                </a:solidFill>
                <a:latin typeface="+mn-lt"/>
                <a:ea typeface="+mn-ea"/>
                <a:cs typeface="+mn-cs"/>
              </a:rPr>
              <a:t>???</a:t>
            </a:r>
            <a:endParaRPr lang="en-GB" altLang="de-DE" sz="2000" b="0" dirty="0">
              <a:solidFill>
                <a:srgbClr val="004992"/>
              </a:solidFill>
              <a:latin typeface="+mn-lt"/>
              <a:ea typeface="+mn-ea"/>
              <a:cs typeface="+mn-cs"/>
            </a:endParaRPr>
          </a:p>
        </p:txBody>
      </p:sp>
      <p:sp>
        <p:nvSpPr>
          <p:cNvPr id="25"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b="0" dirty="0">
                <a:solidFill>
                  <a:srgbClr val="004992"/>
                </a:solidFill>
                <a:latin typeface="+mn-lt"/>
                <a:ea typeface="+mn-ea"/>
                <a:cs typeface="+mn-cs"/>
              </a:rPr>
              <a:t>???</a:t>
            </a:r>
            <a:endParaRPr lang="en-GB" altLang="de-DE" sz="2000" b="0" dirty="0">
              <a:solidFill>
                <a:srgbClr val="004992"/>
              </a:solidFill>
              <a:latin typeface="+mn-lt"/>
              <a:ea typeface="+mn-ea"/>
              <a:cs typeface="+mn-cs"/>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b="0" dirty="0">
                <a:solidFill>
                  <a:srgbClr val="004992"/>
                </a:solidFill>
                <a:latin typeface="+mn-lt"/>
                <a:ea typeface="+mn-ea"/>
                <a:cs typeface="+mn-cs"/>
              </a:rPr>
              <a:t>???</a:t>
            </a:r>
            <a:endParaRPr lang="en-GB" altLang="de-DE" sz="2000" b="0" dirty="0">
              <a:solidFill>
                <a:srgbClr val="004992"/>
              </a:solidFill>
              <a:latin typeface="+mn-lt"/>
              <a:ea typeface="+mn-ea"/>
              <a:cs typeface="+mn-cs"/>
            </a:endParaRPr>
          </a:p>
        </p:txBody>
      </p:sp>
      <p:sp>
        <p:nvSpPr>
          <p:cNvPr id="27"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b="0" dirty="0">
                <a:solidFill>
                  <a:srgbClr val="004992"/>
                </a:solidFill>
                <a:latin typeface="+mn-lt"/>
                <a:ea typeface="+mn-ea"/>
                <a:cs typeface="+mn-cs"/>
              </a:rPr>
              <a:t>???</a:t>
            </a:r>
            <a:endParaRPr lang="en-GB" altLang="de-DE" sz="2000" b="0" dirty="0">
              <a:solidFill>
                <a:srgbClr val="004992"/>
              </a:solidFill>
              <a:latin typeface="+mn-lt"/>
              <a:ea typeface="+mn-ea"/>
              <a:cs typeface="+mn-cs"/>
            </a:endParaRPr>
          </a:p>
        </p:txBody>
      </p:sp>
      <p:sp>
        <p:nvSpPr>
          <p:cNvPr id="28"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b="0" dirty="0">
                <a:solidFill>
                  <a:srgbClr val="004992"/>
                </a:solidFill>
                <a:latin typeface="+mn-lt"/>
                <a:ea typeface="+mn-ea"/>
                <a:cs typeface="+mn-cs"/>
              </a:rPr>
              <a:t>???</a:t>
            </a:r>
            <a:endParaRPr lang="en-GB" altLang="de-DE" sz="2000" b="0" dirty="0">
              <a:solidFill>
                <a:srgbClr val="004992"/>
              </a:solidFill>
              <a:latin typeface="+mn-lt"/>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기본 감정</a:t>
            </a:r>
            <a:br>
              <a:rPr lang="ko-KR" altLang="en-US" sz="3600">
                <a:solidFill>
                  <a:srgbClr val="004992"/>
                </a:solidFill>
                <a:latin typeface="+mn-lt"/>
                <a:ea typeface="+mn-ea"/>
                <a:cs typeface="+mn-cs"/>
              </a:rPr>
            </a:br>
            <a:r>
              <a:rPr lang="ko-KR" altLang="en-US">
                <a:solidFill>
                  <a:srgbClr val="004992"/>
                </a:solidFill>
                <a:latin typeface="+mn-lt"/>
                <a:ea typeface="+mn-ea"/>
                <a:cs typeface="+mn-cs"/>
              </a:rPr>
              <a:t>때때로 누군가 어떻게 느끼고 있는지 이해하는 것은 쉽다</a:t>
            </a:r>
            <a:r>
              <a:rPr lang="en-US" altLang="ko-KR">
                <a:solidFill>
                  <a:srgbClr val="004992"/>
                </a:solidFill>
                <a:latin typeface="+mn-lt"/>
                <a:ea typeface="+mn-ea"/>
                <a:cs typeface="+mn-cs"/>
              </a:rPr>
              <a:t>… </a:t>
            </a:r>
            <a:r>
              <a:rPr lang="ko-KR" altLang="en-US">
                <a:solidFill>
                  <a:srgbClr val="004992"/>
                </a:solidFill>
                <a:latin typeface="+mn-lt"/>
                <a:ea typeface="+mn-ea"/>
                <a:cs typeface="+mn-cs"/>
              </a:rPr>
              <a:t>특히 당신이 그 상황을 알고 있다면</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16</a:t>
            </a:fld>
            <a:endParaRPr lang="de-DE" altLang="ko-KR">
              <a:latin typeface="+mn-lt"/>
              <a:cs typeface="+mn-cs"/>
            </a:endParaRPr>
          </a:p>
        </p:txBody>
      </p:sp>
      <p:pic>
        <p:nvPicPr>
          <p:cNvPr id="23"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ko-KR" altLang="en-US" sz="2000" b="0" dirty="0">
                <a:solidFill>
                  <a:srgbClr val="004992"/>
                </a:solidFill>
                <a:latin typeface="+mn-lt"/>
                <a:ea typeface="+mn-ea"/>
                <a:cs typeface="+mn-cs"/>
              </a:rPr>
              <a:t>애도</a:t>
            </a:r>
            <a:endParaRPr lang="en-GB" altLang="de-DE" sz="2000" b="0" dirty="0">
              <a:solidFill>
                <a:srgbClr val="004992"/>
              </a:solidFill>
              <a:latin typeface="+mn-lt"/>
              <a:ea typeface="+mn-ea"/>
              <a:cs typeface="+mn-cs"/>
            </a:endParaRPr>
          </a:p>
        </p:txBody>
      </p:sp>
      <p:sp>
        <p:nvSpPr>
          <p:cNvPr id="30"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ko-KR" altLang="en-US" sz="2000" b="0">
                <a:solidFill>
                  <a:srgbClr val="004992"/>
                </a:solidFill>
                <a:latin typeface="+mn-lt"/>
                <a:ea typeface="+mn-ea"/>
                <a:cs typeface="+mn-cs"/>
              </a:rPr>
              <a:t>행복</a:t>
            </a:r>
            <a:endParaRPr lang="en-GB" altLang="de-DE" sz="2000" b="0" dirty="0">
              <a:solidFill>
                <a:srgbClr val="004992"/>
              </a:solidFill>
              <a:latin typeface="+mn-lt"/>
              <a:ea typeface="+mn-ea"/>
              <a:cs typeface="+mn-cs"/>
            </a:endParaRPr>
          </a:p>
        </p:txBody>
      </p:sp>
      <p:sp>
        <p:nvSpPr>
          <p:cNvPr id="31"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ko-KR" altLang="en-US" sz="2000" b="0">
                <a:solidFill>
                  <a:srgbClr val="004992"/>
                </a:solidFill>
                <a:latin typeface="+mn-lt"/>
                <a:ea typeface="+mn-ea"/>
                <a:cs typeface="+mn-cs"/>
              </a:rPr>
              <a:t>혐오</a:t>
            </a:r>
            <a:endParaRPr lang="en-GB" altLang="de-DE" sz="2000" b="0" dirty="0">
              <a:solidFill>
                <a:srgbClr val="004992"/>
              </a:solidFill>
              <a:latin typeface="+mn-lt"/>
              <a:ea typeface="+mn-ea"/>
              <a:cs typeface="+mn-cs"/>
            </a:endParaRPr>
          </a:p>
        </p:txBody>
      </p:sp>
      <p:sp>
        <p:nvSpPr>
          <p:cNvPr id="32" name="Caption_27"/>
          <p:cNvSpPr txBox="1">
            <a:spLocks noChangeArrowheads="1"/>
          </p:cNvSpPr>
          <p:nvPr/>
        </p:nvSpPr>
        <p:spPr bwMode="auto">
          <a:xfrm>
            <a:off x="5089475"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ko-KR" altLang="en-US" sz="2000" b="0" dirty="0">
                <a:solidFill>
                  <a:srgbClr val="004992"/>
                </a:solidFill>
                <a:latin typeface="+mn-lt"/>
                <a:ea typeface="+mn-ea"/>
                <a:cs typeface="+mn-cs"/>
              </a:rPr>
              <a:t>           놀람</a:t>
            </a:r>
            <a:endParaRPr lang="en-GB" altLang="de-DE" sz="2000" b="0" dirty="0">
              <a:solidFill>
                <a:srgbClr val="004992"/>
              </a:solidFill>
              <a:latin typeface="+mn-lt"/>
              <a:ea typeface="+mn-ea"/>
              <a:cs typeface="+mn-cs"/>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ko-KR" altLang="en-US" sz="2000" b="0">
                <a:solidFill>
                  <a:srgbClr val="004992"/>
                </a:solidFill>
                <a:latin typeface="+mn-lt"/>
                <a:ea typeface="+mn-ea"/>
                <a:cs typeface="+mn-cs"/>
              </a:rPr>
              <a:t>분노</a:t>
            </a:r>
            <a:endParaRPr lang="en-GB" altLang="de-DE" sz="2000" b="0" dirty="0">
              <a:solidFill>
                <a:srgbClr val="004992"/>
              </a:solidFill>
              <a:latin typeface="+mn-lt"/>
              <a:ea typeface="+mn-ea"/>
              <a:cs typeface="+mn-cs"/>
            </a:endParaRPr>
          </a:p>
        </p:txBody>
      </p:sp>
      <p:sp>
        <p:nvSpPr>
          <p:cNvPr id="34"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ko-KR" altLang="en-US" sz="2000" b="0">
                <a:solidFill>
                  <a:srgbClr val="004992"/>
                </a:solidFill>
                <a:latin typeface="+mn-lt"/>
                <a:ea typeface="+mn-ea"/>
                <a:cs typeface="+mn-cs"/>
              </a:rPr>
              <a:t>고통</a:t>
            </a:r>
            <a:endParaRPr lang="en-GB" altLang="de-DE" sz="2000" b="0" dirty="0">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17</a:t>
            </a:fld>
            <a:endParaRPr lang="de-DE" altLang="ko-KR">
              <a:latin typeface="+mn-lt"/>
              <a:cs typeface="+mn-cs"/>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b="0">
                <a:latin typeface="+mn-lt"/>
                <a:ea typeface="+mn-ea"/>
                <a:cs typeface="+mn-cs"/>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b="0">
                <a:latin typeface="+mn-lt"/>
                <a:ea typeface="+mn-ea"/>
                <a:cs typeface="+mn-cs"/>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b="0">
                <a:latin typeface="+mn-lt"/>
                <a:ea typeface="+mn-ea"/>
                <a:cs typeface="+mn-cs"/>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b="0">
                <a:latin typeface="+mn-lt"/>
                <a:ea typeface="+mn-ea"/>
                <a:cs typeface="+mn-cs"/>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b="0">
                <a:latin typeface="+mn-lt"/>
                <a:ea typeface="+mn-ea"/>
                <a:cs typeface="+mn-cs"/>
              </a:rPr>
              <a:t>6.</a:t>
            </a:r>
          </a:p>
        </p:txBody>
      </p:sp>
      <p:sp>
        <p:nvSpPr>
          <p:cNvPr id="35" name="Text Box 16"/>
          <p:cNvSpPr txBox="1">
            <a:spLocks noChangeArrowheads="1"/>
          </p:cNvSpPr>
          <p:nvPr/>
        </p:nvSpPr>
        <p:spPr bwMode="auto">
          <a:xfrm>
            <a:off x="5486400"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None/>
            </a:pPr>
            <a:r>
              <a:rPr lang="ko-KR" altLang="en-US" sz="2400" b="0" dirty="0">
                <a:solidFill>
                  <a:srgbClr val="333333"/>
                </a:solidFill>
                <a:latin typeface="+mn-lt"/>
                <a:cs typeface="+mn-cs"/>
              </a:rPr>
              <a:t>하지만</a:t>
            </a:r>
            <a:r>
              <a:rPr lang="en-US" altLang="ko-KR" sz="2400" b="0" dirty="0">
                <a:solidFill>
                  <a:srgbClr val="333333"/>
                </a:solidFill>
                <a:latin typeface="+mn-lt"/>
                <a:cs typeface="+mn-cs"/>
              </a:rPr>
              <a:t>, </a:t>
            </a:r>
            <a:r>
              <a:rPr lang="ko-KR" altLang="en-US" sz="2400" b="0" dirty="0">
                <a:solidFill>
                  <a:srgbClr val="333333"/>
                </a:solidFill>
                <a:latin typeface="+mn-lt"/>
                <a:cs typeface="+mn-cs"/>
              </a:rPr>
              <a:t>당신이 그 사람이 처해있는 상황을 모를 때 감정을 알아내는 것은 더욱 어렵다</a:t>
            </a:r>
            <a:r>
              <a:rPr lang="en-US" altLang="ko-KR" sz="2400" b="0" dirty="0">
                <a:solidFill>
                  <a:srgbClr val="333333"/>
                </a:solidFill>
                <a:latin typeface="+mn-lt"/>
                <a:cs typeface="+mn-cs"/>
              </a:rPr>
              <a:t>.</a:t>
            </a:r>
          </a:p>
          <a:p>
            <a:pPr eaLnBrk="1" hangingPunct="1">
              <a:lnSpc>
                <a:spcPct val="105000"/>
              </a:lnSpc>
              <a:spcBef>
                <a:spcPts val="1999"/>
              </a:spcBef>
              <a:spcAft>
                <a:spcPts val="0"/>
              </a:spcAft>
              <a:buClr>
                <a:srgbClr val="000000"/>
              </a:buClr>
              <a:buNone/>
            </a:pPr>
            <a:r>
              <a:rPr lang="ko-KR" altLang="en-US" sz="2400" b="0" dirty="0">
                <a:solidFill>
                  <a:srgbClr val="004992"/>
                </a:solidFill>
                <a:latin typeface="+mn-lt"/>
                <a:cs typeface="+mn-cs"/>
              </a:rPr>
              <a:t>그림 </a:t>
            </a:r>
            <a:r>
              <a:rPr lang="en-US" altLang="ko-KR" sz="2400" b="0" dirty="0">
                <a:solidFill>
                  <a:srgbClr val="004992"/>
                </a:solidFill>
                <a:latin typeface="+mn-lt"/>
                <a:cs typeface="+mn-cs"/>
              </a:rPr>
              <a:t>1~6</a:t>
            </a:r>
            <a:r>
              <a:rPr lang="ko-KR" altLang="en-US" sz="2400" b="0" dirty="0">
                <a:solidFill>
                  <a:srgbClr val="004992"/>
                </a:solidFill>
                <a:latin typeface="+mn-lt"/>
                <a:cs typeface="+mn-cs"/>
              </a:rPr>
              <a:t>에 나타난 감정적 표현을 알아맞춰 보세요</a:t>
            </a:r>
            <a:r>
              <a:rPr lang="en-US" altLang="ko-KR" sz="2400" b="0" dirty="0">
                <a:solidFill>
                  <a:srgbClr val="004992"/>
                </a:solidFill>
                <a:latin typeface="+mn-lt"/>
                <a:cs typeface="+mn-cs"/>
              </a:rPr>
              <a:t>.</a:t>
            </a:r>
            <a:endParaRPr lang="en-GB" altLang="de-DE" sz="2400" b="0" dirty="0">
              <a:solidFill>
                <a:srgbClr val="004992"/>
              </a:solidFill>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18</a:t>
            </a:fld>
            <a:endParaRPr lang="de-DE" altLang="ko-KR">
              <a:latin typeface="+mn-lt"/>
              <a:cs typeface="+mn-cs"/>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b="0">
                <a:latin typeface="+mn-lt"/>
                <a:ea typeface="+mn-ea"/>
                <a:cs typeface="+mn-cs"/>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b="0">
                <a:latin typeface="+mn-lt"/>
                <a:ea typeface="+mn-ea"/>
                <a:cs typeface="+mn-cs"/>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b="0">
                <a:latin typeface="+mn-lt"/>
                <a:ea typeface="+mn-ea"/>
                <a:cs typeface="+mn-cs"/>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b="0">
                <a:latin typeface="+mn-lt"/>
                <a:ea typeface="+mn-ea"/>
                <a:cs typeface="+mn-cs"/>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b="0">
                <a:latin typeface="+mn-lt"/>
                <a:ea typeface="+mn-ea"/>
                <a:cs typeface="+mn-cs"/>
              </a:rPr>
              <a:t>6.</a:t>
            </a:r>
          </a:p>
        </p:txBody>
      </p:sp>
      <p:sp>
        <p:nvSpPr>
          <p:cNvPr id="35" name="Text Box 16"/>
          <p:cNvSpPr txBox="1">
            <a:spLocks noChangeArrowheads="1"/>
          </p:cNvSpPr>
          <p:nvPr/>
        </p:nvSpPr>
        <p:spPr bwMode="auto">
          <a:xfrm>
            <a:off x="5486400"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0000"/>
              </a:buClr>
              <a:buFont typeface="+mj-lt"/>
              <a:buAutoNum type="arabicPeriod"/>
            </a:pPr>
            <a:r>
              <a:rPr lang="ko-KR" altLang="en-US" sz="2400" b="0">
                <a:solidFill>
                  <a:srgbClr val="333333"/>
                </a:solidFill>
                <a:latin typeface="+mn-lt"/>
                <a:cs typeface="+mn-cs"/>
              </a:rPr>
              <a:t>행복</a:t>
            </a:r>
          </a:p>
          <a:p>
            <a:pPr marL="457200" indent="-457200" eaLnBrk="1" hangingPunct="1">
              <a:lnSpc>
                <a:spcPct val="105000"/>
              </a:lnSpc>
              <a:spcBef>
                <a:spcPts val="1999"/>
              </a:spcBef>
              <a:spcAft>
                <a:spcPts val="0"/>
              </a:spcAft>
              <a:buClr>
                <a:srgbClr val="000000"/>
              </a:buClr>
              <a:buFont typeface="+mj-lt"/>
              <a:buAutoNum type="arabicPeriod"/>
            </a:pPr>
            <a:r>
              <a:rPr lang="ko-KR" altLang="en-US" sz="2400" b="0">
                <a:solidFill>
                  <a:srgbClr val="333333"/>
                </a:solidFill>
                <a:latin typeface="+mn-lt"/>
                <a:cs typeface="+mn-cs"/>
              </a:rPr>
              <a:t>놀람</a:t>
            </a:r>
          </a:p>
          <a:p>
            <a:pPr marL="457200" indent="-457200" eaLnBrk="1" hangingPunct="1">
              <a:lnSpc>
                <a:spcPct val="105000"/>
              </a:lnSpc>
              <a:spcBef>
                <a:spcPts val="1999"/>
              </a:spcBef>
              <a:spcAft>
                <a:spcPts val="0"/>
              </a:spcAft>
              <a:buClr>
                <a:srgbClr val="000000"/>
              </a:buClr>
              <a:buFont typeface="+mj-lt"/>
              <a:buAutoNum type="arabicPeriod"/>
            </a:pPr>
            <a:r>
              <a:rPr lang="ko-KR" altLang="en-US" sz="2400" b="0">
                <a:solidFill>
                  <a:srgbClr val="333333"/>
                </a:solidFill>
                <a:latin typeface="+mn-lt"/>
                <a:cs typeface="+mn-cs"/>
              </a:rPr>
              <a:t>공포</a:t>
            </a:r>
          </a:p>
          <a:p>
            <a:pPr marL="457200" indent="-457200" eaLnBrk="1" hangingPunct="1">
              <a:lnSpc>
                <a:spcPct val="105000"/>
              </a:lnSpc>
              <a:spcBef>
                <a:spcPts val="1999"/>
              </a:spcBef>
              <a:spcAft>
                <a:spcPts val="0"/>
              </a:spcAft>
              <a:buClr>
                <a:srgbClr val="000000"/>
              </a:buClr>
              <a:buFont typeface="+mj-lt"/>
              <a:buAutoNum type="arabicPeriod"/>
            </a:pPr>
            <a:r>
              <a:rPr lang="ko-KR" altLang="en-US" sz="2400" b="0">
                <a:solidFill>
                  <a:srgbClr val="333333"/>
                </a:solidFill>
                <a:latin typeface="+mn-lt"/>
                <a:cs typeface="+mn-cs"/>
              </a:rPr>
              <a:t>슬픔</a:t>
            </a:r>
          </a:p>
          <a:p>
            <a:pPr marL="457200" indent="-457200" eaLnBrk="1" hangingPunct="1">
              <a:lnSpc>
                <a:spcPct val="105000"/>
              </a:lnSpc>
              <a:spcBef>
                <a:spcPts val="1999"/>
              </a:spcBef>
              <a:spcAft>
                <a:spcPts val="0"/>
              </a:spcAft>
              <a:buClr>
                <a:srgbClr val="000000"/>
              </a:buClr>
              <a:buFont typeface="+mj-lt"/>
              <a:buAutoNum type="arabicPeriod"/>
            </a:pPr>
            <a:r>
              <a:rPr lang="ko-KR" altLang="en-US" sz="2400" b="0">
                <a:solidFill>
                  <a:srgbClr val="333333"/>
                </a:solidFill>
                <a:latin typeface="+mn-lt"/>
                <a:cs typeface="+mn-cs"/>
              </a:rPr>
              <a:t>분노</a:t>
            </a:r>
          </a:p>
          <a:p>
            <a:pPr marL="457200" indent="-457200" eaLnBrk="1" hangingPunct="1">
              <a:lnSpc>
                <a:spcPct val="105000"/>
              </a:lnSpc>
              <a:spcBef>
                <a:spcPts val="1999"/>
              </a:spcBef>
              <a:spcAft>
                <a:spcPts val="0"/>
              </a:spcAft>
              <a:buClr>
                <a:srgbClr val="000000"/>
              </a:buClr>
              <a:buFont typeface="+mj-lt"/>
              <a:buAutoNum type="arabicPeriod"/>
            </a:pPr>
            <a:r>
              <a:rPr lang="ko-KR" altLang="en-US" sz="2400" b="0">
                <a:solidFill>
                  <a:srgbClr val="333333"/>
                </a:solidFill>
                <a:latin typeface="+mn-lt"/>
                <a:cs typeface="+mn-cs"/>
              </a:rPr>
              <a:t>혐오</a:t>
            </a:r>
            <a:endParaRPr lang="en-GB" altLang="de-DE" sz="2400" b="0" dirty="0">
              <a:solidFill>
                <a:srgbClr val="004992"/>
              </a:solidFill>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사람들의 외양만 보고도 그 사람의 성격이나 직업을 추론할 수 있는 경우가 있지요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ko-KR" altLang="en-US" sz="2400" dirty="0">
                <a:solidFill>
                  <a:srgbClr val="333333"/>
                </a:solidFill>
              </a:rPr>
              <a:t>다음의 </a:t>
            </a:r>
            <a:r>
              <a:rPr lang="en-US" altLang="ko-KR" sz="2400" dirty="0">
                <a:solidFill>
                  <a:srgbClr val="333333"/>
                </a:solidFill>
              </a:rPr>
              <a:t>4</a:t>
            </a:r>
            <a:r>
              <a:rPr lang="ko-KR" altLang="en-US" sz="2400" dirty="0">
                <a:solidFill>
                  <a:srgbClr val="333333"/>
                </a:solidFill>
              </a:rPr>
              <a:t>명의 남자 중 배우</a:t>
            </a:r>
            <a:r>
              <a:rPr lang="en-US" altLang="ko-KR" sz="2400" dirty="0">
                <a:solidFill>
                  <a:srgbClr val="333333"/>
                </a:solidFill>
              </a:rPr>
              <a:t>, </a:t>
            </a:r>
            <a:r>
              <a:rPr lang="ko-KR" altLang="en-US" sz="2400" dirty="0">
                <a:solidFill>
                  <a:srgbClr val="333333"/>
                </a:solidFill>
              </a:rPr>
              <a:t>운동선수</a:t>
            </a:r>
            <a:r>
              <a:rPr lang="en-US" altLang="ko-KR" sz="2400" dirty="0">
                <a:solidFill>
                  <a:srgbClr val="333333"/>
                </a:solidFill>
              </a:rPr>
              <a:t>, </a:t>
            </a:r>
            <a:r>
              <a:rPr lang="ko-KR" altLang="de-DE" sz="2400" dirty="0">
                <a:solidFill>
                  <a:srgbClr val="333333"/>
                </a:solidFill>
              </a:rPr>
              <a:t>심리 치료사</a:t>
            </a:r>
            <a:r>
              <a:rPr lang="en-US" altLang="ko-KR" sz="2400" dirty="0">
                <a:solidFill>
                  <a:srgbClr val="333333"/>
                </a:solidFill>
              </a:rPr>
              <a:t>, </a:t>
            </a:r>
            <a:r>
              <a:rPr lang="ko-KR" altLang="en-US" sz="2400" dirty="0">
                <a:solidFill>
                  <a:srgbClr val="333333"/>
                </a:solidFill>
              </a:rPr>
              <a:t>연쇄살인범은 각각 누구일까요</a:t>
            </a:r>
            <a:r>
              <a:rPr lang="en-US" altLang="ko-KR" sz="2400" dirty="0">
                <a:solidFill>
                  <a:srgbClr val="333333"/>
                </a:solidFill>
              </a:rPr>
              <a:t>?´</a:t>
            </a:r>
            <a:r>
              <a:rPr lang="en-GB" altLang="de-DE" sz="2400" dirty="0" err="1">
                <a:solidFill>
                  <a:srgbClr val="333333"/>
                </a:solidFill>
              </a:rPr>
              <a:t>당신은</a:t>
            </a:r>
            <a:r>
              <a:rPr lang="en-GB" altLang="de-DE" sz="2400" dirty="0">
                <a:solidFill>
                  <a:srgbClr val="333333"/>
                </a:solidFill>
              </a:rPr>
              <a:t> </a:t>
            </a:r>
            <a:r>
              <a:rPr lang="en-GB" altLang="de-DE" sz="2400" dirty="0" err="1">
                <a:solidFill>
                  <a:srgbClr val="333333"/>
                </a:solidFill>
              </a:rPr>
              <a:t>얼마나</a:t>
            </a:r>
            <a:r>
              <a:rPr lang="en-GB" altLang="de-DE" sz="2400" dirty="0">
                <a:solidFill>
                  <a:srgbClr val="333333"/>
                </a:solidFill>
              </a:rPr>
              <a:t> </a:t>
            </a:r>
            <a:r>
              <a:rPr lang="en-GB" altLang="de-DE" sz="2400" dirty="0" err="1">
                <a:solidFill>
                  <a:srgbClr val="333333"/>
                </a:solidFill>
              </a:rPr>
              <a:t>확신하나요</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19</a:t>
            </a:fld>
            <a:endParaRPr lang="de-DE" altLang="ko-KR">
              <a:latin typeface="+mn-lt"/>
              <a:cs typeface="+mn-cs"/>
            </a:endParaRPr>
          </a:p>
        </p:txBody>
      </p:sp>
      <p:pic>
        <p:nvPicPr>
          <p:cNvPr id="14"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알아 맞출수 있겠습니까</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때때로</a:t>
            </a:r>
            <a:r>
              <a:rPr lang="en-US" altLang="ko-KR" sz="2400" dirty="0">
                <a:solidFill>
                  <a:srgbClr val="333333"/>
                </a:solidFill>
              </a:rPr>
              <a:t>, </a:t>
            </a:r>
            <a:r>
              <a:rPr lang="ko-KR" altLang="en-US" sz="2400" dirty="0">
                <a:solidFill>
                  <a:srgbClr val="333333"/>
                </a:solidFill>
              </a:rPr>
              <a:t>우리의 고정관념이 첫인상을 지배합니다</a:t>
            </a:r>
            <a:r>
              <a:rPr lang="en-US" altLang="ko-KR" sz="2400" dirty="0">
                <a:solidFill>
                  <a:srgbClr val="333333"/>
                </a:solidFill>
              </a:rPr>
              <a:t>. </a:t>
            </a:r>
            <a:r>
              <a:rPr lang="ko-KR" altLang="en-US" sz="2400" dirty="0">
                <a:solidFill>
                  <a:srgbClr val="333333"/>
                </a:solidFill>
              </a:rPr>
              <a:t>예를 들어</a:t>
            </a:r>
            <a:r>
              <a:rPr lang="en-US" altLang="ko-KR" sz="2400" dirty="0">
                <a:solidFill>
                  <a:srgbClr val="333333"/>
                </a:solidFill>
              </a:rPr>
              <a:t>, </a:t>
            </a:r>
            <a:r>
              <a:rPr lang="ko-KR" altLang="en-US" sz="2400" dirty="0">
                <a:solidFill>
                  <a:srgbClr val="333333"/>
                </a:solidFill>
              </a:rPr>
              <a:t>모든 배우가 매력적인 것은 아니고 모든 살인자가 야만적으로 보이는 것은 아닙니다</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20</a:t>
            </a:fld>
            <a:endParaRPr lang="de-DE" altLang="ko-KR">
              <a:latin typeface="+mn-lt"/>
              <a:cs typeface="+mn-cs"/>
            </a:endParaRPr>
          </a:p>
        </p:txBody>
      </p:sp>
      <p:pic>
        <p:nvPicPr>
          <p:cNvPr id="2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ko-KR" altLang="en-US" sz="1800" b="0">
                <a:latin typeface="+mn-lt"/>
                <a:ea typeface="+mn-ea"/>
                <a:cs typeface="+mn-cs"/>
              </a:rPr>
              <a:t>테드 번디</a:t>
            </a:r>
            <a:r>
              <a:rPr lang="en-US" altLang="ko-KR" sz="1800" b="0">
                <a:latin typeface="+mn-lt"/>
                <a:ea typeface="+mn-ea"/>
                <a:cs typeface="+mn-cs"/>
              </a:rPr>
              <a:t>:</a:t>
            </a:r>
          </a:p>
          <a:p>
            <a:pPr algn="ctr" eaLnBrk="1" hangingPunct="1">
              <a:spcBef>
                <a:spcPts val="0"/>
              </a:spcBef>
              <a:spcAft>
                <a:spcPts val="0"/>
              </a:spcAft>
              <a:buClrTx/>
              <a:buNone/>
            </a:pPr>
            <a:r>
              <a:rPr lang="ko-KR" altLang="en-US" sz="1800" b="0">
                <a:latin typeface="+mn-lt"/>
                <a:ea typeface="+mn-ea"/>
                <a:cs typeface="+mn-cs"/>
              </a:rPr>
              <a:t>연쇄 살인범</a:t>
            </a:r>
            <a:endParaRPr lang="en-GB" altLang="de-DE" sz="1800" b="0" dirty="0">
              <a:latin typeface="+mn-lt"/>
              <a:ea typeface="+mn-ea"/>
              <a:cs typeface="+mn-cs"/>
            </a:endParaRPr>
          </a:p>
        </p:txBody>
      </p:sp>
      <p:sp>
        <p:nvSpPr>
          <p:cNvPr id="25"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ko-KR" altLang="en-US" sz="1800" b="0">
                <a:latin typeface="+mn-lt"/>
                <a:ea typeface="+mn-ea"/>
                <a:cs typeface="+mn-cs"/>
              </a:rPr>
              <a:t>에디 “독수리” </a:t>
            </a:r>
            <a:r>
              <a:rPr lang="ko-KR" altLang="en-US" sz="1800" b="0" dirty="0">
                <a:latin typeface="+mn-lt"/>
                <a:ea typeface="+mn-ea"/>
                <a:cs typeface="+mn-cs"/>
              </a:rPr>
              <a:t>에드워드</a:t>
            </a:r>
            <a:r>
              <a:rPr lang="en-US" altLang="ko-KR" sz="1800" b="0" dirty="0">
                <a:latin typeface="+mn-lt"/>
                <a:ea typeface="+mn-ea"/>
                <a:cs typeface="+mn-cs"/>
              </a:rPr>
              <a:t>:</a:t>
            </a:r>
          </a:p>
          <a:p>
            <a:pPr algn="ctr" eaLnBrk="1" hangingPunct="1">
              <a:spcBef>
                <a:spcPts val="0"/>
              </a:spcBef>
              <a:spcAft>
                <a:spcPts val="0"/>
              </a:spcAft>
              <a:buClrTx/>
              <a:buNone/>
            </a:pPr>
            <a:r>
              <a:rPr lang="ko-KR" altLang="en-US" sz="1800" b="0" dirty="0">
                <a:latin typeface="+mn-lt"/>
                <a:ea typeface="+mn-ea"/>
                <a:cs typeface="+mn-cs"/>
              </a:rPr>
              <a:t>스키 점프선수</a:t>
            </a:r>
            <a:endParaRPr lang="en-GB" altLang="de-DE" sz="1800" b="0" dirty="0">
              <a:latin typeface="+mn-lt"/>
              <a:ea typeface="+mn-ea"/>
              <a:cs typeface="+mn-cs"/>
            </a:endParaRPr>
          </a:p>
        </p:txBody>
      </p:sp>
      <p:sp>
        <p:nvSpPr>
          <p:cNvPr id="26"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ko-KR" altLang="en-US" sz="1800" b="0">
                <a:latin typeface="+mn-lt"/>
                <a:ea typeface="+mn-ea"/>
                <a:cs typeface="+mn-cs"/>
              </a:rPr>
              <a:t>헤럴드 에펜버그</a:t>
            </a:r>
            <a:r>
              <a:rPr lang="en-US" altLang="ko-KR" sz="1800" b="0">
                <a:latin typeface="+mn-lt"/>
                <a:ea typeface="+mn-ea"/>
                <a:cs typeface="+mn-cs"/>
              </a:rPr>
              <a:t>:</a:t>
            </a:r>
          </a:p>
          <a:p>
            <a:pPr algn="ctr" eaLnBrk="1" hangingPunct="1">
              <a:spcBef>
                <a:spcPts val="0"/>
              </a:spcBef>
              <a:spcAft>
                <a:spcPts val="0"/>
              </a:spcAft>
              <a:buClrTx/>
              <a:buNone/>
            </a:pPr>
            <a:r>
              <a:rPr lang="ko-KR" altLang="en-US" sz="1800" b="0">
                <a:latin typeface="+mn-lt"/>
                <a:ea typeface="+mn-ea"/>
                <a:cs typeface="+mn-cs"/>
              </a:rPr>
              <a:t>연기자</a:t>
            </a:r>
            <a:endParaRPr lang="en-GB" altLang="de-DE" sz="1800" b="0" dirty="0">
              <a:latin typeface="+mn-lt"/>
              <a:ea typeface="+mn-ea"/>
              <a:cs typeface="+mn-cs"/>
            </a:endParaRPr>
          </a:p>
        </p:txBody>
      </p:sp>
      <p:sp>
        <p:nvSpPr>
          <p:cNvPr id="27"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ko-KR" altLang="en-US" sz="1800" b="0" dirty="0">
                <a:latin typeface="+mn-lt"/>
                <a:ea typeface="+mn-ea"/>
                <a:cs typeface="+mn-cs"/>
              </a:rPr>
              <a:t>알프레드 아들러</a:t>
            </a:r>
            <a:r>
              <a:rPr lang="en-US" altLang="ko-KR" sz="1800" b="0" dirty="0">
                <a:latin typeface="+mn-lt"/>
                <a:ea typeface="+mn-ea"/>
                <a:cs typeface="+mn-cs"/>
              </a:rPr>
              <a:t>: </a:t>
            </a:r>
            <a:r>
              <a:rPr lang="ko-KR" altLang="de-DE" sz="1800" b="0" dirty="0">
                <a:latin typeface="+mn-lt"/>
                <a:ea typeface="+mn-ea"/>
                <a:cs typeface="+mn-cs"/>
              </a:rPr>
              <a:t>심리 치료사</a:t>
            </a:r>
            <a:endParaRPr lang="en-GB" altLang="de-DE" sz="1800" b="0" dirty="0">
              <a:latin typeface="+mn-lt"/>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dirty="0">
                <a:solidFill>
                  <a:srgbClr val="004992"/>
                </a:solidFill>
                <a:latin typeface="+mn-lt"/>
                <a:ea typeface="+mn-ea"/>
                <a:cs typeface="+mn-cs"/>
              </a:rPr>
              <a:t>로마에 있을 때는 로마 법을 따르라</a:t>
            </a:r>
            <a:r>
              <a:rPr lang="en-US" altLang="ko-KR" sz="3600" dirty="0">
                <a:solidFill>
                  <a:srgbClr val="004992"/>
                </a:solidFill>
                <a:latin typeface="+mn-lt"/>
                <a:ea typeface="+mn-ea"/>
                <a:cs typeface="+mn-cs"/>
              </a:rPr>
              <a:t>!</a:t>
            </a:r>
            <a:br>
              <a:rPr lang="en-US" altLang="ko-KR" sz="3600" dirty="0">
                <a:solidFill>
                  <a:srgbClr val="004992"/>
                </a:solidFill>
                <a:latin typeface="+mn-lt"/>
                <a:ea typeface="+mn-ea"/>
                <a:cs typeface="+mn-cs"/>
              </a:rPr>
            </a:br>
            <a:r>
              <a:rPr lang="ko-KR" altLang="en-US" dirty="0">
                <a:solidFill>
                  <a:srgbClr val="004992"/>
                </a:solidFill>
                <a:latin typeface="+mn-lt"/>
                <a:ea typeface="+mn-ea"/>
                <a:cs typeface="+mn-cs"/>
              </a:rPr>
              <a:t>몸짓에 대한 일반적인 오해</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21</a:t>
            </a:fld>
            <a:endParaRPr lang="de-DE" altLang="ko-KR">
              <a:latin typeface="+mn-lt"/>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2682420195"/>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000000"/>
                          </a:solidFill>
                          <a:effectLst/>
                          <a:latin typeface="+mn-lt"/>
                          <a:ea typeface="+mn-ea"/>
                          <a:cs typeface="+mn-cs"/>
                        </a:rPr>
                        <a:t>몸짓</a:t>
                      </a:r>
                      <a:r>
                        <a:rPr kumimoji="0" lang="en-US" altLang="ko-KR" sz="1800" b="0" i="0" u="none" strike="noStrike" cap="none" normalizeH="0" baseline="0" dirty="0">
                          <a:ln>
                            <a:noFill/>
                          </a:ln>
                          <a:solidFill>
                            <a:srgbClr val="000000"/>
                          </a:solidFill>
                          <a:effectLst/>
                          <a:latin typeface="+mn-lt"/>
                          <a:ea typeface="+mn-ea"/>
                          <a:cs typeface="+mn-cs"/>
                        </a:rPr>
                        <a:t>/</a:t>
                      </a:r>
                      <a:r>
                        <a:rPr kumimoji="0" lang="ko-KR" altLang="en-US" sz="1800" b="0" i="0" u="none" strike="noStrike" cap="none" normalizeH="0" baseline="0" dirty="0">
                          <a:ln>
                            <a:noFill/>
                          </a:ln>
                          <a:solidFill>
                            <a:srgbClr val="000000"/>
                          </a:solidFill>
                          <a:effectLst/>
                          <a:latin typeface="+mn-lt"/>
                          <a:ea typeface="+mn-ea"/>
                          <a:cs typeface="+mn-cs"/>
                        </a:rPr>
                        <a:t>모방</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000000"/>
                          </a:solidFill>
                          <a:effectLst/>
                          <a:latin typeface="+mn-lt"/>
                          <a:ea typeface="+mn-ea"/>
                          <a:cs typeface="+mn-cs"/>
                        </a:rPr>
                        <a:t>여기 </a:t>
                      </a:r>
                      <a:r>
                        <a:rPr kumimoji="0" lang="en-US" altLang="ko-KR" sz="1800" b="0" i="0" u="none" strike="noStrike" cap="none" normalizeH="0" baseline="0">
                          <a:ln>
                            <a:noFill/>
                          </a:ln>
                          <a:solidFill>
                            <a:srgbClr val="000000"/>
                          </a:solidFill>
                          <a:effectLst/>
                          <a:latin typeface="+mn-lt"/>
                          <a:ea typeface="+mn-ea"/>
                          <a:cs typeface="+mn-cs"/>
                        </a:rPr>
                        <a:t>vs. </a:t>
                      </a:r>
                      <a:r>
                        <a:rPr kumimoji="0" lang="ko-KR" altLang="en-US" sz="1800" b="0" i="0" u="none" strike="noStrike" cap="none" normalizeH="0" baseline="0">
                          <a:ln>
                            <a:noFill/>
                          </a:ln>
                          <a:solidFill>
                            <a:srgbClr val="000000"/>
                          </a:solidFill>
                          <a:effectLst/>
                          <a:latin typeface="+mn-lt"/>
                          <a:ea typeface="+mn-ea"/>
                          <a:cs typeface="+mn-cs"/>
                        </a:rPr>
                        <a:t>다른 곳에서 이 몸짓은 어떻게 해석됩니까</a:t>
                      </a:r>
                      <a:r>
                        <a:rPr kumimoji="0" lang="en-US" altLang="ko-KR" sz="1800" b="0" i="0" u="none" strike="noStrike" cap="none" normalizeH="0" baseline="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333333"/>
                          </a:solidFill>
                          <a:effectLst/>
                          <a:latin typeface="+mn-lt"/>
                          <a:ea typeface="+mn-ea"/>
                          <a:cs typeface="+mn-cs"/>
                        </a:rPr>
                        <a:t>친밀한 신체접촉</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mn-lt"/>
                          <a:ea typeface="+mn-ea"/>
                          <a:cs typeface="+mn-cs"/>
                        </a:rPr>
                        <a:t>적절한가 아니면 부적절한가</a:t>
                      </a:r>
                      <a:r>
                        <a:rPr kumimoji="0" lang="en-US" altLang="ko-KR" sz="1800" b="1" i="0" u="none" strike="noStrike" cap="none" normalizeH="0" baseline="0" dirty="0">
                          <a:ln>
                            <a:noFill/>
                          </a:ln>
                          <a:solidFill>
                            <a:srgbClr val="333333"/>
                          </a:solidFill>
                          <a:effectLst/>
                          <a:latin typeface="+mn-lt"/>
                          <a:ea typeface="+mn-ea"/>
                          <a:cs typeface="+mn-cs"/>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dirty="0">
                <a:solidFill>
                  <a:srgbClr val="004992"/>
                </a:solidFill>
                <a:latin typeface="+mn-lt"/>
                <a:ea typeface="+mn-ea"/>
                <a:cs typeface="+mn-cs"/>
              </a:rPr>
              <a:t>로마에 있을 때는 로마 법을 따르라</a:t>
            </a:r>
            <a:r>
              <a:rPr lang="en-US" altLang="ko-KR" sz="3600" dirty="0">
                <a:solidFill>
                  <a:srgbClr val="004992"/>
                </a:solidFill>
                <a:latin typeface="+mn-lt"/>
                <a:ea typeface="+mn-ea"/>
                <a:cs typeface="+mn-cs"/>
              </a:rPr>
              <a:t>!</a:t>
            </a:r>
            <a:br>
              <a:rPr lang="en-US" altLang="ko-KR" sz="3600" dirty="0">
                <a:solidFill>
                  <a:srgbClr val="004992"/>
                </a:solidFill>
                <a:latin typeface="+mn-lt"/>
                <a:ea typeface="+mn-ea"/>
                <a:cs typeface="+mn-cs"/>
              </a:rPr>
            </a:br>
            <a:r>
              <a:rPr lang="ko-KR" altLang="en-US" dirty="0">
                <a:solidFill>
                  <a:srgbClr val="004992"/>
                </a:solidFill>
                <a:latin typeface="+mn-lt"/>
                <a:ea typeface="+mn-ea"/>
                <a:cs typeface="+mn-cs"/>
              </a:rPr>
              <a:t>몸짓에 대한 일반적인 오해</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22</a:t>
            </a:fld>
            <a:endParaRPr lang="de-DE" altLang="ko-KR">
              <a:latin typeface="+mn-lt"/>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4268366663"/>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000000"/>
                          </a:solidFill>
                          <a:effectLst/>
                          <a:latin typeface="+mn-lt"/>
                          <a:ea typeface="+mn-ea"/>
                          <a:cs typeface="+mn-cs"/>
                        </a:rPr>
                        <a:t>몸짓</a:t>
                      </a:r>
                      <a:r>
                        <a:rPr kumimoji="0" lang="en-US" altLang="ko-KR" sz="1800" b="0" i="0" u="none" strike="noStrike" cap="none" normalizeH="0" baseline="0" dirty="0">
                          <a:ln>
                            <a:noFill/>
                          </a:ln>
                          <a:solidFill>
                            <a:srgbClr val="000000"/>
                          </a:solidFill>
                          <a:effectLst/>
                          <a:latin typeface="+mn-lt"/>
                          <a:ea typeface="+mn-ea"/>
                          <a:cs typeface="+mn-cs"/>
                        </a:rPr>
                        <a:t>/</a:t>
                      </a:r>
                      <a:r>
                        <a:rPr kumimoji="0" lang="ko-KR" altLang="en-US" sz="1800" b="0" i="0" u="none" strike="noStrike" cap="none" normalizeH="0" baseline="0" dirty="0">
                          <a:ln>
                            <a:noFill/>
                          </a:ln>
                          <a:solidFill>
                            <a:srgbClr val="000000"/>
                          </a:solidFill>
                          <a:effectLst/>
                          <a:latin typeface="+mn-lt"/>
                          <a:ea typeface="+mn-ea"/>
                          <a:cs typeface="+mn-cs"/>
                        </a:rPr>
                        <a:t>모방</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000000"/>
                          </a:solidFill>
                          <a:effectLst/>
                          <a:latin typeface="+mn-lt"/>
                          <a:ea typeface="+mn-ea"/>
                          <a:cs typeface="+mn-cs"/>
                        </a:rPr>
                        <a:t>여기 </a:t>
                      </a:r>
                      <a:r>
                        <a:rPr kumimoji="0" lang="en-US" altLang="ko-KR" sz="1800" b="0" i="0" u="none" strike="noStrike" cap="none" normalizeH="0" baseline="0">
                          <a:ln>
                            <a:noFill/>
                          </a:ln>
                          <a:solidFill>
                            <a:srgbClr val="000000"/>
                          </a:solidFill>
                          <a:effectLst/>
                          <a:latin typeface="+mn-lt"/>
                          <a:ea typeface="+mn-ea"/>
                          <a:cs typeface="+mn-cs"/>
                        </a:rPr>
                        <a:t>vs. </a:t>
                      </a:r>
                      <a:r>
                        <a:rPr kumimoji="0" lang="ko-KR" altLang="en-US" sz="1800" b="0" i="0" u="none" strike="noStrike" cap="none" normalizeH="0" baseline="0">
                          <a:ln>
                            <a:noFill/>
                          </a:ln>
                          <a:solidFill>
                            <a:srgbClr val="000000"/>
                          </a:solidFill>
                          <a:effectLst/>
                          <a:latin typeface="+mn-lt"/>
                          <a:ea typeface="+mn-ea"/>
                          <a:cs typeface="+mn-cs"/>
                        </a:rPr>
                        <a:t>다른 곳에서 이 몸짓은 어떻게 해석됩니까</a:t>
                      </a:r>
                      <a:r>
                        <a:rPr kumimoji="0" lang="en-US" altLang="ko-KR" sz="1800" b="0" i="0" u="none" strike="noStrike" cap="none" normalizeH="0" baseline="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mn-lt"/>
                          <a:ea typeface="+mn-ea"/>
                          <a:cs typeface="+mn-cs"/>
                        </a:rPr>
                        <a:t>북미</a:t>
                      </a:r>
                      <a:r>
                        <a:rPr kumimoji="0" lang="en-US" altLang="ko-KR" sz="1800" b="1" i="0" u="none" strike="noStrike" cap="none" normalizeH="0" baseline="0" dirty="0">
                          <a:ln>
                            <a:noFill/>
                          </a:ln>
                          <a:solidFill>
                            <a:srgbClr val="333333"/>
                          </a:solidFill>
                          <a:effectLst/>
                          <a:latin typeface="+mn-lt"/>
                          <a:ea typeface="+mn-ea"/>
                          <a:cs typeface="+mn-cs"/>
                        </a:rPr>
                        <a:t>, </a:t>
                      </a:r>
                      <a:r>
                        <a:rPr kumimoji="0" lang="ko-KR" altLang="en-US" sz="1800" b="1" i="0" u="none" strike="noStrike" cap="none" normalizeH="0" baseline="0" dirty="0">
                          <a:ln>
                            <a:noFill/>
                          </a:ln>
                          <a:solidFill>
                            <a:srgbClr val="333333"/>
                          </a:solidFill>
                          <a:effectLst/>
                          <a:latin typeface="+mn-lt"/>
                          <a:ea typeface="+mn-ea"/>
                          <a:cs typeface="+mn-cs"/>
                        </a:rPr>
                        <a:t>유럽</a:t>
                      </a:r>
                      <a:r>
                        <a:rPr kumimoji="0" lang="en-US" altLang="ko-KR" sz="1800" b="1" i="0" u="none" strike="noStrike" cap="none" normalizeH="0" baseline="0">
                          <a:ln>
                            <a:noFill/>
                          </a:ln>
                          <a:solidFill>
                            <a:srgbClr val="333333"/>
                          </a:solidFill>
                          <a:effectLst/>
                          <a:latin typeface="+mn-lt"/>
                          <a:ea typeface="+mn-ea"/>
                          <a:cs typeface="+mn-cs"/>
                        </a:rPr>
                        <a:t>:</a:t>
                      </a:r>
                      <a:r>
                        <a:rPr kumimoji="0" lang="en-US" altLang="ko-KR" sz="1800" b="0" i="0" u="none" strike="noStrike" cap="none" normalizeH="0" baseline="0">
                          <a:ln>
                            <a:noFill/>
                          </a:ln>
                          <a:solidFill>
                            <a:srgbClr val="333333"/>
                          </a:solidFill>
                          <a:effectLst/>
                          <a:latin typeface="+mn-lt"/>
                          <a:ea typeface="+mn-ea"/>
                          <a:cs typeface="+mn-cs"/>
                        </a:rPr>
                        <a:t> “O.K.”, “</a:t>
                      </a:r>
                      <a:r>
                        <a:rPr kumimoji="0" lang="ko-KR" altLang="en-US" sz="1800" b="0" i="0" u="none" strike="noStrike" cap="none" normalizeH="0" baseline="0">
                          <a:ln>
                            <a:noFill/>
                          </a:ln>
                          <a:solidFill>
                            <a:srgbClr val="333333"/>
                          </a:solidFill>
                          <a:effectLst/>
                          <a:latin typeface="+mn-lt"/>
                          <a:ea typeface="+mn-ea"/>
                          <a:cs typeface="+mn-cs"/>
                        </a:rPr>
                        <a:t>좋아” </a:t>
                      </a:r>
                      <a:endParaRPr kumimoji="0" lang="ko-KR" alt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mn-lt"/>
                          <a:ea typeface="+mn-ea"/>
                          <a:cs typeface="+mn-cs"/>
                        </a:rPr>
                        <a:t>프랑스</a:t>
                      </a:r>
                      <a:r>
                        <a:rPr kumimoji="0" lang="en-US" altLang="ko-KR" sz="1800" b="1" i="0" u="none" strike="noStrike" cap="none" normalizeH="0" baseline="0" dirty="0">
                          <a:ln>
                            <a:noFill/>
                          </a:ln>
                          <a:solidFill>
                            <a:srgbClr val="333333"/>
                          </a:solidFill>
                          <a:effectLst/>
                          <a:latin typeface="+mn-lt"/>
                          <a:ea typeface="+mn-ea"/>
                          <a:cs typeface="+mn-cs"/>
                        </a:rPr>
                        <a:t>, </a:t>
                      </a:r>
                      <a:r>
                        <a:rPr kumimoji="0" lang="ko-KR" altLang="en-US" sz="1800" b="1" i="0" u="none" strike="noStrike" cap="none" normalizeH="0" baseline="0" dirty="0">
                          <a:ln>
                            <a:noFill/>
                          </a:ln>
                          <a:solidFill>
                            <a:srgbClr val="333333"/>
                          </a:solidFill>
                          <a:effectLst/>
                          <a:latin typeface="+mn-lt"/>
                          <a:ea typeface="+mn-ea"/>
                          <a:cs typeface="+mn-cs"/>
                        </a:rPr>
                        <a:t>벨기에</a:t>
                      </a:r>
                      <a:r>
                        <a:rPr kumimoji="0" lang="en-US" altLang="ko-KR" sz="1800" b="1" i="0" u="none" strike="noStrike" cap="none" normalizeH="0" baseline="0" dirty="0">
                          <a:ln>
                            <a:noFill/>
                          </a:ln>
                          <a:solidFill>
                            <a:srgbClr val="333333"/>
                          </a:solidFill>
                          <a:effectLst/>
                          <a:latin typeface="+mn-lt"/>
                          <a:ea typeface="+mn-ea"/>
                          <a:cs typeface="+mn-cs"/>
                        </a:rPr>
                        <a:t>, </a:t>
                      </a:r>
                      <a:r>
                        <a:rPr kumimoji="0" lang="ko-KR" altLang="en-US" sz="1800" b="1" i="0" u="none" strike="noStrike" cap="none" normalizeH="0" baseline="0" dirty="0">
                          <a:ln>
                            <a:noFill/>
                          </a:ln>
                          <a:solidFill>
                            <a:srgbClr val="333333"/>
                          </a:solidFill>
                          <a:effectLst/>
                          <a:latin typeface="+mn-lt"/>
                          <a:ea typeface="+mn-ea"/>
                          <a:cs typeface="+mn-cs"/>
                        </a:rPr>
                        <a:t>튀니지</a:t>
                      </a:r>
                      <a:r>
                        <a:rPr kumimoji="0" lang="en-US" altLang="ko-KR" sz="1800" b="1" i="0" u="none" strike="noStrike" cap="none" normalizeH="0" baseline="0">
                          <a:ln>
                            <a:noFill/>
                          </a:ln>
                          <a:solidFill>
                            <a:srgbClr val="333333"/>
                          </a:solidFill>
                          <a:effectLst/>
                          <a:latin typeface="+mn-lt"/>
                          <a:ea typeface="+mn-ea"/>
                          <a:cs typeface="+mn-cs"/>
                        </a:rPr>
                        <a:t>:</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영”</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가치없군” </a:t>
                      </a:r>
                      <a:endParaRPr kumimoji="0" lang="ko-KR" alt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mn-lt"/>
                          <a:ea typeface="+mn-ea"/>
                          <a:cs typeface="+mn-cs"/>
                        </a:rPr>
                        <a:t>일본</a:t>
                      </a:r>
                      <a:r>
                        <a:rPr kumimoji="0" lang="en-US" altLang="ko-KR" sz="1800" b="1" i="0" u="none" strike="noStrike" cap="none" normalizeH="0" baseline="0" dirty="0">
                          <a:ln>
                            <a:noFill/>
                          </a:ln>
                          <a:solidFill>
                            <a:srgbClr val="333333"/>
                          </a:solidFill>
                          <a:effectLst/>
                          <a:latin typeface="+mn-lt"/>
                          <a:ea typeface="+mn-ea"/>
                          <a:cs typeface="+mn-cs"/>
                        </a:rPr>
                        <a:t>, </a:t>
                      </a:r>
                      <a:r>
                        <a:rPr kumimoji="0" lang="ko-KR" altLang="en-US" sz="1800" b="1" i="0" u="none" strike="noStrike" cap="none" normalizeH="0" baseline="0" dirty="0">
                          <a:ln>
                            <a:noFill/>
                          </a:ln>
                          <a:solidFill>
                            <a:srgbClr val="333333"/>
                          </a:solidFill>
                          <a:effectLst/>
                          <a:latin typeface="+mn-lt"/>
                          <a:ea typeface="+mn-ea"/>
                          <a:cs typeface="+mn-cs"/>
                        </a:rPr>
                        <a:t>한국</a:t>
                      </a:r>
                      <a:r>
                        <a:rPr kumimoji="0" lang="en-US" altLang="ko-KR" sz="1800" b="1" i="0" u="none" strike="noStrike" cap="none" normalizeH="0" baseline="0">
                          <a:ln>
                            <a:noFill/>
                          </a:ln>
                          <a:solidFill>
                            <a:srgbClr val="333333"/>
                          </a:solidFill>
                          <a:effectLst/>
                          <a:latin typeface="+mn-lt"/>
                          <a:ea typeface="+mn-ea"/>
                          <a:cs typeface="+mn-cs"/>
                        </a:rPr>
                        <a:t>:</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돈” </a:t>
                      </a:r>
                      <a:endParaRPr kumimoji="0" lang="ko-KR" alt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333333"/>
                          </a:solidFill>
                          <a:effectLst/>
                          <a:latin typeface="+mn-lt"/>
                          <a:ea typeface="+mn-ea"/>
                          <a:cs typeface="+mn-cs"/>
                        </a:rPr>
                        <a:t>어떤 나라에서는 이것이 호모 섹슈얼한 남자들을 욕보이는 행동이다</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333333"/>
                          </a:solidFill>
                          <a:effectLst/>
                          <a:latin typeface="+mn-lt"/>
                          <a:ea typeface="+mn-ea"/>
                          <a:cs typeface="+mn-cs"/>
                        </a:rPr>
                        <a:t>친밀한 신체접촉</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mn-lt"/>
                          <a:ea typeface="+mn-ea"/>
                          <a:cs typeface="+mn-cs"/>
                        </a:rPr>
                        <a:t>적절한가 아니면 부적절한가</a:t>
                      </a:r>
                      <a:r>
                        <a:rPr kumimoji="0" lang="en-US" altLang="ko-KR" sz="1800" b="1" i="0" u="none" strike="noStrike" cap="none" normalizeH="0" baseline="0" dirty="0">
                          <a:ln>
                            <a:noFill/>
                          </a:ln>
                          <a:solidFill>
                            <a:srgbClr val="333333"/>
                          </a:solidFill>
                          <a:effectLst/>
                          <a:latin typeface="+mn-lt"/>
                          <a:ea typeface="+mn-ea"/>
                          <a:cs typeface="+mn-cs"/>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452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dirty="0">
                <a:solidFill>
                  <a:srgbClr val="004992"/>
                </a:solidFill>
                <a:latin typeface="+mn-lt"/>
                <a:ea typeface="+mn-ea"/>
                <a:cs typeface="+mn-cs"/>
              </a:rPr>
              <a:t>로마에 있을 때는 로마 법을 따르라</a:t>
            </a:r>
            <a:r>
              <a:rPr lang="en-US" altLang="ko-KR" sz="3600" dirty="0">
                <a:solidFill>
                  <a:srgbClr val="004992"/>
                </a:solidFill>
                <a:latin typeface="+mn-lt"/>
                <a:ea typeface="+mn-ea"/>
                <a:cs typeface="+mn-cs"/>
              </a:rPr>
              <a:t>!</a:t>
            </a:r>
            <a:br>
              <a:rPr lang="en-US" altLang="ko-KR" sz="3600" dirty="0">
                <a:solidFill>
                  <a:srgbClr val="004992"/>
                </a:solidFill>
                <a:latin typeface="+mn-lt"/>
                <a:ea typeface="+mn-ea"/>
                <a:cs typeface="+mn-cs"/>
              </a:rPr>
            </a:br>
            <a:r>
              <a:rPr lang="ko-KR" altLang="en-US" dirty="0">
                <a:solidFill>
                  <a:srgbClr val="004992"/>
                </a:solidFill>
                <a:latin typeface="+mn-lt"/>
                <a:ea typeface="+mn-ea"/>
                <a:cs typeface="+mn-cs"/>
              </a:rPr>
              <a:t>몸짓에 대한 일반적인 오해</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23</a:t>
            </a:fld>
            <a:endParaRPr lang="de-DE" altLang="ko-KR">
              <a:latin typeface="+mn-lt"/>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776025440"/>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000000"/>
                          </a:solidFill>
                          <a:effectLst/>
                          <a:latin typeface="+mn-lt"/>
                          <a:ea typeface="+mn-ea"/>
                          <a:cs typeface="+mn-cs"/>
                        </a:rPr>
                        <a:t>몸짓</a:t>
                      </a:r>
                      <a:r>
                        <a:rPr kumimoji="0" lang="en-US" altLang="ko-KR" sz="1800" b="0" i="0" u="none" strike="noStrike" cap="none" normalizeH="0" baseline="0" dirty="0">
                          <a:ln>
                            <a:noFill/>
                          </a:ln>
                          <a:solidFill>
                            <a:srgbClr val="000000"/>
                          </a:solidFill>
                          <a:effectLst/>
                          <a:latin typeface="+mn-lt"/>
                          <a:ea typeface="+mn-ea"/>
                          <a:cs typeface="+mn-cs"/>
                        </a:rPr>
                        <a:t>/</a:t>
                      </a:r>
                      <a:r>
                        <a:rPr kumimoji="0" lang="ko-KR" altLang="en-US" sz="1800" b="0" i="0" u="none" strike="noStrike" cap="none" normalizeH="0" baseline="0" dirty="0">
                          <a:ln>
                            <a:noFill/>
                          </a:ln>
                          <a:solidFill>
                            <a:srgbClr val="000000"/>
                          </a:solidFill>
                          <a:effectLst/>
                          <a:latin typeface="+mn-lt"/>
                          <a:ea typeface="+mn-ea"/>
                          <a:cs typeface="+mn-cs"/>
                        </a:rPr>
                        <a:t>모방</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000000"/>
                          </a:solidFill>
                          <a:effectLst/>
                          <a:latin typeface="+mn-lt"/>
                          <a:ea typeface="+mn-ea"/>
                          <a:cs typeface="+mn-cs"/>
                        </a:rPr>
                        <a:t>여기 </a:t>
                      </a:r>
                      <a:r>
                        <a:rPr kumimoji="0" lang="en-US" altLang="ko-KR" sz="1800" b="0" i="0" u="none" strike="noStrike" cap="none" normalizeH="0" baseline="0">
                          <a:ln>
                            <a:noFill/>
                          </a:ln>
                          <a:solidFill>
                            <a:srgbClr val="000000"/>
                          </a:solidFill>
                          <a:effectLst/>
                          <a:latin typeface="+mn-lt"/>
                          <a:ea typeface="+mn-ea"/>
                          <a:cs typeface="+mn-cs"/>
                        </a:rPr>
                        <a:t>vs. </a:t>
                      </a:r>
                      <a:r>
                        <a:rPr kumimoji="0" lang="ko-KR" altLang="en-US" sz="1800" b="0" i="0" u="none" strike="noStrike" cap="none" normalizeH="0" baseline="0">
                          <a:ln>
                            <a:noFill/>
                          </a:ln>
                          <a:solidFill>
                            <a:srgbClr val="000000"/>
                          </a:solidFill>
                          <a:effectLst/>
                          <a:latin typeface="+mn-lt"/>
                          <a:ea typeface="+mn-ea"/>
                          <a:cs typeface="+mn-cs"/>
                        </a:rPr>
                        <a:t>다른 곳에서 이 몸짓은 어떻게 해석됩니까</a:t>
                      </a:r>
                      <a:r>
                        <a:rPr kumimoji="0" lang="en-US" altLang="ko-KR" sz="1800" b="0" i="0" u="none" strike="noStrike" cap="none" normalizeH="0" baseline="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mn-lt"/>
                          <a:ea typeface="+mn-ea"/>
                          <a:cs typeface="+mn-cs"/>
                        </a:rPr>
                        <a:t>북미</a:t>
                      </a:r>
                      <a:r>
                        <a:rPr kumimoji="0" lang="en-US" altLang="ko-KR" sz="1800" b="1" i="0" u="none" strike="noStrike" cap="none" normalizeH="0" baseline="0" dirty="0">
                          <a:ln>
                            <a:noFill/>
                          </a:ln>
                          <a:solidFill>
                            <a:srgbClr val="333333"/>
                          </a:solidFill>
                          <a:effectLst/>
                          <a:latin typeface="+mn-lt"/>
                          <a:ea typeface="+mn-ea"/>
                          <a:cs typeface="+mn-cs"/>
                        </a:rPr>
                        <a:t>, </a:t>
                      </a:r>
                      <a:r>
                        <a:rPr kumimoji="0" lang="ko-KR" altLang="en-US" sz="1800" b="1" i="0" u="none" strike="noStrike" cap="none" normalizeH="0" baseline="0" dirty="0">
                          <a:ln>
                            <a:noFill/>
                          </a:ln>
                          <a:solidFill>
                            <a:srgbClr val="333333"/>
                          </a:solidFill>
                          <a:effectLst/>
                          <a:latin typeface="+mn-lt"/>
                          <a:ea typeface="+mn-ea"/>
                          <a:cs typeface="+mn-cs"/>
                        </a:rPr>
                        <a:t>유럽</a:t>
                      </a:r>
                      <a:r>
                        <a:rPr kumimoji="0" lang="en-US" altLang="ko-KR" sz="1800" b="1" i="0" u="none" strike="noStrike" cap="none" normalizeH="0" baseline="0">
                          <a:ln>
                            <a:noFill/>
                          </a:ln>
                          <a:solidFill>
                            <a:srgbClr val="333333"/>
                          </a:solidFill>
                          <a:effectLst/>
                          <a:latin typeface="+mn-lt"/>
                          <a:ea typeface="+mn-ea"/>
                          <a:cs typeface="+mn-cs"/>
                        </a:rPr>
                        <a:t>:</a:t>
                      </a:r>
                      <a:r>
                        <a:rPr kumimoji="0" lang="en-US" altLang="ko-KR" sz="1800" b="0" i="0" u="none" strike="noStrike" cap="none" normalizeH="0" baseline="0">
                          <a:ln>
                            <a:noFill/>
                          </a:ln>
                          <a:solidFill>
                            <a:srgbClr val="333333"/>
                          </a:solidFill>
                          <a:effectLst/>
                          <a:latin typeface="+mn-lt"/>
                          <a:ea typeface="+mn-ea"/>
                          <a:cs typeface="+mn-cs"/>
                        </a:rPr>
                        <a:t> “O.K.”, “</a:t>
                      </a:r>
                      <a:r>
                        <a:rPr kumimoji="0" lang="ko-KR" altLang="en-US" sz="1800" b="0" i="0" u="none" strike="noStrike" cap="none" normalizeH="0" baseline="0">
                          <a:ln>
                            <a:noFill/>
                          </a:ln>
                          <a:solidFill>
                            <a:srgbClr val="333333"/>
                          </a:solidFill>
                          <a:effectLst/>
                          <a:latin typeface="+mn-lt"/>
                          <a:ea typeface="+mn-ea"/>
                          <a:cs typeface="+mn-cs"/>
                        </a:rPr>
                        <a:t>좋아” </a:t>
                      </a:r>
                      <a:endParaRPr kumimoji="0" lang="ko-KR" alt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mn-lt"/>
                          <a:ea typeface="+mn-ea"/>
                          <a:cs typeface="+mn-cs"/>
                        </a:rPr>
                        <a:t>프랑스</a:t>
                      </a:r>
                      <a:r>
                        <a:rPr kumimoji="0" lang="en-US" altLang="ko-KR" sz="1800" b="1" i="0" u="none" strike="noStrike" cap="none" normalizeH="0" baseline="0" dirty="0">
                          <a:ln>
                            <a:noFill/>
                          </a:ln>
                          <a:solidFill>
                            <a:srgbClr val="333333"/>
                          </a:solidFill>
                          <a:effectLst/>
                          <a:latin typeface="+mn-lt"/>
                          <a:ea typeface="+mn-ea"/>
                          <a:cs typeface="+mn-cs"/>
                        </a:rPr>
                        <a:t>, </a:t>
                      </a:r>
                      <a:r>
                        <a:rPr kumimoji="0" lang="ko-KR" altLang="en-US" sz="1800" b="1" i="0" u="none" strike="noStrike" cap="none" normalizeH="0" baseline="0" dirty="0">
                          <a:ln>
                            <a:noFill/>
                          </a:ln>
                          <a:solidFill>
                            <a:srgbClr val="333333"/>
                          </a:solidFill>
                          <a:effectLst/>
                          <a:latin typeface="+mn-lt"/>
                          <a:ea typeface="+mn-ea"/>
                          <a:cs typeface="+mn-cs"/>
                        </a:rPr>
                        <a:t>벨기에</a:t>
                      </a:r>
                      <a:r>
                        <a:rPr kumimoji="0" lang="en-US" altLang="ko-KR" sz="1800" b="1" i="0" u="none" strike="noStrike" cap="none" normalizeH="0" baseline="0" dirty="0">
                          <a:ln>
                            <a:noFill/>
                          </a:ln>
                          <a:solidFill>
                            <a:srgbClr val="333333"/>
                          </a:solidFill>
                          <a:effectLst/>
                          <a:latin typeface="+mn-lt"/>
                          <a:ea typeface="+mn-ea"/>
                          <a:cs typeface="+mn-cs"/>
                        </a:rPr>
                        <a:t>, </a:t>
                      </a:r>
                      <a:r>
                        <a:rPr kumimoji="0" lang="ko-KR" altLang="en-US" sz="1800" b="1" i="0" u="none" strike="noStrike" cap="none" normalizeH="0" baseline="0" dirty="0">
                          <a:ln>
                            <a:noFill/>
                          </a:ln>
                          <a:solidFill>
                            <a:srgbClr val="333333"/>
                          </a:solidFill>
                          <a:effectLst/>
                          <a:latin typeface="+mn-lt"/>
                          <a:ea typeface="+mn-ea"/>
                          <a:cs typeface="+mn-cs"/>
                        </a:rPr>
                        <a:t>튀니지</a:t>
                      </a:r>
                      <a:r>
                        <a:rPr kumimoji="0" lang="en-US" altLang="ko-KR" sz="1800" b="1" i="0" u="none" strike="noStrike" cap="none" normalizeH="0" baseline="0">
                          <a:ln>
                            <a:noFill/>
                          </a:ln>
                          <a:solidFill>
                            <a:srgbClr val="333333"/>
                          </a:solidFill>
                          <a:effectLst/>
                          <a:latin typeface="+mn-lt"/>
                          <a:ea typeface="+mn-ea"/>
                          <a:cs typeface="+mn-cs"/>
                        </a:rPr>
                        <a:t>:</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영”</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가치없군” </a:t>
                      </a:r>
                      <a:endParaRPr kumimoji="0" lang="ko-KR" alt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mn-lt"/>
                          <a:ea typeface="+mn-ea"/>
                          <a:cs typeface="+mn-cs"/>
                        </a:rPr>
                        <a:t>일본</a:t>
                      </a:r>
                      <a:r>
                        <a:rPr kumimoji="0" lang="en-US" altLang="ko-KR" sz="1800" b="1" i="0" u="none" strike="noStrike" cap="none" normalizeH="0" baseline="0" dirty="0">
                          <a:ln>
                            <a:noFill/>
                          </a:ln>
                          <a:solidFill>
                            <a:srgbClr val="333333"/>
                          </a:solidFill>
                          <a:effectLst/>
                          <a:latin typeface="+mn-lt"/>
                          <a:ea typeface="+mn-ea"/>
                          <a:cs typeface="+mn-cs"/>
                        </a:rPr>
                        <a:t>, </a:t>
                      </a:r>
                      <a:r>
                        <a:rPr kumimoji="0" lang="ko-KR" altLang="en-US" sz="1800" b="1" i="0" u="none" strike="noStrike" cap="none" normalizeH="0" baseline="0" dirty="0">
                          <a:ln>
                            <a:noFill/>
                          </a:ln>
                          <a:solidFill>
                            <a:srgbClr val="333333"/>
                          </a:solidFill>
                          <a:effectLst/>
                          <a:latin typeface="+mn-lt"/>
                          <a:ea typeface="+mn-ea"/>
                          <a:cs typeface="+mn-cs"/>
                        </a:rPr>
                        <a:t>한국</a:t>
                      </a:r>
                      <a:r>
                        <a:rPr kumimoji="0" lang="en-US" altLang="ko-KR" sz="1800" b="1" i="0" u="none" strike="noStrike" cap="none" normalizeH="0" baseline="0">
                          <a:ln>
                            <a:noFill/>
                          </a:ln>
                          <a:solidFill>
                            <a:srgbClr val="333333"/>
                          </a:solidFill>
                          <a:effectLst/>
                          <a:latin typeface="+mn-lt"/>
                          <a:ea typeface="+mn-ea"/>
                          <a:cs typeface="+mn-cs"/>
                        </a:rPr>
                        <a:t>:</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돈” </a:t>
                      </a:r>
                      <a:endParaRPr kumimoji="0" lang="ko-KR" alt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333333"/>
                          </a:solidFill>
                          <a:effectLst/>
                          <a:latin typeface="+mn-lt"/>
                          <a:ea typeface="+mn-ea"/>
                          <a:cs typeface="+mn-cs"/>
                        </a:rPr>
                        <a:t>어떤 나라에서는 이것이 호모 섹슈얼한 남자들을 욕보이는 행동이다</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333333"/>
                          </a:solidFill>
                          <a:effectLst/>
                          <a:latin typeface="+mn-lt"/>
                          <a:ea typeface="+mn-ea"/>
                          <a:cs typeface="+mn-cs"/>
                        </a:rPr>
                        <a:t>친밀한 신체접촉</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mn-lt"/>
                          <a:ea typeface="+mn-ea"/>
                          <a:cs typeface="+mn-cs"/>
                        </a:rPr>
                        <a:t>적절한가 아니면 부적절한가</a:t>
                      </a:r>
                      <a:r>
                        <a:rPr kumimoji="0" lang="en-US" altLang="ko-KR" sz="1800" b="1"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333333"/>
                          </a:solidFill>
                          <a:effectLst/>
                          <a:latin typeface="+mn-lt"/>
                          <a:ea typeface="+mn-ea"/>
                          <a:cs typeface="+mn-cs"/>
                        </a:rPr>
                        <a:t>문화에 따라 다르다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누군가를 만났을때 친밀한 신체 접촉은 부적절하게 여겨질 수 있다</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서구에서는 더 나이든 사람</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또는 정상적으로 여겨진다 </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예</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북유럽에서의 젊은이들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서구문화에서 남자들끼리 껴안거나 뺨에 키스하는 것은 드문일이다</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많은 아랍국가나 북유럽 공산국가</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사회주의 형제들간의 키스</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에서는 정상적으로 여겨진다</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8564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나라별 제스처</a:t>
            </a:r>
            <a:r>
              <a:rPr lang="en-US" altLang="ko-KR" sz="3600">
                <a:latin typeface="+mn-lt"/>
                <a:ea typeface="+mn-ea"/>
                <a:cs typeface="+mn-cs"/>
              </a:rPr>
              <a:t>(</a:t>
            </a:r>
            <a:r>
              <a:rPr lang="ko-KR" altLang="en-US" sz="3600">
                <a:latin typeface="+mn-lt"/>
                <a:ea typeface="+mn-ea"/>
                <a:cs typeface="+mn-cs"/>
              </a:rPr>
              <a:t>몸짓</a:t>
            </a:r>
            <a:r>
              <a:rPr lang="en-US" altLang="ko-KR" sz="3600">
                <a:latin typeface="+mn-lt"/>
                <a:ea typeface="+mn-ea"/>
                <a:cs typeface="+mn-cs"/>
              </a:rPr>
              <a:t>)</a:t>
            </a:r>
            <a:r>
              <a:rPr lang="ko-KR" altLang="en-US" sz="3600">
                <a:latin typeface="+mn-lt"/>
                <a:ea typeface="+mn-ea"/>
                <a:cs typeface="+mn-cs"/>
              </a:rPr>
              <a:t>에 대한 일반적인 오해</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24</a:t>
            </a:fld>
            <a:endParaRPr lang="de-DE" altLang="ko-KR">
              <a:latin typeface="+mn-lt"/>
              <a:cs typeface="+mn-cs"/>
            </a:endParaRPr>
          </a:p>
        </p:txBody>
      </p:sp>
      <p:graphicFrame>
        <p:nvGraphicFramePr>
          <p:cNvPr id="8" name="Group 26"/>
          <p:cNvGraphicFramePr>
            <a:graphicFrameLocks noGrp="1"/>
          </p:cNvGraphicFramePr>
          <p:nvPr>
            <p:extLst>
              <p:ext uri="{D42A27DB-BD31-4B8C-83A1-F6EECF244321}">
                <p14:modId xmlns:p14="http://schemas.microsoft.com/office/powerpoint/2010/main" val="4184918180"/>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000000"/>
                          </a:solidFill>
                          <a:effectLst/>
                          <a:latin typeface="+mn-lt"/>
                          <a:ea typeface="+mn-ea"/>
                          <a:cs typeface="+mn-cs"/>
                        </a:rPr>
                        <a:t>몸짓</a:t>
                      </a:r>
                      <a:r>
                        <a:rPr kumimoji="0" lang="en-US" altLang="ko-KR" sz="1800" b="0" i="0" u="none" strike="noStrike" cap="none" normalizeH="0" baseline="0" dirty="0">
                          <a:ln>
                            <a:noFill/>
                          </a:ln>
                          <a:solidFill>
                            <a:srgbClr val="000000"/>
                          </a:solidFill>
                          <a:effectLst/>
                          <a:latin typeface="+mn-lt"/>
                          <a:ea typeface="+mn-ea"/>
                          <a:cs typeface="+mn-cs"/>
                        </a:rPr>
                        <a:t>/ </a:t>
                      </a:r>
                      <a:r>
                        <a:rPr kumimoji="0" lang="ko-KR" altLang="en-US" sz="1800" b="0" i="0" u="none" strike="noStrike" cap="none" normalizeH="0" baseline="0" dirty="0">
                          <a:ln>
                            <a:noFill/>
                          </a:ln>
                          <a:solidFill>
                            <a:srgbClr val="000000"/>
                          </a:solidFill>
                          <a:effectLst/>
                          <a:latin typeface="+mn-lt"/>
                          <a:ea typeface="+mn-ea"/>
                          <a:cs typeface="+mn-cs"/>
                        </a:rPr>
                        <a:t>행동</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000000"/>
                          </a:solidFill>
                          <a:effectLst/>
                          <a:latin typeface="+mn-lt"/>
                          <a:ea typeface="+mn-ea"/>
                          <a:cs typeface="+mn-cs"/>
                        </a:rPr>
                        <a:t>가능한 오해들</a:t>
                      </a:r>
                      <a:endParaRPr kumimoji="0" lang="de-DE" sz="1800" b="0" i="0" u="none" strike="noStrike" cap="none" normalizeH="0" baseline="0">
                        <a:ln>
                          <a:noFill/>
                        </a:ln>
                        <a:solidFill>
                          <a:srgbClr val="000000"/>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333333"/>
                          </a:solidFill>
                          <a:effectLst/>
                          <a:latin typeface="+mn-lt"/>
                          <a:ea typeface="+mn-ea"/>
                          <a:cs typeface="+mn-cs"/>
                        </a:rPr>
                        <a:t>의복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mn-lt"/>
                          <a:ea typeface="+mn-ea"/>
                          <a:cs typeface="+mn-cs"/>
                        </a:rPr>
                        <a:t>청소년에 대한오해 </a:t>
                      </a:r>
                      <a:r>
                        <a:rPr kumimoji="0" lang="de-DE" sz="1800" b="1" i="0" u="none" strike="noStrike" cap="none" normalizeH="0" baseline="0" dirty="0">
                          <a:ln>
                            <a:noFill/>
                          </a:ln>
                          <a:solidFill>
                            <a:srgbClr val="333333"/>
                          </a:solidFill>
                          <a:effectLst/>
                          <a:latin typeface="+mn-lt"/>
                          <a:ea typeface="+mn-ea"/>
                          <a:cs typeface="+mn-cs"/>
                          <a:sym typeface="Wingdings" pitchFamily="2" charset="2"/>
                        </a:rPr>
                        <a:t></a:t>
                      </a:r>
                      <a:r>
                        <a:rPr kumimoji="0" lang="ko-KR" altLang="en-US" sz="1800" b="1" i="0" u="none" strike="noStrike" cap="none" normalizeH="0" baseline="0" dirty="0">
                          <a:ln>
                            <a:noFill/>
                          </a:ln>
                          <a:solidFill>
                            <a:srgbClr val="333333"/>
                          </a:solidFill>
                          <a:effectLst/>
                          <a:latin typeface="+mn-lt"/>
                          <a:ea typeface="+mn-ea"/>
                          <a:cs typeface="+mn-cs"/>
                        </a:rPr>
                        <a:t> 성인</a:t>
                      </a:r>
                      <a:r>
                        <a:rPr kumimoji="0" lang="en-US" altLang="ko-KR" sz="1800" b="1" i="0" u="none" strike="noStrike" cap="none" normalizeH="0" baseline="0" dirty="0">
                          <a:ln>
                            <a:noFill/>
                          </a:ln>
                          <a:solidFill>
                            <a:srgbClr val="333333"/>
                          </a:solidFill>
                          <a:effectLst/>
                          <a:latin typeface="+mn-lt"/>
                          <a:ea typeface="+mn-ea"/>
                          <a:cs typeface="+mn-cs"/>
                        </a:rPr>
                        <a:t>!</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나라별 제스처</a:t>
            </a:r>
            <a:r>
              <a:rPr lang="en-US" altLang="ko-KR" sz="3600">
                <a:latin typeface="+mn-lt"/>
                <a:ea typeface="+mn-ea"/>
                <a:cs typeface="+mn-cs"/>
              </a:rPr>
              <a:t>(</a:t>
            </a:r>
            <a:r>
              <a:rPr lang="ko-KR" altLang="en-US" sz="3600">
                <a:latin typeface="+mn-lt"/>
                <a:ea typeface="+mn-ea"/>
                <a:cs typeface="+mn-cs"/>
              </a:rPr>
              <a:t>몸짓</a:t>
            </a:r>
            <a:r>
              <a:rPr lang="en-US" altLang="ko-KR" sz="3600">
                <a:latin typeface="+mn-lt"/>
                <a:ea typeface="+mn-ea"/>
                <a:cs typeface="+mn-cs"/>
              </a:rPr>
              <a:t>)</a:t>
            </a:r>
            <a:r>
              <a:rPr lang="ko-KR" altLang="en-US" sz="3600">
                <a:latin typeface="+mn-lt"/>
                <a:ea typeface="+mn-ea"/>
                <a:cs typeface="+mn-cs"/>
              </a:rPr>
              <a:t>에 대한 일반적인 오해</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25</a:t>
            </a:fld>
            <a:endParaRPr lang="de-DE" altLang="ko-KR">
              <a:latin typeface="+mn-lt"/>
              <a:cs typeface="+mn-cs"/>
            </a:endParaRPr>
          </a:p>
        </p:txBody>
      </p:sp>
      <p:graphicFrame>
        <p:nvGraphicFramePr>
          <p:cNvPr id="8" name="Group 26"/>
          <p:cNvGraphicFramePr>
            <a:graphicFrameLocks noGrp="1"/>
          </p:cNvGraphicFramePr>
          <p:nvPr>
            <p:extLst>
              <p:ext uri="{D42A27DB-BD31-4B8C-83A1-F6EECF244321}">
                <p14:modId xmlns:p14="http://schemas.microsoft.com/office/powerpoint/2010/main" val="2451054307"/>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000000"/>
                          </a:solidFill>
                          <a:effectLst/>
                          <a:latin typeface="+mn-lt"/>
                          <a:ea typeface="+mn-ea"/>
                          <a:cs typeface="+mn-cs"/>
                        </a:rPr>
                        <a:t>몸짓</a:t>
                      </a:r>
                      <a:r>
                        <a:rPr kumimoji="0" lang="en-US" altLang="ko-KR" sz="1800" b="0" i="0" u="none" strike="noStrike" cap="none" normalizeH="0" baseline="0" dirty="0">
                          <a:ln>
                            <a:noFill/>
                          </a:ln>
                          <a:solidFill>
                            <a:srgbClr val="000000"/>
                          </a:solidFill>
                          <a:effectLst/>
                          <a:latin typeface="+mn-lt"/>
                          <a:ea typeface="+mn-ea"/>
                          <a:cs typeface="+mn-cs"/>
                        </a:rPr>
                        <a:t>/ </a:t>
                      </a:r>
                      <a:r>
                        <a:rPr kumimoji="0" lang="ko-KR" altLang="en-US" sz="1800" b="0" i="0" u="none" strike="noStrike" cap="none" normalizeH="0" baseline="0" dirty="0">
                          <a:ln>
                            <a:noFill/>
                          </a:ln>
                          <a:solidFill>
                            <a:srgbClr val="000000"/>
                          </a:solidFill>
                          <a:effectLst/>
                          <a:latin typeface="+mn-lt"/>
                          <a:ea typeface="+mn-ea"/>
                          <a:cs typeface="+mn-cs"/>
                        </a:rPr>
                        <a:t>행동</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a:ln>
                            <a:noFill/>
                          </a:ln>
                          <a:solidFill>
                            <a:srgbClr val="000000"/>
                          </a:solidFill>
                          <a:effectLst/>
                          <a:latin typeface="+mn-lt"/>
                          <a:ea typeface="+mn-ea"/>
                          <a:cs typeface="+mn-cs"/>
                        </a:rPr>
                        <a:t>가능한 오해들</a:t>
                      </a:r>
                      <a:endParaRPr kumimoji="0" lang="de-DE" sz="1800" b="0" i="0" u="none" strike="noStrike" cap="none" normalizeH="0" baseline="0">
                        <a:ln>
                          <a:noFill/>
                        </a:ln>
                        <a:solidFill>
                          <a:srgbClr val="000000"/>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333333"/>
                          </a:solidFill>
                          <a:effectLst/>
                          <a:latin typeface="+mn-lt"/>
                          <a:ea typeface="+mn-ea"/>
                          <a:cs typeface="+mn-cs"/>
                        </a:rPr>
                        <a:t>의복</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1" i="0" u="none" strike="noStrike" cap="none" normalizeH="0" baseline="0" dirty="0">
                          <a:ln>
                            <a:noFill/>
                          </a:ln>
                          <a:solidFill>
                            <a:srgbClr val="333333"/>
                          </a:solidFill>
                          <a:effectLst/>
                          <a:latin typeface="+mn-lt"/>
                          <a:ea typeface="+mn-ea"/>
                          <a:cs typeface="+mn-cs"/>
                        </a:rPr>
                        <a:t>청소년에 대한오해 </a:t>
                      </a:r>
                      <a:r>
                        <a:rPr kumimoji="0" lang="de-DE" sz="1800" b="1" i="0" u="none" strike="noStrike" cap="none" normalizeH="0" baseline="0" dirty="0">
                          <a:ln>
                            <a:noFill/>
                          </a:ln>
                          <a:solidFill>
                            <a:srgbClr val="333333"/>
                          </a:solidFill>
                          <a:effectLst/>
                          <a:latin typeface="+mn-lt"/>
                          <a:ea typeface="+mn-ea"/>
                          <a:cs typeface="+mn-cs"/>
                          <a:sym typeface="Wingdings" pitchFamily="2" charset="2"/>
                        </a:rPr>
                        <a:t></a:t>
                      </a:r>
                      <a:r>
                        <a:rPr kumimoji="0" lang="ko-KR" altLang="en-US" sz="1800" b="1" i="0" u="none" strike="noStrike" cap="none" normalizeH="0" baseline="0" dirty="0">
                          <a:ln>
                            <a:noFill/>
                          </a:ln>
                          <a:solidFill>
                            <a:srgbClr val="333333"/>
                          </a:solidFill>
                          <a:effectLst/>
                          <a:latin typeface="+mn-lt"/>
                          <a:ea typeface="+mn-ea"/>
                          <a:cs typeface="+mn-cs"/>
                        </a:rPr>
                        <a:t> 성인</a:t>
                      </a:r>
                      <a:r>
                        <a:rPr kumimoji="0" lang="en-US" altLang="ko-KR" sz="1800" b="1"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ko-KR" altLang="en-US" sz="1800" b="0" i="0" u="none" strike="noStrike" cap="none" normalizeH="0" baseline="0" dirty="0">
                          <a:ln>
                            <a:noFill/>
                          </a:ln>
                          <a:solidFill>
                            <a:srgbClr val="333333"/>
                          </a:solidFill>
                          <a:effectLst/>
                          <a:latin typeface="+mn-lt"/>
                          <a:ea typeface="+mn-ea"/>
                          <a:cs typeface="+mn-cs"/>
                        </a:rPr>
                        <a:t>짧은 치마나 달라붙는 의상은 서구에서는 많은 청소년들에게 매우 정상적이다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그러나 다른 나라에서 나이든 사람들이나 어떤 사람들에게는 부적절하게 여겨진다</a:t>
                      </a:r>
                      <a:r>
                        <a:rPr kumimoji="0" lang="en-US" altLang="ko-KR"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8389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 세트 </a:t>
            </a:r>
            <a:r>
              <a:rPr lang="en-US" altLang="ko-KR" sz="3600">
                <a:latin typeface="+mn-lt"/>
                <a:ea typeface="+mn-ea"/>
                <a:cs typeface="+mn-cs"/>
              </a:rPr>
              <a:t>2</a:t>
            </a:r>
            <a:endParaRPr lang="de-DE" altLang="ko-KR" sz="3600">
              <a:latin typeface="+mn-lt"/>
              <a:ea typeface="+mn-ea"/>
              <a:cs typeface="+mn-cs"/>
            </a:endParaRPr>
          </a:p>
        </p:txBody>
      </p:sp>
      <p:sp>
        <p:nvSpPr>
          <p:cNvPr id="3072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400" dirty="0">
                <a:solidFill>
                  <a:srgbClr val="333333"/>
                </a:solidFill>
              </a:rPr>
              <a:t>다음에 당신은 사진을 볼 것입니다</a:t>
            </a:r>
            <a:r>
              <a:rPr lang="en-US" altLang="ko-KR" sz="2400" dirty="0">
                <a:solidFill>
                  <a:srgbClr val="333333"/>
                </a:solidFill>
              </a:rPr>
              <a:t>(</a:t>
            </a:r>
            <a:r>
              <a:rPr lang="ko-KR" altLang="en-US" sz="2400" dirty="0">
                <a:solidFill>
                  <a:srgbClr val="333333"/>
                </a:solidFill>
              </a:rPr>
              <a:t>또는 사진의 일부분</a:t>
            </a:r>
            <a:r>
              <a:rPr lang="en-US" altLang="ko-KR" sz="2400" dirty="0">
                <a:solidFill>
                  <a:srgbClr val="333333"/>
                </a:solidFill>
              </a:rPr>
              <a:t>).</a:t>
            </a:r>
            <a:r>
              <a:rPr lang="de-DE" altLang="ko-KR" sz="2400" dirty="0">
                <a:solidFill>
                  <a:srgbClr val="333333"/>
                </a:solidFill>
              </a:rPr>
              <a:t> </a:t>
            </a:r>
          </a:p>
          <a:p>
            <a:pPr marL="342900" indent="-342900" eaLnBrk="1" hangingPunct="1">
              <a:buClr>
                <a:srgbClr val="333333"/>
              </a:buClr>
              <a:buFont typeface="WingDings"/>
              <a:buChar char=""/>
            </a:pPr>
            <a:r>
              <a:rPr lang="ko-KR" altLang="en-US" sz="2400" dirty="0">
                <a:solidFill>
                  <a:srgbClr val="333333"/>
                </a:solidFill>
              </a:rPr>
              <a:t>그림 속에 사람이 무엇을 생각하거나 하고 있는지 알아 맞춰보세요</a:t>
            </a:r>
            <a:r>
              <a:rPr lang="en-US" altLang="ko-KR" sz="2400" dirty="0">
                <a:solidFill>
                  <a:srgbClr val="333333"/>
                </a:solidFill>
              </a:rPr>
              <a:t>.</a:t>
            </a:r>
          </a:p>
          <a:p>
            <a:pPr marL="342900" indent="-342900" eaLnBrk="1" hangingPunct="1">
              <a:buClr>
                <a:srgbClr val="333333"/>
              </a:buClr>
              <a:buFont typeface="WingDings"/>
              <a:buChar char=""/>
            </a:pPr>
            <a:r>
              <a:rPr lang="ko-KR" altLang="de-DE" sz="2400" dirty="0">
                <a:solidFill>
                  <a:srgbClr val="333333"/>
                </a:solidFill>
              </a:rPr>
              <a:t>당신이 평정한 것에 대해 얼마나 확신하고 있는지 집단에서 논의하세요</a:t>
            </a:r>
            <a:r>
              <a:rPr lang="de-DE" altLang="ko-KR" sz="240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7B58B8D4-5C96-49BE-B1FE-7E5F7263FAB1}" type="slidenum">
              <a:rPr lang="ko-KR" altLang="de-DE" smtClean="0">
                <a:latin typeface="+mn-lt"/>
                <a:cs typeface="+mn-cs"/>
              </a:rPr>
              <a:pPr/>
              <a:t>26</a:t>
            </a:fld>
            <a:endParaRPr lang="de-DE" altLang="ko-KR">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거리 음악가</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남자는 발을 밟혔다</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거리 싸움</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남자는 나쁜 메세지를 받았다</a:t>
            </a:r>
            <a:endParaRPr lang="de-DE" altLang="ko-KR" sz="2400" b="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이 사람은 무엇을 느끼고 행하나요</a:t>
            </a:r>
            <a:r>
              <a:rPr lang="en-US" altLang="ko-KR" sz="3600">
                <a:latin typeface="+mn-lt"/>
                <a:ea typeface="+mn-ea"/>
                <a:cs typeface="+mn-cs"/>
              </a:rPr>
              <a:t>? </a:t>
            </a:r>
            <a:br>
              <a:rPr lang="en-US" altLang="ko-KR" sz="3600">
                <a:latin typeface="+mn-lt"/>
                <a:ea typeface="+mn-ea"/>
                <a:cs typeface="+mn-cs"/>
              </a:rPr>
            </a:br>
            <a:r>
              <a:rPr lang="ko-KR" altLang="en-US" sz="3600">
                <a:latin typeface="+mn-lt"/>
                <a:ea typeface="+mn-ea"/>
                <a:cs typeface="+mn-cs"/>
              </a:rPr>
              <a:t>당신은 얼마나 확신하나요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27</a:t>
            </a:fld>
            <a:endParaRPr lang="de-DE" altLang="ko-KR">
              <a:latin typeface="+mn-lt"/>
              <a:cs typeface="+mn-cs"/>
            </a:endParaRP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i="1">
                <a:latin typeface="+mn-lt"/>
                <a:cs typeface="+mn-cs"/>
              </a:rPr>
              <a:t>잘린 컷</a:t>
            </a:r>
            <a:r>
              <a:rPr lang="en-US" altLang="ko-KR" sz="2400" b="0" i="1">
                <a:latin typeface="+mn-lt"/>
                <a:cs typeface="+mn-cs"/>
              </a:rPr>
              <a:t>!</a:t>
            </a:r>
            <a:endParaRPr lang="en-GB" altLang="de-DE" sz="2400" b="0" i="1"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ko-KR" altLang="en-US" sz="2400" b="0" dirty="0">
                <a:solidFill>
                  <a:srgbClr val="004992"/>
                </a:solidFill>
                <a:latin typeface="+mn-lt"/>
                <a:cs typeface="+mn-cs"/>
              </a:rPr>
              <a:t>거리 음악가</a:t>
            </a:r>
            <a:endParaRPr lang="de-DE" altLang="ko-KR" sz="24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남자는 발을 밟혔다</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거리 싸움</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남자는 나쁜 메세지를 받았다</a:t>
            </a:r>
            <a:endParaRPr lang="de-DE" altLang="ko-KR"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28</a:t>
            </a:fld>
            <a:endParaRPr lang="de-DE" altLang="ko-KR">
              <a:latin typeface="+mn-lt"/>
              <a:cs typeface="+mn-cs"/>
            </a:endParaRPr>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a:solidFill>
                  <a:srgbClr val="004992"/>
                </a:solidFill>
                <a:latin typeface="+mn-lt"/>
                <a:cs typeface="+mn-cs"/>
              </a:rPr>
              <a:t>열정</a:t>
            </a:r>
            <a:r>
              <a:rPr lang="en-US" altLang="ko-KR" sz="2400" b="0">
                <a:solidFill>
                  <a:srgbClr val="004992"/>
                </a:solidFill>
                <a:latin typeface="+mn-lt"/>
                <a:cs typeface="+mn-cs"/>
              </a:rPr>
              <a:t>!</a:t>
            </a:r>
            <a:endParaRPr lang="en-GB" altLang="de-DE" sz="2400" b="0" dirty="0">
              <a:solidFill>
                <a:srgbClr val="004992"/>
              </a:solidFill>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치과에 있는 여인</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롤러코스터</a:t>
            </a:r>
            <a:r>
              <a:rPr lang="en-US" altLang="ko-KR" sz="2400" b="0" dirty="0">
                <a:solidFill>
                  <a:srgbClr val="333333"/>
                </a:solidFill>
                <a:latin typeface="+mn-lt"/>
                <a:cs typeface="+mn-cs"/>
              </a:rPr>
              <a:t>(</a:t>
            </a:r>
            <a:r>
              <a:rPr lang="ko-KR" altLang="en-US" sz="2400" b="0" dirty="0">
                <a:solidFill>
                  <a:srgbClr val="333333"/>
                </a:solidFill>
                <a:latin typeface="+mn-lt"/>
                <a:cs typeface="+mn-cs"/>
              </a:rPr>
              <a:t>궤도열차</a:t>
            </a:r>
            <a:r>
              <a:rPr lang="en-US" altLang="ko-KR" sz="2400" b="0" dirty="0">
                <a:solidFill>
                  <a:srgbClr val="333333"/>
                </a:solidFill>
                <a:latin typeface="+mn-lt"/>
                <a:cs typeface="+mn-cs"/>
              </a:rPr>
              <a:t>)</a:t>
            </a:r>
            <a:r>
              <a:rPr lang="ko-KR" altLang="en-US" sz="2400" b="0" dirty="0">
                <a:solidFill>
                  <a:srgbClr val="333333"/>
                </a:solidFill>
                <a:latin typeface="+mn-lt"/>
                <a:cs typeface="+mn-cs"/>
              </a:rPr>
              <a:t>에 있는 여인</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분만실에 있는 여인</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유쾌한 밤의 아가씨</a:t>
            </a:r>
            <a:endParaRPr lang="de-DE" altLang="ko-KR" sz="2400" b="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mn-lt"/>
                <a:ea typeface="+mn-ea"/>
                <a:cs typeface="+mn-cs"/>
              </a:rPr>
              <a:t>이 사람은 무엇을 느끼고 행하나요</a:t>
            </a:r>
            <a:r>
              <a:rPr lang="en-US" altLang="ko-KR" sz="3600">
                <a:latin typeface="+mn-lt"/>
                <a:ea typeface="+mn-ea"/>
                <a:cs typeface="+mn-cs"/>
              </a:rPr>
              <a:t>? </a:t>
            </a:r>
            <a:br>
              <a:rPr lang="en-US" altLang="ko-KR" sz="3600">
                <a:latin typeface="+mn-lt"/>
                <a:ea typeface="+mn-ea"/>
                <a:cs typeface="+mn-cs"/>
              </a:rPr>
            </a:br>
            <a:r>
              <a:rPr lang="ko-KR" altLang="en-US" sz="3600">
                <a:latin typeface="+mn-lt"/>
                <a:ea typeface="+mn-ea"/>
                <a:cs typeface="+mn-cs"/>
              </a:rPr>
              <a:t>당신은 얼마나 확신하나요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29</a:t>
            </a:fld>
            <a:endParaRPr lang="de-DE" altLang="ko-KR">
              <a:latin typeface="+mn-lt"/>
              <a:cs typeface="+mn-cs"/>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i="1" dirty="0">
                <a:latin typeface="+mn-lt"/>
                <a:cs typeface="+mn-cs"/>
              </a:rPr>
              <a:t>잘라낸 부분</a:t>
            </a:r>
            <a:r>
              <a:rPr lang="en-US" altLang="ko-KR" sz="2400" b="0" i="1" dirty="0">
                <a:latin typeface="+mn-lt"/>
                <a:cs typeface="+mn-cs"/>
              </a:rPr>
              <a:t>!</a:t>
            </a:r>
            <a:endParaRPr lang="en-GB" altLang="de-DE" sz="2400" b="0" i="1" dirty="0">
              <a:latin typeface="+mn-lt"/>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30</a:t>
            </a:fld>
            <a:endParaRPr lang="de-DE" altLang="ko-KR">
              <a:latin typeface="+mn-lt"/>
              <a:cs typeface="+mn-cs"/>
            </a:endParaRPr>
          </a:p>
        </p:txBody>
      </p:sp>
      <p:pic>
        <p:nvPicPr>
          <p:cNvPr id="8"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a:solidFill>
                  <a:srgbClr val="004992"/>
                </a:solidFill>
                <a:latin typeface="+mn-lt"/>
                <a:cs typeface="+mn-cs"/>
              </a:rPr>
              <a:t>기쁨</a:t>
            </a:r>
            <a:r>
              <a:rPr lang="en-US" altLang="ko-KR" sz="2400" b="0">
                <a:solidFill>
                  <a:srgbClr val="004992"/>
                </a:solidFill>
                <a:latin typeface="+mn-lt"/>
                <a:cs typeface="+mn-cs"/>
              </a:rPr>
              <a:t>!</a:t>
            </a:r>
            <a:endParaRPr lang="en-GB" altLang="de-DE" sz="2400" b="0" dirty="0">
              <a:solidFill>
                <a:srgbClr val="004992"/>
              </a:solidFill>
              <a:latin typeface="+mn-lt"/>
              <a:cs typeface="+mn-cs"/>
            </a:endParaRPr>
          </a:p>
        </p:txBody>
      </p:sp>
      <p:sp>
        <p:nvSpPr>
          <p:cNvPr id="11"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치과에 있는 여인</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롤러코스터</a:t>
            </a:r>
            <a:r>
              <a:rPr lang="en-US" altLang="ko-KR" sz="2400" b="0" dirty="0">
                <a:solidFill>
                  <a:srgbClr val="333333"/>
                </a:solidFill>
                <a:latin typeface="+mn-lt"/>
                <a:cs typeface="+mn-cs"/>
              </a:rPr>
              <a:t>(</a:t>
            </a:r>
            <a:r>
              <a:rPr lang="ko-KR" altLang="en-US" sz="2400" b="0" dirty="0">
                <a:solidFill>
                  <a:srgbClr val="333333"/>
                </a:solidFill>
                <a:latin typeface="+mn-lt"/>
                <a:cs typeface="+mn-cs"/>
              </a:rPr>
              <a:t>궤도열차</a:t>
            </a:r>
            <a:r>
              <a:rPr lang="en-US" altLang="ko-KR" sz="2400" b="0" dirty="0">
                <a:solidFill>
                  <a:srgbClr val="333333"/>
                </a:solidFill>
                <a:latin typeface="+mn-lt"/>
                <a:cs typeface="+mn-cs"/>
              </a:rPr>
              <a:t>)</a:t>
            </a:r>
            <a:r>
              <a:rPr lang="ko-KR" altLang="en-US" sz="2400" b="0" dirty="0">
                <a:solidFill>
                  <a:srgbClr val="333333"/>
                </a:solidFill>
                <a:latin typeface="+mn-lt"/>
                <a:cs typeface="+mn-cs"/>
              </a:rPr>
              <a:t>에 있는 여인</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분만실에 있는 여인</a:t>
            </a:r>
          </a:p>
          <a:p>
            <a:pPr eaLnBrk="1" hangingPunct="1">
              <a:lnSpc>
                <a:spcPct val="105000"/>
              </a:lnSpc>
              <a:spcBef>
                <a:spcPts val="1999"/>
              </a:spcBef>
              <a:spcAft>
                <a:spcPts val="0"/>
              </a:spcAft>
              <a:buClr>
                <a:srgbClr val="004992"/>
              </a:buClr>
              <a:buFont typeface="WingDings"/>
              <a:buAutoNum type="arabicPeriod"/>
            </a:pPr>
            <a:r>
              <a:rPr lang="ko-KR" altLang="en-US" sz="2400" b="0" dirty="0">
                <a:solidFill>
                  <a:srgbClr val="004992"/>
                </a:solidFill>
                <a:latin typeface="+mn-lt"/>
                <a:cs typeface="+mn-cs"/>
              </a:rPr>
              <a:t>유쾌한 밤의 아가씨</a:t>
            </a:r>
            <a:endParaRPr lang="de-DE" altLang="ko-KR" sz="2400" b="0" dirty="0">
              <a:solidFill>
                <a:srgbClr val="004992"/>
              </a:solidFill>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지진후에 살려달라고 외치는 소년</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시위</a:t>
            </a:r>
            <a:r>
              <a:rPr lang="ko-KR" altLang="de-DE" sz="2400" b="0" dirty="0">
                <a:solidFill>
                  <a:srgbClr val="333333"/>
                </a:solidFill>
                <a:latin typeface="+mn-lt"/>
                <a:cs typeface="+mn-cs"/>
              </a:rPr>
              <a:t> </a:t>
            </a:r>
            <a:r>
              <a:rPr lang="de-DE" altLang="ko-KR" sz="2400" b="0" dirty="0">
                <a:solidFill>
                  <a:srgbClr val="333333"/>
                </a:solidFill>
                <a:latin typeface="+mn-lt"/>
                <a:cs typeface="+mn-cs"/>
              </a:rPr>
              <a:t>(</a:t>
            </a:r>
            <a:r>
              <a:rPr lang="ko-KR" altLang="en-US" sz="2400" b="0" dirty="0">
                <a:solidFill>
                  <a:srgbClr val="333333"/>
                </a:solidFill>
                <a:latin typeface="+mn-lt"/>
                <a:cs typeface="+mn-cs"/>
              </a:rPr>
              <a:t>우간다</a:t>
            </a:r>
            <a:r>
              <a:rPr lang="de-DE" altLang="ko-KR" sz="2400" b="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이스라엘 국기를 흔드는 선수</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가스펠 성가대의 성악가</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이 사람은 무엇을 느끼고 행하나요</a:t>
            </a:r>
            <a:r>
              <a:rPr lang="en-US" altLang="ko-KR" sz="3600">
                <a:latin typeface="+mn-lt"/>
                <a:ea typeface="+mn-ea"/>
                <a:cs typeface="+mn-cs"/>
              </a:rPr>
              <a:t>? </a:t>
            </a:r>
            <a:br>
              <a:rPr lang="en-US" altLang="ko-KR" sz="3600">
                <a:latin typeface="+mn-lt"/>
                <a:ea typeface="+mn-ea"/>
                <a:cs typeface="+mn-cs"/>
              </a:rPr>
            </a:br>
            <a:r>
              <a:rPr lang="ko-KR" altLang="en-US" sz="3600">
                <a:latin typeface="+mn-lt"/>
                <a:ea typeface="+mn-ea"/>
                <a:cs typeface="+mn-cs"/>
              </a:rPr>
              <a:t>당신은 얼마나 확신하나요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31</a:t>
            </a:fld>
            <a:endParaRPr lang="de-DE" altLang="ko-KR">
              <a:latin typeface="+mn-lt"/>
              <a:cs typeface="+mn-cs"/>
            </a:endParaRP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i="1">
                <a:latin typeface="+mn-lt"/>
                <a:cs typeface="+mn-cs"/>
              </a:rPr>
              <a:t>잘라낸 부분</a:t>
            </a:r>
            <a:r>
              <a:rPr lang="en-US" altLang="ko-KR" sz="2400" b="0" i="1">
                <a:latin typeface="+mn-lt"/>
                <a:cs typeface="+mn-cs"/>
              </a:rPr>
              <a:t>!</a:t>
            </a:r>
            <a:endParaRPr lang="en-GB" altLang="de-DE" sz="2400" b="0" i="1" dirty="0">
              <a:latin typeface="+mn-lt"/>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지진후에 살려달라고 외치는 소년</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시위</a:t>
            </a:r>
            <a:r>
              <a:rPr lang="ko-KR" altLang="de-DE" sz="2400" b="0" dirty="0">
                <a:solidFill>
                  <a:srgbClr val="333333"/>
                </a:solidFill>
                <a:latin typeface="+mn-lt"/>
                <a:cs typeface="+mn-cs"/>
              </a:rPr>
              <a:t> </a:t>
            </a:r>
            <a:r>
              <a:rPr lang="de-DE" altLang="ko-KR" sz="2400" b="0" dirty="0">
                <a:solidFill>
                  <a:srgbClr val="333333"/>
                </a:solidFill>
                <a:latin typeface="+mn-lt"/>
                <a:cs typeface="+mn-cs"/>
              </a:rPr>
              <a:t>(</a:t>
            </a:r>
            <a:r>
              <a:rPr lang="ko-KR" altLang="en-US" sz="2400" b="0" dirty="0">
                <a:solidFill>
                  <a:srgbClr val="333333"/>
                </a:solidFill>
                <a:latin typeface="+mn-lt"/>
                <a:cs typeface="+mn-cs"/>
              </a:rPr>
              <a:t>우간다</a:t>
            </a:r>
            <a:r>
              <a:rPr lang="de-DE" altLang="ko-KR" sz="2400" b="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ko-KR" altLang="en-US" sz="2400" b="0" dirty="0">
                <a:solidFill>
                  <a:srgbClr val="004992"/>
                </a:solidFill>
                <a:latin typeface="+mn-lt"/>
                <a:cs typeface="+mn-cs"/>
              </a:rPr>
              <a:t>이스라엘 국기를 흔드는 선수</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가스펠 성가대의 성악가</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32</a:t>
            </a:fld>
            <a:endParaRPr lang="de-DE" altLang="ko-KR">
              <a:latin typeface="+mn-lt"/>
              <a:cs typeface="+mn-cs"/>
            </a:endParaRPr>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2438" indent="-452438"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감금된 남자친구에게 무언가를 소리치고 있는 젊은 여자</a:t>
            </a:r>
          </a:p>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마켓에서 가장 좋은 값으로 흥정하기</a:t>
            </a:r>
            <a:endParaRPr lang="en-US"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신경질적인 팬</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생방송으로 노래하는 가수</a:t>
            </a:r>
            <a:endParaRPr lang="de-DE" altLang="ko-KR" sz="2400" b="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이 사람은 무엇을 느끼고 행하나요</a:t>
            </a:r>
            <a:r>
              <a:rPr lang="en-US" altLang="ko-KR" sz="3600">
                <a:latin typeface="+mn-lt"/>
                <a:ea typeface="+mn-ea"/>
                <a:cs typeface="+mn-cs"/>
              </a:rPr>
              <a:t>? </a:t>
            </a:r>
            <a:br>
              <a:rPr lang="en-US" altLang="ko-KR" sz="3600">
                <a:latin typeface="+mn-lt"/>
                <a:ea typeface="+mn-ea"/>
                <a:cs typeface="+mn-cs"/>
              </a:rPr>
            </a:br>
            <a:r>
              <a:rPr lang="ko-KR" altLang="en-US" sz="3600">
                <a:latin typeface="+mn-lt"/>
                <a:ea typeface="+mn-ea"/>
                <a:cs typeface="+mn-cs"/>
              </a:rPr>
              <a:t>당신은 얼마나 확신하나요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33</a:t>
            </a:fld>
            <a:endParaRPr lang="de-DE" altLang="ko-KR">
              <a:latin typeface="+mn-lt"/>
              <a:cs typeface="+mn-cs"/>
            </a:endParaRP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i="1">
                <a:latin typeface="+mn-lt"/>
                <a:cs typeface="+mn-cs"/>
              </a:rPr>
              <a:t>잘라낸 부분</a:t>
            </a:r>
            <a:r>
              <a:rPr lang="en-US" altLang="ko-KR" sz="2400" b="0" i="1">
                <a:latin typeface="+mn-lt"/>
                <a:cs typeface="+mn-cs"/>
              </a:rPr>
              <a:t>!</a:t>
            </a:r>
            <a:endParaRPr lang="en-GB" altLang="de-DE" sz="2400" b="0" i="1" dirty="0">
              <a:latin typeface="+mn-lt"/>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2438" indent="-452438"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감금된 남자친구에게 무언가를 소리치고 있는 젊은 여자</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마켓에서 가장 좋은 값으로 흥정하기</a:t>
            </a:r>
            <a:endParaRPr lang="en-US" altLang="ko-KR"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ko-KR" altLang="en-US" sz="2400" b="0" dirty="0">
                <a:solidFill>
                  <a:srgbClr val="004992"/>
                </a:solidFill>
                <a:latin typeface="+mn-lt"/>
                <a:cs typeface="+mn-cs"/>
              </a:rPr>
              <a:t>신경질적인 팬</a:t>
            </a:r>
            <a:endParaRPr lang="de-DE" altLang="ko-KR" sz="24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생방송으로 노래하는 가수</a:t>
            </a:r>
            <a:endParaRPr lang="de-DE" altLang="ko-KR"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34</a:t>
            </a:fld>
            <a:endParaRPr lang="de-DE" altLang="ko-KR">
              <a:latin typeface="+mn-lt"/>
              <a:cs typeface="+mn-cs"/>
            </a:endParaRPr>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a:solidFill>
                  <a:srgbClr val="004992"/>
                </a:solidFill>
                <a:latin typeface="+mn-lt"/>
                <a:cs typeface="+mn-cs"/>
              </a:rPr>
              <a:t>긴장</a:t>
            </a:r>
            <a:r>
              <a:rPr lang="en-US" altLang="ko-KR" sz="2400" b="0">
                <a:solidFill>
                  <a:srgbClr val="004992"/>
                </a:solidFill>
                <a:latin typeface="+mn-lt"/>
                <a:cs typeface="+mn-cs"/>
              </a:rPr>
              <a:t>(</a:t>
            </a:r>
            <a:r>
              <a:rPr lang="ko-KR" altLang="en-US" sz="2400" b="0">
                <a:solidFill>
                  <a:srgbClr val="004992"/>
                </a:solidFill>
                <a:latin typeface="+mn-lt"/>
                <a:cs typeface="+mn-cs"/>
              </a:rPr>
              <a:t>불안</a:t>
            </a:r>
            <a:r>
              <a:rPr lang="en-US" altLang="ko-KR" sz="2400" b="0">
                <a:solidFill>
                  <a:srgbClr val="004992"/>
                </a:solidFill>
                <a:latin typeface="+mn-lt"/>
                <a:cs typeface="+mn-cs"/>
              </a:rPr>
              <a:t>, </a:t>
            </a:r>
            <a:r>
              <a:rPr lang="ko-KR" altLang="en-US" sz="2400" b="0">
                <a:solidFill>
                  <a:srgbClr val="004992"/>
                </a:solidFill>
                <a:latin typeface="+mn-lt"/>
                <a:cs typeface="+mn-cs"/>
              </a:rPr>
              <a:t>흥분</a:t>
            </a:r>
            <a:r>
              <a:rPr lang="en-US" altLang="ko-KR" sz="2400" b="0">
                <a:solidFill>
                  <a:srgbClr val="004992"/>
                </a:solidFill>
                <a:latin typeface="+mn-lt"/>
                <a:cs typeface="+mn-cs"/>
              </a:rPr>
              <a:t>)!</a:t>
            </a:r>
            <a:endParaRPr lang="en-GB" altLang="de-DE" sz="2400" b="0" dirty="0">
              <a:solidFill>
                <a:srgbClr val="004992"/>
              </a:solidFill>
              <a:latin typeface="+mn-lt"/>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약물검사에 걸린 운동선수</a:t>
            </a:r>
          </a:p>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절호의 기회를 놓친 선수</a:t>
            </a:r>
          </a:p>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변기에 앉아 있는 남자</a:t>
            </a:r>
          </a:p>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기도하는 남자</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이 사람은 무엇을 느끼고 행하나요</a:t>
            </a:r>
            <a:r>
              <a:rPr lang="en-US" altLang="ko-KR" sz="3600">
                <a:latin typeface="+mn-lt"/>
                <a:ea typeface="+mn-ea"/>
                <a:cs typeface="+mn-cs"/>
              </a:rPr>
              <a:t>? </a:t>
            </a:r>
            <a:br>
              <a:rPr lang="en-US" altLang="ko-KR" sz="3600">
                <a:latin typeface="+mn-lt"/>
                <a:ea typeface="+mn-ea"/>
                <a:cs typeface="+mn-cs"/>
              </a:rPr>
            </a:br>
            <a:r>
              <a:rPr lang="ko-KR" altLang="en-US" sz="3600">
                <a:latin typeface="+mn-lt"/>
                <a:ea typeface="+mn-ea"/>
                <a:cs typeface="+mn-cs"/>
              </a:rPr>
              <a:t>당신은 얼마나 확신하나요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35</a:t>
            </a:fld>
            <a:endParaRPr lang="de-DE" altLang="ko-KR">
              <a:latin typeface="+mn-lt"/>
              <a:cs typeface="+mn-cs"/>
            </a:endParaRPr>
          </a:p>
        </p:txBody>
      </p:sp>
      <p:pic>
        <p:nvPicPr>
          <p:cNvPr id="9"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i="1" dirty="0">
                <a:latin typeface="+mn-lt"/>
                <a:cs typeface="+mn-cs"/>
              </a:rPr>
              <a:t>잘라낸 부분</a:t>
            </a:r>
            <a:r>
              <a:rPr lang="en-US" altLang="ko-KR" sz="2400" b="0" i="1" dirty="0">
                <a:latin typeface="+mn-lt"/>
                <a:cs typeface="+mn-cs"/>
              </a:rPr>
              <a:t>!</a:t>
            </a:r>
            <a:endParaRPr lang="en-GB" altLang="de-DE" sz="2400" b="0" i="1" dirty="0">
              <a:latin typeface="+mn-l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약물검사에 걸린 운동선수</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절호의 기회를 놓친 선수</a:t>
            </a:r>
          </a:p>
          <a:p>
            <a:pPr eaLnBrk="1" hangingPunct="1">
              <a:lnSpc>
                <a:spcPct val="105000"/>
              </a:lnSpc>
              <a:spcBef>
                <a:spcPts val="1999"/>
              </a:spcBef>
              <a:spcAft>
                <a:spcPts val="0"/>
              </a:spcAft>
              <a:buClr>
                <a:srgbClr val="004992"/>
              </a:buClr>
              <a:buFont typeface="WingDings"/>
              <a:buAutoNum type="arabicPeriod"/>
            </a:pPr>
            <a:r>
              <a:rPr lang="ko-KR" altLang="en-US" sz="2400" b="0" dirty="0">
                <a:solidFill>
                  <a:srgbClr val="004992"/>
                </a:solidFill>
                <a:latin typeface="+mn-lt"/>
                <a:cs typeface="+mn-cs"/>
              </a:rPr>
              <a:t>변기에 앉아 있는 남자</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기도하는 남자</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36</a:t>
            </a:fld>
            <a:endParaRPr lang="de-DE" altLang="ko-KR">
              <a:latin typeface="+mn-lt"/>
              <a:cs typeface="+mn-cs"/>
            </a:endParaRP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a:t>
            </a:r>
            <a:r>
              <a:rPr lang="ko-KR" altLang="en-US" sz="2400">
                <a:solidFill>
                  <a:srgbClr val="333333"/>
                </a:solidFill>
              </a:rPr>
              <a:t>있다</a:t>
            </a:r>
            <a:r>
              <a:rPr lang="en-US" altLang="ko-KR"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7B58B8D4-5C96-49BE-B1FE-7E5F7263FAB1}" type="slidenum">
              <a:rPr lang="ko-KR" altLang="de-DE" smtClean="0">
                <a:latin typeface="+mn-lt"/>
                <a:cs typeface="+mn-cs"/>
              </a:rPr>
              <a:pPr/>
              <a:t>37</a:t>
            </a:fld>
            <a:endParaRPr lang="de-DE" altLang="ko-KR">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cs typeface="+mn-cs"/>
              </a:rPr>
              <a:t>[</a:t>
            </a:r>
            <a:r>
              <a:rPr lang="ko-KR" altLang="en-US" b="0" i="1" spc="-5" dirty="0">
                <a:solidFill>
                  <a:srgbClr val="333333"/>
                </a:solidFill>
                <a:latin typeface="+mn-lt"/>
                <a:cs typeface="+mn-cs"/>
              </a:rPr>
              <a:t>훈련자들을 위해</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ko-KR" altLang="en-US" b="0" dirty="0">
                <a:solidFill>
                  <a:srgbClr val="333333"/>
                </a:solidFill>
                <a:latin typeface="+mn-lt"/>
                <a:cs typeface="+mn-cs"/>
              </a:rPr>
              <a:t>몇몇의 동영상은 모든 청중이나 문화에적절하지 않는 언어를 담고 있습니다</a:t>
            </a:r>
            <a:r>
              <a:rPr lang="en-US" altLang="ko-KR" b="0" dirty="0">
                <a:solidFill>
                  <a:srgbClr val="333333"/>
                </a:solidFill>
                <a:latin typeface="+mn-lt"/>
                <a:cs typeface="+mn-cs"/>
              </a:rPr>
              <a:t>. </a:t>
            </a:r>
            <a:r>
              <a:rPr lang="ko-KR" altLang="en-US" b="0" dirty="0">
                <a:solidFill>
                  <a:srgbClr val="333333"/>
                </a:solidFill>
                <a:latin typeface="+mn-lt"/>
                <a:cs typeface="+mn-cs"/>
              </a:rPr>
              <a:t>보기전에 앞선화면을 주의깊게 보기 바랍니다</a:t>
            </a:r>
            <a:r>
              <a:rPr lang="de-DE" b="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9208883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탈진한 마라톤 달리기 선수</a:t>
            </a:r>
          </a:p>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무의식 상태의 남자</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기도에 빠져 있는 수도승</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몽골의 황제</a:t>
            </a:r>
            <a:endParaRPr lang="en-GB" altLang="de-DE" sz="2400" b="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이 사람은 무엇을 느끼고 행하나요</a:t>
            </a:r>
            <a:r>
              <a:rPr lang="en-US" altLang="ko-KR" sz="3600">
                <a:latin typeface="+mn-lt"/>
                <a:ea typeface="+mn-ea"/>
                <a:cs typeface="+mn-cs"/>
              </a:rPr>
              <a:t>? </a:t>
            </a:r>
            <a:br>
              <a:rPr lang="en-US" altLang="ko-KR" sz="3600">
                <a:latin typeface="+mn-lt"/>
                <a:ea typeface="+mn-ea"/>
                <a:cs typeface="+mn-cs"/>
              </a:rPr>
            </a:br>
            <a:r>
              <a:rPr lang="ko-KR" altLang="en-US" sz="3600">
                <a:latin typeface="+mn-lt"/>
                <a:ea typeface="+mn-ea"/>
                <a:cs typeface="+mn-cs"/>
              </a:rPr>
              <a:t>당신은 얼마나 확신하나요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38</a:t>
            </a:fld>
            <a:endParaRPr lang="de-DE" altLang="ko-KR">
              <a:latin typeface="+mn-lt"/>
              <a:cs typeface="+mn-cs"/>
            </a:endParaRP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i="1">
                <a:latin typeface="+mn-lt"/>
                <a:cs typeface="+mn-cs"/>
              </a:rPr>
              <a:t>잘라낸 부분</a:t>
            </a:r>
            <a:r>
              <a:rPr lang="en-US" altLang="ko-KR" sz="2400" b="0" i="1">
                <a:latin typeface="+mn-lt"/>
                <a:cs typeface="+mn-cs"/>
              </a:rPr>
              <a:t>!</a:t>
            </a:r>
            <a:endParaRPr lang="en-GB" altLang="de-DE" sz="2400" b="0" i="1" dirty="0">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ko-KR" altLang="en-US" sz="2400" b="0" dirty="0">
                <a:solidFill>
                  <a:srgbClr val="004992"/>
                </a:solidFill>
                <a:latin typeface="+mn-lt"/>
                <a:cs typeface="+mn-cs"/>
              </a:rPr>
              <a:t>탈진한 마라톤 달리기 선수</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무의식 상태의 남자</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기도에 빠져 있는 수도승</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몽골의 황제</a:t>
            </a:r>
            <a:endParaRPr lang="en-GB"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39</a:t>
            </a:fld>
            <a:endParaRPr lang="de-DE" altLang="ko-KR">
              <a:latin typeface="+mn-lt"/>
              <a:cs typeface="+mn-cs"/>
            </a:endParaRPr>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화난 경찰</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배우</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길거리 음악가 </a:t>
            </a:r>
            <a:r>
              <a:rPr lang="de-DE" altLang="ko-KR" sz="2400" b="0" dirty="0">
                <a:solidFill>
                  <a:srgbClr val="333333"/>
                </a:solidFill>
                <a:latin typeface="+mn-lt"/>
                <a:cs typeface="+mn-cs"/>
              </a:rPr>
              <a:t>(</a:t>
            </a:r>
            <a:r>
              <a:rPr lang="ko-KR" altLang="en-US" sz="2400" b="0" dirty="0">
                <a:solidFill>
                  <a:srgbClr val="333333"/>
                </a:solidFill>
                <a:latin typeface="+mn-lt"/>
                <a:cs typeface="+mn-cs"/>
              </a:rPr>
              <a:t>뉴올리언즈</a:t>
            </a:r>
            <a:r>
              <a:rPr lang="de-DE" altLang="ko-KR" sz="2400" b="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기차 승무원</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이 사람은 무엇을 느끼고 행하나요</a:t>
            </a:r>
            <a:r>
              <a:rPr lang="en-US" altLang="ko-KR" sz="3600">
                <a:latin typeface="+mn-lt"/>
                <a:ea typeface="+mn-ea"/>
                <a:cs typeface="+mn-cs"/>
              </a:rPr>
              <a:t>? </a:t>
            </a:r>
            <a:br>
              <a:rPr lang="en-US" altLang="ko-KR" sz="3600">
                <a:latin typeface="+mn-lt"/>
                <a:ea typeface="+mn-ea"/>
                <a:cs typeface="+mn-cs"/>
              </a:rPr>
            </a:br>
            <a:r>
              <a:rPr lang="ko-KR" altLang="en-US" sz="3600">
                <a:latin typeface="+mn-lt"/>
                <a:ea typeface="+mn-ea"/>
                <a:cs typeface="+mn-cs"/>
              </a:rPr>
              <a:t>당신은 얼마나 확신하나요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40</a:t>
            </a:fld>
            <a:endParaRPr lang="de-DE" altLang="ko-KR">
              <a:latin typeface="+mn-lt"/>
              <a:cs typeface="+mn-cs"/>
            </a:endParaRP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i="1">
                <a:latin typeface="+mn-lt"/>
                <a:cs typeface="+mn-cs"/>
              </a:rPr>
              <a:t>잘라낸 부분</a:t>
            </a:r>
            <a:r>
              <a:rPr lang="en-US" altLang="ko-KR" sz="2400" b="0" i="1">
                <a:latin typeface="+mn-lt"/>
                <a:cs typeface="+mn-cs"/>
              </a:rPr>
              <a:t>!</a:t>
            </a:r>
            <a:endParaRPr lang="en-GB" altLang="de-DE" sz="2400" b="0" i="1" dirty="0">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화난 경찰</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배우</a:t>
            </a:r>
          </a:p>
          <a:p>
            <a:pPr eaLnBrk="1" hangingPunct="1">
              <a:lnSpc>
                <a:spcPct val="105000"/>
              </a:lnSpc>
              <a:spcBef>
                <a:spcPts val="1999"/>
              </a:spcBef>
              <a:spcAft>
                <a:spcPts val="0"/>
              </a:spcAft>
              <a:buClr>
                <a:srgbClr val="004992"/>
              </a:buClr>
              <a:buFont typeface="WingDings"/>
              <a:buAutoNum type="arabicPeriod"/>
            </a:pPr>
            <a:r>
              <a:rPr lang="ko-KR" altLang="en-US" sz="2400" b="0" dirty="0">
                <a:solidFill>
                  <a:srgbClr val="004992"/>
                </a:solidFill>
                <a:latin typeface="+mn-lt"/>
                <a:cs typeface="+mn-cs"/>
              </a:rPr>
              <a:t>길거리 음악가 </a:t>
            </a:r>
            <a:r>
              <a:rPr lang="de-DE" altLang="ko-KR" sz="2400" b="0" dirty="0">
                <a:solidFill>
                  <a:srgbClr val="004992"/>
                </a:solidFill>
                <a:latin typeface="+mn-lt"/>
                <a:cs typeface="+mn-cs"/>
              </a:rPr>
              <a:t>(</a:t>
            </a:r>
            <a:r>
              <a:rPr lang="ko-KR" altLang="en-US" sz="2400" b="0" dirty="0">
                <a:solidFill>
                  <a:srgbClr val="004992"/>
                </a:solidFill>
                <a:latin typeface="+mn-lt"/>
                <a:cs typeface="+mn-cs"/>
              </a:rPr>
              <a:t>뉴올리언즈</a:t>
            </a:r>
            <a:r>
              <a:rPr lang="de-DE" altLang="ko-KR" sz="2400" b="0" dirty="0">
                <a:solidFill>
                  <a:srgbClr val="004992"/>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기차 승무원</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41</a:t>
            </a:fld>
            <a:endParaRPr lang="de-DE" altLang="ko-KR">
              <a:latin typeface="+mn-lt"/>
              <a:cs typeface="+mn-cs"/>
            </a:endParaRPr>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불법주차 경고에 항의하는 남자</a:t>
            </a:r>
          </a:p>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자신의 오케스트라를 소개하는 작곡가</a:t>
            </a:r>
          </a:p>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갈채를 받는 배우</a:t>
            </a:r>
          </a:p>
          <a:p>
            <a:pPr eaLnBrk="1" hangingPunct="1">
              <a:lnSpc>
                <a:spcPct val="105000"/>
              </a:lnSpc>
              <a:spcBef>
                <a:spcPts val="1999"/>
              </a:spcBef>
              <a:spcAft>
                <a:spcPts val="0"/>
              </a:spcAft>
              <a:buClr>
                <a:srgbClr val="333333"/>
              </a:buClr>
              <a:buFont typeface="WingDings"/>
              <a:buAutoNum type="arabicPeriod"/>
            </a:pPr>
            <a:r>
              <a:rPr lang="ko-KR" altLang="en-US" sz="2400" b="0">
                <a:solidFill>
                  <a:srgbClr val="333333"/>
                </a:solidFill>
                <a:latin typeface="+mn-lt"/>
                <a:cs typeface="+mn-cs"/>
              </a:rPr>
              <a:t>발레 연습</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이 사람은 무엇을 느끼고 행하나요</a:t>
            </a:r>
            <a:r>
              <a:rPr lang="en-US" altLang="ko-KR" sz="3600">
                <a:latin typeface="+mn-lt"/>
                <a:ea typeface="+mn-ea"/>
                <a:cs typeface="+mn-cs"/>
              </a:rPr>
              <a:t>? </a:t>
            </a:r>
            <a:br>
              <a:rPr lang="en-US" altLang="ko-KR" sz="3600">
                <a:latin typeface="+mn-lt"/>
                <a:ea typeface="+mn-ea"/>
                <a:cs typeface="+mn-cs"/>
              </a:rPr>
            </a:br>
            <a:r>
              <a:rPr lang="ko-KR" altLang="en-US" sz="3600">
                <a:latin typeface="+mn-lt"/>
                <a:ea typeface="+mn-ea"/>
                <a:cs typeface="+mn-cs"/>
              </a:rPr>
              <a:t>당신은 얼마나 확신하나요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42</a:t>
            </a:fld>
            <a:endParaRPr lang="de-DE" altLang="ko-KR">
              <a:latin typeface="+mn-lt"/>
              <a:cs typeface="+mn-cs"/>
            </a:endParaRP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i="1">
                <a:latin typeface="+mn-lt"/>
                <a:cs typeface="+mn-cs"/>
              </a:rPr>
              <a:t>잘라낸 부분</a:t>
            </a:r>
            <a:r>
              <a:rPr lang="en-US" altLang="ko-KR" sz="2400" b="0" i="1">
                <a:latin typeface="+mn-lt"/>
                <a:cs typeface="+mn-cs"/>
              </a:rPr>
              <a:t>!</a:t>
            </a:r>
            <a:endParaRPr lang="en-GB" altLang="de-DE" sz="2400" b="0" i="1" dirty="0">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ko-KR" altLang="en-US" sz="2400" b="0" dirty="0">
                <a:solidFill>
                  <a:srgbClr val="004992"/>
                </a:solidFill>
                <a:latin typeface="+mn-lt"/>
                <a:cs typeface="+mn-cs"/>
              </a:rPr>
              <a:t>불법주차 경고에 항의하는 남자</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자신의 오케스트라를 소개하는 작곡가</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갈채를 받는 배우</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발레 연습</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43</a:t>
            </a:fld>
            <a:endParaRPr lang="de-DE" altLang="ko-KR">
              <a:latin typeface="+mn-lt"/>
              <a:cs typeface="+mn-cs"/>
            </a:endParaRPr>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a:solidFill>
                  <a:srgbClr val="004992"/>
                </a:solidFill>
                <a:latin typeface="+mn-lt"/>
                <a:cs typeface="+mn-cs"/>
              </a:rPr>
              <a:t>분노</a:t>
            </a:r>
            <a:r>
              <a:rPr lang="en-US" altLang="ko-KR" sz="2400" b="0">
                <a:solidFill>
                  <a:srgbClr val="004992"/>
                </a:solidFill>
                <a:latin typeface="+mn-lt"/>
                <a:cs typeface="+mn-cs"/>
              </a:rPr>
              <a:t>!</a:t>
            </a:r>
            <a:endParaRPr lang="en-GB" altLang="de-DE" sz="2400" b="0" dirty="0">
              <a:solidFill>
                <a:srgbClr val="004992"/>
              </a:solidFill>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3" name="Text Box 11"/>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spcBef>
                <a:spcPts val="1200"/>
              </a:spcBef>
              <a:spcAft>
                <a:spcPts val="0"/>
              </a:spcAft>
              <a:buClr>
                <a:srgbClr val="333333"/>
              </a:buClr>
              <a:buNone/>
            </a:pPr>
            <a:r>
              <a:rPr lang="ko-KR" altLang="en-US" sz="2400" b="0" dirty="0">
                <a:solidFill>
                  <a:srgbClr val="333333"/>
                </a:solidFill>
                <a:latin typeface="+mn-lt"/>
                <a:cs typeface="+mn-cs"/>
              </a:rPr>
              <a:t>폭식</a:t>
            </a:r>
          </a:p>
          <a:p>
            <a:pPr marL="0" indent="0" eaLnBrk="1" hangingPunct="1">
              <a:spcBef>
                <a:spcPts val="1200"/>
              </a:spcBef>
              <a:spcAft>
                <a:spcPts val="0"/>
              </a:spcAft>
              <a:buClr>
                <a:srgbClr val="333333"/>
              </a:buClr>
              <a:buNone/>
            </a:pPr>
            <a:r>
              <a:rPr lang="ko-KR" altLang="en-US" sz="2400" b="0" dirty="0">
                <a:solidFill>
                  <a:srgbClr val="333333"/>
                </a:solidFill>
                <a:latin typeface="+mn-lt"/>
                <a:cs typeface="+mn-cs"/>
              </a:rPr>
              <a:t>욕망</a:t>
            </a:r>
          </a:p>
          <a:p>
            <a:pPr marL="0" indent="0" eaLnBrk="1" hangingPunct="1">
              <a:spcBef>
                <a:spcPts val="1200"/>
              </a:spcBef>
              <a:spcAft>
                <a:spcPts val="0"/>
              </a:spcAft>
              <a:buClr>
                <a:srgbClr val="333333"/>
              </a:buClr>
              <a:buNone/>
            </a:pPr>
            <a:r>
              <a:rPr lang="ko-KR" altLang="en-US" sz="2400" b="0" dirty="0">
                <a:solidFill>
                  <a:srgbClr val="333333"/>
                </a:solidFill>
                <a:latin typeface="+mn-lt"/>
                <a:cs typeface="+mn-cs"/>
              </a:rPr>
              <a:t>탐욕</a:t>
            </a:r>
          </a:p>
          <a:p>
            <a:pPr marL="0" indent="0" eaLnBrk="1" hangingPunct="1">
              <a:spcBef>
                <a:spcPts val="1200"/>
              </a:spcBef>
              <a:spcAft>
                <a:spcPts val="0"/>
              </a:spcAft>
              <a:buClr>
                <a:srgbClr val="333333"/>
              </a:buClr>
              <a:buNone/>
            </a:pPr>
            <a:r>
              <a:rPr lang="ko-KR" altLang="en-US" sz="2400" b="0" dirty="0">
                <a:solidFill>
                  <a:srgbClr val="333333"/>
                </a:solidFill>
                <a:latin typeface="+mn-lt"/>
                <a:cs typeface="+mn-cs"/>
              </a:rPr>
              <a:t>거드름</a:t>
            </a:r>
          </a:p>
          <a:p>
            <a:pPr marL="0" indent="0" eaLnBrk="1" hangingPunct="1">
              <a:spcBef>
                <a:spcPts val="1200"/>
              </a:spcBef>
              <a:spcAft>
                <a:spcPts val="0"/>
              </a:spcAft>
              <a:buClr>
                <a:srgbClr val="333333"/>
              </a:buClr>
              <a:buNone/>
            </a:pPr>
            <a:r>
              <a:rPr lang="ko-KR" altLang="en-US" sz="2400" b="0" dirty="0">
                <a:solidFill>
                  <a:srgbClr val="333333"/>
                </a:solidFill>
                <a:latin typeface="+mn-lt"/>
                <a:cs typeface="+mn-cs"/>
              </a:rPr>
              <a:t>권태</a:t>
            </a:r>
          </a:p>
          <a:p>
            <a:pPr marL="0" indent="0" eaLnBrk="1" hangingPunct="1">
              <a:spcBef>
                <a:spcPts val="1200"/>
              </a:spcBef>
              <a:spcAft>
                <a:spcPts val="0"/>
              </a:spcAft>
              <a:buClr>
                <a:srgbClr val="333333"/>
              </a:buClr>
              <a:buNone/>
            </a:pPr>
            <a:r>
              <a:rPr lang="ko-KR" altLang="en-US" sz="2400" b="0" dirty="0">
                <a:solidFill>
                  <a:srgbClr val="333333"/>
                </a:solidFill>
                <a:latin typeface="+mn-lt"/>
                <a:cs typeface="+mn-cs"/>
              </a:rPr>
              <a:t>질투</a:t>
            </a:r>
          </a:p>
          <a:p>
            <a:pPr marL="0" indent="0" eaLnBrk="1" hangingPunct="1">
              <a:spcBef>
                <a:spcPts val="1200"/>
              </a:spcBef>
              <a:spcAft>
                <a:spcPts val="0"/>
              </a:spcAft>
              <a:buClr>
                <a:srgbClr val="333333"/>
              </a:buClr>
              <a:buNone/>
            </a:pPr>
            <a:r>
              <a:rPr lang="ko-KR" altLang="en-US" sz="2400" b="0" dirty="0">
                <a:solidFill>
                  <a:srgbClr val="333333"/>
                </a:solidFill>
                <a:latin typeface="+mn-lt"/>
                <a:cs typeface="+mn-cs"/>
              </a:rPr>
              <a:t>분노</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일곱가지의 극심한 죄</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44</a:t>
            </a:fld>
            <a:endParaRPr lang="de-DE" altLang="ko-KR">
              <a:latin typeface="+mn-lt"/>
              <a:cs typeface="+mn-cs"/>
            </a:endParaRPr>
          </a:p>
        </p:txBody>
      </p:sp>
      <p:pic>
        <p:nvPicPr>
          <p:cNvPr id="10"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4</a:t>
            </a:r>
          </a:p>
        </p:txBody>
      </p:sp>
      <p:sp>
        <p:nvSpPr>
          <p:cNvPr id="12" name="Rectangle 11"/>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b="0" dirty="0" err="1">
              <a:solidFill>
                <a:schemeClr val="tx1"/>
              </a:solidFill>
              <a:latin typeface="+mj-lt"/>
            </a:endParaRPr>
          </a:p>
        </p:txBody>
      </p:sp>
      <p:sp>
        <p:nvSpPr>
          <p:cNvPr id="13" name="Rectangle 12"/>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b="0" dirty="0" err="1">
              <a:solidFill>
                <a:schemeClr val="tx1"/>
              </a:solidFill>
              <a:latin typeface="+mj-lt"/>
            </a:endParaRPr>
          </a:p>
        </p:txBody>
      </p:sp>
      <p:sp>
        <p:nvSpPr>
          <p:cNvPr id="14"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1</a:t>
            </a:r>
          </a:p>
        </p:txBody>
      </p:sp>
      <p:sp>
        <p:nvSpPr>
          <p:cNvPr id="15"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2</a:t>
            </a:r>
          </a:p>
        </p:txBody>
      </p:sp>
      <p:sp>
        <p:nvSpPr>
          <p:cNvPr id="16"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b="0">
                <a:latin typeface="Calibri Light"/>
              </a:rPr>
              <a:t>3</a:t>
            </a:r>
          </a:p>
        </p:txBody>
      </p:sp>
      <p:sp>
        <p:nvSpPr>
          <p:cNvPr id="17"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5</a:t>
            </a:r>
          </a:p>
        </p:txBody>
      </p:sp>
      <p:sp>
        <p:nvSpPr>
          <p:cNvPr id="18"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6</a:t>
            </a:r>
          </a:p>
        </p:txBody>
      </p:sp>
      <p:sp>
        <p:nvSpPr>
          <p:cNvPr id="19"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b="0">
                <a:latin typeface="Calibri Light"/>
              </a:rPr>
              <a:t>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8" name="Text Box 1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Font typeface="WingDings"/>
              <a:buAutoNum type="arabicPeriod"/>
            </a:pPr>
            <a:r>
              <a:rPr lang="ko-KR" altLang="en-US" sz="2400" b="0" dirty="0">
                <a:solidFill>
                  <a:srgbClr val="333333"/>
                </a:solidFill>
                <a:latin typeface="+mn-lt"/>
                <a:cs typeface="+mn-cs"/>
              </a:rPr>
              <a:t>욕망</a:t>
            </a:r>
          </a:p>
          <a:p>
            <a:pPr eaLnBrk="1" hangingPunct="1">
              <a:spcBef>
                <a:spcPts val="1200"/>
              </a:spcBef>
              <a:spcAft>
                <a:spcPts val="0"/>
              </a:spcAft>
              <a:buClr>
                <a:srgbClr val="333333"/>
              </a:buClr>
              <a:buFont typeface="WingDings"/>
              <a:buAutoNum type="arabicPeriod"/>
            </a:pPr>
            <a:r>
              <a:rPr lang="ko-KR" altLang="en-US" sz="2400" b="0" dirty="0">
                <a:solidFill>
                  <a:srgbClr val="333333"/>
                </a:solidFill>
                <a:latin typeface="+mn-lt"/>
                <a:cs typeface="+mn-cs"/>
              </a:rPr>
              <a:t>폭식</a:t>
            </a:r>
          </a:p>
          <a:p>
            <a:pPr eaLnBrk="1" hangingPunct="1">
              <a:spcBef>
                <a:spcPts val="1200"/>
              </a:spcBef>
              <a:spcAft>
                <a:spcPts val="0"/>
              </a:spcAft>
              <a:buClr>
                <a:srgbClr val="333333"/>
              </a:buClr>
              <a:buFont typeface="WingDings"/>
              <a:buAutoNum type="arabicPeriod"/>
            </a:pPr>
            <a:r>
              <a:rPr lang="ko-KR" altLang="en-US" sz="2400" b="0" dirty="0">
                <a:solidFill>
                  <a:srgbClr val="333333"/>
                </a:solidFill>
                <a:latin typeface="+mn-lt"/>
                <a:cs typeface="+mn-cs"/>
              </a:rPr>
              <a:t>탐욕</a:t>
            </a:r>
          </a:p>
          <a:p>
            <a:pPr eaLnBrk="1" hangingPunct="1">
              <a:spcBef>
                <a:spcPts val="1200"/>
              </a:spcBef>
              <a:spcAft>
                <a:spcPts val="0"/>
              </a:spcAft>
              <a:buClr>
                <a:srgbClr val="333333"/>
              </a:buClr>
              <a:buFont typeface="WingDings"/>
              <a:buAutoNum type="arabicPeriod"/>
            </a:pPr>
            <a:r>
              <a:rPr lang="ko-KR" altLang="en-US" sz="2400" b="0" dirty="0">
                <a:solidFill>
                  <a:srgbClr val="333333"/>
                </a:solidFill>
                <a:latin typeface="+mn-lt"/>
                <a:cs typeface="+mn-cs"/>
              </a:rPr>
              <a:t>권태</a:t>
            </a:r>
          </a:p>
          <a:p>
            <a:pPr eaLnBrk="1" hangingPunct="1">
              <a:spcBef>
                <a:spcPts val="1200"/>
              </a:spcBef>
              <a:spcAft>
                <a:spcPts val="0"/>
              </a:spcAft>
              <a:buClr>
                <a:srgbClr val="333333"/>
              </a:buClr>
              <a:buFont typeface="WingDings"/>
              <a:buAutoNum type="arabicPeriod"/>
            </a:pPr>
            <a:r>
              <a:rPr lang="ko-KR" altLang="en-US" sz="2400" b="0" dirty="0">
                <a:solidFill>
                  <a:srgbClr val="333333"/>
                </a:solidFill>
                <a:latin typeface="+mn-lt"/>
                <a:cs typeface="+mn-cs"/>
              </a:rPr>
              <a:t>분노</a:t>
            </a:r>
          </a:p>
          <a:p>
            <a:pPr eaLnBrk="1" hangingPunct="1">
              <a:spcBef>
                <a:spcPts val="1200"/>
              </a:spcBef>
              <a:spcAft>
                <a:spcPts val="0"/>
              </a:spcAft>
              <a:buClr>
                <a:srgbClr val="333333"/>
              </a:buClr>
              <a:buFont typeface="WingDings"/>
              <a:buAutoNum type="arabicPeriod"/>
            </a:pPr>
            <a:r>
              <a:rPr lang="ko-KR" altLang="en-US" sz="2400" b="0" dirty="0">
                <a:solidFill>
                  <a:srgbClr val="333333"/>
                </a:solidFill>
                <a:latin typeface="+mn-lt"/>
                <a:cs typeface="+mn-cs"/>
              </a:rPr>
              <a:t>질투</a:t>
            </a:r>
          </a:p>
          <a:p>
            <a:pPr eaLnBrk="1" hangingPunct="1">
              <a:spcBef>
                <a:spcPts val="1200"/>
              </a:spcBef>
              <a:spcAft>
                <a:spcPts val="0"/>
              </a:spcAft>
              <a:buClr>
                <a:srgbClr val="333333"/>
              </a:buClr>
              <a:buFont typeface="WingDings"/>
              <a:buAutoNum type="arabicPeriod"/>
            </a:pPr>
            <a:r>
              <a:rPr lang="ko-KR" altLang="en-US" sz="2400" b="0" dirty="0">
                <a:solidFill>
                  <a:srgbClr val="333333"/>
                </a:solidFill>
                <a:latin typeface="+mn-lt"/>
                <a:cs typeface="+mn-cs"/>
              </a:rPr>
              <a:t>거드름</a:t>
            </a:r>
          </a:p>
        </p:txBody>
      </p:sp>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일곱가지의 극심한 죄</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45</a:t>
            </a:fld>
            <a:endParaRPr lang="de-DE" altLang="ko-KR">
              <a:latin typeface="+mn-lt"/>
              <a:cs typeface="+mn-cs"/>
            </a:endParaRPr>
          </a:p>
        </p:txBody>
      </p:sp>
      <p:pic>
        <p:nvPicPr>
          <p:cNvPr id="9"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4</a:t>
            </a:r>
          </a:p>
        </p:txBody>
      </p:sp>
      <p:sp>
        <p:nvSpPr>
          <p:cNvPr id="12" name="Rectangle 11"/>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b="0" dirty="0" err="1">
              <a:solidFill>
                <a:schemeClr val="tx1"/>
              </a:solidFill>
              <a:latin typeface="+mj-lt"/>
            </a:endParaRPr>
          </a:p>
        </p:txBody>
      </p:sp>
      <p:sp>
        <p:nvSpPr>
          <p:cNvPr id="13" name="Rectangle 12"/>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b="0" dirty="0" err="1">
              <a:solidFill>
                <a:schemeClr val="tx1"/>
              </a:solidFill>
              <a:latin typeface="+mj-lt"/>
            </a:endParaRPr>
          </a:p>
        </p:txBody>
      </p:sp>
      <p:sp>
        <p:nvSpPr>
          <p:cNvPr id="14"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1</a:t>
            </a:r>
          </a:p>
        </p:txBody>
      </p:sp>
      <p:sp>
        <p:nvSpPr>
          <p:cNvPr id="15"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2</a:t>
            </a:r>
          </a:p>
        </p:txBody>
      </p:sp>
      <p:sp>
        <p:nvSpPr>
          <p:cNvPr id="16"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b="0">
                <a:latin typeface="Calibri Light"/>
              </a:rPr>
              <a:t>3</a:t>
            </a:r>
          </a:p>
        </p:txBody>
      </p:sp>
      <p:sp>
        <p:nvSpPr>
          <p:cNvPr id="17"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5</a:t>
            </a:r>
          </a:p>
        </p:txBody>
      </p:sp>
      <p:sp>
        <p:nvSpPr>
          <p:cNvPr id="18"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6</a:t>
            </a:r>
          </a:p>
        </p:txBody>
      </p:sp>
      <p:sp>
        <p:nvSpPr>
          <p:cNvPr id="19"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b="0">
                <a:latin typeface="Calibri Light"/>
              </a:rPr>
              <a:t>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웃는 여자</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여자는 남편이 탄 비행기가 실종되었다는 소식을 들었다</a:t>
            </a:r>
            <a:endParaRPr lang="en-US"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여자는 다른사람의 불행을 즐기고 있다</a:t>
            </a:r>
            <a:endParaRPr lang="en-US"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여자는 시험에 떨어졌다는 소식을 들었다</a:t>
            </a:r>
            <a:endParaRPr lang="de-DE" altLang="ko-KR" sz="2400" b="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이 사람은 무엇을 느끼고 행하나요</a:t>
            </a:r>
            <a:r>
              <a:rPr lang="en-US" altLang="ko-KR" sz="3600">
                <a:latin typeface="+mn-lt"/>
                <a:ea typeface="+mn-ea"/>
                <a:cs typeface="+mn-cs"/>
              </a:rPr>
              <a:t>? </a:t>
            </a:r>
            <a:br>
              <a:rPr lang="en-US" altLang="ko-KR" sz="3600">
                <a:latin typeface="+mn-lt"/>
                <a:ea typeface="+mn-ea"/>
                <a:cs typeface="+mn-cs"/>
              </a:rPr>
            </a:br>
            <a:r>
              <a:rPr lang="ko-KR" altLang="en-US" sz="3600">
                <a:latin typeface="+mn-lt"/>
                <a:ea typeface="+mn-ea"/>
                <a:cs typeface="+mn-cs"/>
              </a:rPr>
              <a:t>당신은 얼마나 확신하나요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46</a:t>
            </a:fld>
            <a:endParaRPr lang="de-DE" altLang="ko-KR">
              <a:latin typeface="+mn-lt"/>
              <a:cs typeface="+mn-cs"/>
            </a:endParaRP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i="1" dirty="0">
                <a:latin typeface="+mn-lt"/>
                <a:cs typeface="+mn-cs"/>
              </a:rPr>
              <a:t>잘라낸 부분</a:t>
            </a:r>
            <a:r>
              <a:rPr lang="en-US" altLang="ko-KR" sz="2400" b="0" i="1" dirty="0">
                <a:latin typeface="+mn-lt"/>
                <a:cs typeface="+mn-cs"/>
              </a:rPr>
              <a:t>!</a:t>
            </a:r>
            <a:endParaRPr lang="en-GB" altLang="de-DE" sz="2400" b="0" i="1" dirty="0">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ko-KR" altLang="en-US" sz="2400" b="0" dirty="0">
                <a:solidFill>
                  <a:srgbClr val="004992"/>
                </a:solidFill>
                <a:latin typeface="+mn-lt"/>
                <a:cs typeface="+mn-cs"/>
              </a:rPr>
              <a:t>웃는 여자</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여자는 남편이 탄 비행기가 실종되었다는 소식을 들었다</a:t>
            </a:r>
            <a:endParaRPr lang="en-US"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여자는 다른사람의 불행을 즐기고 있다</a:t>
            </a:r>
            <a:endParaRPr lang="en-US"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여자는 시험에 떨어졌다는 소식을 들었다</a:t>
            </a:r>
            <a:endParaRPr lang="de-DE" altLang="ko-KR"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47</a:t>
            </a:fld>
            <a:endParaRPr lang="de-DE" altLang="ko-KR">
              <a:latin typeface="+mn-lt"/>
              <a:cs typeface="+mn-cs"/>
            </a:endParaRPr>
          </a:p>
        </p:txBody>
      </p:sp>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a:solidFill>
                  <a:srgbClr val="004992"/>
                </a:solidFill>
                <a:latin typeface="+mn-lt"/>
                <a:cs typeface="+mn-cs"/>
              </a:rPr>
              <a:t>행복</a:t>
            </a:r>
            <a:r>
              <a:rPr lang="en-US" altLang="ko-KR" sz="2400" b="0">
                <a:solidFill>
                  <a:srgbClr val="004992"/>
                </a:solidFill>
                <a:latin typeface="+mn-lt"/>
                <a:cs typeface="+mn-cs"/>
              </a:rPr>
              <a:t>!</a:t>
            </a:r>
            <a:endParaRPr lang="en-GB" altLang="de-DE" sz="2400" b="0" dirty="0">
              <a:solidFill>
                <a:srgbClr val="004992"/>
              </a:solidFill>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그의 운좋은 골인을 믿을 수 없는 선수</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심판의 결정에 대한 분노</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골인에 실패하여 실망함</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대체선수가 지루해 함</a:t>
            </a:r>
            <a:endParaRPr lang="de-DE" altLang="ko-KR" sz="2400" b="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이 사람은 무엇을 느끼고 행하나요</a:t>
            </a:r>
            <a:r>
              <a:rPr lang="en-US" altLang="ko-KR" sz="3600">
                <a:latin typeface="+mn-lt"/>
                <a:ea typeface="+mn-ea"/>
                <a:cs typeface="+mn-cs"/>
              </a:rPr>
              <a:t>? </a:t>
            </a:r>
            <a:br>
              <a:rPr lang="en-US" altLang="ko-KR" sz="3600">
                <a:latin typeface="+mn-lt"/>
                <a:ea typeface="+mn-ea"/>
                <a:cs typeface="+mn-cs"/>
              </a:rPr>
            </a:br>
            <a:r>
              <a:rPr lang="ko-KR" altLang="en-US" sz="3600">
                <a:latin typeface="+mn-lt"/>
                <a:ea typeface="+mn-ea"/>
                <a:cs typeface="+mn-cs"/>
              </a:rPr>
              <a:t>당신은 얼마나 확신하나요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48</a:t>
            </a:fld>
            <a:endParaRPr lang="de-DE" altLang="ko-KR">
              <a:latin typeface="+mn-lt"/>
              <a:cs typeface="+mn-cs"/>
            </a:endParaRP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i="1" dirty="0">
                <a:latin typeface="+mn-lt"/>
                <a:cs typeface="+mn-cs"/>
              </a:rPr>
              <a:t>잘라낸 부분</a:t>
            </a:r>
            <a:r>
              <a:rPr lang="en-US" altLang="ko-KR" sz="2400" b="0" i="1" dirty="0">
                <a:latin typeface="+mn-lt"/>
                <a:cs typeface="+mn-cs"/>
              </a:rPr>
              <a:t>!</a:t>
            </a:r>
            <a:endParaRPr lang="en-GB" altLang="de-DE" sz="2400" b="0" i="1" dirty="0">
              <a:latin typeface="+mn-l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그의 운좋은 골인을 믿을 수 없는 선수</a:t>
            </a:r>
          </a:p>
          <a:p>
            <a:pPr eaLnBrk="1" hangingPunct="1">
              <a:lnSpc>
                <a:spcPct val="105000"/>
              </a:lnSpc>
              <a:spcBef>
                <a:spcPts val="1999"/>
              </a:spcBef>
              <a:spcAft>
                <a:spcPts val="0"/>
              </a:spcAft>
              <a:buClr>
                <a:srgbClr val="004992"/>
              </a:buClr>
              <a:buFont typeface="WingDings"/>
              <a:buAutoNum type="arabicPeriod"/>
            </a:pPr>
            <a:r>
              <a:rPr lang="ko-KR" altLang="en-US" sz="2400" b="0" dirty="0">
                <a:solidFill>
                  <a:srgbClr val="004992"/>
                </a:solidFill>
                <a:latin typeface="+mn-lt"/>
                <a:cs typeface="+mn-cs"/>
              </a:rPr>
              <a:t>심판의 결정에 대한 분노</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골인에 실패하여 실망함</a:t>
            </a:r>
          </a:p>
          <a:p>
            <a:pPr eaLnBrk="1" hangingPunct="1">
              <a:lnSpc>
                <a:spcPct val="105000"/>
              </a:lnSpc>
              <a:spcBef>
                <a:spcPts val="1999"/>
              </a:spcBef>
              <a:spcAft>
                <a:spcPts val="0"/>
              </a:spcAft>
              <a:buClr>
                <a:srgbClr val="333333"/>
              </a:buClr>
              <a:buFont typeface="WingDings"/>
              <a:buAutoNum type="arabicPeriod"/>
            </a:pPr>
            <a:r>
              <a:rPr lang="ko-KR" altLang="en-US" sz="2400" b="0" dirty="0">
                <a:solidFill>
                  <a:srgbClr val="333333"/>
                </a:solidFill>
                <a:latin typeface="+mn-lt"/>
                <a:cs typeface="+mn-cs"/>
              </a:rPr>
              <a:t>대체선수가 지루해 함</a:t>
            </a:r>
            <a:endParaRPr lang="de-DE" altLang="ko-KR"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49</a:t>
            </a:fld>
            <a:endParaRPr lang="de-DE" altLang="ko-KR">
              <a:latin typeface="+mn-lt"/>
              <a:cs typeface="+mn-cs"/>
            </a:endParaRPr>
          </a:p>
        </p:txBody>
      </p:sp>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ko-KR" altLang="en-US" sz="2400" b="0">
                <a:solidFill>
                  <a:srgbClr val="004992"/>
                </a:solidFill>
                <a:latin typeface="+mn-lt"/>
                <a:cs typeface="+mn-cs"/>
              </a:rPr>
              <a:t>분노</a:t>
            </a:r>
            <a:r>
              <a:rPr lang="en-US" altLang="ko-KR" sz="2400" b="0">
                <a:solidFill>
                  <a:srgbClr val="004992"/>
                </a:solidFill>
                <a:latin typeface="+mn-lt"/>
                <a:cs typeface="+mn-cs"/>
              </a:rPr>
              <a:t>!</a:t>
            </a:r>
            <a:endParaRPr lang="en-GB" altLang="de-DE" sz="2400" b="0" dirty="0">
              <a:solidFill>
                <a:srgbClr val="004992"/>
              </a:solidFill>
              <a:latin typeface="+mn-l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첫번째 결론</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ko-KR" altLang="en-US" sz="2400" dirty="0">
                <a:solidFill>
                  <a:srgbClr val="333333"/>
                </a:solidFill>
              </a:rPr>
              <a:t>얼굴 표정과 몸짓은 항상 확실한 것은 아니다</a:t>
            </a:r>
            <a:r>
              <a:rPr lang="en-US" altLang="ko-KR" sz="2400" dirty="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50</a:t>
            </a:fld>
            <a:endParaRPr lang="de-DE" altLang="ko-KR">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첫번째 결론</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ko-KR" altLang="en-US" sz="2400">
                <a:solidFill>
                  <a:srgbClr val="333333"/>
                </a:solidFill>
              </a:rPr>
              <a:t>얼굴 표정과 몸짓은 항상 확실한 것은 아니다</a:t>
            </a:r>
            <a:r>
              <a:rPr lang="en-US" altLang="ko-KR" sz="2400" dirty="0">
                <a:solidFill>
                  <a:srgbClr val="333333"/>
                </a:solidFill>
              </a:rPr>
              <a:t>!</a:t>
            </a:r>
            <a:endParaRPr lang="en-US" altLang="de-DE" sz="2400" dirty="0">
              <a:solidFill>
                <a:srgbClr val="333333"/>
              </a:solidFill>
            </a:endParaRPr>
          </a:p>
          <a:p>
            <a:pPr marL="342900" indent="-342900" defTabSz="914400" fontAlgn="base">
              <a:buClr>
                <a:srgbClr val="333333"/>
              </a:buClr>
              <a:buFont typeface="WingDings"/>
              <a:buChar char=""/>
            </a:pPr>
            <a:r>
              <a:rPr lang="ko-KR" altLang="en-US" sz="2400" dirty="0">
                <a:solidFill>
                  <a:srgbClr val="333333"/>
                </a:solidFill>
              </a:rPr>
              <a:t>많은 사람들은 자연적으로 또는 질병으로 인해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파킨슨병</a:t>
            </a:r>
            <a:r>
              <a:rPr lang="en-US" altLang="ko-KR" sz="2400" dirty="0">
                <a:solidFill>
                  <a:srgbClr val="333333"/>
                </a:solidFill>
              </a:rPr>
              <a:t>) </a:t>
            </a:r>
            <a:r>
              <a:rPr lang="ko-KR" altLang="en-US" sz="2400" dirty="0">
                <a:solidFill>
                  <a:srgbClr val="333333"/>
                </a:solidFill>
              </a:rPr>
              <a:t>얼굴에 감정을 보이지 않는다</a:t>
            </a:r>
            <a:r>
              <a:rPr lang="en-US" altLang="ko-KR" sz="2400" dirty="0">
                <a:solidFill>
                  <a:srgbClr val="333333"/>
                </a:solidFill>
              </a:rPr>
              <a:t>. </a:t>
            </a:r>
            <a:r>
              <a:rPr lang="ko-KR" altLang="en-US" sz="2400" dirty="0">
                <a:solidFill>
                  <a:srgbClr val="333333"/>
                </a:solidFill>
              </a:rPr>
              <a:t>그것은 그들의 내면적인 느낌을 추리하는 것을 어렵게 만든다</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51</a:t>
            </a:fld>
            <a:endParaRPr lang="de-DE" altLang="ko-KR">
              <a:latin typeface="+mn-lt"/>
              <a:cs typeface="+mn-cs"/>
            </a:endParaRPr>
          </a:p>
        </p:txBody>
      </p:sp>
    </p:spTree>
    <p:extLst>
      <p:ext uri="{BB962C8B-B14F-4D97-AF65-F5344CB8AC3E}">
        <p14:creationId xmlns:p14="http://schemas.microsoft.com/office/powerpoint/2010/main" val="39816665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a:solidFill>
                  <a:srgbClr val="004992"/>
                </a:solidFill>
                <a:latin typeface="+mn-lt"/>
                <a:ea typeface="+mn-ea"/>
                <a:cs typeface="+mn-cs"/>
              </a:rPr>
              <a:t>첫번째 결론</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52</a:t>
            </a:fld>
            <a:endParaRPr lang="de-DE" altLang="ko-KR">
              <a:latin typeface="+mn-lt"/>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얼굴 표정과 몸짓은 항상 확실한 것은 아니다</a:t>
            </a:r>
            <a:r>
              <a:rPr lang="en-US" altLang="ko-KR"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많은 사람들은 자연적으로 또는 질병으로 인해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파킨슨병</a:t>
            </a:r>
            <a:r>
              <a:rPr lang="en-US" altLang="ko-KR" sz="2400" dirty="0">
                <a:solidFill>
                  <a:srgbClr val="333333"/>
                </a:solidFill>
              </a:rPr>
              <a:t>) </a:t>
            </a:r>
            <a:r>
              <a:rPr lang="ko-KR" altLang="en-US" sz="2400" dirty="0">
                <a:solidFill>
                  <a:srgbClr val="333333"/>
                </a:solidFill>
              </a:rPr>
              <a:t>얼굴에 감정을 보이지 않는다</a:t>
            </a:r>
            <a:r>
              <a:rPr lang="en-US" altLang="ko-KR" sz="2400" dirty="0">
                <a:solidFill>
                  <a:srgbClr val="333333"/>
                </a:solidFill>
              </a:rPr>
              <a:t>. </a:t>
            </a:r>
            <a:r>
              <a:rPr lang="ko-KR" altLang="en-US" sz="2400" dirty="0">
                <a:solidFill>
                  <a:srgbClr val="333333"/>
                </a:solidFill>
              </a:rPr>
              <a:t>그것은 그들의 내면적인 느낌을 추리하는 것을 어렵게 만든다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얼굴표정과 몸짓으로 판단하기 전에</a:t>
            </a:r>
            <a:r>
              <a:rPr lang="en-US" altLang="ko-KR" sz="2400" dirty="0">
                <a:solidFill>
                  <a:srgbClr val="333333"/>
                </a:solidFill>
              </a:rPr>
              <a:t>, </a:t>
            </a:r>
            <a:r>
              <a:rPr lang="ko-KR" altLang="en-US" sz="2400" dirty="0">
                <a:solidFill>
                  <a:srgbClr val="333333"/>
                </a:solidFill>
              </a:rPr>
              <a:t>추가적인 정보 </a:t>
            </a:r>
            <a:r>
              <a:rPr lang="en-US" altLang="ko-KR" sz="2400" dirty="0">
                <a:solidFill>
                  <a:srgbClr val="333333"/>
                </a:solidFill>
              </a:rPr>
              <a:t>(</a:t>
            </a:r>
            <a:r>
              <a:rPr lang="ko-KR" altLang="en-US" sz="2400" dirty="0">
                <a:solidFill>
                  <a:srgbClr val="333333"/>
                </a:solidFill>
              </a:rPr>
              <a:t>상황</a:t>
            </a:r>
            <a:r>
              <a:rPr lang="en-US" altLang="ko-KR" sz="2400" dirty="0">
                <a:solidFill>
                  <a:srgbClr val="333333"/>
                </a:solidFill>
              </a:rPr>
              <a:t>, </a:t>
            </a:r>
            <a:r>
              <a:rPr lang="ko-KR" altLang="en-US" sz="2400" dirty="0">
                <a:solidFill>
                  <a:srgbClr val="333333"/>
                </a:solidFill>
              </a:rPr>
              <a:t>그 사람에 대한 사전지식</a:t>
            </a:r>
            <a:r>
              <a:rPr lang="en-US" altLang="ko-KR" sz="2400" dirty="0">
                <a:solidFill>
                  <a:srgbClr val="333333"/>
                </a:solidFill>
              </a:rPr>
              <a:t>, </a:t>
            </a:r>
            <a:r>
              <a:rPr lang="ko-KR" altLang="en-US" sz="2400" dirty="0">
                <a:solidFill>
                  <a:srgbClr val="333333"/>
                </a:solidFill>
              </a:rPr>
              <a:t>가능하다면</a:t>
            </a:r>
            <a:r>
              <a:rPr lang="en-US" altLang="ko-KR" sz="2400" dirty="0">
                <a:solidFill>
                  <a:srgbClr val="333333"/>
                </a:solidFill>
              </a:rPr>
              <a:t>: </a:t>
            </a:r>
            <a:r>
              <a:rPr lang="ko-KR" altLang="en-US" sz="2400" dirty="0">
                <a:solidFill>
                  <a:srgbClr val="333333"/>
                </a:solidFill>
              </a:rPr>
              <a:t>직접 그 사람에게 물어보라</a:t>
            </a:r>
            <a:r>
              <a:rPr lang="en-US" altLang="ko-KR" sz="2400" dirty="0">
                <a:solidFill>
                  <a:srgbClr val="333333"/>
                </a:solidFill>
              </a:rPr>
              <a:t>)</a:t>
            </a:r>
            <a:r>
              <a:rPr lang="ko-KR" altLang="en-US" sz="2400" dirty="0">
                <a:solidFill>
                  <a:srgbClr val="333333"/>
                </a:solidFill>
              </a:rPr>
              <a:t>가 고려되어야 한다</a:t>
            </a:r>
            <a:r>
              <a:rPr lang="en-US" altLang="ko-KR" sz="2400" dirty="0">
                <a:solidFill>
                  <a:srgbClr val="333333"/>
                </a:solidFill>
              </a:rPr>
              <a:t>.</a:t>
            </a:r>
            <a:endParaRPr lang="en-US" sz="2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ko-KR" altLang="en-US" sz="3600">
                <a:solidFill>
                  <a:srgbClr val="004992"/>
                </a:solidFill>
                <a:latin typeface="+mn-lt"/>
                <a:ea typeface="+mn-ea"/>
                <a:cs typeface="+mn-cs"/>
              </a:rPr>
              <a:t>과제 세트 </a:t>
            </a:r>
            <a:r>
              <a:rPr lang="en-US" altLang="ko-KR" sz="3600">
                <a:solidFill>
                  <a:srgbClr val="004992"/>
                </a:solidFill>
                <a:latin typeface="+mn-lt"/>
                <a:ea typeface="+mn-ea"/>
                <a:cs typeface="+mn-cs"/>
              </a:rPr>
              <a:t>3</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ko-KR" altLang="en-US" sz="2400">
                <a:solidFill>
                  <a:srgbClr val="333333"/>
                </a:solidFill>
              </a:rPr>
              <a:t>당신은 연속그림을 보게 될 것입니다</a:t>
            </a:r>
            <a:r>
              <a:rPr lang="en-US" altLang="ko-KR" sz="2400" dirty="0">
                <a:solidFill>
                  <a:srgbClr val="333333"/>
                </a:solidFill>
              </a:rPr>
              <a:t>.</a:t>
            </a:r>
          </a:p>
          <a:p>
            <a:pPr marL="342900" lvl="0" indent="-342900" defTabSz="914377">
              <a:buClr>
                <a:srgbClr val="333333"/>
              </a:buClr>
              <a:buFont typeface="WingDings"/>
              <a:buChar char=""/>
            </a:pPr>
            <a:r>
              <a:rPr lang="en-US" altLang="ko-KR" sz="2400" dirty="0">
                <a:solidFill>
                  <a:srgbClr val="333333"/>
                </a:solidFill>
              </a:rPr>
              <a:t>1-3</a:t>
            </a:r>
            <a:r>
              <a:rPr lang="ko-KR" altLang="en-US" sz="2400" dirty="0">
                <a:solidFill>
                  <a:srgbClr val="333333"/>
                </a:solidFill>
              </a:rPr>
              <a:t>의 그림들은 반대순서로 되어있습니다</a:t>
            </a:r>
            <a:r>
              <a:rPr lang="en-US" altLang="ko-KR" sz="2400" dirty="0">
                <a:solidFill>
                  <a:srgbClr val="333333"/>
                </a:solidFill>
              </a:rPr>
              <a:t>. </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세 번째 그림이 맨앞에 나옵니다</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333333"/>
                </a:solidFill>
              </a:rPr>
              <a:t>각 그림을 보고 난 후</a:t>
            </a:r>
            <a:r>
              <a:rPr lang="en-US" altLang="ko-KR" sz="2400" dirty="0">
                <a:solidFill>
                  <a:srgbClr val="333333"/>
                </a:solidFill>
              </a:rPr>
              <a:t>, </a:t>
            </a:r>
            <a:r>
              <a:rPr lang="ko-KR" altLang="en-US" sz="2400" dirty="0">
                <a:solidFill>
                  <a:srgbClr val="333333"/>
                </a:solidFill>
              </a:rPr>
              <a:t>당신은 </a:t>
            </a:r>
            <a:r>
              <a:rPr lang="en-US" altLang="ko-KR" sz="2400" dirty="0">
                <a:solidFill>
                  <a:srgbClr val="333333"/>
                </a:solidFill>
              </a:rPr>
              <a:t>3</a:t>
            </a:r>
            <a:r>
              <a:rPr lang="ko-KR" altLang="en-US" sz="2400" dirty="0">
                <a:solidFill>
                  <a:srgbClr val="333333"/>
                </a:solidFill>
              </a:rPr>
              <a:t>가지 또다른 그림들을 보게되는데 앞서 보여졌던 그림들과 이어지는 내용의 그림이 무엇인지 선택하세요</a:t>
            </a:r>
            <a:r>
              <a:rPr lang="en-US" altLang="ko-KR"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7B58B8D4-5C96-49BE-B1FE-7E5F7263FAB1}" type="slidenum">
              <a:rPr lang="ko-KR" altLang="de-DE" smtClean="0">
                <a:latin typeface="+mn-lt"/>
                <a:cs typeface="+mn-cs"/>
              </a:rPr>
              <a:pPr/>
              <a:t>53</a:t>
            </a:fld>
            <a:endParaRPr lang="de-DE" altLang="ko-KR">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54</a:t>
            </a:fld>
            <a:endParaRPr lang="de-DE" altLang="ko-KR">
              <a:latin typeface="+mn-lt"/>
              <a:cs typeface="+mn-cs"/>
            </a:endParaRPr>
          </a:p>
        </p:txBody>
      </p:sp>
      <p:pic>
        <p:nvPicPr>
          <p:cNvPr id="17"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3</a:t>
            </a:r>
          </a:p>
        </p:txBody>
      </p:sp>
      <p:sp>
        <p:nvSpPr>
          <p:cNvPr id="22" name="Caption_125955"/>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de-DE" altLang="de-DE" sz="2000" b="1" dirty="0">
              <a:latin typeface="+mn-lt"/>
              <a:ea typeface="+mn-ea"/>
              <a:cs typeface="+mn-cs"/>
            </a:endParaRPr>
          </a:p>
        </p:txBody>
      </p:sp>
      <p:sp>
        <p:nvSpPr>
          <p:cNvPr id="23" name="Caption_125956"/>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de-DE" altLang="de-DE" sz="2000" b="1" dirty="0">
              <a:latin typeface="+mn-lt"/>
              <a:ea typeface="+mn-ea"/>
              <a:cs typeface="+mn-cs"/>
            </a:endParaRPr>
          </a:p>
        </p:txBody>
      </p:sp>
      <p:sp>
        <p:nvSpPr>
          <p:cNvPr id="24" name="Caption_125957"/>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de-DE" altLang="de-DE" sz="2000" b="1" dirty="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55</a:t>
            </a:fld>
            <a:endParaRPr lang="de-DE" altLang="ko-KR">
              <a:latin typeface="+mn-lt"/>
              <a:cs typeface="+mn-cs"/>
            </a:endParaRPr>
          </a:p>
        </p:txBody>
      </p:sp>
      <p:pic>
        <p:nvPicPr>
          <p:cNvPr id="19"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5" name="Caption_128005"/>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de-DE" altLang="de-DE" sz="2000" b="1" dirty="0">
              <a:latin typeface="+mn-lt"/>
              <a:ea typeface="+mn-ea"/>
              <a:cs typeface="+mn-cs"/>
            </a:endParaRPr>
          </a:p>
        </p:txBody>
      </p:sp>
      <p:sp>
        <p:nvSpPr>
          <p:cNvPr id="26" name="Caption_128006"/>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de-DE" altLang="de-DE" sz="2000" b="1" dirty="0">
              <a:latin typeface="+mn-lt"/>
              <a:ea typeface="+mn-ea"/>
              <a:cs typeface="+mn-cs"/>
            </a:endParaRPr>
          </a:p>
        </p:txBody>
      </p:sp>
      <p:sp>
        <p:nvSpPr>
          <p:cNvPr id="27" name="Caption_128007"/>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de-DE" altLang="de-DE" sz="2000" b="1" dirty="0">
              <a:latin typeface="+mn-lt"/>
              <a:ea typeface="+mn-ea"/>
              <a:cs typeface="+mn-cs"/>
            </a:endParaRPr>
          </a:p>
        </p:txBody>
      </p:sp>
      <p:sp>
        <p:nvSpPr>
          <p:cNvPr id="28"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56</a:t>
            </a:fld>
            <a:endParaRPr lang="de-DE" altLang="ko-KR">
              <a:latin typeface="+mn-lt"/>
              <a:cs typeface="+mn-cs"/>
            </a:endParaRPr>
          </a:p>
        </p:txBody>
      </p:sp>
      <p:pic>
        <p:nvPicPr>
          <p:cNvPr id="21"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30054"/>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de-DE" altLang="de-DE" sz="2000" b="1" dirty="0">
              <a:latin typeface="+mn-lt"/>
              <a:ea typeface="+mn-ea"/>
              <a:cs typeface="+mn-cs"/>
            </a:endParaRPr>
          </a:p>
        </p:txBody>
      </p:sp>
      <p:sp>
        <p:nvSpPr>
          <p:cNvPr id="28" name="Caption_130055"/>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de-DE" altLang="de-DE" sz="2000" b="1" dirty="0">
              <a:latin typeface="+mn-lt"/>
              <a:ea typeface="+mn-ea"/>
              <a:cs typeface="+mn-cs"/>
            </a:endParaRPr>
          </a:p>
        </p:txBody>
      </p:sp>
      <p:sp>
        <p:nvSpPr>
          <p:cNvPr id="29" name="Caption_130056"/>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de-DE" altLang="de-DE" sz="2000" b="1" dirty="0">
              <a:latin typeface="+mn-lt"/>
              <a:ea typeface="+mn-ea"/>
              <a:cs typeface="+mn-cs"/>
            </a:endParaRPr>
          </a:p>
        </p:txBody>
      </p:sp>
      <p:sp>
        <p:nvSpPr>
          <p:cNvPr id="30"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31"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32"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정답은 </a:t>
            </a:r>
            <a:r>
              <a:rPr lang="en-US" altLang="ko-KR" sz="3600">
                <a:latin typeface="+mn-lt"/>
                <a:ea typeface="+mn-ea"/>
                <a:cs typeface="+mn-cs"/>
              </a:rPr>
              <a:t>4</a:t>
            </a:r>
            <a:r>
              <a:rPr lang="ko-KR" altLang="en-US" sz="3600">
                <a:latin typeface="+mn-lt"/>
                <a:ea typeface="+mn-ea"/>
                <a:cs typeface="+mn-cs"/>
              </a:rPr>
              <a:t>나</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57</a:t>
            </a:fld>
            <a:endParaRPr lang="de-DE" altLang="ko-KR">
              <a:latin typeface="+mn-lt"/>
              <a:cs typeface="+mn-cs"/>
            </a:endParaRPr>
          </a:p>
        </p:txBody>
      </p:sp>
      <p:sp>
        <p:nvSpPr>
          <p:cNvPr id="62473" name="Text Box 9"/>
          <p:cNvSpPr txBox="1">
            <a:spLocks noChangeArrowheads="1"/>
          </p:cNvSpPr>
          <p:nvPr/>
        </p:nvSpPr>
        <p:spPr bwMode="auto">
          <a:xfrm>
            <a:off x="5714372" y="5988051"/>
            <a:ext cx="56457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ko-KR" sz="2000">
                <a:solidFill>
                  <a:srgbClr val="333333"/>
                </a:solidFill>
                <a:latin typeface="+mn-lt"/>
                <a:cs typeface="+mn-cs"/>
              </a:rPr>
              <a:t>4</a:t>
            </a:r>
            <a:r>
              <a:rPr lang="ko-KR" altLang="en-US" sz="2000">
                <a:solidFill>
                  <a:srgbClr val="333333"/>
                </a:solidFill>
                <a:latin typeface="+mn-lt"/>
                <a:cs typeface="+mn-cs"/>
              </a:rPr>
              <a:t>나</a:t>
            </a:r>
          </a:p>
        </p:txBody>
      </p:sp>
      <p:pic>
        <p:nvPicPr>
          <p:cNvPr id="14"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19"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0"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
        <p:nvSpPr>
          <p:cNvPr id="21" name="Caption_132105"/>
          <p:cNvSpPr txBox="1">
            <a:spLocks noChangeArrowheads="1"/>
          </p:cNvSpPr>
          <p:nvPr/>
        </p:nvSpPr>
        <p:spPr bwMode="auto">
          <a:xfrm>
            <a:off x="5798471" y="6328664"/>
            <a:ext cx="56457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endParaRPr lang="de-DE" altLang="de-DE" sz="2000" b="1" dirty="0">
              <a:latin typeface="+mn-lt"/>
              <a:ea typeface="+mn-ea"/>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58</a:t>
            </a:fld>
            <a:endParaRPr lang="de-DE" altLang="ko-KR">
              <a:latin typeface="+mn-lt"/>
              <a:cs typeface="+mn-cs"/>
            </a:endParaRPr>
          </a:p>
        </p:txBody>
      </p:sp>
      <p:pic>
        <p:nvPicPr>
          <p:cNvPr id="17"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2" name="Caption_134147"/>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de-DE" altLang="de-DE" sz="2000" b="1" dirty="0">
              <a:latin typeface="+mn-lt"/>
              <a:ea typeface="+mn-ea"/>
              <a:cs typeface="+mn-cs"/>
            </a:endParaRPr>
          </a:p>
        </p:txBody>
      </p:sp>
      <p:sp>
        <p:nvSpPr>
          <p:cNvPr id="23" name="Caption_134148"/>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de-DE" altLang="de-DE" sz="2000" b="1" dirty="0">
              <a:latin typeface="+mn-lt"/>
              <a:ea typeface="+mn-ea"/>
              <a:cs typeface="+mn-cs"/>
            </a:endParaRPr>
          </a:p>
        </p:txBody>
      </p:sp>
      <p:sp>
        <p:nvSpPr>
          <p:cNvPr id="24" name="Caption_134149"/>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de-DE" altLang="de-DE" sz="2000" b="1" dirty="0">
              <a:latin typeface="+mn-lt"/>
              <a:ea typeface="+mn-ea"/>
              <a:cs typeface="+mn-cs"/>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59</a:t>
            </a:fld>
            <a:endParaRPr lang="de-DE" altLang="ko-KR">
              <a:latin typeface="+mn-lt"/>
              <a:cs typeface="+mn-cs"/>
            </a:endParaRPr>
          </a:p>
        </p:txBody>
      </p:sp>
      <p:pic>
        <p:nvPicPr>
          <p:cNvPr id="19"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6200"/>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de-DE" altLang="de-DE" sz="2000" b="1" dirty="0">
              <a:latin typeface="+mn-lt"/>
              <a:ea typeface="+mn-ea"/>
              <a:cs typeface="+mn-cs"/>
            </a:endParaRPr>
          </a:p>
        </p:txBody>
      </p:sp>
      <p:sp>
        <p:nvSpPr>
          <p:cNvPr id="25" name="Caption_136201"/>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de-DE" altLang="de-DE" sz="2000" b="1" dirty="0">
              <a:latin typeface="+mn-lt"/>
              <a:ea typeface="+mn-ea"/>
              <a:cs typeface="+mn-cs"/>
            </a:endParaRPr>
          </a:p>
        </p:txBody>
      </p:sp>
      <p:sp>
        <p:nvSpPr>
          <p:cNvPr id="26" name="Caption_136202"/>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de-DE" altLang="de-DE" sz="2000" b="1" dirty="0">
              <a:latin typeface="+mn-lt"/>
              <a:ea typeface="+mn-ea"/>
              <a:cs typeface="+mn-cs"/>
            </a:endParaRPr>
          </a:p>
        </p:txBody>
      </p:sp>
      <p:sp>
        <p:nvSpPr>
          <p:cNvPr id="27"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8"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60</a:t>
            </a:fld>
            <a:endParaRPr lang="de-DE" altLang="ko-KR">
              <a:latin typeface="+mn-lt"/>
              <a:cs typeface="+mn-cs"/>
            </a:endParaRPr>
          </a:p>
        </p:txBody>
      </p:sp>
      <p:pic>
        <p:nvPicPr>
          <p:cNvPr id="21"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38246"/>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de-DE" altLang="de-DE" sz="2000" b="1" dirty="0">
              <a:latin typeface="+mn-lt"/>
              <a:ea typeface="+mn-ea"/>
              <a:cs typeface="+mn-cs"/>
            </a:endParaRPr>
          </a:p>
        </p:txBody>
      </p:sp>
      <p:sp>
        <p:nvSpPr>
          <p:cNvPr id="28" name="Caption_138247"/>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de-DE" altLang="de-DE" sz="2000" b="1" dirty="0">
              <a:latin typeface="+mn-lt"/>
              <a:ea typeface="+mn-ea"/>
              <a:cs typeface="+mn-cs"/>
            </a:endParaRPr>
          </a:p>
        </p:txBody>
      </p:sp>
      <p:sp>
        <p:nvSpPr>
          <p:cNvPr id="29" name="Caption_138248"/>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de-DE" altLang="de-DE" sz="2000" b="1" dirty="0">
              <a:latin typeface="+mn-lt"/>
              <a:ea typeface="+mn-ea"/>
              <a:cs typeface="+mn-cs"/>
            </a:endParaRPr>
          </a:p>
        </p:txBody>
      </p:sp>
      <p:sp>
        <p:nvSpPr>
          <p:cNvPr id="30"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31"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32"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정답은 </a:t>
            </a:r>
            <a:r>
              <a:rPr lang="en-US" altLang="ko-KR" sz="3600">
                <a:latin typeface="+mn-lt"/>
                <a:ea typeface="+mn-ea"/>
                <a:cs typeface="+mn-cs"/>
              </a:rPr>
              <a:t>4</a:t>
            </a:r>
            <a:r>
              <a:rPr lang="ko-KR" altLang="en-US" sz="3600">
                <a:latin typeface="+mn-lt"/>
                <a:ea typeface="+mn-ea"/>
                <a:cs typeface="+mn-cs"/>
              </a:rPr>
              <a:t>다</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61</a:t>
            </a:fld>
            <a:endParaRPr lang="de-DE" altLang="ko-KR">
              <a:latin typeface="+mn-lt"/>
              <a:cs typeface="+mn-cs"/>
            </a:endParaRPr>
          </a:p>
        </p:txBody>
      </p:sp>
      <p:pic>
        <p:nvPicPr>
          <p:cNvPr id="14"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8" name="Caption_140294"/>
          <p:cNvSpPr txBox="1">
            <a:spLocks noChangeArrowheads="1"/>
          </p:cNvSpPr>
          <p:nvPr/>
        </p:nvSpPr>
        <p:spPr bwMode="auto">
          <a:xfrm>
            <a:off x="5798471" y="6328664"/>
            <a:ext cx="56457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endParaRPr lang="de-DE" altLang="de-DE" sz="2000" b="1" dirty="0">
              <a:latin typeface="+mn-lt"/>
              <a:ea typeface="+mn-ea"/>
              <a:cs typeface="+mn-cs"/>
            </a:endParaRPr>
          </a:p>
        </p:txBody>
      </p:sp>
      <p:sp>
        <p:nvSpPr>
          <p:cNvPr id="19"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0"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1"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62</a:t>
            </a:fld>
            <a:endParaRPr lang="de-DE" altLang="ko-KR">
              <a:latin typeface="+mn-lt"/>
              <a:cs typeface="+mn-cs"/>
            </a:endParaRPr>
          </a:p>
        </p:txBody>
      </p:sp>
      <p:pic>
        <p:nvPicPr>
          <p:cNvPr id="17"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sp>
        <p:nvSpPr>
          <p:cNvPr id="21"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Caption_142338"/>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3" name="Caption_142339"/>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4" name="Caption_142340"/>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63</a:t>
            </a:fld>
            <a:endParaRPr lang="de-DE" altLang="ko-KR">
              <a:latin typeface="+mn-lt"/>
              <a:cs typeface="+mn-cs"/>
            </a:endParaRPr>
          </a:p>
        </p:txBody>
      </p:sp>
      <p:pic>
        <p:nvPicPr>
          <p:cNvPr id="19"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4392"/>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5" name="Caption_144393"/>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6" name="Caption_144394"/>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7"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64</a:t>
            </a:fld>
            <a:endParaRPr lang="de-DE" altLang="ko-KR">
              <a:latin typeface="+mn-lt"/>
              <a:cs typeface="+mn-cs"/>
            </a:endParaRPr>
          </a:p>
        </p:txBody>
      </p:sp>
      <p:pic>
        <p:nvPicPr>
          <p:cNvPr id="21"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5"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46441"/>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8" name="Caption_146442"/>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9" name="Caption_146443"/>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30"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1"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2"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1</a:t>
            </a:r>
            <a:endParaRPr lang="en-US" altLang="de-DE" sz="2400" dirty="0">
              <a:latin typeface="+mn-lt"/>
              <a:ea typeface="+mn-ea"/>
              <a:cs typeface="+mn-cs"/>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정답은 </a:t>
            </a:r>
            <a:r>
              <a:rPr lang="en-US" altLang="ko-KR" sz="3600">
                <a:latin typeface="+mn-lt"/>
                <a:ea typeface="+mn-ea"/>
                <a:cs typeface="+mn-cs"/>
              </a:rPr>
              <a:t>4</a:t>
            </a:r>
            <a:r>
              <a:rPr lang="ko-KR" altLang="en-US" sz="3600">
                <a:latin typeface="+mn-lt"/>
                <a:ea typeface="+mn-ea"/>
                <a:cs typeface="+mn-cs"/>
              </a:rPr>
              <a:t>가</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65</a:t>
            </a:fld>
            <a:endParaRPr lang="de-DE" altLang="ko-KR">
              <a:latin typeface="+mn-lt"/>
              <a:cs typeface="+mn-cs"/>
            </a:endParaRPr>
          </a:p>
        </p:txBody>
      </p:sp>
      <p:pic>
        <p:nvPicPr>
          <p:cNvPr id="14"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8487"/>
          <p:cNvSpPr txBox="1">
            <a:spLocks noChangeArrowheads="1"/>
          </p:cNvSpPr>
          <p:nvPr/>
        </p:nvSpPr>
        <p:spPr bwMode="auto">
          <a:xfrm>
            <a:off x="5798471" y="6328664"/>
            <a:ext cx="56457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endParaRPr lang="en-US" altLang="de-DE" sz="2400" dirty="0">
              <a:latin typeface="+mn-lt"/>
              <a:ea typeface="+mn-ea"/>
              <a:cs typeface="+mn-cs"/>
            </a:endParaRPr>
          </a:p>
        </p:txBody>
      </p:sp>
      <p:sp>
        <p:nvSpPr>
          <p:cNvPr id="19"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0"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1"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66</a:t>
            </a:fld>
            <a:endParaRPr lang="de-DE" altLang="ko-KR">
              <a:latin typeface="+mn-lt"/>
              <a:cs typeface="+mn-cs"/>
            </a:endParaRPr>
          </a:p>
        </p:txBody>
      </p:sp>
      <p:pic>
        <p:nvPicPr>
          <p:cNvPr id="17"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0531"/>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2" name="Caption_150532"/>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3" name="Caption_150533"/>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4"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67</a:t>
            </a:fld>
            <a:endParaRPr lang="de-DE" altLang="ko-KR">
              <a:latin typeface="+mn-lt"/>
              <a:cs typeface="+mn-cs"/>
            </a:endParaRPr>
          </a:p>
        </p:txBody>
      </p:sp>
      <p:pic>
        <p:nvPicPr>
          <p:cNvPr id="19"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52581"/>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5" name="Caption_152582"/>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6" name="Caption_152583"/>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7"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mn-lt"/>
                <a:cs typeface="+mn-cs"/>
              </a:rPr>
              <a:t>2</a:t>
            </a:r>
            <a:endParaRPr lang="en-US" altLang="de-DE" sz="2400">
              <a:latin typeface="+mn-lt"/>
              <a:cs typeface="+mn-cs"/>
            </a:endParaRPr>
          </a:p>
        </p:txBody>
      </p:sp>
      <p:sp>
        <p:nvSpPr>
          <p:cNvPr id="28"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cs typeface="+mn-cs"/>
              </a:rPr>
              <a:t>3</a:t>
            </a:r>
            <a:endParaRPr lang="en-US" altLang="de-DE" sz="2400" dirty="0">
              <a:latin typeface="+mn-lt"/>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68</a:t>
            </a:fld>
            <a:endParaRPr lang="de-DE" altLang="ko-KR">
              <a:latin typeface="+mn-lt"/>
              <a:cs typeface="+mn-cs"/>
            </a:endParaRPr>
          </a:p>
        </p:txBody>
      </p:sp>
      <p:pic>
        <p:nvPicPr>
          <p:cNvPr id="21"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5"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54630"/>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8" name="Caption_154631"/>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9" name="Caption_154632"/>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30"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1"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2"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1</a:t>
            </a:r>
            <a:endParaRPr lang="en-US" altLang="de-DE" sz="2400" dirty="0">
              <a:latin typeface="+mn-lt"/>
              <a:ea typeface="+mn-ea"/>
              <a:cs typeface="+mn-cs"/>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정답은 </a:t>
            </a:r>
            <a:r>
              <a:rPr lang="en-US" altLang="ko-KR" sz="3600">
                <a:latin typeface="+mn-lt"/>
                <a:ea typeface="+mn-ea"/>
                <a:cs typeface="+mn-cs"/>
              </a:rPr>
              <a:t>4</a:t>
            </a:r>
            <a:r>
              <a:rPr lang="ko-KR" altLang="en-US" sz="3600">
                <a:latin typeface="+mn-lt"/>
                <a:ea typeface="+mn-ea"/>
                <a:cs typeface="+mn-cs"/>
              </a:rPr>
              <a:t>나</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69</a:t>
            </a:fld>
            <a:endParaRPr lang="de-DE" altLang="ko-KR">
              <a:latin typeface="+mn-lt"/>
              <a:cs typeface="+mn-cs"/>
            </a:endParaRPr>
          </a:p>
        </p:txBody>
      </p:sp>
      <p:pic>
        <p:nvPicPr>
          <p:cNvPr id="14"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6678"/>
          <p:cNvSpPr txBox="1">
            <a:spLocks noChangeArrowheads="1"/>
          </p:cNvSpPr>
          <p:nvPr/>
        </p:nvSpPr>
        <p:spPr bwMode="auto">
          <a:xfrm>
            <a:off x="5798471" y="6328664"/>
            <a:ext cx="56457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endParaRPr lang="en-US" altLang="de-DE" sz="2400" dirty="0">
              <a:latin typeface="+mn-lt"/>
              <a:ea typeface="+mn-ea"/>
              <a:cs typeface="+mn-cs"/>
            </a:endParaRPr>
          </a:p>
        </p:txBody>
      </p:sp>
      <p:sp>
        <p:nvSpPr>
          <p:cNvPr id="19"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0"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1"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1</a:t>
            </a:r>
            <a:endParaRPr lang="en-US" altLang="de-DE" sz="2400" dirty="0">
              <a:latin typeface="+mn-lt"/>
              <a:ea typeface="+mn-ea"/>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70</a:t>
            </a:fld>
            <a:endParaRPr lang="de-DE" altLang="ko-KR">
              <a:latin typeface="+mn-lt"/>
              <a:cs typeface="+mn-cs"/>
            </a:endParaRPr>
          </a:p>
        </p:txBody>
      </p:sp>
      <p:pic>
        <p:nvPicPr>
          <p:cNvPr id="17"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8723"/>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2" name="Caption_158724"/>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3" name="Caption_158725"/>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4"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71</a:t>
            </a:fld>
            <a:endParaRPr lang="de-DE" altLang="ko-KR">
              <a:latin typeface="+mn-lt"/>
              <a:cs typeface="+mn-cs"/>
            </a:endParaRPr>
          </a:p>
        </p:txBody>
      </p:sp>
      <p:pic>
        <p:nvPicPr>
          <p:cNvPr id="19"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0773"/>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5" name="Caption_160774"/>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6" name="Caption_160775"/>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7"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72</a:t>
            </a:fld>
            <a:endParaRPr lang="de-DE" altLang="ko-KR">
              <a:latin typeface="+mn-lt"/>
              <a:cs typeface="+mn-cs"/>
            </a:endParaRPr>
          </a:p>
        </p:txBody>
      </p:sp>
      <p:pic>
        <p:nvPicPr>
          <p:cNvPr id="21"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62822"/>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8" name="Caption_162823"/>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9" name="Caption_162824"/>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30"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1"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2"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정답은 </a:t>
            </a:r>
            <a:r>
              <a:rPr lang="en-US" altLang="ko-KR" sz="3600">
                <a:latin typeface="+mn-lt"/>
                <a:ea typeface="+mn-ea"/>
                <a:cs typeface="+mn-cs"/>
              </a:rPr>
              <a:t>4</a:t>
            </a:r>
            <a:r>
              <a:rPr lang="ko-KR" altLang="en-US" sz="3600">
                <a:latin typeface="+mn-lt"/>
                <a:ea typeface="+mn-ea"/>
                <a:cs typeface="+mn-cs"/>
              </a:rPr>
              <a:t>가</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73</a:t>
            </a:fld>
            <a:endParaRPr lang="de-DE" altLang="ko-KR">
              <a:latin typeface="+mn-lt"/>
              <a:cs typeface="+mn-cs"/>
            </a:endParaRPr>
          </a:p>
        </p:txBody>
      </p:sp>
      <p:pic>
        <p:nvPicPr>
          <p:cNvPr id="14"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21" name="Caption_164873"/>
          <p:cNvSpPr txBox="1">
            <a:spLocks noChangeArrowheads="1"/>
          </p:cNvSpPr>
          <p:nvPr/>
        </p:nvSpPr>
        <p:spPr bwMode="auto">
          <a:xfrm>
            <a:off x="5798471" y="6328664"/>
            <a:ext cx="56457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endParaRPr lang="en-US" altLang="de-DE" sz="2400" dirty="0">
              <a:latin typeface="+mn-lt"/>
              <a:ea typeface="+mn-ea"/>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74</a:t>
            </a:fld>
            <a:endParaRPr lang="de-DE" altLang="ko-KR">
              <a:latin typeface="+mn-lt"/>
              <a:cs typeface="+mn-cs"/>
            </a:endParaRPr>
          </a:p>
        </p:txBody>
      </p:sp>
      <p:pic>
        <p:nvPicPr>
          <p:cNvPr id="17"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6915"/>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2" name="Caption_166916"/>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3" name="Caption_166917"/>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4"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75</a:t>
            </a:fld>
            <a:endParaRPr lang="de-DE" altLang="ko-KR">
              <a:latin typeface="+mn-lt"/>
              <a:cs typeface="+mn-cs"/>
            </a:endParaRPr>
          </a:p>
        </p:txBody>
      </p:sp>
      <p:pic>
        <p:nvPicPr>
          <p:cNvPr id="19"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8965"/>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5" name="Caption_168966"/>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6" name="Caption_168967"/>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7"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76</a:t>
            </a:fld>
            <a:endParaRPr lang="de-DE" altLang="ko-KR">
              <a:latin typeface="+mn-lt"/>
              <a:cs typeface="+mn-cs"/>
            </a:endParaRPr>
          </a:p>
        </p:txBody>
      </p:sp>
      <p:pic>
        <p:nvPicPr>
          <p:cNvPr id="21"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71014"/>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8" name="Caption_171015"/>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9" name="Caption_171016"/>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30"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1"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2"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정답은 </a:t>
            </a:r>
            <a:r>
              <a:rPr lang="en-US" altLang="ko-KR" sz="3600">
                <a:latin typeface="+mn-lt"/>
                <a:ea typeface="+mn-ea"/>
                <a:cs typeface="+mn-cs"/>
              </a:rPr>
              <a:t>4</a:t>
            </a:r>
            <a:r>
              <a:rPr lang="ko-KR" altLang="en-US" sz="3600">
                <a:latin typeface="+mn-lt"/>
                <a:ea typeface="+mn-ea"/>
                <a:cs typeface="+mn-cs"/>
              </a:rPr>
              <a:t>다</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77</a:t>
            </a:fld>
            <a:endParaRPr lang="de-DE" altLang="ko-KR">
              <a:latin typeface="+mn-lt"/>
              <a:cs typeface="+mn-cs"/>
            </a:endParaRPr>
          </a:p>
        </p:txBody>
      </p:sp>
      <p:pic>
        <p:nvPicPr>
          <p:cNvPr id="14"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8" name="Caption_173062"/>
          <p:cNvSpPr txBox="1">
            <a:spLocks noChangeArrowheads="1"/>
          </p:cNvSpPr>
          <p:nvPr/>
        </p:nvSpPr>
        <p:spPr bwMode="auto">
          <a:xfrm>
            <a:off x="5798471" y="6328664"/>
            <a:ext cx="56457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endParaRPr lang="en-US" altLang="de-DE" sz="2400" dirty="0">
              <a:latin typeface="+mn-lt"/>
              <a:ea typeface="+mn-ea"/>
              <a:cs typeface="+mn-cs"/>
            </a:endParaRPr>
          </a:p>
        </p:txBody>
      </p:sp>
      <p:sp>
        <p:nvSpPr>
          <p:cNvPr id="19"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0"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1"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78</a:t>
            </a:fld>
            <a:endParaRPr lang="de-DE" altLang="ko-KR">
              <a:latin typeface="+mn-lt"/>
              <a:cs typeface="+mn-cs"/>
            </a:endParaRPr>
          </a:p>
        </p:txBody>
      </p:sp>
      <p:pic>
        <p:nvPicPr>
          <p:cNvPr id="17"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5107"/>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2" name="Caption_175108"/>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3" name="Caption_175109"/>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4"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79</a:t>
            </a:fld>
            <a:endParaRPr lang="de-DE" altLang="ko-KR">
              <a:latin typeface="+mn-lt"/>
              <a:cs typeface="+mn-cs"/>
            </a:endParaRPr>
          </a:p>
        </p:txBody>
      </p:sp>
      <p:pic>
        <p:nvPicPr>
          <p:cNvPr id="19"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7157"/>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5" name="Caption_177158"/>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6" name="Caption_177159"/>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7"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80</a:t>
            </a:fld>
            <a:endParaRPr lang="de-DE" altLang="ko-KR">
              <a:latin typeface="+mn-lt"/>
              <a:cs typeface="+mn-cs"/>
            </a:endParaRPr>
          </a:p>
        </p:txBody>
      </p:sp>
      <p:pic>
        <p:nvPicPr>
          <p:cNvPr id="21"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79206"/>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8" name="Caption_179207"/>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9" name="Caption_179208"/>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30"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1"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2"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정답은 </a:t>
            </a:r>
            <a:r>
              <a:rPr lang="en-US" altLang="ko-KR" sz="3600">
                <a:latin typeface="+mn-lt"/>
                <a:ea typeface="+mn-ea"/>
                <a:cs typeface="+mn-cs"/>
              </a:rPr>
              <a:t>4</a:t>
            </a:r>
            <a:r>
              <a:rPr lang="ko-KR" altLang="en-US" sz="3600">
                <a:latin typeface="+mn-lt"/>
                <a:ea typeface="+mn-ea"/>
                <a:cs typeface="+mn-cs"/>
              </a:rPr>
              <a:t>나</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81</a:t>
            </a:fld>
            <a:endParaRPr lang="de-DE" altLang="ko-KR">
              <a:latin typeface="+mn-lt"/>
              <a:cs typeface="+mn-cs"/>
            </a:endParaRPr>
          </a:p>
        </p:txBody>
      </p:sp>
      <p:pic>
        <p:nvPicPr>
          <p:cNvPr id="14"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81254"/>
          <p:cNvSpPr txBox="1">
            <a:spLocks noChangeArrowheads="1"/>
          </p:cNvSpPr>
          <p:nvPr/>
        </p:nvSpPr>
        <p:spPr bwMode="auto">
          <a:xfrm>
            <a:off x="5798471" y="6328664"/>
            <a:ext cx="56457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endParaRPr lang="en-US" altLang="de-DE" sz="2400" dirty="0">
              <a:latin typeface="+mn-lt"/>
              <a:ea typeface="+mn-ea"/>
              <a:cs typeface="+mn-cs"/>
            </a:endParaRPr>
          </a:p>
        </p:txBody>
      </p:sp>
      <p:sp>
        <p:nvSpPr>
          <p:cNvPr id="19"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0"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1"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82</a:t>
            </a:fld>
            <a:endParaRPr lang="de-DE" altLang="ko-KR">
              <a:latin typeface="+mn-lt"/>
              <a:cs typeface="+mn-cs"/>
            </a:endParaRPr>
          </a:p>
        </p:txBody>
      </p:sp>
      <p:pic>
        <p:nvPicPr>
          <p:cNvPr id="17"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3301"/>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2" name="Caption_183300"/>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3" name="Caption_183299"/>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4"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83</a:t>
            </a:fld>
            <a:endParaRPr lang="de-DE" altLang="ko-KR">
              <a:latin typeface="+mn-lt"/>
              <a:cs typeface="+mn-cs"/>
            </a:endParaRPr>
          </a:p>
        </p:txBody>
      </p:sp>
      <p:pic>
        <p:nvPicPr>
          <p:cNvPr id="19"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5351"/>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5" name="Caption_185350"/>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6" name="Caption_185349"/>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7"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84</a:t>
            </a:fld>
            <a:endParaRPr lang="de-DE" altLang="ko-KR">
              <a:latin typeface="+mn-lt"/>
              <a:cs typeface="+mn-cs"/>
            </a:endParaRPr>
          </a:p>
        </p:txBody>
      </p:sp>
      <p:pic>
        <p:nvPicPr>
          <p:cNvPr id="21"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87400"/>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8" name="Caption_187399"/>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9" name="Caption_187398"/>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30"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1"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2"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정답은 </a:t>
            </a:r>
            <a:r>
              <a:rPr lang="en-US" altLang="ko-KR" sz="3600">
                <a:latin typeface="+mn-lt"/>
                <a:ea typeface="+mn-ea"/>
                <a:cs typeface="+mn-cs"/>
              </a:rPr>
              <a:t>4</a:t>
            </a:r>
            <a:r>
              <a:rPr lang="ko-KR" altLang="en-US" sz="3600">
                <a:latin typeface="+mn-lt"/>
                <a:ea typeface="+mn-ea"/>
                <a:cs typeface="+mn-cs"/>
              </a:rPr>
              <a:t>가</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85</a:t>
            </a:fld>
            <a:endParaRPr lang="de-DE" altLang="ko-KR">
              <a:latin typeface="+mn-lt"/>
              <a:cs typeface="+mn-cs"/>
            </a:endParaRPr>
          </a:p>
        </p:txBody>
      </p:sp>
      <p:pic>
        <p:nvPicPr>
          <p:cNvPr id="14"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7"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8" name="Caption_189446"/>
          <p:cNvSpPr txBox="1">
            <a:spLocks noChangeArrowheads="1"/>
          </p:cNvSpPr>
          <p:nvPr/>
        </p:nvSpPr>
        <p:spPr bwMode="auto">
          <a:xfrm>
            <a:off x="5798471" y="6328664"/>
            <a:ext cx="56457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endParaRPr lang="en-US" altLang="de-DE" sz="2400" dirty="0">
              <a:latin typeface="+mn-lt"/>
              <a:ea typeface="+mn-ea"/>
              <a:cs typeface="+mn-cs"/>
            </a:endParaRPr>
          </a:p>
        </p:txBody>
      </p:sp>
      <p:sp>
        <p:nvSpPr>
          <p:cNvPr id="19"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0"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1"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86</a:t>
            </a:fld>
            <a:endParaRPr lang="de-DE" altLang="ko-KR">
              <a:latin typeface="+mn-lt"/>
              <a:cs typeface="+mn-cs"/>
            </a:endParaRPr>
          </a:p>
        </p:txBody>
      </p:sp>
      <p:pic>
        <p:nvPicPr>
          <p:cNvPr id="17"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1491"/>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2" name="Caption_191492"/>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3" name="Caption_191493"/>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4"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87</a:t>
            </a:fld>
            <a:endParaRPr lang="de-DE" altLang="ko-KR">
              <a:latin typeface="+mn-lt"/>
              <a:cs typeface="+mn-cs"/>
            </a:endParaRPr>
          </a:p>
        </p:txBody>
      </p:sp>
      <p:pic>
        <p:nvPicPr>
          <p:cNvPr id="19"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93541"/>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5" name="Caption_193542"/>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6" name="Caption_193543"/>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7"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88</a:t>
            </a:fld>
            <a:endParaRPr lang="de-DE" altLang="ko-KR">
              <a:latin typeface="+mn-lt"/>
              <a:cs typeface="+mn-cs"/>
            </a:endParaRPr>
          </a:p>
        </p:txBody>
      </p:sp>
      <p:pic>
        <p:nvPicPr>
          <p:cNvPr id="21"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95590"/>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8" name="Caption_195591"/>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9" name="Caption_195592"/>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30"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1"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2"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정답은 </a:t>
            </a:r>
            <a:r>
              <a:rPr lang="en-US" altLang="ko-KR" sz="3600">
                <a:latin typeface="+mn-lt"/>
                <a:ea typeface="+mn-ea"/>
                <a:cs typeface="+mn-cs"/>
              </a:rPr>
              <a:t>4</a:t>
            </a:r>
            <a:r>
              <a:rPr lang="ko-KR" altLang="en-US" sz="3600">
                <a:latin typeface="+mn-lt"/>
                <a:ea typeface="+mn-ea"/>
                <a:cs typeface="+mn-cs"/>
              </a:rPr>
              <a:t>나</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89</a:t>
            </a:fld>
            <a:endParaRPr lang="de-DE" altLang="ko-KR">
              <a:latin typeface="+mn-lt"/>
              <a:cs typeface="+mn-cs"/>
            </a:endParaRPr>
          </a:p>
        </p:txBody>
      </p:sp>
      <p:pic>
        <p:nvPicPr>
          <p:cNvPr id="14"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7638"/>
          <p:cNvSpPr txBox="1">
            <a:spLocks noChangeArrowheads="1"/>
          </p:cNvSpPr>
          <p:nvPr/>
        </p:nvSpPr>
        <p:spPr bwMode="auto">
          <a:xfrm>
            <a:off x="5798471" y="6328664"/>
            <a:ext cx="56457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endParaRPr lang="en-US" altLang="de-DE" sz="2400" dirty="0">
              <a:latin typeface="+mn-lt"/>
              <a:ea typeface="+mn-ea"/>
              <a:cs typeface="+mn-cs"/>
            </a:endParaRPr>
          </a:p>
        </p:txBody>
      </p:sp>
      <p:sp>
        <p:nvSpPr>
          <p:cNvPr id="19"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0"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1"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90</a:t>
            </a:fld>
            <a:endParaRPr lang="de-DE" altLang="ko-KR">
              <a:latin typeface="+mn-lt"/>
              <a:cs typeface="+mn-cs"/>
            </a:endParaRPr>
          </a:p>
        </p:txBody>
      </p:sp>
      <p:pic>
        <p:nvPicPr>
          <p:cNvPr id="17"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9683"/>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2" name="Caption_199684"/>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3" name="Caption_199685"/>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4"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91</a:t>
            </a:fld>
            <a:endParaRPr lang="de-DE" altLang="ko-KR">
              <a:latin typeface="+mn-lt"/>
              <a:cs typeface="+mn-cs"/>
            </a:endParaRPr>
          </a:p>
        </p:txBody>
      </p:sp>
      <p:pic>
        <p:nvPicPr>
          <p:cNvPr id="19"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01733"/>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5" name="Caption_201734"/>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6" name="Caption_201735"/>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27"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남자는 무엇을 하려고 하나요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92</a:t>
            </a:fld>
            <a:endParaRPr lang="de-DE" altLang="ko-KR">
              <a:latin typeface="+mn-lt"/>
              <a:cs typeface="+mn-cs"/>
            </a:endParaRPr>
          </a:p>
        </p:txBody>
      </p:sp>
      <p:pic>
        <p:nvPicPr>
          <p:cNvPr id="21"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2"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203782"/>
          <p:cNvSpPr txBox="1">
            <a:spLocks noChangeArrowheads="1"/>
          </p:cNvSpPr>
          <p:nvPr/>
        </p:nvSpPr>
        <p:spPr bwMode="auto">
          <a:xfrm>
            <a:off x="1950778"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가</a:t>
            </a:r>
            <a:r>
              <a:rPr lang="en-US" altLang="ko-KR" sz="2000" b="1" dirty="0">
                <a:latin typeface="+mn-lt"/>
                <a:ea typeface="+mn-ea"/>
                <a:cs typeface="+mn-cs"/>
              </a:rPr>
              <a:t>?</a:t>
            </a:r>
            <a:endParaRPr lang="en-US" altLang="de-DE" sz="2400" dirty="0">
              <a:latin typeface="+mn-lt"/>
              <a:ea typeface="+mn-ea"/>
              <a:cs typeface="+mn-cs"/>
            </a:endParaRPr>
          </a:p>
        </p:txBody>
      </p:sp>
      <p:sp>
        <p:nvSpPr>
          <p:cNvPr id="28" name="Caption_203783"/>
          <p:cNvSpPr txBox="1">
            <a:spLocks noChangeArrowheads="1"/>
          </p:cNvSpPr>
          <p:nvPr/>
        </p:nvSpPr>
        <p:spPr bwMode="auto">
          <a:xfrm>
            <a:off x="5739962" y="6328664"/>
            <a:ext cx="681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나</a:t>
            </a:r>
            <a:r>
              <a:rPr lang="en-US" altLang="ko-KR" sz="2000" b="1" dirty="0">
                <a:latin typeface="+mn-lt"/>
                <a:ea typeface="+mn-ea"/>
                <a:cs typeface="+mn-cs"/>
              </a:rPr>
              <a:t>?</a:t>
            </a:r>
            <a:endParaRPr lang="en-US" altLang="de-DE" sz="2400" dirty="0">
              <a:latin typeface="+mn-lt"/>
              <a:ea typeface="+mn-ea"/>
              <a:cs typeface="+mn-cs"/>
            </a:endParaRPr>
          </a:p>
        </p:txBody>
      </p:sp>
      <p:sp>
        <p:nvSpPr>
          <p:cNvPr id="29" name="Caption_203784"/>
          <p:cNvSpPr txBox="1">
            <a:spLocks noChangeArrowheads="1"/>
          </p:cNvSpPr>
          <p:nvPr/>
        </p:nvSpPr>
        <p:spPr bwMode="auto">
          <a:xfrm>
            <a:off x="9529144" y="6328664"/>
            <a:ext cx="681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r>
              <a:rPr lang="en-US" altLang="ko-KR" sz="2000" b="1" dirty="0">
                <a:latin typeface="+mn-lt"/>
                <a:ea typeface="+mn-ea"/>
                <a:cs typeface="+mn-cs"/>
              </a:rPr>
              <a:t>?</a:t>
            </a:r>
            <a:endParaRPr lang="en-US" altLang="de-DE" sz="2400" dirty="0">
              <a:latin typeface="+mn-lt"/>
              <a:ea typeface="+mn-ea"/>
              <a:cs typeface="+mn-cs"/>
            </a:endParaRPr>
          </a:p>
        </p:txBody>
      </p:sp>
      <p:sp>
        <p:nvSpPr>
          <p:cNvPr id="30"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31"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32"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ko-KR" altLang="en-US" sz="2000" b="0">
                <a:solidFill>
                  <a:srgbClr val="333333"/>
                </a:solidFill>
                <a:latin typeface="Calibri Light"/>
              </a:rPr>
              <a:t>앞에 어떤 이야기가 전개될까요</a:t>
            </a:r>
            <a:r>
              <a:rPr lang="en-US" altLang="ko-KR" sz="2000" b="0">
                <a:solidFill>
                  <a:srgbClr val="333333"/>
                </a:solidFill>
                <a:latin typeface="Calibri Light"/>
              </a:rPr>
              <a:t>?</a:t>
            </a:r>
          </a:p>
          <a:p>
            <a:pPr algn="ctr" eaLnBrk="1" hangingPunct="1">
              <a:spcBef>
                <a:spcPts val="1200"/>
              </a:spcBef>
              <a:spcAft>
                <a:spcPts val="0"/>
              </a:spcAft>
              <a:buClrTx/>
              <a:buNone/>
            </a:pPr>
            <a:r>
              <a:rPr lang="ko-KR" altLang="en-US" sz="2000" b="0">
                <a:solidFill>
                  <a:srgbClr val="333333"/>
                </a:solidFill>
                <a:latin typeface="Calibri Light"/>
              </a:rPr>
              <a:t>다음 그림들이 그럴듯하게 연결되는지 토의해 보세요</a:t>
            </a:r>
            <a:r>
              <a:rPr lang="en-US" altLang="ko-KR" sz="2000" b="0">
                <a:solidFill>
                  <a:srgbClr val="333333"/>
                </a:solidFill>
                <a:latin typeface="Calibri Light"/>
              </a:rPr>
              <a:t>:</a:t>
            </a:r>
            <a:endParaRPr lang="en-US" altLang="de-DE" sz="2000" b="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정답은 </a:t>
            </a:r>
            <a:r>
              <a:rPr lang="en-US" altLang="ko-KR" sz="3600">
                <a:latin typeface="+mn-lt"/>
                <a:ea typeface="+mn-ea"/>
                <a:cs typeface="+mn-cs"/>
              </a:rPr>
              <a:t>4</a:t>
            </a:r>
            <a:r>
              <a:rPr lang="ko-KR" altLang="en-US" sz="3600">
                <a:latin typeface="+mn-lt"/>
                <a:ea typeface="+mn-ea"/>
                <a:cs typeface="+mn-cs"/>
              </a:rPr>
              <a:t>다</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93</a:t>
            </a:fld>
            <a:endParaRPr lang="de-DE" altLang="ko-KR">
              <a:latin typeface="+mn-lt"/>
              <a:cs typeface="+mn-cs"/>
            </a:endParaRPr>
          </a:p>
        </p:txBody>
      </p:sp>
      <p:pic>
        <p:nvPicPr>
          <p:cNvPr id="14"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8" name="Caption_205830"/>
          <p:cNvSpPr txBox="1">
            <a:spLocks noChangeArrowheads="1"/>
          </p:cNvSpPr>
          <p:nvPr/>
        </p:nvSpPr>
        <p:spPr bwMode="auto">
          <a:xfrm>
            <a:off x="5798471" y="6328664"/>
            <a:ext cx="56457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ko-KR" sz="2000" b="1" dirty="0">
                <a:latin typeface="+mn-lt"/>
                <a:ea typeface="+mn-ea"/>
                <a:cs typeface="+mn-cs"/>
              </a:rPr>
              <a:t>4</a:t>
            </a:r>
            <a:r>
              <a:rPr lang="ko-KR" altLang="en-US" sz="2000" b="1" dirty="0">
                <a:latin typeface="+mn-lt"/>
                <a:ea typeface="+mn-ea"/>
                <a:cs typeface="+mn-cs"/>
              </a:rPr>
              <a:t>다</a:t>
            </a:r>
            <a:endParaRPr lang="en-US" altLang="de-DE" sz="2400" dirty="0">
              <a:latin typeface="+mn-lt"/>
              <a:ea typeface="+mn-ea"/>
              <a:cs typeface="+mn-cs"/>
            </a:endParaRPr>
          </a:p>
        </p:txBody>
      </p:sp>
      <p:sp>
        <p:nvSpPr>
          <p:cNvPr id="19"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0"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1"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ko-KR" altLang="en-US" sz="3600">
                <a:solidFill>
                  <a:srgbClr val="004992"/>
                </a:solidFill>
                <a:latin typeface="+mn-lt"/>
                <a:ea typeface="+mn-ea"/>
                <a:cs typeface="+mn-cs"/>
              </a:rPr>
              <a:t>요 약</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그 사람에 대해 잘 알거나 그 사람을 가까이에서 관찰할 수 있을 때</a:t>
            </a:r>
            <a:r>
              <a:rPr lang="en-US" altLang="ko-KR" sz="2400" dirty="0">
                <a:solidFill>
                  <a:srgbClr val="333333"/>
                </a:solidFill>
              </a:rPr>
              <a:t>, </a:t>
            </a:r>
            <a:r>
              <a:rPr lang="ko-KR" altLang="en-US" sz="2400" dirty="0">
                <a:solidFill>
                  <a:srgbClr val="333333"/>
                </a:solidFill>
              </a:rPr>
              <a:t>그 사람에 대해서 확실한 결론을 내릴 수 있을 것입니다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94</a:t>
            </a:fld>
            <a:endParaRPr lang="de-DE" altLang="ko-KR">
              <a:latin typeface="+mn-lt"/>
              <a:cs typeface="+mn-cs"/>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ko-KR" altLang="en-US" sz="3600">
                <a:solidFill>
                  <a:srgbClr val="004992"/>
                </a:solidFill>
                <a:latin typeface="+mn-lt"/>
                <a:ea typeface="+mn-ea"/>
                <a:cs typeface="+mn-cs"/>
              </a:rPr>
              <a:t>요 약</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그 사람에 대해 잘 알거나 그 사람을 가까이에서 관찰할 수 있을 때</a:t>
            </a:r>
            <a:r>
              <a:rPr lang="en-US" altLang="ko-KR" sz="2400" dirty="0">
                <a:solidFill>
                  <a:srgbClr val="333333"/>
                </a:solidFill>
              </a:rPr>
              <a:t>, </a:t>
            </a:r>
            <a:r>
              <a:rPr lang="ko-KR" altLang="en-US" sz="2400" dirty="0">
                <a:solidFill>
                  <a:srgbClr val="333333"/>
                </a:solidFill>
              </a:rPr>
              <a:t>그 사람에 대해서 확실한 결론을 내릴 수 있을 것입니다</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333333"/>
                </a:solidFill>
              </a:rPr>
              <a:t>복잡한 상황을 파악하기 위해서는</a:t>
            </a:r>
            <a:r>
              <a:rPr lang="en-US" altLang="ko-KR" sz="2400" dirty="0">
                <a:solidFill>
                  <a:srgbClr val="333333"/>
                </a:solidFill>
              </a:rPr>
              <a:t>(</a:t>
            </a:r>
            <a:r>
              <a:rPr lang="ko-KR" altLang="en-US" sz="2400" dirty="0">
                <a:solidFill>
                  <a:srgbClr val="333333"/>
                </a:solidFill>
              </a:rPr>
              <a:t>앞에서 제시한 것처럼</a:t>
            </a:r>
            <a:r>
              <a:rPr lang="en-US" altLang="ko-KR" sz="2400" dirty="0">
                <a:solidFill>
                  <a:srgbClr val="333333"/>
                </a:solidFill>
              </a:rPr>
              <a:t>), </a:t>
            </a:r>
            <a:r>
              <a:rPr lang="ko-KR" altLang="en-US" sz="2400" dirty="0">
                <a:solidFill>
                  <a:srgbClr val="333333"/>
                </a:solidFill>
              </a:rPr>
              <a:t>모든 가능한 정보를 확인하는 것이 중요합니다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95</a:t>
            </a:fld>
            <a:endParaRPr lang="de-DE" altLang="ko-KR">
              <a:latin typeface="+mn-lt"/>
              <a:cs typeface="+mn-cs"/>
            </a:endParaRPr>
          </a:p>
        </p:txBody>
      </p:sp>
    </p:spTree>
    <p:extLst>
      <p:ext uri="{BB962C8B-B14F-4D97-AF65-F5344CB8AC3E}">
        <p14:creationId xmlns:p14="http://schemas.microsoft.com/office/powerpoint/2010/main" val="17871401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ko-KR" altLang="en-US" sz="3600">
                <a:solidFill>
                  <a:srgbClr val="004992"/>
                </a:solidFill>
                <a:latin typeface="+mn-lt"/>
                <a:ea typeface="+mn-ea"/>
                <a:cs typeface="+mn-cs"/>
              </a:rPr>
              <a:t>요 약</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marL="342900" lvl="0" indent="-342900" defTabSz="914377">
              <a:buClr>
                <a:srgbClr val="333333"/>
              </a:buClr>
              <a:buFont typeface="WingDings"/>
              <a:buChar char=""/>
            </a:pPr>
            <a:r>
              <a:rPr lang="ko-KR" altLang="en-US" sz="2400" dirty="0">
                <a:solidFill>
                  <a:srgbClr val="333333"/>
                </a:solidFill>
              </a:rPr>
              <a:t>그 사람에 대해 잘 알거나 그 사람을 가까이에서 관찰할 수 있을 때</a:t>
            </a:r>
            <a:r>
              <a:rPr lang="en-US" altLang="ko-KR" sz="2400" dirty="0">
                <a:solidFill>
                  <a:srgbClr val="333333"/>
                </a:solidFill>
              </a:rPr>
              <a:t>, </a:t>
            </a:r>
            <a:r>
              <a:rPr lang="ko-KR" altLang="en-US" sz="2400" dirty="0">
                <a:solidFill>
                  <a:srgbClr val="333333"/>
                </a:solidFill>
              </a:rPr>
              <a:t>그 사람에 대해서 확실한 결론을 내릴 수 있을 것입니다</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333333"/>
                </a:solidFill>
              </a:rPr>
              <a:t>복잡한 상황을 파악하기 위해서는</a:t>
            </a:r>
            <a:r>
              <a:rPr lang="en-US" altLang="ko-KR" sz="2400" dirty="0">
                <a:solidFill>
                  <a:srgbClr val="333333"/>
                </a:solidFill>
              </a:rPr>
              <a:t>(</a:t>
            </a:r>
            <a:r>
              <a:rPr lang="ko-KR" altLang="en-US" sz="2400" dirty="0">
                <a:solidFill>
                  <a:srgbClr val="333333"/>
                </a:solidFill>
              </a:rPr>
              <a:t>앞에서 제시한 것처럼</a:t>
            </a:r>
            <a:r>
              <a:rPr lang="en-US" altLang="ko-KR" sz="2400" dirty="0">
                <a:solidFill>
                  <a:srgbClr val="333333"/>
                </a:solidFill>
              </a:rPr>
              <a:t>), </a:t>
            </a:r>
            <a:r>
              <a:rPr lang="ko-KR" altLang="en-US" sz="2400" dirty="0">
                <a:solidFill>
                  <a:srgbClr val="333333"/>
                </a:solidFill>
              </a:rPr>
              <a:t>모든 가능한 정보를 확인하는 것이 중요합니다</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333333"/>
                </a:solidFill>
              </a:rPr>
              <a:t>많은 정보를 고려할수록</a:t>
            </a:r>
            <a:r>
              <a:rPr lang="en-US" altLang="ko-KR" sz="2400" dirty="0">
                <a:solidFill>
                  <a:srgbClr val="333333"/>
                </a:solidFill>
              </a:rPr>
              <a:t>, </a:t>
            </a:r>
            <a:r>
              <a:rPr lang="ko-KR" altLang="en-US" sz="2400" dirty="0">
                <a:solidFill>
                  <a:srgbClr val="333333"/>
                </a:solidFill>
              </a:rPr>
              <a:t>보다 올바른 판단을 할 수 있습니다</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96</a:t>
            </a:fld>
            <a:endParaRPr lang="de-DE" altLang="ko-KR">
              <a:latin typeface="+mn-lt"/>
              <a:cs typeface="+mn-cs"/>
            </a:endParaRPr>
          </a:p>
        </p:txBody>
      </p:sp>
    </p:spTree>
    <p:extLst>
      <p:ext uri="{BB962C8B-B14F-4D97-AF65-F5344CB8AC3E}">
        <p14:creationId xmlns:p14="http://schemas.microsoft.com/office/powerpoint/2010/main" val="24574688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ko-KR" altLang="en-US" sz="3600">
                <a:solidFill>
                  <a:srgbClr val="004992"/>
                </a:solidFill>
                <a:latin typeface="+mn-lt"/>
                <a:ea typeface="+mn-ea"/>
                <a:cs typeface="+mn-cs"/>
              </a:rPr>
              <a:t>과제세트 </a:t>
            </a:r>
            <a:r>
              <a:rPr lang="en-US" altLang="ko-KR" sz="3600">
                <a:solidFill>
                  <a:srgbClr val="004992"/>
                </a:solidFill>
                <a:latin typeface="+mn-lt"/>
                <a:ea typeface="+mn-ea"/>
                <a:cs typeface="+mn-cs"/>
              </a:rPr>
              <a:t>4</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marL="342900" lvl="0" indent="-342900" defTabSz="914377">
              <a:buClr>
                <a:srgbClr val="333333"/>
              </a:buClr>
              <a:buFont typeface="WingDings"/>
              <a:buChar char=""/>
            </a:pPr>
            <a:r>
              <a:rPr lang="ko-KR" altLang="en-US" sz="2400">
                <a:solidFill>
                  <a:srgbClr val="333333"/>
                </a:solidFill>
              </a:rPr>
              <a:t>당신은 하나의 이야기를 담은 연속그림을 볼 것입니다</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333333"/>
                </a:solidFill>
              </a:rPr>
              <a:t>그림들은 </a:t>
            </a:r>
            <a:r>
              <a:rPr lang="en-US" altLang="ko-KR" sz="2400" dirty="0">
                <a:solidFill>
                  <a:srgbClr val="333333"/>
                </a:solidFill>
              </a:rPr>
              <a:t>3</a:t>
            </a:r>
            <a:r>
              <a:rPr lang="ko-KR" altLang="en-US" sz="2400" dirty="0">
                <a:solidFill>
                  <a:srgbClr val="333333"/>
                </a:solidFill>
              </a:rPr>
              <a:t>가지 가능한 결과를 수반합니다</a:t>
            </a:r>
            <a:r>
              <a:rPr lang="en-US" altLang="ko-KR" sz="2400" dirty="0">
                <a:solidFill>
                  <a:srgbClr val="333333"/>
                </a:solidFill>
              </a:rPr>
              <a:t>.</a:t>
            </a:r>
          </a:p>
          <a:p>
            <a:pPr marL="342900" lvl="0" indent="-342900" defTabSz="914377">
              <a:buClr>
                <a:srgbClr val="333333"/>
              </a:buClr>
              <a:buFont typeface="WingDings"/>
              <a:buChar char=""/>
            </a:pPr>
            <a:r>
              <a:rPr lang="ko-KR" altLang="en-US" sz="2400" dirty="0">
                <a:solidFill>
                  <a:srgbClr val="333333"/>
                </a:solidFill>
              </a:rPr>
              <a:t>당신이 할 일은 </a:t>
            </a:r>
            <a:r>
              <a:rPr lang="en-US" altLang="ko-KR" sz="2400" dirty="0">
                <a:solidFill>
                  <a:srgbClr val="333333"/>
                </a:solidFill>
              </a:rPr>
              <a:t>3</a:t>
            </a:r>
            <a:r>
              <a:rPr lang="ko-KR" altLang="en-US" sz="2400" dirty="0">
                <a:solidFill>
                  <a:srgbClr val="333333"/>
                </a:solidFill>
              </a:rPr>
              <a:t>가지 결과 중 이야기의 결론으로 가장 그럴듯한 것을 정하는 것입니다</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97</a:t>
            </a:fld>
            <a:endParaRPr lang="de-DE" altLang="ko-KR">
              <a:latin typeface="+mn-lt"/>
              <a:cs typeface="+mn-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친구를 무시하기</a:t>
            </a:r>
            <a:endParaRPr lang="en-CA"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친구를 돕기</a:t>
            </a:r>
            <a:endParaRPr lang="en-CA"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과일나무가 어떻게 자라는지 배우기</a:t>
            </a:r>
            <a:endParaRPr lang="en-US" altLang="de-DE" sz="2400" b="0" dirty="0">
              <a:solidFill>
                <a:srgbClr val="333333"/>
              </a:solidFill>
              <a:latin typeface="+mn-lt"/>
              <a:cs typeface="+mn-cs"/>
            </a:endParaRPr>
          </a:p>
        </p:txBody>
      </p:sp>
      <p:sp>
        <p:nvSpPr>
          <p:cNvPr id="10342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소년들은 무엇을 하려고 할까요</a:t>
            </a:r>
            <a:r>
              <a:rPr lang="en-US" altLang="ko-KR" sz="3600">
                <a:latin typeface="+mn-lt"/>
                <a:ea typeface="+mn-ea"/>
                <a:cs typeface="+mn-cs"/>
              </a:rPr>
              <a:t>?</a:t>
            </a:r>
            <a:endParaRPr lang="de-DE" altLang="ko-KR"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FB6834EA-6865-495D-ACE7-1EEE7639A66B}" type="slidenum">
              <a:rPr lang="ko-KR" altLang="de-DE" smtClean="0">
                <a:latin typeface="+mn-lt"/>
                <a:cs typeface="+mn-cs"/>
              </a:rPr>
              <a:pPr/>
              <a:t>98</a:t>
            </a:fld>
            <a:endParaRPr lang="de-DE" altLang="ko-KR">
              <a:latin typeface="+mn-lt"/>
              <a:cs typeface="+mn-cs"/>
            </a:endParaRPr>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친구를 무시하기</a:t>
            </a:r>
            <a:endParaRPr lang="en-CA"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친구를 돕기</a:t>
            </a:r>
            <a:endParaRPr lang="en-CA"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과일나무가 어떻게 자라는지 배우기</a:t>
            </a:r>
            <a:endParaRPr lang="en-US" altLang="de-DE" sz="2400" b="0" dirty="0">
              <a:solidFill>
                <a:srgbClr val="333333"/>
              </a:solidFill>
              <a:latin typeface="+mn-lt"/>
              <a:cs typeface="+mn-cs"/>
            </a:endParaRPr>
          </a:p>
        </p:txBody>
      </p:sp>
      <p:sp>
        <p:nvSpPr>
          <p:cNvPr id="1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소년들은 무엇을 하려고 할까요</a:t>
            </a:r>
            <a:r>
              <a:rPr lang="en-US" altLang="ko-KR" sz="3600">
                <a:latin typeface="+mn-lt"/>
                <a:ea typeface="+mn-ea"/>
                <a:cs typeface="+mn-cs"/>
              </a:rPr>
              <a:t>?</a:t>
            </a:r>
            <a:endParaRPr lang="de-DE" altLang="ko-KR"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FB6834EA-6865-495D-ACE7-1EEE7639A66B}" type="slidenum">
              <a:rPr lang="ko-KR" altLang="de-DE" smtClean="0">
                <a:latin typeface="+mn-lt"/>
                <a:cs typeface="+mn-cs"/>
              </a:rPr>
              <a:pPr/>
              <a:t>99</a:t>
            </a:fld>
            <a:endParaRPr lang="de-DE" altLang="ko-KR">
              <a:latin typeface="+mn-lt"/>
              <a:cs typeface="+mn-cs"/>
            </a:endParaRPr>
          </a:p>
        </p:txBody>
      </p:sp>
      <p:pic>
        <p:nvPicPr>
          <p:cNvPr id="11"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1"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친구를 무시하기</a:t>
            </a:r>
            <a:endParaRPr lang="en-CA"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친구를 돕기</a:t>
            </a:r>
            <a:endParaRPr lang="en-CA"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과일나무가 어떻게 자라는지 배우기</a:t>
            </a:r>
            <a:endParaRPr lang="en-US" altLang="de-DE" sz="2400" b="0" dirty="0">
              <a:solidFill>
                <a:srgbClr val="333333"/>
              </a:solidFill>
              <a:latin typeface="+mn-lt"/>
              <a:cs typeface="+mn-cs"/>
            </a:endParaRPr>
          </a:p>
        </p:txBody>
      </p:sp>
      <p:sp>
        <p:nvSpPr>
          <p:cNvPr id="9"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소년들은 무엇을 하려고 할까요</a:t>
            </a:r>
            <a:r>
              <a:rPr lang="en-US" altLang="ko-KR" sz="3600">
                <a:latin typeface="+mn-lt"/>
                <a:ea typeface="+mn-ea"/>
                <a:cs typeface="+mn-cs"/>
              </a:rPr>
              <a:t>?</a:t>
            </a:r>
            <a:endParaRPr lang="de-DE" altLang="ko-KR"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FB6834EA-6865-495D-ACE7-1EEE7639A66B}" type="slidenum">
              <a:rPr lang="ko-KR" altLang="de-DE" smtClean="0">
                <a:latin typeface="+mn-lt"/>
                <a:cs typeface="+mn-cs"/>
              </a:rPr>
              <a:pPr/>
              <a:t>100</a:t>
            </a:fld>
            <a:endParaRPr lang="de-DE" altLang="ko-KR">
              <a:latin typeface="+mn-lt"/>
              <a:cs typeface="+mn-cs"/>
            </a:endParaRPr>
          </a:p>
        </p:txBody>
      </p:sp>
      <p:pic>
        <p:nvPicPr>
          <p:cNvPr id="13"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6"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친구를 무시하기</a:t>
            </a:r>
            <a:endParaRPr lang="en-CA"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친구를 돕기</a:t>
            </a:r>
            <a:endParaRPr lang="en-CA"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과일나무가 어떻게 자라는지 배우기</a:t>
            </a:r>
            <a:endParaRPr lang="en-US" altLang="de-DE" sz="2400" b="0" dirty="0">
              <a:solidFill>
                <a:srgbClr val="333333"/>
              </a:solidFill>
              <a:latin typeface="+mn-lt"/>
              <a:cs typeface="+mn-cs"/>
            </a:endParaRPr>
          </a:p>
        </p:txBody>
      </p:sp>
      <p:sp>
        <p:nvSpPr>
          <p:cNvPr id="9"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소년들은 무엇을 하려고 할까요</a:t>
            </a:r>
            <a:r>
              <a:rPr lang="en-US" altLang="ko-KR" sz="3600">
                <a:latin typeface="+mn-lt"/>
                <a:ea typeface="+mn-ea"/>
                <a:cs typeface="+mn-cs"/>
              </a:rPr>
              <a:t>?</a:t>
            </a:r>
            <a:endParaRPr lang="de-DE" altLang="ko-KR"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FB6834EA-6865-495D-ACE7-1EEE7639A66B}" type="slidenum">
              <a:rPr lang="ko-KR" altLang="de-DE" smtClean="0">
                <a:latin typeface="+mn-lt"/>
                <a:cs typeface="+mn-cs"/>
              </a:rPr>
              <a:pPr/>
              <a:t>101</a:t>
            </a:fld>
            <a:endParaRPr lang="de-DE" altLang="ko-KR">
              <a:latin typeface="+mn-lt"/>
              <a:cs typeface="+mn-cs"/>
            </a:endParaRPr>
          </a:p>
        </p:txBody>
      </p:sp>
      <p:pic>
        <p:nvPicPr>
          <p:cNvPr id="14"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50"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친구를 무시하기</a:t>
            </a:r>
            <a:endParaRPr lang="en-CA"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ko-KR" altLang="en-US" sz="2400" b="0" dirty="0">
                <a:solidFill>
                  <a:srgbClr val="004992"/>
                </a:solidFill>
                <a:latin typeface="+mn-lt"/>
                <a:cs typeface="+mn-cs"/>
              </a:rPr>
              <a:t>친구를 돕기</a:t>
            </a:r>
            <a:endParaRPr lang="en-CA" altLang="de-DE" sz="2400" b="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과일나무가 어떻게 자라는지 배우기</a:t>
            </a:r>
            <a:endParaRPr lang="en-US" altLang="de-DE" sz="2400" b="0" dirty="0">
              <a:solidFill>
                <a:srgbClr val="333333"/>
              </a:solidFill>
              <a:latin typeface="+mn-lt"/>
              <a:cs typeface="+mn-cs"/>
            </a:endParaRPr>
          </a:p>
        </p:txBody>
      </p:sp>
      <p:sp>
        <p:nvSpPr>
          <p:cNvPr id="9"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소년들은 무엇을 하려고 할까요</a:t>
            </a:r>
            <a:r>
              <a:rPr lang="en-US" altLang="ko-KR" sz="3600">
                <a:latin typeface="+mn-lt"/>
                <a:ea typeface="+mn-ea"/>
                <a:cs typeface="+mn-cs"/>
              </a:rPr>
              <a:t>?</a:t>
            </a:r>
            <a:endParaRPr lang="de-DE" altLang="ko-KR"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FB6834EA-6865-495D-ACE7-1EEE7639A66B}" type="slidenum">
              <a:rPr lang="ko-KR" altLang="de-DE" smtClean="0">
                <a:latin typeface="+mn-lt"/>
                <a:cs typeface="+mn-cs"/>
              </a:rPr>
              <a:pPr/>
              <a:t>102</a:t>
            </a:fld>
            <a:endParaRPr lang="de-DE" altLang="ko-KR">
              <a:latin typeface="+mn-lt"/>
              <a:cs typeface="+mn-cs"/>
            </a:endParaRPr>
          </a:p>
        </p:txBody>
      </p:sp>
      <p:pic>
        <p:nvPicPr>
          <p:cNvPr id="14"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여자친구를 위해 꽃을 따기</a:t>
            </a:r>
            <a:endParaRPr lang="en-CA"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꿀을 만들기 위해 벌을 잡기</a:t>
            </a:r>
            <a:endParaRPr lang="en-CA"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dirty="0">
                <a:solidFill>
                  <a:srgbClr val="333333"/>
                </a:solidFill>
                <a:latin typeface="+mn-lt"/>
                <a:cs typeface="+mn-cs"/>
              </a:rPr>
              <a:t>친구 놀래키기</a:t>
            </a:r>
          </a:p>
        </p:txBody>
      </p:sp>
      <p:sp>
        <p:nvSpPr>
          <p:cNvPr id="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소년들은 무엇을 하려고 할까요</a:t>
            </a:r>
            <a:r>
              <a:rPr lang="en-US" altLang="ko-KR" sz="3600">
                <a:latin typeface="+mn-lt"/>
                <a:ea typeface="+mn-ea"/>
                <a:cs typeface="+mn-cs"/>
              </a:rPr>
              <a:t>?</a:t>
            </a:r>
            <a:endParaRPr lang="de-DE" altLang="ko-KR"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FB6834EA-6865-495D-ACE7-1EEE7639A66B}" type="slidenum">
              <a:rPr lang="ko-KR" altLang="de-DE" smtClean="0">
                <a:latin typeface="+mn-lt"/>
                <a:cs typeface="+mn-cs"/>
              </a:rPr>
              <a:pPr/>
              <a:t>103</a:t>
            </a:fld>
            <a:endParaRPr lang="de-DE" altLang="ko-KR">
              <a:latin typeface="+mn-lt"/>
              <a:cs typeface="+mn-cs"/>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여자친구를 위해 꽃을 따기</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꿀을 만들기 위해 벌을 잡기</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친구 놀래키기</a:t>
            </a:r>
          </a:p>
        </p:txBody>
      </p:sp>
      <p:sp>
        <p:nvSpPr>
          <p:cNvPr id="7"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소년들은 무엇을 하려고 할까요</a:t>
            </a:r>
            <a:r>
              <a:rPr lang="en-US" altLang="ko-KR" sz="3600">
                <a:latin typeface="+mn-lt"/>
                <a:ea typeface="+mn-ea"/>
                <a:cs typeface="+mn-cs"/>
              </a:rPr>
              <a:t>?</a:t>
            </a:r>
            <a:endParaRPr lang="de-DE" altLang="ko-KR"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FB6834EA-6865-495D-ACE7-1EEE7639A66B}" type="slidenum">
              <a:rPr lang="ko-KR" altLang="de-DE" smtClean="0">
                <a:latin typeface="+mn-lt"/>
                <a:cs typeface="+mn-cs"/>
              </a:rPr>
              <a:pPr/>
              <a:t>104</a:t>
            </a:fld>
            <a:endParaRPr lang="de-DE" altLang="ko-KR">
              <a:latin typeface="+mn-lt"/>
              <a:cs typeface="+mn-cs"/>
            </a:endParaRPr>
          </a:p>
        </p:txBody>
      </p:sp>
      <p:pic>
        <p:nvPicPr>
          <p:cNvPr id="10"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1"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여자친구를 위해 꽃을 따기</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꿀을 만들기 위해 벌을 잡기</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친구 놀래키기</a:t>
            </a:r>
          </a:p>
        </p:txBody>
      </p:sp>
      <p:sp>
        <p:nvSpPr>
          <p:cNvPr id="9"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소년들은 무엇을 하려고 할까요</a:t>
            </a:r>
            <a:r>
              <a:rPr lang="en-US" altLang="ko-KR" sz="3600">
                <a:latin typeface="+mn-lt"/>
                <a:ea typeface="+mn-ea"/>
                <a:cs typeface="+mn-cs"/>
              </a:rPr>
              <a:t>?</a:t>
            </a:r>
            <a:endParaRPr lang="de-DE" altLang="ko-KR"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FB6834EA-6865-495D-ACE7-1EEE7639A66B}" type="slidenum">
              <a:rPr lang="ko-KR" altLang="de-DE" smtClean="0">
                <a:latin typeface="+mn-lt"/>
                <a:cs typeface="+mn-cs"/>
              </a:rPr>
              <a:pPr/>
              <a:t>105</a:t>
            </a:fld>
            <a:endParaRPr lang="de-DE" altLang="ko-KR">
              <a:latin typeface="+mn-lt"/>
              <a:cs typeface="+mn-cs"/>
            </a:endParaRPr>
          </a:p>
        </p:txBody>
      </p:sp>
      <p:pic>
        <p:nvPicPr>
          <p:cNvPr id="13"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6"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여자친구를 위해 꽃을 따기</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꿀을 만들기 위해 벌을 잡기</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친구 놀래키기</a:t>
            </a:r>
          </a:p>
        </p:txBody>
      </p:sp>
      <p:sp>
        <p:nvSpPr>
          <p:cNvPr id="9"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소년들은 무엇을 하려고 할까요</a:t>
            </a:r>
            <a:r>
              <a:rPr lang="en-US" altLang="ko-KR" sz="3600">
                <a:latin typeface="+mn-lt"/>
                <a:ea typeface="+mn-ea"/>
                <a:cs typeface="+mn-cs"/>
              </a:rPr>
              <a:t>?</a:t>
            </a:r>
            <a:endParaRPr lang="de-DE" altLang="ko-KR"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FB6834EA-6865-495D-ACE7-1EEE7639A66B}" type="slidenum">
              <a:rPr lang="ko-KR" altLang="de-DE" smtClean="0">
                <a:latin typeface="+mn-lt"/>
                <a:cs typeface="+mn-cs"/>
              </a:rPr>
              <a:pPr/>
              <a:t>106</a:t>
            </a:fld>
            <a:endParaRPr lang="de-DE" altLang="ko-KR">
              <a:latin typeface="+mn-lt"/>
              <a:cs typeface="+mn-cs"/>
            </a:endParaRPr>
          </a:p>
        </p:txBody>
      </p:sp>
      <p:pic>
        <p:nvPicPr>
          <p:cNvPr id="14"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0"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여자친구를 위해 꽃을 따기</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꿀을 만들기 위해 벌을 잡기</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ko-KR" altLang="en-US" sz="2400" b="0">
                <a:solidFill>
                  <a:srgbClr val="004992"/>
                </a:solidFill>
                <a:latin typeface="+mn-lt"/>
                <a:cs typeface="+mn-cs"/>
              </a:rPr>
              <a:t>친구 놀래키기</a:t>
            </a:r>
          </a:p>
        </p:txBody>
      </p:sp>
      <p:sp>
        <p:nvSpPr>
          <p:cNvPr id="1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소년들은 무엇을 하려고 할까요</a:t>
            </a:r>
            <a:r>
              <a:rPr lang="en-US" altLang="ko-KR" sz="3600">
                <a:latin typeface="+mn-lt"/>
                <a:ea typeface="+mn-ea"/>
                <a:cs typeface="+mn-cs"/>
              </a:rPr>
              <a:t>?</a:t>
            </a:r>
            <a:endParaRPr lang="de-DE" altLang="ko-KR"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FB6834EA-6865-495D-ACE7-1EEE7639A66B}" type="slidenum">
              <a:rPr lang="ko-KR" altLang="de-DE" smtClean="0">
                <a:latin typeface="+mn-lt"/>
                <a:cs typeface="+mn-cs"/>
              </a:rPr>
              <a:pPr/>
              <a:t>107</a:t>
            </a:fld>
            <a:endParaRPr lang="de-DE" altLang="ko-KR">
              <a:latin typeface="+mn-lt"/>
              <a:cs typeface="+mn-cs"/>
            </a:endParaRPr>
          </a:p>
        </p:txBody>
      </p:sp>
      <p:pic>
        <p:nvPicPr>
          <p:cNvPr id="15"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아가씨에게 데이트를 요청한다</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사탕 몇 개를 산다</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가게를 턴다</a:t>
            </a:r>
            <a:endParaRPr lang="en-US" altLang="de-DE" sz="2400" b="0">
              <a:solidFill>
                <a:srgbClr val="333333"/>
              </a:solidFill>
              <a:latin typeface="+mn-lt"/>
              <a:cs typeface="+mn-cs"/>
            </a:endParaRPr>
          </a:p>
        </p:txBody>
      </p:sp>
      <p:sp>
        <p:nvSpPr>
          <p:cNvPr id="7"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소년들은 무엇을 하려고 할까요</a:t>
            </a:r>
            <a:r>
              <a:rPr lang="en-US" altLang="ko-KR" sz="3600">
                <a:latin typeface="+mn-lt"/>
                <a:ea typeface="+mn-ea"/>
                <a:cs typeface="+mn-cs"/>
              </a:rPr>
              <a:t>?</a:t>
            </a:r>
            <a:endParaRPr lang="de-DE" altLang="ko-KR"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FB6834EA-6865-495D-ACE7-1EEE7639A66B}" type="slidenum">
              <a:rPr lang="ko-KR" altLang="de-DE" smtClean="0">
                <a:latin typeface="+mn-lt"/>
                <a:cs typeface="+mn-cs"/>
              </a:rPr>
              <a:pPr/>
              <a:t>108</a:t>
            </a:fld>
            <a:endParaRPr lang="de-DE" altLang="ko-KR">
              <a:latin typeface="+mn-lt"/>
              <a:cs typeface="+mn-cs"/>
            </a:endParaRPr>
          </a:p>
        </p:txBody>
      </p:sp>
      <p:pic>
        <p:nvPicPr>
          <p:cNvPr id="9"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아가씨에게 데이트를 요청한다</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사탕 몇 개를 산다</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가게를 턴다</a:t>
            </a:r>
            <a:endParaRPr lang="en-US" altLang="de-DE" sz="2400" b="0">
              <a:solidFill>
                <a:srgbClr val="333333"/>
              </a:solidFill>
              <a:latin typeface="+mn-lt"/>
              <a:cs typeface="+mn-cs"/>
            </a:endParaRPr>
          </a:p>
        </p:txBody>
      </p:sp>
      <p:sp>
        <p:nvSpPr>
          <p:cNvPr id="7"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소년들은 무엇을 하려고 할까요</a:t>
            </a:r>
            <a:r>
              <a:rPr lang="en-US" altLang="ko-KR" sz="3600">
                <a:latin typeface="+mn-lt"/>
                <a:ea typeface="+mn-ea"/>
                <a:cs typeface="+mn-cs"/>
              </a:rPr>
              <a:t>?</a:t>
            </a:r>
            <a:endParaRPr lang="de-DE" altLang="ko-KR"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FB6834EA-6865-495D-ACE7-1EEE7639A66B}" type="slidenum">
              <a:rPr lang="ko-KR" altLang="de-DE" smtClean="0">
                <a:latin typeface="+mn-lt"/>
                <a:cs typeface="+mn-cs"/>
              </a:rPr>
              <a:pPr/>
              <a:t>109</a:t>
            </a:fld>
            <a:endParaRPr lang="de-DE" altLang="ko-KR">
              <a:latin typeface="+mn-lt"/>
              <a:cs typeface="+mn-cs"/>
            </a:endParaRPr>
          </a:p>
        </p:txBody>
      </p:sp>
      <p:pic>
        <p:nvPicPr>
          <p:cNvPr id="10"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아가씨에게 데이트를 요청한다</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사탕 몇 개를 산다</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가게를 턴다</a:t>
            </a:r>
            <a:endParaRPr lang="en-US" altLang="de-DE" sz="2400" b="0">
              <a:solidFill>
                <a:srgbClr val="333333"/>
              </a:solidFill>
              <a:latin typeface="+mn-lt"/>
              <a:cs typeface="+mn-cs"/>
            </a:endParaRPr>
          </a:p>
        </p:txBody>
      </p:sp>
      <p:sp>
        <p:nvSpPr>
          <p:cNvPr id="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소년들은 무엇을 하려고 할까요</a:t>
            </a:r>
            <a:r>
              <a:rPr lang="en-US" altLang="ko-KR" sz="3600">
                <a:latin typeface="+mn-lt"/>
                <a:ea typeface="+mn-ea"/>
                <a:cs typeface="+mn-cs"/>
              </a:rPr>
              <a:t>?</a:t>
            </a:r>
            <a:endParaRPr lang="de-DE" altLang="ko-KR"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FB6834EA-6865-495D-ACE7-1EEE7639A66B}" type="slidenum">
              <a:rPr lang="ko-KR" altLang="de-DE" smtClean="0">
                <a:latin typeface="+mn-lt"/>
                <a:cs typeface="+mn-cs"/>
              </a:rPr>
              <a:pPr/>
              <a:t>110</a:t>
            </a:fld>
            <a:endParaRPr lang="de-DE" altLang="ko-KR">
              <a:latin typeface="+mn-lt"/>
              <a:cs typeface="+mn-cs"/>
            </a:endParaRPr>
          </a:p>
        </p:txBody>
      </p:sp>
      <p:pic>
        <p:nvPicPr>
          <p:cNvPr id="12"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6"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아가씨에게 데이트를 요청한다</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사탕 몇 개를 산다</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가게를 턴다</a:t>
            </a:r>
            <a:endParaRPr lang="en-US" altLang="de-DE" sz="2400" b="0">
              <a:solidFill>
                <a:srgbClr val="333333"/>
              </a:solidFill>
              <a:latin typeface="+mn-lt"/>
              <a:cs typeface="+mn-cs"/>
            </a:endParaRPr>
          </a:p>
        </p:txBody>
      </p:sp>
      <p:sp>
        <p:nvSpPr>
          <p:cNvPr id="9"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소년들은 무엇을 하려고 할까요</a:t>
            </a:r>
            <a:r>
              <a:rPr lang="en-US" altLang="ko-KR" sz="3600">
                <a:latin typeface="+mn-lt"/>
                <a:ea typeface="+mn-ea"/>
                <a:cs typeface="+mn-cs"/>
              </a:rPr>
              <a:t>?</a:t>
            </a:r>
            <a:endParaRPr lang="de-DE" altLang="ko-KR"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FB6834EA-6865-495D-ACE7-1EEE7639A66B}" type="slidenum">
              <a:rPr lang="ko-KR" altLang="de-DE" smtClean="0">
                <a:latin typeface="+mn-lt"/>
                <a:cs typeface="+mn-cs"/>
              </a:rPr>
              <a:pPr/>
              <a:t>111</a:t>
            </a:fld>
            <a:endParaRPr lang="de-DE" altLang="ko-KR">
              <a:latin typeface="+mn-lt"/>
              <a:cs typeface="+mn-cs"/>
            </a:endParaRPr>
          </a:p>
        </p:txBody>
      </p:sp>
      <p:pic>
        <p:nvPicPr>
          <p:cNvPr id="14"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0"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아가씨에게 데이트를 요청한다</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ko-KR" altLang="en-US" sz="2400" b="0">
                <a:solidFill>
                  <a:srgbClr val="333333"/>
                </a:solidFill>
                <a:latin typeface="+mn-lt"/>
                <a:cs typeface="+mn-cs"/>
              </a:rPr>
              <a:t>사탕 몇 개를 산다</a:t>
            </a:r>
            <a:endParaRPr lang="en-CA" altLang="de-DE" sz="2400" b="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ko-KR" altLang="en-US" sz="2400" b="0">
                <a:solidFill>
                  <a:srgbClr val="004992"/>
                </a:solidFill>
                <a:latin typeface="+mn-lt"/>
                <a:cs typeface="+mn-cs"/>
              </a:rPr>
              <a:t>가게를 턴다</a:t>
            </a:r>
            <a:endParaRPr lang="en-US" altLang="de-DE" sz="2400" b="0">
              <a:solidFill>
                <a:srgbClr val="004992"/>
              </a:solidFill>
              <a:latin typeface="+mn-lt"/>
              <a:cs typeface="+mn-cs"/>
            </a:endParaRPr>
          </a:p>
        </p:txBody>
      </p:sp>
      <p:sp>
        <p:nvSpPr>
          <p:cNvPr id="9"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소년들은 무엇을 하려고 할까요</a:t>
            </a:r>
            <a:r>
              <a:rPr lang="en-US" altLang="ko-KR" sz="3600">
                <a:latin typeface="+mn-lt"/>
                <a:ea typeface="+mn-ea"/>
                <a:cs typeface="+mn-cs"/>
              </a:rPr>
              <a:t>?</a:t>
            </a:r>
            <a:endParaRPr lang="de-DE" altLang="ko-KR"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FB6834EA-6865-495D-ACE7-1EEE7639A66B}" type="slidenum">
              <a:rPr lang="ko-KR" altLang="de-DE" smtClean="0">
                <a:latin typeface="+mn-lt"/>
                <a:cs typeface="+mn-cs"/>
              </a:rPr>
              <a:pPr/>
              <a:t>112</a:t>
            </a:fld>
            <a:endParaRPr lang="de-DE" altLang="ko-KR">
              <a:latin typeface="+mn-lt"/>
              <a:cs typeface="+mn-cs"/>
            </a:endParaRPr>
          </a:p>
        </p:txBody>
      </p:sp>
      <p:pic>
        <p:nvPicPr>
          <p:cNvPr id="14"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매일의 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 사람에 대해 잘 알거나 그 사람을 가까이에서 관찰할 수 있을 때만</a:t>
            </a:r>
            <a:r>
              <a:rPr lang="en-US" altLang="ko-KR" sz="2400" dirty="0">
                <a:solidFill>
                  <a:srgbClr val="333333"/>
                </a:solidFill>
              </a:rPr>
              <a:t>, </a:t>
            </a:r>
            <a:r>
              <a:rPr lang="ko-KR" altLang="en-US" sz="2400" dirty="0">
                <a:solidFill>
                  <a:srgbClr val="333333"/>
                </a:solidFill>
              </a:rPr>
              <a:t>그 사람에 대해 확실한 결론을 내릴 수 있을 것 입니다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113</a:t>
            </a:fld>
            <a:endParaRPr lang="de-DE" altLang="ko-KR">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매일의 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 사람에 대해 잘 알거나 그 사람을 가까이에서 관찰할 수 있을 때만</a:t>
            </a:r>
            <a:r>
              <a:rPr lang="en-US" altLang="ko-KR" sz="2400" dirty="0">
                <a:solidFill>
                  <a:srgbClr val="333333"/>
                </a:solidFill>
              </a:rPr>
              <a:t>, </a:t>
            </a:r>
            <a:r>
              <a:rPr lang="ko-KR" altLang="en-US" sz="2400" dirty="0">
                <a:solidFill>
                  <a:srgbClr val="333333"/>
                </a:solidFill>
              </a:rPr>
              <a:t>그 사람에 대해 확실한 결론을 내릴 수 있을 것 입니다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얼굴표정과 몸짓은 상대방의 느낌을 알아내는데 중요한 단서이지만</a:t>
            </a:r>
            <a:r>
              <a:rPr lang="en-US" altLang="ko-KR" sz="2400" dirty="0">
                <a:solidFill>
                  <a:srgbClr val="333333"/>
                </a:solidFill>
              </a:rPr>
              <a:t>, </a:t>
            </a:r>
            <a:r>
              <a:rPr lang="ko-KR" altLang="en-US" sz="2400" dirty="0">
                <a:solidFill>
                  <a:srgbClr val="333333"/>
                </a:solidFill>
              </a:rPr>
              <a:t>동시에 오해를 불러일으킬 수 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114</a:t>
            </a:fld>
            <a:endParaRPr lang="de-DE" altLang="ko-KR">
              <a:latin typeface="+mn-lt"/>
              <a:cs typeface="+mn-cs"/>
            </a:endParaRPr>
          </a:p>
        </p:txBody>
      </p:sp>
    </p:spTree>
    <p:extLst>
      <p:ext uri="{BB962C8B-B14F-4D97-AF65-F5344CB8AC3E}">
        <p14:creationId xmlns:p14="http://schemas.microsoft.com/office/powerpoint/2010/main" val="204724632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매일의 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 사람에 대해 잘 알거나 그 사람을 가까이에서 관찰할 수 있을 때만</a:t>
            </a:r>
            <a:r>
              <a:rPr lang="en-US" altLang="ko-KR" sz="2400" dirty="0">
                <a:solidFill>
                  <a:srgbClr val="333333"/>
                </a:solidFill>
              </a:rPr>
              <a:t>, </a:t>
            </a:r>
            <a:r>
              <a:rPr lang="ko-KR" altLang="en-US" sz="2400" dirty="0">
                <a:solidFill>
                  <a:srgbClr val="333333"/>
                </a:solidFill>
              </a:rPr>
              <a:t>그 사람에 대해 확실한 결론을 내릴 수 있을 것 입니다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얼굴표정과 몸짓은 상대방의 느낌을 알아내는데 중요한 단서이지만</a:t>
            </a:r>
            <a:r>
              <a:rPr lang="en-US" altLang="ko-KR" sz="2400" dirty="0">
                <a:solidFill>
                  <a:srgbClr val="333333"/>
                </a:solidFill>
              </a:rPr>
              <a:t>, </a:t>
            </a:r>
            <a:r>
              <a:rPr lang="ko-KR" altLang="en-US" sz="2400" dirty="0">
                <a:solidFill>
                  <a:srgbClr val="333333"/>
                </a:solidFill>
              </a:rPr>
              <a:t>동시에 오해를 불러일으킬 수 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복잡한 상황을 파악할 때</a:t>
            </a:r>
            <a:r>
              <a:rPr lang="en-US" altLang="ko-KR" sz="2400" dirty="0">
                <a:solidFill>
                  <a:srgbClr val="333333"/>
                </a:solidFill>
              </a:rPr>
              <a:t>, </a:t>
            </a:r>
            <a:r>
              <a:rPr lang="ko-KR" altLang="en-US" sz="2400" dirty="0">
                <a:solidFill>
                  <a:srgbClr val="333333"/>
                </a:solidFill>
              </a:rPr>
              <a:t>가능한 모든 정보를 고려하는 것은 중요하다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115</a:t>
            </a:fld>
            <a:endParaRPr lang="de-DE" altLang="ko-KR">
              <a:latin typeface="+mn-lt"/>
              <a:cs typeface="+mn-cs"/>
            </a:endParaRPr>
          </a:p>
        </p:txBody>
      </p:sp>
    </p:spTree>
    <p:extLst>
      <p:ext uri="{BB962C8B-B14F-4D97-AF65-F5344CB8AC3E}">
        <p14:creationId xmlns:p14="http://schemas.microsoft.com/office/powerpoint/2010/main" val="344619170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매일의 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 사람에 대해 잘 알거나 그 사람을 가까이에서 관찰할 수 있을 때만</a:t>
            </a:r>
            <a:r>
              <a:rPr lang="en-US" altLang="ko-KR" sz="2400" dirty="0">
                <a:solidFill>
                  <a:srgbClr val="333333"/>
                </a:solidFill>
              </a:rPr>
              <a:t>, </a:t>
            </a:r>
            <a:r>
              <a:rPr lang="ko-KR" altLang="en-US" sz="2400" dirty="0">
                <a:solidFill>
                  <a:srgbClr val="333333"/>
                </a:solidFill>
              </a:rPr>
              <a:t>그 사람에 대해 확실한 결론을 내릴 수 있을 것 입니다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얼굴표정과 몸짓은 상대방의 느낌을 알아내는데 중요한 단서이지만</a:t>
            </a:r>
            <a:r>
              <a:rPr lang="en-US" altLang="ko-KR" sz="2400" dirty="0">
                <a:solidFill>
                  <a:srgbClr val="333333"/>
                </a:solidFill>
              </a:rPr>
              <a:t>, </a:t>
            </a:r>
            <a:r>
              <a:rPr lang="ko-KR" altLang="en-US" sz="2400" dirty="0">
                <a:solidFill>
                  <a:srgbClr val="333333"/>
                </a:solidFill>
              </a:rPr>
              <a:t>동시에 오해를 불러일으킬 수 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복잡한 상황을 파악할 때</a:t>
            </a:r>
            <a:r>
              <a:rPr lang="en-US" altLang="ko-KR" sz="2400" dirty="0">
                <a:solidFill>
                  <a:srgbClr val="333333"/>
                </a:solidFill>
              </a:rPr>
              <a:t>, </a:t>
            </a:r>
            <a:r>
              <a:rPr lang="ko-KR" altLang="en-US" sz="2400" dirty="0">
                <a:solidFill>
                  <a:srgbClr val="333333"/>
                </a:solidFill>
              </a:rPr>
              <a:t>가능한 모든 정보를 고려하는 것은 중요하다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많은 정보를 고려할수록</a:t>
            </a:r>
            <a:r>
              <a:rPr lang="en-US" altLang="ko-KR" sz="2400" dirty="0">
                <a:solidFill>
                  <a:srgbClr val="333333"/>
                </a:solidFill>
              </a:rPr>
              <a:t>, </a:t>
            </a:r>
            <a:r>
              <a:rPr lang="ko-KR" altLang="en-US" sz="2400" dirty="0">
                <a:solidFill>
                  <a:srgbClr val="333333"/>
                </a:solidFill>
              </a:rPr>
              <a:t>보다 올바른 판단을 할 수 있다</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116</a:t>
            </a:fld>
            <a:endParaRPr lang="de-DE" altLang="ko-KR">
              <a:latin typeface="+mn-lt"/>
              <a:cs typeface="+mn-cs"/>
            </a:endParaRPr>
          </a:p>
        </p:txBody>
      </p:sp>
    </p:spTree>
    <p:extLst>
      <p:ext uri="{BB962C8B-B14F-4D97-AF65-F5344CB8AC3E}">
        <p14:creationId xmlns:p14="http://schemas.microsoft.com/office/powerpoint/2010/main" val="224266694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이것이 정신증과 어떻게 관련이 있을까</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000" dirty="0">
                <a:solidFill>
                  <a:srgbClr val="333333"/>
                </a:solidFill>
              </a:rPr>
              <a:t>정신증이 있는 동안에</a:t>
            </a:r>
            <a:r>
              <a:rPr lang="en-AU" altLang="de-DE" sz="2000" dirty="0">
                <a:solidFill>
                  <a:srgbClr val="333333"/>
                </a:solidFill>
              </a:rPr>
              <a:t>, </a:t>
            </a:r>
            <a:r>
              <a:rPr lang="ko-KR" altLang="en-US" sz="2000" dirty="0">
                <a:solidFill>
                  <a:srgbClr val="333333"/>
                </a:solidFill>
              </a:rPr>
              <a:t>사람들은 표정이나 행동을 잘못 해석하거나 과잉 해석을 하는 경향이 있습니다</a:t>
            </a:r>
            <a:r>
              <a:rPr lang="en-US" altLang="ko-KR" sz="2000" dirty="0">
                <a:solidFill>
                  <a:srgbClr val="333333"/>
                </a:solidFill>
              </a:rPr>
              <a:t>.</a:t>
            </a:r>
            <a:endParaRPr lang="en-AU" altLang="de-DE" sz="2000" dirty="0">
              <a:solidFill>
                <a:srgbClr val="333333"/>
              </a:solidFill>
            </a:endParaRPr>
          </a:p>
          <a:p>
            <a:pPr lvl="0" defTabSz="914400" fontAlgn="base"/>
            <a:r>
              <a:rPr lang="ko-KR" altLang="en-US" sz="2000" dirty="0">
                <a:solidFill>
                  <a:srgbClr val="004992"/>
                </a:solidFill>
              </a:rPr>
              <a:t>예</a:t>
            </a:r>
            <a:r>
              <a:rPr lang="en-AU" altLang="de-DE" sz="2000" dirty="0">
                <a:solidFill>
                  <a:srgbClr val="004992"/>
                </a:solidFill>
              </a:rPr>
              <a:t>:</a:t>
            </a:r>
            <a:r>
              <a:rPr lang="en-AU" altLang="de-DE" sz="2000" dirty="0">
                <a:solidFill>
                  <a:srgbClr val="333333"/>
                </a:solidFill>
              </a:rPr>
              <a:t> </a:t>
            </a:r>
            <a:r>
              <a:rPr lang="ko-KR" altLang="en-US" sz="2000" dirty="0">
                <a:solidFill>
                  <a:srgbClr val="333333"/>
                </a:solidFill>
              </a:rPr>
              <a:t>버지니아는 몇일 동안 방에 숨어 지내고 있다</a:t>
            </a:r>
            <a:r>
              <a:rPr lang="en-US" altLang="ko-KR" sz="2000" dirty="0">
                <a:solidFill>
                  <a:srgbClr val="333333"/>
                </a:solidFill>
              </a:rPr>
              <a:t>. </a:t>
            </a:r>
            <a:r>
              <a:rPr lang="ko-KR" altLang="en-US" sz="2000" dirty="0">
                <a:solidFill>
                  <a:srgbClr val="333333"/>
                </a:solidFill>
              </a:rPr>
              <a:t>왜냐하면 불량배가 그녀를 따라다닌다고 생각하기 때문이다</a:t>
            </a:r>
            <a:r>
              <a:rPr lang="en-US" altLang="ko-KR" sz="2000" dirty="0">
                <a:solidFill>
                  <a:srgbClr val="333333"/>
                </a:solidFill>
              </a:rPr>
              <a:t>.</a:t>
            </a:r>
            <a:endParaRPr lang="en-AU" altLang="de-DE" sz="2000" dirty="0">
              <a:solidFill>
                <a:srgbClr val="333333"/>
              </a:solidFill>
            </a:endParaRPr>
          </a:p>
          <a:p>
            <a:pPr lvl="0" defTabSz="914400" fontAlgn="base"/>
            <a:r>
              <a:rPr lang="ko-KR" altLang="en-US" sz="2000" dirty="0">
                <a:solidFill>
                  <a:srgbClr val="004992"/>
                </a:solidFill>
              </a:rPr>
              <a:t>배경</a:t>
            </a:r>
            <a:r>
              <a:rPr lang="en-AU" altLang="de-DE" sz="2000" dirty="0">
                <a:solidFill>
                  <a:srgbClr val="004992"/>
                </a:solidFill>
              </a:rPr>
              <a:t>:</a:t>
            </a:r>
            <a:r>
              <a:rPr lang="en-AU" altLang="de-DE" sz="2000" dirty="0">
                <a:solidFill>
                  <a:srgbClr val="333333"/>
                </a:solidFill>
              </a:rPr>
              <a:t> </a:t>
            </a:r>
            <a:r>
              <a:rPr lang="ko-KR" altLang="en-US" sz="2000" dirty="0">
                <a:solidFill>
                  <a:srgbClr val="333333"/>
                </a:solidFill>
              </a:rPr>
              <a:t>그녀는 정말 음란한 눈빛을 보내는 팔에 문신한 남자를 만났다</a:t>
            </a:r>
            <a:r>
              <a:rPr lang="en-US" altLang="ko-KR" sz="2000" dirty="0">
                <a:solidFill>
                  <a:srgbClr val="333333"/>
                </a:solidFill>
              </a:rPr>
              <a:t>.</a:t>
            </a:r>
          </a:p>
          <a:p>
            <a:pPr lvl="0" defTabSz="914400" fontAlgn="base"/>
            <a:r>
              <a:rPr lang="ko-KR" altLang="en-US" sz="2000" dirty="0">
                <a:solidFill>
                  <a:srgbClr val="004992"/>
                </a:solidFill>
              </a:rPr>
              <a:t>그러나</a:t>
            </a:r>
            <a:r>
              <a:rPr lang="en-AU" altLang="de-DE" sz="2000" dirty="0">
                <a:solidFill>
                  <a:srgbClr val="004992"/>
                </a:solidFill>
              </a:rPr>
              <a:t>:</a:t>
            </a:r>
            <a:r>
              <a:rPr lang="en-AU" altLang="de-DE" sz="2000" dirty="0">
                <a:solidFill>
                  <a:srgbClr val="333333"/>
                </a:solidFill>
              </a:rPr>
              <a:t> </a:t>
            </a:r>
            <a:r>
              <a:rPr lang="ko-KR" altLang="en-US" sz="2000" dirty="0">
                <a:solidFill>
                  <a:srgbClr val="333333"/>
                </a:solidFill>
              </a:rPr>
              <a:t>그 남자가 그녀에게 음란한 눈빛을 보낸 것일지도 모르지만 그는 단지 그녀 뒤에서 아무 생각 없이 바라본 것일 수 있다</a:t>
            </a:r>
            <a:r>
              <a:rPr lang="en-US" altLang="ko-KR" sz="2000" dirty="0">
                <a:solidFill>
                  <a:srgbClr val="333333"/>
                </a:solidFill>
              </a:rPr>
              <a:t>. </a:t>
            </a:r>
            <a:r>
              <a:rPr lang="ko-KR" altLang="en-US" sz="2000" dirty="0">
                <a:solidFill>
                  <a:srgbClr val="333333"/>
                </a:solidFill>
              </a:rPr>
              <a:t>주의</a:t>
            </a:r>
            <a:r>
              <a:rPr lang="en-AU" altLang="de-DE" sz="2000" dirty="0">
                <a:solidFill>
                  <a:srgbClr val="333333"/>
                </a:solidFill>
              </a:rPr>
              <a:t>: </a:t>
            </a:r>
            <a:r>
              <a:rPr lang="ko-KR" altLang="en-US" sz="2000" dirty="0">
                <a:solidFill>
                  <a:srgbClr val="333333"/>
                </a:solidFill>
              </a:rPr>
              <a:t>문신한 남자가 모두 불량배는 아니다</a:t>
            </a:r>
            <a:r>
              <a:rPr lang="en-US" altLang="ko-KR" sz="2000" dirty="0">
                <a:solidFill>
                  <a:srgbClr val="333333"/>
                </a:solidFill>
              </a:rPr>
              <a:t>.</a:t>
            </a:r>
            <a:r>
              <a:rPr lang="en-AU" altLang="de-DE" sz="2000" dirty="0">
                <a:solidFill>
                  <a:srgbClr val="333333"/>
                </a:solidFill>
              </a:rPr>
              <a:t> </a:t>
            </a:r>
            <a:r>
              <a:rPr lang="ko-KR" altLang="en-US" sz="2000" dirty="0">
                <a:solidFill>
                  <a:srgbClr val="333333"/>
                </a:solidFill>
              </a:rPr>
              <a:t>그는 그녀의 주소도 모르고 그녀를 따라다닐 이유도 없다</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117</a:t>
            </a:fld>
            <a:endParaRPr lang="de-DE" altLang="ko-KR">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이것이 정신증과 어떻게 관련이 있을까</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000" dirty="0">
                <a:solidFill>
                  <a:srgbClr val="333333"/>
                </a:solidFill>
              </a:rPr>
              <a:t>정신증이 있는 동안에</a:t>
            </a:r>
            <a:r>
              <a:rPr lang="en-AU" altLang="de-DE" sz="2000" dirty="0">
                <a:solidFill>
                  <a:srgbClr val="333333"/>
                </a:solidFill>
              </a:rPr>
              <a:t>, </a:t>
            </a:r>
            <a:r>
              <a:rPr lang="ko-KR" altLang="en-US" sz="2000" dirty="0">
                <a:solidFill>
                  <a:srgbClr val="333333"/>
                </a:solidFill>
              </a:rPr>
              <a:t>사람들은 표정이나 행동을 잘못 해석하거나 과잉 해석을 하는 경향이 있습니다</a:t>
            </a:r>
            <a:r>
              <a:rPr lang="en-US" altLang="ko-KR" sz="2000" dirty="0">
                <a:solidFill>
                  <a:srgbClr val="333333"/>
                </a:solidFill>
              </a:rPr>
              <a:t>.</a:t>
            </a:r>
            <a:endParaRPr lang="en-AU" altLang="de-DE" sz="2000" dirty="0">
              <a:solidFill>
                <a:srgbClr val="333333"/>
              </a:solidFill>
            </a:endParaRPr>
          </a:p>
          <a:p>
            <a:pPr lvl="0" defTabSz="914400" fontAlgn="base"/>
            <a:r>
              <a:rPr lang="ko-KR" altLang="en-US" sz="2000" dirty="0">
                <a:solidFill>
                  <a:srgbClr val="004992"/>
                </a:solidFill>
              </a:rPr>
              <a:t>예</a:t>
            </a:r>
            <a:r>
              <a:rPr lang="en-AU" altLang="de-DE" sz="2000" dirty="0">
                <a:solidFill>
                  <a:srgbClr val="004992"/>
                </a:solidFill>
              </a:rPr>
              <a:t>:</a:t>
            </a:r>
            <a:r>
              <a:rPr lang="en-AU" altLang="de-DE" sz="2000" dirty="0">
                <a:solidFill>
                  <a:srgbClr val="333333"/>
                </a:solidFill>
              </a:rPr>
              <a:t> </a:t>
            </a:r>
            <a:r>
              <a:rPr lang="ko-KR" altLang="en-US" sz="2000" dirty="0">
                <a:solidFill>
                  <a:srgbClr val="333333"/>
                </a:solidFill>
              </a:rPr>
              <a:t>버지니아는 몇일 동안 방에 숨어 지내고 있다</a:t>
            </a:r>
            <a:r>
              <a:rPr lang="en-US" altLang="ko-KR" sz="2000" dirty="0">
                <a:solidFill>
                  <a:srgbClr val="333333"/>
                </a:solidFill>
              </a:rPr>
              <a:t>. </a:t>
            </a:r>
            <a:r>
              <a:rPr lang="ko-KR" altLang="en-US" sz="2000" dirty="0">
                <a:solidFill>
                  <a:srgbClr val="333333"/>
                </a:solidFill>
              </a:rPr>
              <a:t>왜냐하면 불량배가 그녀를 따라다닌다고 생각하기 때문이다</a:t>
            </a:r>
            <a:r>
              <a:rPr lang="en-US" altLang="ko-KR" sz="2000" dirty="0">
                <a:solidFill>
                  <a:srgbClr val="333333"/>
                </a:solidFill>
              </a:rPr>
              <a:t>.</a:t>
            </a:r>
            <a:endParaRPr lang="en-AU" altLang="de-DE" sz="2000" dirty="0">
              <a:solidFill>
                <a:srgbClr val="333333"/>
              </a:solidFill>
            </a:endParaRPr>
          </a:p>
          <a:p>
            <a:pPr lvl="0" defTabSz="914400" fontAlgn="base"/>
            <a:r>
              <a:rPr lang="ko-KR" altLang="en-US" sz="2000" dirty="0">
                <a:solidFill>
                  <a:srgbClr val="004992"/>
                </a:solidFill>
              </a:rPr>
              <a:t>배경</a:t>
            </a:r>
            <a:r>
              <a:rPr lang="en-AU" altLang="de-DE" sz="2000" dirty="0">
                <a:solidFill>
                  <a:srgbClr val="004992"/>
                </a:solidFill>
              </a:rPr>
              <a:t>:</a:t>
            </a:r>
            <a:r>
              <a:rPr lang="en-AU" altLang="de-DE" sz="2000" dirty="0">
                <a:solidFill>
                  <a:srgbClr val="333333"/>
                </a:solidFill>
              </a:rPr>
              <a:t> </a:t>
            </a:r>
            <a:r>
              <a:rPr lang="ko-KR" altLang="en-US" sz="2000" dirty="0">
                <a:solidFill>
                  <a:srgbClr val="333333"/>
                </a:solidFill>
              </a:rPr>
              <a:t>그녀는 정말 음란한 눈빛을 보내는 팔에 문신한 남자를 만났다</a:t>
            </a:r>
            <a:r>
              <a:rPr lang="en-US" altLang="ko-KR" sz="2000" dirty="0">
                <a:solidFill>
                  <a:srgbClr val="333333"/>
                </a:solidFill>
              </a:rPr>
              <a:t>.</a:t>
            </a:r>
          </a:p>
          <a:p>
            <a:pPr lvl="0" defTabSz="914400" fontAlgn="base"/>
            <a:r>
              <a:rPr lang="ko-KR" altLang="en-US" sz="2000" dirty="0">
                <a:solidFill>
                  <a:srgbClr val="004992"/>
                </a:solidFill>
              </a:rPr>
              <a:t>그러나</a:t>
            </a:r>
            <a:r>
              <a:rPr lang="en-AU" altLang="de-DE" sz="2000" dirty="0">
                <a:solidFill>
                  <a:srgbClr val="004992"/>
                </a:solidFill>
              </a:rPr>
              <a:t>:</a:t>
            </a:r>
            <a:r>
              <a:rPr lang="en-AU" altLang="de-DE" sz="2000" dirty="0">
                <a:solidFill>
                  <a:srgbClr val="333333"/>
                </a:solidFill>
              </a:rPr>
              <a:t> </a:t>
            </a:r>
            <a:r>
              <a:rPr lang="ko-KR" altLang="en-US" sz="2000" dirty="0">
                <a:solidFill>
                  <a:srgbClr val="333333"/>
                </a:solidFill>
              </a:rPr>
              <a:t>그 남자가 그녀에게 음란한 눈빛을 보낸 것일지도 모르지만 그는 단지 그녀 뒤에서 아무 생각 없이 바라본 것일 수 있다</a:t>
            </a:r>
            <a:r>
              <a:rPr lang="en-US" altLang="ko-KR" sz="2000" dirty="0">
                <a:solidFill>
                  <a:srgbClr val="333333"/>
                </a:solidFill>
              </a:rPr>
              <a:t>. </a:t>
            </a:r>
            <a:r>
              <a:rPr lang="ko-KR" altLang="en-US" sz="2000" dirty="0">
                <a:solidFill>
                  <a:srgbClr val="333333"/>
                </a:solidFill>
              </a:rPr>
              <a:t>주의</a:t>
            </a:r>
            <a:r>
              <a:rPr lang="en-AU" altLang="de-DE" sz="2000" dirty="0">
                <a:solidFill>
                  <a:srgbClr val="333333"/>
                </a:solidFill>
              </a:rPr>
              <a:t>: </a:t>
            </a:r>
            <a:r>
              <a:rPr lang="ko-KR" altLang="en-US" sz="2000" dirty="0">
                <a:solidFill>
                  <a:srgbClr val="333333"/>
                </a:solidFill>
              </a:rPr>
              <a:t>문신한 남자가 모두 불량배는 아니다</a:t>
            </a:r>
            <a:r>
              <a:rPr lang="en-US" altLang="ko-KR" sz="2000" dirty="0">
                <a:solidFill>
                  <a:srgbClr val="333333"/>
                </a:solidFill>
              </a:rPr>
              <a:t>.</a:t>
            </a:r>
            <a:r>
              <a:rPr lang="en-AU" altLang="de-DE" sz="2000" dirty="0">
                <a:solidFill>
                  <a:srgbClr val="333333"/>
                </a:solidFill>
              </a:rPr>
              <a:t> </a:t>
            </a:r>
            <a:r>
              <a:rPr lang="ko-KR" altLang="en-US" sz="2000" dirty="0">
                <a:solidFill>
                  <a:srgbClr val="333333"/>
                </a:solidFill>
              </a:rPr>
              <a:t>그는 그녀의 주소도 모르고 그녀를 따라다닐 이유도 없다</a:t>
            </a:r>
            <a:r>
              <a:rPr lang="en-US" altLang="ko-KR" sz="2000" dirty="0">
                <a:solidFill>
                  <a:srgbClr val="333333"/>
                </a:solidFill>
              </a:rPr>
              <a:t>.</a:t>
            </a:r>
          </a:p>
          <a:p>
            <a:pPr lvl="0" defTabSz="914400" fontAlgn="base"/>
            <a:r>
              <a:rPr lang="ko-KR" altLang="en-US" sz="2000" dirty="0">
                <a:solidFill>
                  <a:srgbClr val="333333"/>
                </a:solidFill>
              </a:rPr>
              <a:t>보는 눈에는 많은 것들이 담겨져 있다</a:t>
            </a:r>
            <a:r>
              <a:rPr lang="en-US" altLang="ko-KR" sz="2000" dirty="0">
                <a:solidFill>
                  <a:srgbClr val="333333"/>
                </a:solidFill>
              </a:rPr>
              <a:t>. </a:t>
            </a:r>
            <a:r>
              <a:rPr lang="ko-KR" altLang="en-US" sz="2000" dirty="0">
                <a:solidFill>
                  <a:srgbClr val="333333"/>
                </a:solidFill>
              </a:rPr>
              <a:t>우리의 감정은 우리의 지각에 영향을 준다</a:t>
            </a:r>
            <a:r>
              <a:rPr lang="en-US" altLang="ko-KR" sz="2000" dirty="0">
                <a:solidFill>
                  <a:srgbClr val="333333"/>
                </a:solidFill>
              </a:rPr>
              <a:t>. </a:t>
            </a:r>
            <a:r>
              <a:rPr lang="ko-KR" altLang="en-US" sz="2000" dirty="0">
                <a:solidFill>
                  <a:srgbClr val="333333"/>
                </a:solidFill>
              </a:rPr>
              <a:t>특히 우리가 두려울 때 혹은 많은 압력을 받을 때</a:t>
            </a:r>
            <a:r>
              <a:rPr lang="en-US" altLang="ko-KR" sz="2000" dirty="0">
                <a:solidFill>
                  <a:srgbClr val="333333"/>
                </a:solidFill>
              </a:rPr>
              <a:t>, </a:t>
            </a:r>
            <a:r>
              <a:rPr lang="ko-KR" altLang="en-US" sz="2000" dirty="0">
                <a:solidFill>
                  <a:srgbClr val="333333"/>
                </a:solidFill>
              </a:rPr>
              <a:t>환경</a:t>
            </a:r>
            <a:r>
              <a:rPr lang="en-US" altLang="ko-KR" sz="2000" dirty="0">
                <a:solidFill>
                  <a:srgbClr val="333333"/>
                </a:solidFill>
              </a:rPr>
              <a:t>(</a:t>
            </a:r>
            <a:r>
              <a:rPr lang="ko-KR" altLang="en-US" sz="2000" dirty="0">
                <a:solidFill>
                  <a:srgbClr val="333333"/>
                </a:solidFill>
              </a:rPr>
              <a:t>상황</a:t>
            </a:r>
            <a:r>
              <a:rPr lang="en-US" altLang="ko-KR" sz="2000" dirty="0">
                <a:solidFill>
                  <a:srgbClr val="333333"/>
                </a:solidFill>
              </a:rPr>
              <a:t>)</a:t>
            </a:r>
            <a:r>
              <a:rPr lang="ko-KR" altLang="en-US" sz="2000" dirty="0">
                <a:solidFill>
                  <a:srgbClr val="333333"/>
                </a:solidFill>
              </a:rPr>
              <a:t>이 적대적이고 위협적으로 보여질 수 있다</a:t>
            </a:r>
            <a:r>
              <a:rPr lang="en-US" altLang="ko-KR"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118</a:t>
            </a:fld>
            <a:endParaRPr lang="de-DE" altLang="ko-KR">
              <a:latin typeface="+mn-lt"/>
              <a:cs typeface="+mn-cs"/>
            </a:endParaRPr>
          </a:p>
        </p:txBody>
      </p:sp>
    </p:spTree>
    <p:extLst>
      <p:ext uri="{BB962C8B-B14F-4D97-AF65-F5344CB8AC3E}">
        <p14:creationId xmlns:p14="http://schemas.microsoft.com/office/powerpoint/2010/main" val="187761727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7B58B8D4-5C96-49BE-B1FE-7E5F7263FAB1}" type="slidenum">
              <a:rPr lang="ko-KR" altLang="de-DE" smtClean="0">
                <a:latin typeface="+mn-lt"/>
                <a:cs typeface="+mn-cs"/>
              </a:rPr>
              <a:pPr/>
              <a:t>119</a:t>
            </a:fld>
            <a:endParaRPr lang="de-DE" altLang="ko-KR">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36299790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FB6834EA-6865-495D-ACE7-1EEE7639A66B}" type="slidenum">
              <a:rPr lang="ko-KR" altLang="de-DE" smtClean="0">
                <a:latin typeface="+mn-lt"/>
                <a:cs typeface="+mn-cs"/>
              </a:rPr>
              <a:pPr/>
              <a:t>120</a:t>
            </a:fld>
            <a:endParaRPr lang="de-DE" altLang="ko-KR">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153752231"/>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Crossed arms /Verschränkte Arme</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underthehat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When a friend dies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meghantosh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super anger grrr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Anger /Wut Kontextbild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loungerie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 marriage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happiness (wedding)/Freude Kontextbild (Hochzeit)</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-bartimaeus-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Oh my God!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j03</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surprise (surprised woman)/ Überraschung Kontextbild (überraschte Frau)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signither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In pain!</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pain (injured athlete)/Schmerz Kontextbild (verletzter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Andrei State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Ted Bundy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Homepage Harald Effenberg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Harald Effenberg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5" name="Slide Number Placeholder 4"/>
          <p:cNvSpPr>
            <a:spLocks noGrp="1"/>
          </p:cNvSpPr>
          <p:nvPr>
            <p:ph type="sldNum" sz="quarter" idx="12"/>
          </p:nvPr>
        </p:nvSpPr>
        <p:spPr/>
        <p:txBody>
          <a:bodyPr/>
          <a:lstStyle/>
          <a:p>
            <a:fld id="{FB6834EA-6865-495D-ACE7-1EEE7639A66B}" type="slidenum">
              <a:rPr lang="ko-KR" altLang="de-DE" smtClean="0">
                <a:latin typeface="+mn-lt"/>
                <a:cs typeface="+mn-cs"/>
              </a:rPr>
              <a:pPr/>
              <a:t>121</a:t>
            </a:fld>
            <a:endParaRPr lang="de-DE" altLang="ko-KR">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333602659"/>
              </p:ext>
            </p:extLst>
          </p:nvPr>
        </p:nvGraphicFramePr>
        <p:xfrm>
          <a:off x="408954" y="1988840"/>
          <a:ext cx="11375999" cy="44196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Eddie “Eagle” Edwards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Alfred Adler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Homies In Heaven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Hit Singles and #1 Jamz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Hand gesture/ Handbewegung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wilbanks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Socialist brother’s kiss/Sozialistischer Bruderkuss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Life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Women in mini skirts/ Frauen im Minirock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Roland Vollmar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Street musician/Straßenmusikant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Cheerful women’s night/Fröhlicher Frauenabend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Andreas Mümken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war mutig.....und die ganze Welt schaute zu...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philippe leroyer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Tokyo Hotel Groupie - 14Jul07, Paris (France)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Bastian Beuttel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4 – </a:t>
            </a:r>
            <a:r>
              <a:rPr lang="ko-KR" altLang="en-US">
                <a:latin typeface="+mn-lt"/>
                <a:cs typeface="+mn-cs"/>
              </a:rPr>
              <a:t>공감하기</a:t>
            </a:r>
            <a:r>
              <a:rPr lang="en-US" altLang="ko-KR">
                <a:latin typeface="+mn-lt"/>
                <a:cs typeface="+mn-cs"/>
              </a:rPr>
              <a:t>... I</a:t>
            </a:r>
            <a:endParaRPr lang="de-DE" altLang="ko-KR">
              <a:latin typeface="+mn-lt"/>
              <a:cs typeface="+mn-cs"/>
            </a:endParaRPr>
          </a:p>
        </p:txBody>
      </p:sp>
      <p:sp>
        <p:nvSpPr>
          <p:cNvPr id="5" name="Slide Number Placeholder 4"/>
          <p:cNvSpPr>
            <a:spLocks noGrp="1"/>
          </p:cNvSpPr>
          <p:nvPr>
            <p:ph type="sldNum" sz="quarter" idx="12"/>
          </p:nvPr>
        </p:nvSpPr>
        <p:spPr/>
        <p:txBody>
          <a:bodyPr/>
          <a:lstStyle/>
          <a:p>
            <a:fld id="{FB6834EA-6865-495D-ACE7-1EEE7639A66B}" type="slidenum">
              <a:rPr lang="ko-KR" altLang="de-DE" smtClean="0">
                <a:latin typeface="+mn-lt"/>
                <a:cs typeface="+mn-cs"/>
              </a:rPr>
              <a:pPr/>
              <a:t>122</a:t>
            </a:fld>
            <a:endParaRPr lang="de-DE" altLang="ko-KR">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586515254"/>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Semi Marathon de Paris 2008 – Selection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dsb nola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Black Men of Labor &amp; The Treme Brass Band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Musician in a funeral procession (New Orleans)/Musiker im Trauerzug (New Orleans)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Überall das Gleiche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Complaint about a parking ticket /Beschwerde über ein Parkticket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Maria B</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Privatbesitz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 with the bride (laughing woman) /Spaß mit der Braut (lachende Frau)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Andreas Mümken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Wie...keinen Elfer....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Several </a:t>
                      </a:r>
                      <a:r>
                        <a:rPr kumimoji="0" lang="en-US" sz="1000" b="0" i="0" u="none" strike="noStrike" cap="none" normalizeH="0" baseline="0" dirty="0" err="1">
                          <a:ln>
                            <a:noFill/>
                          </a:ln>
                          <a:solidFill>
                            <a:srgbClr val="333333"/>
                          </a:solidFill>
                          <a:effectLst/>
                          <a:latin typeface="+mn-lt"/>
                          <a:ea typeface="+mn-ea"/>
                          <a:cs typeface="+mn-cs"/>
                        </a:rPr>
                        <a:t>coloured</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sequences:apple</a:t>
                      </a:r>
                      <a:r>
                        <a:rPr kumimoji="0" lang="en-US" sz="1000" b="0" i="0" u="none" strike="noStrike" cap="none" normalizeH="0" baseline="0" dirty="0">
                          <a:ln>
                            <a:noFill/>
                          </a:ln>
                          <a:solidFill>
                            <a:srgbClr val="333333"/>
                          </a:solidFill>
                          <a:effectLst/>
                          <a:latin typeface="+mn-lt"/>
                          <a:ea typeface="+mn-ea"/>
                          <a:cs typeface="+mn-cs"/>
                        </a:rPr>
                        <a:t> tree, bee, </a:t>
                      </a:r>
                      <a:r>
                        <a:rPr kumimoji="0" lang="en-US" sz="1000" b="0" i="0" u="none" strike="noStrike" cap="none" normalizeH="0" baseline="0">
                          <a:ln>
                            <a:noFill/>
                          </a:ln>
                          <a:solidFill>
                            <a:srgbClr val="333333"/>
                          </a:solidFill>
                          <a:effectLst/>
                          <a:latin typeface="+mn-lt"/>
                          <a:ea typeface="+mn-ea"/>
                          <a:cs typeface="+mn-cs"/>
                        </a:rPr>
                        <a:t>burglary/ Verschiedene </a:t>
                      </a:r>
                      <a:r>
                        <a:rPr kumimoji="0" lang="en-US" sz="1000" b="0" i="0" u="none" strike="noStrike" cap="none" normalizeH="0" baseline="0" dirty="0" err="1">
                          <a:ln>
                            <a:noFill/>
                          </a:ln>
                          <a:solidFill>
                            <a:srgbClr val="333333"/>
                          </a:solidFill>
                          <a:effectLst/>
                          <a:latin typeface="+mn-lt"/>
                          <a:ea typeface="+mn-ea"/>
                          <a:cs typeface="+mn-cs"/>
                        </a:rPr>
                        <a:t>farbige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Bildersequenzen</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Apfelbaum</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Biene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Diebstahl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5916</Words>
  <Application>Microsoft Office PowerPoint</Application>
  <PresentationFormat>Benutzerdefiniert</PresentationFormat>
  <Paragraphs>1232</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Arial</vt:lpstr>
      <vt:lpstr>Calibri Light</vt:lpstr>
      <vt:lpstr>Symbol</vt:lpstr>
      <vt:lpstr>Times New Roman</vt:lpstr>
      <vt:lpstr>WingDings</vt:lpstr>
      <vt:lpstr>WingDings</vt:lpstr>
      <vt:lpstr>UKE_PPT-Vorlage_16zu9</vt:lpstr>
      <vt:lpstr>1_UKE_PPT-Vorlage_16zu9</vt:lpstr>
      <vt:lpstr>MCT 4 B – 공감하기... I</vt:lpstr>
      <vt:lpstr>어떻게 다른 사람을 이해할 수 있을까요...?</vt:lpstr>
      <vt:lpstr>어떻게 다른 사람을 이해할 수 있을까요...?</vt:lpstr>
      <vt:lpstr>어떻게 다른 사람을 이해할 수 있을까요...?</vt:lpstr>
      <vt:lpstr>어떻게 다른 사람을 이해할 수 있을까요...?</vt:lpstr>
      <vt:lpstr>어떻게 다른 사람을 이해할 수 있을까요...?</vt:lpstr>
      <vt:lpstr>어떻게 다른 사람을 이해할 수 있을까요...?</vt:lpstr>
      <vt:lpstr>어떻게 다른 사람을 이해할 수 있을까요...?</vt:lpstr>
      <vt:lpstr>왜 우리가 이것을 하고 있을까요?</vt:lpstr>
      <vt:lpstr>왜 우리가 이것을 하고 있을까요?</vt:lpstr>
      <vt:lpstr>감정인식문제는 정신증이 있는 동안 어떻게 오해를 일으키는가? - 예</vt:lpstr>
      <vt:lpstr>과제 세트 1</vt:lpstr>
      <vt:lpstr>몇가지 인간의 감정/느낌의 이름을 대보세요</vt:lpstr>
      <vt:lpstr>몇가지 인간의 감정/느낌의 이름을 대보세요</vt:lpstr>
      <vt:lpstr>기본 감정 때때로 누군가 어떻게 느끼고 있는지 이해하는 것은 쉽다… 특히 당신이 그 상황을 알고 있다면…</vt:lpstr>
      <vt:lpstr>기본 감정 때때로 누군가 어떻게 느끼고 있는지 이해하는 것은 쉽다… 특히 당신이 그 상황을 알고 있다면…</vt:lpstr>
      <vt:lpstr>PowerPoint-Präsentation</vt:lpstr>
      <vt:lpstr>PowerPoint-Präsentation</vt:lpstr>
      <vt:lpstr>사람들의 외양만 보고도 그 사람의 성격이나 직업을 추론할 수 있는 경우가 있지요?</vt:lpstr>
      <vt:lpstr>알아 맞출수 있겠습니까?</vt:lpstr>
      <vt:lpstr>로마에 있을 때는 로마 법을 따르라! 몸짓에 대한 일반적인 오해</vt:lpstr>
      <vt:lpstr>로마에 있을 때는 로마 법을 따르라! 몸짓에 대한 일반적인 오해</vt:lpstr>
      <vt:lpstr>로마에 있을 때는 로마 법을 따르라! 몸짓에 대한 일반적인 오해</vt:lpstr>
      <vt:lpstr>나라별 제스처(몸짓)에 대한 일반적인 오해</vt:lpstr>
      <vt:lpstr>나라별 제스처(몸짓)에 대한 일반적인 오해</vt:lpstr>
      <vt:lpstr>과제 세트 2</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선택 : 비디오 영상</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일곱가지의 극심한 죄</vt:lpstr>
      <vt:lpstr>일곱가지의 극심한 죄</vt:lpstr>
      <vt:lpstr>이 사람은 무엇을 느끼고 행하나요?  당신은 얼마나 확신하나요?</vt:lpstr>
      <vt:lpstr>PowerPoint-Präsentation</vt:lpstr>
      <vt:lpstr>이 사람은 무엇을 느끼고 행하나요?  당신은 얼마나 확신하나요?</vt:lpstr>
      <vt:lpstr>PowerPoint-Präsentation</vt:lpstr>
      <vt:lpstr>첫번째 결론!</vt:lpstr>
      <vt:lpstr>첫번째 결론!</vt:lpstr>
      <vt:lpstr>첫번째 결론!</vt:lpstr>
      <vt:lpstr>과제 세트 3</vt:lpstr>
      <vt:lpstr>남자는 무엇을 하려고 하나요?</vt:lpstr>
      <vt:lpstr>남자는 무엇을 하려고 하나요?</vt:lpstr>
      <vt:lpstr>남자는 무엇을 하려고 하나요?</vt:lpstr>
      <vt:lpstr>정답은 4나!</vt:lpstr>
      <vt:lpstr>남자는 무엇을 하려고 하나요?</vt:lpstr>
      <vt:lpstr>남자는 무엇을 하려고 하나요?</vt:lpstr>
      <vt:lpstr>남자는 무엇을 하려고 하나요?</vt:lpstr>
      <vt:lpstr>정답은 4다!</vt:lpstr>
      <vt:lpstr>남자는 무엇을 하려고 하나요?</vt:lpstr>
      <vt:lpstr>남자는 무엇을 하려고 하나요?</vt:lpstr>
      <vt:lpstr>남자는 무엇을 하려고 하나요?</vt:lpstr>
      <vt:lpstr>정답은 4가!</vt:lpstr>
      <vt:lpstr>남자는 무엇을 하려고 하나요?</vt:lpstr>
      <vt:lpstr>남자는 무엇을 하려고 하나요?</vt:lpstr>
      <vt:lpstr>남자는 무엇을 하려고 하나요?</vt:lpstr>
      <vt:lpstr>정답은 4나!</vt:lpstr>
      <vt:lpstr>남자는 무엇을 하려고 하나요?</vt:lpstr>
      <vt:lpstr>남자는 무엇을 하려고 하나요?</vt:lpstr>
      <vt:lpstr>남자는 무엇을 하려고 하나요?</vt:lpstr>
      <vt:lpstr>정답은 4가!</vt:lpstr>
      <vt:lpstr>남자는 무엇을 하려고 하나요?</vt:lpstr>
      <vt:lpstr>남자는 무엇을 하려고 하나요?</vt:lpstr>
      <vt:lpstr>남자는 무엇을 하려고 하나요?</vt:lpstr>
      <vt:lpstr>정답은 4다!</vt:lpstr>
      <vt:lpstr>남자는 무엇을 하려고 하나요?</vt:lpstr>
      <vt:lpstr>남자는 무엇을 하려고 하나요?</vt:lpstr>
      <vt:lpstr>남자는 무엇을 하려고 하나요?</vt:lpstr>
      <vt:lpstr>정답은 4나!</vt:lpstr>
      <vt:lpstr>남자는 무엇을 하려고 하나요?</vt:lpstr>
      <vt:lpstr>남자는 무엇을 하려고 하나요?</vt:lpstr>
      <vt:lpstr>남자는 무엇을 하려고 하나요?</vt:lpstr>
      <vt:lpstr>정답은 4가!</vt:lpstr>
      <vt:lpstr>남자는 무엇을 하려고 하나요?</vt:lpstr>
      <vt:lpstr>남자는 무엇을 하려고 하나요?</vt:lpstr>
      <vt:lpstr>남자는 무엇을 하려고 하나요?</vt:lpstr>
      <vt:lpstr>정답은 4나!</vt:lpstr>
      <vt:lpstr>남자는 무엇을 하려고 하나요?</vt:lpstr>
      <vt:lpstr>남자는 무엇을 하려고 하나요?</vt:lpstr>
      <vt:lpstr>남자는 무엇을 하려고 하나요?</vt:lpstr>
      <vt:lpstr>정답은 4다!</vt:lpstr>
      <vt:lpstr>요 약</vt:lpstr>
      <vt:lpstr>요 약</vt:lpstr>
      <vt:lpstr>요 약</vt:lpstr>
      <vt:lpstr>과제세트 4</vt:lpstr>
      <vt:lpstr>소년들은 무엇을 하려고 할까요?</vt:lpstr>
      <vt:lpstr>소년들은 무엇을 하려고 할까요?</vt:lpstr>
      <vt:lpstr>소년들은 무엇을 하려고 할까요?</vt:lpstr>
      <vt:lpstr>소년들은 무엇을 하려고 할까요?</vt:lpstr>
      <vt:lpstr>소년들은 무엇을 하려고 할까요?</vt:lpstr>
      <vt:lpstr>소년들은 무엇을 하려고 할까요?</vt:lpstr>
      <vt:lpstr>소년들은 무엇을 하려고 할까요?</vt:lpstr>
      <vt:lpstr>소년들은 무엇을 하려고 할까요?</vt:lpstr>
      <vt:lpstr>소년들은 무엇을 하려고 할까요?</vt:lpstr>
      <vt:lpstr>소년들은 무엇을 하려고 할까요?</vt:lpstr>
      <vt:lpstr>소년들은 무엇을 하려고 할까요?</vt:lpstr>
      <vt:lpstr>소년들은 무엇을 하려고 할까요?</vt:lpstr>
      <vt:lpstr>소년들은 무엇을 하려고 할까요?</vt:lpstr>
      <vt:lpstr>소년들은 무엇을 하려고 할까요?</vt:lpstr>
      <vt:lpstr>소년들은 무엇을 하려고 할까요?</vt:lpstr>
      <vt:lpstr>매일의 일상생활로 전환하기</vt:lpstr>
      <vt:lpstr>매일의 일상생활로 전환하기</vt:lpstr>
      <vt:lpstr>매일의 일상생활로 전환하기</vt:lpstr>
      <vt:lpstr>매일의 일상생활로 전환하기</vt:lpstr>
      <vt:lpstr>이것이 정신증과 어떻게 관련이 있을까?</vt:lpstr>
      <vt:lpstr>이것이 정신증과 어떻게 관련이 있을까?</vt:lpstr>
      <vt:lpstr>집중해주셔서 감사합니다!</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238</cp:revision>
  <dcterms:created xsi:type="dcterms:W3CDTF">2004-06-30T16:15:23Z</dcterms:created>
  <dcterms:modified xsi:type="dcterms:W3CDTF">2022-06-23T10:53:26Z</dcterms:modified>
</cp:coreProperties>
</file>