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 id="2147483712" r:id="rId2"/>
  </p:sldMasterIdLst>
  <p:notesMasterIdLst>
    <p:notesMasterId r:id="rId44"/>
  </p:notesMasterIdLst>
  <p:handoutMasterIdLst>
    <p:handoutMasterId r:id="rId45"/>
  </p:handoutMasterIdLst>
  <p:sldIdLst>
    <p:sldId id="459" r:id="rId3"/>
    <p:sldId id="390" r:id="rId4"/>
    <p:sldId id="391" r:id="rId5"/>
    <p:sldId id="392" r:id="rId6"/>
    <p:sldId id="393" r:id="rId7"/>
    <p:sldId id="388" r:id="rId8"/>
    <p:sldId id="406" r:id="rId9"/>
    <p:sldId id="441" r:id="rId10"/>
    <p:sldId id="440" r:id="rId11"/>
    <p:sldId id="395" r:id="rId12"/>
    <p:sldId id="443" r:id="rId13"/>
    <p:sldId id="442" r:id="rId14"/>
    <p:sldId id="330" r:id="rId15"/>
    <p:sldId id="404" r:id="rId16"/>
    <p:sldId id="446" r:id="rId17"/>
    <p:sldId id="445" r:id="rId18"/>
    <p:sldId id="444" r:id="rId19"/>
    <p:sldId id="332" r:id="rId20"/>
    <p:sldId id="398" r:id="rId21"/>
    <p:sldId id="447" r:id="rId22"/>
    <p:sldId id="386" r:id="rId23"/>
    <p:sldId id="401" r:id="rId24"/>
    <p:sldId id="449" r:id="rId25"/>
    <p:sldId id="448" r:id="rId26"/>
    <p:sldId id="428" r:id="rId27"/>
    <p:sldId id="411" r:id="rId28"/>
    <p:sldId id="340" r:id="rId29"/>
    <p:sldId id="450" r:id="rId30"/>
    <p:sldId id="452" r:id="rId31"/>
    <p:sldId id="455" r:id="rId32"/>
    <p:sldId id="456" r:id="rId33"/>
    <p:sldId id="438" r:id="rId34"/>
    <p:sldId id="376" r:id="rId35"/>
    <p:sldId id="414" r:id="rId36"/>
    <p:sldId id="389" r:id="rId37"/>
    <p:sldId id="425" r:id="rId38"/>
    <p:sldId id="458" r:id="rId39"/>
    <p:sldId id="457" r:id="rId40"/>
    <p:sldId id="369" r:id="rId41"/>
    <p:sldId id="439" r:id="rId42"/>
    <p:sldId id="409" r:id="rId43"/>
  </p:sldIdLst>
  <p:sldSz cx="12195175" cy="6858000"/>
  <p:notesSz cx="6796088" cy="9926638"/>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33CC"/>
    <a:srgbClr val="66FF33"/>
    <a:srgbClr val="FFFF00"/>
    <a:srgbClr val="FF0000"/>
    <a:srgbClr val="ADC0CB"/>
    <a:srgbClr val="FFCC99"/>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14" autoAdjust="0"/>
    <p:restoredTop sz="94710" autoAdjust="0"/>
  </p:normalViewPr>
  <p:slideViewPr>
    <p:cSldViewPr>
      <p:cViewPr varScale="1">
        <p:scale>
          <a:sx n="67" d="100"/>
          <a:sy n="67" d="100"/>
        </p:scale>
        <p:origin x="820" y="44"/>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208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5552" tIns="47776" rIns="95552" bIns="47776" numCol="1" anchor="t" anchorCtr="0" compatLnSpc="1">
            <a:prstTxWarp prst="textNoShape">
              <a:avLst/>
            </a:prstTxWarp>
          </a:bodyPr>
          <a:lstStyle>
            <a:lvl1pPr defTabSz="955675"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3851275" y="0"/>
            <a:ext cx="2944813" cy="495300"/>
          </a:xfrm>
          <a:prstGeom prst="rect">
            <a:avLst/>
          </a:prstGeom>
          <a:noFill/>
          <a:ln w="9525">
            <a:noFill/>
            <a:miter lim="800000"/>
            <a:headEnd/>
            <a:tailEnd/>
          </a:ln>
          <a:effectLst/>
        </p:spPr>
        <p:txBody>
          <a:bodyPr vert="horz" wrap="square" lIns="95552" tIns="47776" rIns="95552" bIns="47776" numCol="1" anchor="t" anchorCtr="0" compatLnSpc="1">
            <a:prstTxWarp prst="textNoShape">
              <a:avLst/>
            </a:prstTxWarp>
          </a:bodyPr>
          <a:lstStyle>
            <a:lvl1pPr algn="r" defTabSz="955675"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431338"/>
            <a:ext cx="2944813" cy="495300"/>
          </a:xfrm>
          <a:prstGeom prst="rect">
            <a:avLst/>
          </a:prstGeom>
          <a:noFill/>
          <a:ln w="9525">
            <a:noFill/>
            <a:miter lim="800000"/>
            <a:headEnd/>
            <a:tailEnd/>
          </a:ln>
          <a:effectLst/>
        </p:spPr>
        <p:txBody>
          <a:bodyPr vert="horz" wrap="square" lIns="95552" tIns="47776" rIns="95552" bIns="47776" numCol="1" anchor="b" anchorCtr="0" compatLnSpc="1">
            <a:prstTxWarp prst="textNoShape">
              <a:avLst/>
            </a:prstTxWarp>
          </a:bodyPr>
          <a:lstStyle>
            <a:lvl1pPr defTabSz="955675"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3851275" y="9431338"/>
            <a:ext cx="2944813" cy="495300"/>
          </a:xfrm>
          <a:prstGeom prst="rect">
            <a:avLst/>
          </a:prstGeom>
          <a:noFill/>
          <a:ln w="9525">
            <a:noFill/>
            <a:miter lim="800000"/>
            <a:headEnd/>
            <a:tailEnd/>
          </a:ln>
          <a:effectLst/>
        </p:spPr>
        <p:txBody>
          <a:bodyPr vert="horz" wrap="square" lIns="95552" tIns="47776" rIns="95552" bIns="47776" numCol="1" anchor="b" anchorCtr="0" compatLnSpc="1">
            <a:prstTxWarp prst="textNoShape">
              <a:avLst/>
            </a:prstTxWarp>
          </a:bodyPr>
          <a:lstStyle>
            <a:lvl1pPr algn="r" defTabSz="955675" eaLnBrk="1" hangingPunct="1">
              <a:defRPr sz="1300" b="1" smtClean="0"/>
            </a:lvl1pPr>
          </a:lstStyle>
          <a:p>
            <a:pPr>
              <a:defRPr/>
            </a:pPr>
            <a:fld id="{E60F9321-8EF1-4532-A1B6-E765E1AC3F18}" type="slidenum">
              <a:rPr lang="en-US"/>
              <a:pPr>
                <a:defRPr/>
              </a:pPr>
              <a:t>‹Nr.›</a:t>
            </a:fld>
            <a:endParaRPr lang="en-US"/>
          </a:p>
        </p:txBody>
      </p:sp>
    </p:spTree>
    <p:extLst>
      <p:ext uri="{BB962C8B-B14F-4D97-AF65-F5344CB8AC3E}">
        <p14:creationId xmlns:p14="http://schemas.microsoft.com/office/powerpoint/2010/main" val="28022644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5552" tIns="47776" rIns="95552" bIns="47776" numCol="1" anchor="t" anchorCtr="0" compatLnSpc="1">
            <a:prstTxWarp prst="textNoShape">
              <a:avLst/>
            </a:prstTxWarp>
          </a:bodyPr>
          <a:lstStyle>
            <a:lvl1pPr defTabSz="955675"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3851275" y="0"/>
            <a:ext cx="2944813" cy="495300"/>
          </a:xfrm>
          <a:prstGeom prst="rect">
            <a:avLst/>
          </a:prstGeom>
          <a:noFill/>
          <a:ln w="9525">
            <a:noFill/>
            <a:miter lim="800000"/>
            <a:headEnd/>
            <a:tailEnd/>
          </a:ln>
          <a:effectLst/>
        </p:spPr>
        <p:txBody>
          <a:bodyPr vert="horz" wrap="square" lIns="95552" tIns="47776" rIns="95552" bIns="47776" numCol="1" anchor="t" anchorCtr="0" compatLnSpc="1">
            <a:prstTxWarp prst="textNoShape">
              <a:avLst/>
            </a:prstTxWarp>
          </a:bodyPr>
          <a:lstStyle>
            <a:lvl1pPr algn="r" defTabSz="955675" eaLnBrk="1" hangingPunct="1">
              <a:defRPr sz="1300" b="1">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8890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06463" y="4714875"/>
            <a:ext cx="4983162" cy="4467225"/>
          </a:xfrm>
          <a:prstGeom prst="rect">
            <a:avLst/>
          </a:prstGeom>
          <a:noFill/>
          <a:ln w="9525">
            <a:noFill/>
            <a:miter lim="800000"/>
            <a:headEnd/>
            <a:tailEnd/>
          </a:ln>
          <a:effectLst/>
        </p:spPr>
        <p:txBody>
          <a:bodyPr vert="horz" wrap="square" lIns="95552" tIns="47776" rIns="95552" bIns="47776"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431338"/>
            <a:ext cx="2944813" cy="495300"/>
          </a:xfrm>
          <a:prstGeom prst="rect">
            <a:avLst/>
          </a:prstGeom>
          <a:noFill/>
          <a:ln w="9525">
            <a:noFill/>
            <a:miter lim="800000"/>
            <a:headEnd/>
            <a:tailEnd/>
          </a:ln>
          <a:effectLst/>
        </p:spPr>
        <p:txBody>
          <a:bodyPr vert="horz" wrap="square" lIns="95552" tIns="47776" rIns="95552" bIns="47776" numCol="1" anchor="b" anchorCtr="0" compatLnSpc="1">
            <a:prstTxWarp prst="textNoShape">
              <a:avLst/>
            </a:prstTxWarp>
          </a:bodyPr>
          <a:lstStyle>
            <a:lvl1pPr defTabSz="955675"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3851275" y="9431338"/>
            <a:ext cx="2944813" cy="495300"/>
          </a:xfrm>
          <a:prstGeom prst="rect">
            <a:avLst/>
          </a:prstGeom>
          <a:noFill/>
          <a:ln w="9525">
            <a:noFill/>
            <a:miter lim="800000"/>
            <a:headEnd/>
            <a:tailEnd/>
          </a:ln>
          <a:effectLst/>
        </p:spPr>
        <p:txBody>
          <a:bodyPr vert="horz" wrap="square" lIns="95552" tIns="47776" rIns="95552" bIns="47776" numCol="1" anchor="b" anchorCtr="0" compatLnSpc="1">
            <a:prstTxWarp prst="textNoShape">
              <a:avLst/>
            </a:prstTxWarp>
          </a:bodyPr>
          <a:lstStyle>
            <a:lvl1pPr algn="r" defTabSz="955675" eaLnBrk="1" hangingPunct="1">
              <a:defRPr sz="1300" b="1" smtClean="0"/>
            </a:lvl1pPr>
          </a:lstStyle>
          <a:p>
            <a:pPr>
              <a:defRPr/>
            </a:pPr>
            <a:fld id="{14286D63-2FEB-4189-9D73-9235DEED9550}" type="slidenum">
              <a:rPr lang="en-US"/>
              <a:pPr>
                <a:defRPr/>
              </a:pPr>
              <a:t>‹Nr.›</a:t>
            </a:fld>
            <a:endParaRPr lang="en-US"/>
          </a:p>
        </p:txBody>
      </p:sp>
    </p:spTree>
    <p:extLst>
      <p:ext uri="{BB962C8B-B14F-4D97-AF65-F5344CB8AC3E}">
        <p14:creationId xmlns:p14="http://schemas.microsoft.com/office/powerpoint/2010/main" val="28145344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6250"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9C143C-ECD1-409A-AA6F-2027D0D62EDF}" type="slidenum">
              <a:rPr lang="en-US" altLang="de-DE" sz="130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88900" y="744538"/>
            <a:ext cx="6618288" cy="3722687"/>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86089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AE9A14-4168-4AAD-AAF6-D13F7CD84F5C}" type="slidenum">
              <a:rPr lang="en-US" altLang="de-DE" sz="130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88900" y="744538"/>
            <a:ext cx="6618288" cy="3722687"/>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4705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CCBFC8-8C60-48AD-A34B-E8BB82657138}" type="slidenum">
              <a:rPr lang="en-US" altLang="de-DE" sz="130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88900" y="744538"/>
            <a:ext cx="6618288" cy="3722687"/>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3880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37664F-D4AE-413E-BF74-B036DDC0FDC9}" type="slidenum">
              <a:rPr lang="en-US" altLang="de-DE" sz="130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88900" y="744538"/>
            <a:ext cx="6618288" cy="3722687"/>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28030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070EBF-1922-45B4-8F87-B910C90159AB}" type="slidenum">
              <a:rPr lang="en-US" altLang="de-DE" sz="130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88900" y="744538"/>
            <a:ext cx="6618288" cy="3722687"/>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700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4814A8-F7A8-4D52-AE4D-79D692C36C76}" type="slidenum">
              <a:rPr lang="en-US" altLang="de-DE" sz="1300"/>
              <a:pPr>
                <a:spcBef>
                  <a:spcPct val="0"/>
                </a:spcBef>
              </a:pPr>
              <a:t>7</a:t>
            </a:fld>
            <a:endParaRPr lang="en-US" altLang="de-DE" sz="1300"/>
          </a:p>
        </p:txBody>
      </p:sp>
      <p:sp>
        <p:nvSpPr>
          <p:cNvPr id="22531" name="Rectangle 2"/>
          <p:cNvSpPr>
            <a:spLocks noGrp="1" noRot="1" noChangeAspect="1" noChangeArrowheads="1" noTextEdit="1"/>
          </p:cNvSpPr>
          <p:nvPr>
            <p:ph type="sldImg"/>
          </p:nvPr>
        </p:nvSpPr>
        <p:spPr>
          <a:xfrm>
            <a:off x="88900" y="744538"/>
            <a:ext cx="6618288" cy="3722687"/>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63321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4814A8-F7A8-4D52-AE4D-79D692C36C76}" type="slidenum">
              <a:rPr lang="en-US" altLang="de-DE" sz="1300"/>
              <a:pPr>
                <a:spcBef>
                  <a:spcPct val="0"/>
                </a:spcBef>
              </a:pPr>
              <a:t>8</a:t>
            </a:fld>
            <a:endParaRPr lang="en-US" altLang="de-DE" sz="1300"/>
          </a:p>
        </p:txBody>
      </p:sp>
      <p:sp>
        <p:nvSpPr>
          <p:cNvPr id="22531" name="Rectangle 2"/>
          <p:cNvSpPr>
            <a:spLocks noGrp="1" noRot="1" noChangeAspect="1" noChangeArrowheads="1" noTextEdit="1"/>
          </p:cNvSpPr>
          <p:nvPr>
            <p:ph type="sldImg"/>
          </p:nvPr>
        </p:nvSpPr>
        <p:spPr>
          <a:xfrm>
            <a:off x="88900" y="744538"/>
            <a:ext cx="6618288" cy="3722687"/>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63321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4814A8-F7A8-4D52-AE4D-79D692C36C76}" type="slidenum">
              <a:rPr lang="en-US" altLang="de-DE" sz="130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88900" y="744538"/>
            <a:ext cx="6618288" cy="3722687"/>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63321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387EAF-05DF-45FE-8677-1D9C1FC82083}" type="slidenum">
              <a:rPr lang="en-US" altLang="de-DE" sz="1300"/>
              <a:pPr>
                <a:spcBef>
                  <a:spcPct val="0"/>
                </a:spcBef>
              </a:pPr>
              <a:t>10</a:t>
            </a:fld>
            <a:endParaRPr lang="en-US" altLang="de-DE" sz="1300"/>
          </a:p>
        </p:txBody>
      </p:sp>
      <p:sp>
        <p:nvSpPr>
          <p:cNvPr id="28675" name="Rectangle 2"/>
          <p:cNvSpPr>
            <a:spLocks noGrp="1" noRot="1" noChangeAspect="1" noChangeArrowheads="1" noTextEdit="1"/>
          </p:cNvSpPr>
          <p:nvPr>
            <p:ph type="sldImg"/>
          </p:nvPr>
        </p:nvSpPr>
        <p:spPr>
          <a:xfrm>
            <a:off x="88900" y="744538"/>
            <a:ext cx="6618288" cy="3722687"/>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71405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387EAF-05DF-45FE-8677-1D9C1FC82083}" type="slidenum">
              <a:rPr lang="en-US" altLang="de-DE" sz="1300"/>
              <a:pPr>
                <a:spcBef>
                  <a:spcPct val="0"/>
                </a:spcBef>
              </a:pPr>
              <a:t>11</a:t>
            </a:fld>
            <a:endParaRPr lang="en-US" altLang="de-DE" sz="1300"/>
          </a:p>
        </p:txBody>
      </p:sp>
      <p:sp>
        <p:nvSpPr>
          <p:cNvPr id="28675" name="Rectangle 2"/>
          <p:cNvSpPr>
            <a:spLocks noGrp="1" noRot="1" noChangeAspect="1" noChangeArrowheads="1" noTextEdit="1"/>
          </p:cNvSpPr>
          <p:nvPr>
            <p:ph type="sldImg"/>
          </p:nvPr>
        </p:nvSpPr>
        <p:spPr>
          <a:xfrm>
            <a:off x="88900" y="744538"/>
            <a:ext cx="6618288" cy="3722687"/>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71405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387EAF-05DF-45FE-8677-1D9C1FC82083}" type="slidenum">
              <a:rPr lang="en-US" altLang="de-DE" sz="130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88900" y="744538"/>
            <a:ext cx="6618288" cy="3722687"/>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71405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3C06DA-CA23-46AC-9195-29692DA7E87F}" type="slidenum">
              <a:rPr lang="en-US" altLang="de-DE" sz="130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88900" y="744538"/>
            <a:ext cx="6618288" cy="3722687"/>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74156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7EC5E2-05D6-45A8-8517-15F7A82E7268}" type="slidenum">
              <a:rPr lang="en-US" altLang="de-DE" sz="1300"/>
              <a:pPr>
                <a:spcBef>
                  <a:spcPct val="0"/>
                </a:spcBef>
              </a:pPr>
              <a:t>14</a:t>
            </a:fld>
            <a:endParaRPr lang="en-US" altLang="de-DE" sz="1300"/>
          </a:p>
        </p:txBody>
      </p:sp>
      <p:sp>
        <p:nvSpPr>
          <p:cNvPr id="38915" name="Rectangle 2"/>
          <p:cNvSpPr>
            <a:spLocks noGrp="1" noRot="1" noChangeAspect="1" noChangeArrowheads="1" noTextEdit="1"/>
          </p:cNvSpPr>
          <p:nvPr>
            <p:ph type="sldImg"/>
          </p:nvPr>
        </p:nvSpPr>
        <p:spPr>
          <a:xfrm>
            <a:off x="88900" y="744538"/>
            <a:ext cx="6618288" cy="3722687"/>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94427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7EC5E2-05D6-45A8-8517-15F7A82E7268}" type="slidenum">
              <a:rPr lang="en-US" altLang="de-DE" sz="1300"/>
              <a:pPr>
                <a:spcBef>
                  <a:spcPct val="0"/>
                </a:spcBef>
              </a:pPr>
              <a:t>15</a:t>
            </a:fld>
            <a:endParaRPr lang="en-US" altLang="de-DE" sz="1300"/>
          </a:p>
        </p:txBody>
      </p:sp>
      <p:sp>
        <p:nvSpPr>
          <p:cNvPr id="38915" name="Rectangle 2"/>
          <p:cNvSpPr>
            <a:spLocks noGrp="1" noRot="1" noChangeAspect="1" noChangeArrowheads="1" noTextEdit="1"/>
          </p:cNvSpPr>
          <p:nvPr>
            <p:ph type="sldImg"/>
          </p:nvPr>
        </p:nvSpPr>
        <p:spPr>
          <a:xfrm>
            <a:off x="88900" y="744538"/>
            <a:ext cx="6618288" cy="3722687"/>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94427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7EC5E2-05D6-45A8-8517-15F7A82E7268}" type="slidenum">
              <a:rPr lang="en-US" altLang="de-DE" sz="1300"/>
              <a:pPr>
                <a:spcBef>
                  <a:spcPct val="0"/>
                </a:spcBef>
              </a:pPr>
              <a:t>16</a:t>
            </a:fld>
            <a:endParaRPr lang="en-US" altLang="de-DE" sz="1300"/>
          </a:p>
        </p:txBody>
      </p:sp>
      <p:sp>
        <p:nvSpPr>
          <p:cNvPr id="38915" name="Rectangle 2"/>
          <p:cNvSpPr>
            <a:spLocks noGrp="1" noRot="1" noChangeAspect="1" noChangeArrowheads="1" noTextEdit="1"/>
          </p:cNvSpPr>
          <p:nvPr>
            <p:ph type="sldImg"/>
          </p:nvPr>
        </p:nvSpPr>
        <p:spPr>
          <a:xfrm>
            <a:off x="88900" y="744538"/>
            <a:ext cx="6618288" cy="3722687"/>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94427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7EC5E2-05D6-45A8-8517-15F7A82E7268}" type="slidenum">
              <a:rPr lang="en-US" altLang="de-DE" sz="130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88900" y="744538"/>
            <a:ext cx="6618288" cy="3722687"/>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94427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8E205A-BD5F-4975-9A75-3926AFDF4FC9}" type="slidenum">
              <a:rPr lang="en-US" altLang="de-DE" sz="130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88900" y="744538"/>
            <a:ext cx="6618288" cy="3722687"/>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90138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DD3E42-02F1-41F7-B1BF-1D2B96E87F4B}" type="slidenum">
              <a:rPr lang="en-US" altLang="de-DE" sz="1300"/>
              <a:pPr>
                <a:spcBef>
                  <a:spcPct val="0"/>
                </a:spcBef>
              </a:pPr>
              <a:t>19</a:t>
            </a:fld>
            <a:endParaRPr lang="en-US" altLang="de-DE" sz="1300"/>
          </a:p>
        </p:txBody>
      </p:sp>
      <p:sp>
        <p:nvSpPr>
          <p:cNvPr id="45059" name="Rectangle 2"/>
          <p:cNvSpPr>
            <a:spLocks noGrp="1" noRot="1" noChangeAspect="1" noChangeArrowheads="1" noTextEdit="1"/>
          </p:cNvSpPr>
          <p:nvPr>
            <p:ph type="sldImg"/>
          </p:nvPr>
        </p:nvSpPr>
        <p:spPr>
          <a:xfrm>
            <a:off x="88900" y="744538"/>
            <a:ext cx="6618288" cy="3722687"/>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93816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DD3E42-02F1-41F7-B1BF-1D2B96E87F4B}" type="slidenum">
              <a:rPr lang="en-US" altLang="de-DE" sz="130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88900" y="744538"/>
            <a:ext cx="6618288" cy="3722687"/>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93816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D6A31F-78D4-4BC1-ADFD-6CA24AA86B4E}" type="slidenum">
              <a:rPr lang="en-US" altLang="de-DE" sz="1300"/>
              <a:pPr>
                <a:spcBef>
                  <a:spcPct val="0"/>
                </a:spcBef>
              </a:pPr>
              <a:t>21</a:t>
            </a:fld>
            <a:endParaRPr lang="en-US" altLang="de-DE" sz="1300"/>
          </a:p>
        </p:txBody>
      </p:sp>
      <p:sp>
        <p:nvSpPr>
          <p:cNvPr id="47107" name="Rectangle 2"/>
          <p:cNvSpPr>
            <a:spLocks noGrp="1" noRot="1" noChangeAspect="1" noChangeArrowheads="1" noTextEdit="1"/>
          </p:cNvSpPr>
          <p:nvPr>
            <p:ph type="sldImg"/>
          </p:nvPr>
        </p:nvSpPr>
        <p:spPr>
          <a:xfrm>
            <a:off x="90488" y="744538"/>
            <a:ext cx="6618287" cy="3722687"/>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22854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B7D487-9A61-4226-943B-77597C1514F1}" type="slidenum">
              <a:rPr lang="en-US" altLang="de-DE" sz="1300"/>
              <a:pPr>
                <a:spcBef>
                  <a:spcPct val="0"/>
                </a:spcBef>
              </a:pPr>
              <a:t>22</a:t>
            </a:fld>
            <a:endParaRPr lang="en-US" altLang="de-DE" sz="1300"/>
          </a:p>
        </p:txBody>
      </p:sp>
      <p:sp>
        <p:nvSpPr>
          <p:cNvPr id="53251" name="Rectangle 2"/>
          <p:cNvSpPr>
            <a:spLocks noGrp="1" noRot="1" noChangeAspect="1" noChangeArrowheads="1" noTextEdit="1"/>
          </p:cNvSpPr>
          <p:nvPr>
            <p:ph type="sldImg"/>
          </p:nvPr>
        </p:nvSpPr>
        <p:spPr>
          <a:xfrm>
            <a:off x="88900" y="744538"/>
            <a:ext cx="6618288" cy="3722687"/>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87605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B7D487-9A61-4226-943B-77597C1514F1}" type="slidenum">
              <a:rPr lang="en-US" altLang="de-DE" sz="1300"/>
              <a:pPr>
                <a:spcBef>
                  <a:spcPct val="0"/>
                </a:spcBef>
              </a:pPr>
              <a:t>23</a:t>
            </a:fld>
            <a:endParaRPr lang="en-US" altLang="de-DE" sz="1300"/>
          </a:p>
        </p:txBody>
      </p:sp>
      <p:sp>
        <p:nvSpPr>
          <p:cNvPr id="53251" name="Rectangle 2"/>
          <p:cNvSpPr>
            <a:spLocks noGrp="1" noRot="1" noChangeAspect="1" noChangeArrowheads="1" noTextEdit="1"/>
          </p:cNvSpPr>
          <p:nvPr>
            <p:ph type="sldImg"/>
          </p:nvPr>
        </p:nvSpPr>
        <p:spPr>
          <a:xfrm>
            <a:off x="88900" y="744538"/>
            <a:ext cx="6618288" cy="3722687"/>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87605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B7D487-9A61-4226-943B-77597C1514F1}" type="slidenum">
              <a:rPr lang="en-US" altLang="de-DE" sz="1300"/>
              <a:pPr>
                <a:spcBef>
                  <a:spcPct val="0"/>
                </a:spcBef>
              </a:pPr>
              <a:t>24</a:t>
            </a:fld>
            <a:endParaRPr lang="en-US" altLang="de-DE" sz="1300"/>
          </a:p>
        </p:txBody>
      </p:sp>
      <p:sp>
        <p:nvSpPr>
          <p:cNvPr id="53251" name="Rectangle 2"/>
          <p:cNvSpPr>
            <a:spLocks noGrp="1" noRot="1" noChangeAspect="1" noChangeArrowheads="1" noTextEdit="1"/>
          </p:cNvSpPr>
          <p:nvPr>
            <p:ph type="sldImg"/>
          </p:nvPr>
        </p:nvSpPr>
        <p:spPr>
          <a:xfrm>
            <a:off x="88900" y="744538"/>
            <a:ext cx="6618288" cy="3722687"/>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87605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A48E2D-CF5D-4290-A9C5-EEA55CC756C5}" type="slidenum">
              <a:rPr lang="en-US" altLang="de-DE" sz="1300"/>
              <a:pPr>
                <a:spcBef>
                  <a:spcPct val="0"/>
                </a:spcBef>
              </a:pPr>
              <a:t>25</a:t>
            </a:fld>
            <a:endParaRPr lang="en-US" altLang="de-DE" sz="1300"/>
          </a:p>
        </p:txBody>
      </p:sp>
      <p:sp>
        <p:nvSpPr>
          <p:cNvPr id="57347" name="Rectangle 2"/>
          <p:cNvSpPr>
            <a:spLocks noGrp="1" noRot="1" noChangeAspect="1" noChangeArrowheads="1" noTextEdit="1"/>
          </p:cNvSpPr>
          <p:nvPr>
            <p:ph type="sldImg"/>
          </p:nvPr>
        </p:nvSpPr>
        <p:spPr>
          <a:xfrm>
            <a:off x="88900" y="744538"/>
            <a:ext cx="6618288" cy="3722687"/>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62266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D83D5-9516-42A0-AD30-7FEA5790136C}" type="slidenum">
              <a:rPr lang="en-US" altLang="de-DE" sz="1300"/>
              <a:pPr>
                <a:spcBef>
                  <a:spcPct val="0"/>
                </a:spcBef>
              </a:pPr>
              <a:t>26</a:t>
            </a:fld>
            <a:endParaRPr lang="en-US" altLang="de-DE" sz="1300"/>
          </a:p>
        </p:txBody>
      </p:sp>
      <p:sp>
        <p:nvSpPr>
          <p:cNvPr id="59395" name="Rectangle 2"/>
          <p:cNvSpPr>
            <a:spLocks noGrp="1" noRot="1" noChangeAspect="1" noChangeArrowheads="1" noTextEdit="1"/>
          </p:cNvSpPr>
          <p:nvPr>
            <p:ph type="sldImg"/>
          </p:nvPr>
        </p:nvSpPr>
        <p:spPr>
          <a:xfrm>
            <a:off x="88900" y="744538"/>
            <a:ext cx="6618288" cy="3722687"/>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10551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096909-0BDD-45D1-A73E-3EDBC0D7E79A}" type="slidenum">
              <a:rPr lang="en-US" altLang="de-DE" sz="1300"/>
              <a:pPr>
                <a:spcBef>
                  <a:spcPct val="0"/>
                </a:spcBef>
              </a:pPr>
              <a:t>27</a:t>
            </a:fld>
            <a:endParaRPr lang="en-US" altLang="de-DE" sz="1300"/>
          </a:p>
        </p:txBody>
      </p:sp>
      <p:sp>
        <p:nvSpPr>
          <p:cNvPr id="61443" name="Rectangle 2"/>
          <p:cNvSpPr>
            <a:spLocks noGrp="1" noRot="1" noChangeAspect="1" noChangeArrowheads="1" noTextEdit="1"/>
          </p:cNvSpPr>
          <p:nvPr>
            <p:ph type="sldImg"/>
          </p:nvPr>
        </p:nvSpPr>
        <p:spPr>
          <a:xfrm>
            <a:off x="88900" y="744538"/>
            <a:ext cx="6618288" cy="3722687"/>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50515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A359E-3B34-4636-985F-E1422303F737}" type="slidenum">
              <a:rPr lang="en-US" altLang="de-DE" sz="1300"/>
              <a:pPr>
                <a:spcBef>
                  <a:spcPct val="0"/>
                </a:spcBef>
              </a:pPr>
              <a:t>28</a:t>
            </a:fld>
            <a:endParaRPr lang="en-US" altLang="de-DE" sz="1300"/>
          </a:p>
        </p:txBody>
      </p:sp>
      <p:sp>
        <p:nvSpPr>
          <p:cNvPr id="63491" name="Rectangle 2"/>
          <p:cNvSpPr>
            <a:spLocks noGrp="1" noRot="1" noChangeAspect="1" noChangeArrowheads="1" noTextEdit="1"/>
          </p:cNvSpPr>
          <p:nvPr>
            <p:ph type="sldImg"/>
          </p:nvPr>
        </p:nvSpPr>
        <p:spPr>
          <a:xfrm>
            <a:off x="88900" y="744538"/>
            <a:ext cx="6618288" cy="3722687"/>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26205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56A878-13B8-47B2-A76F-6580A2575C53}" type="slidenum">
              <a:rPr lang="en-US" altLang="de-DE" sz="1300"/>
              <a:pPr>
                <a:spcBef>
                  <a:spcPct val="0"/>
                </a:spcBef>
              </a:pPr>
              <a:t>29</a:t>
            </a:fld>
            <a:endParaRPr lang="en-US" altLang="de-DE" sz="1300"/>
          </a:p>
        </p:txBody>
      </p:sp>
      <p:sp>
        <p:nvSpPr>
          <p:cNvPr id="75779" name="Rectangle 2"/>
          <p:cNvSpPr>
            <a:spLocks noGrp="1" noRot="1" noChangeAspect="1" noChangeArrowheads="1" noTextEdit="1"/>
          </p:cNvSpPr>
          <p:nvPr>
            <p:ph type="sldImg"/>
          </p:nvPr>
        </p:nvSpPr>
        <p:spPr>
          <a:xfrm>
            <a:off x="88900" y="744538"/>
            <a:ext cx="6618288" cy="3722687"/>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60470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421B145-B44D-4083-AEBC-8027549F0BC1}" type="slidenum">
              <a:rPr lang="en-US" altLang="de-DE" sz="1300"/>
              <a:pPr>
                <a:spcBef>
                  <a:spcPct val="0"/>
                </a:spcBef>
              </a:pPr>
              <a:t>30</a:t>
            </a:fld>
            <a:endParaRPr lang="en-US" altLang="de-DE" sz="1300"/>
          </a:p>
        </p:txBody>
      </p:sp>
      <p:sp>
        <p:nvSpPr>
          <p:cNvPr id="79875" name="Rectangle 2"/>
          <p:cNvSpPr>
            <a:spLocks noGrp="1" noRot="1" noChangeAspect="1" noChangeArrowheads="1" noTextEdit="1"/>
          </p:cNvSpPr>
          <p:nvPr>
            <p:ph type="sldImg"/>
          </p:nvPr>
        </p:nvSpPr>
        <p:spPr>
          <a:xfrm>
            <a:off x="88900" y="744538"/>
            <a:ext cx="6618288" cy="3722687"/>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56877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E4906C-AAA3-4A33-B0A0-1BCA89E2B218}" type="slidenum">
              <a:rPr lang="en-US" altLang="de-DE" sz="1300"/>
              <a:pPr>
                <a:spcBef>
                  <a:spcPct val="0"/>
                </a:spcBef>
              </a:pPr>
              <a:t>31</a:t>
            </a:fld>
            <a:endParaRPr lang="en-US" altLang="de-DE" sz="1300"/>
          </a:p>
        </p:txBody>
      </p:sp>
      <p:sp>
        <p:nvSpPr>
          <p:cNvPr id="81923" name="Rectangle 2"/>
          <p:cNvSpPr>
            <a:spLocks noGrp="1" noRot="1" noChangeAspect="1" noChangeArrowheads="1" noTextEdit="1"/>
          </p:cNvSpPr>
          <p:nvPr>
            <p:ph type="sldImg"/>
          </p:nvPr>
        </p:nvSpPr>
        <p:spPr>
          <a:xfrm>
            <a:off x="88900" y="744538"/>
            <a:ext cx="6618288" cy="3722687"/>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07908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32</a:t>
            </a:fld>
            <a:endParaRPr lang="de-DE" dirty="0">
              <a:solidFill>
                <a:prstClr val="black"/>
              </a:solidFill>
            </a:endParaRPr>
          </a:p>
        </p:txBody>
      </p:sp>
      <p:sp>
        <p:nvSpPr>
          <p:cNvPr id="6" name="Folienbildplatzhalter 5"/>
          <p:cNvSpPr>
            <a:spLocks noGrp="1" noRot="1" noChangeAspect="1"/>
          </p:cNvSpPr>
          <p:nvPr>
            <p:ph type="sldImg"/>
          </p:nvPr>
        </p:nvSpPr>
        <p:spPr>
          <a:xfrm>
            <a:off x="303213" y="585788"/>
            <a:ext cx="5556250"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F956B9-40D8-4BFB-BE46-C0C9304F40A9}" type="slidenum">
              <a:rPr lang="en-US" altLang="de-DE" sz="1300"/>
              <a:pPr>
                <a:spcBef>
                  <a:spcPct val="0"/>
                </a:spcBef>
              </a:pPr>
              <a:t>33</a:t>
            </a:fld>
            <a:endParaRPr lang="en-US" altLang="de-DE" sz="1300"/>
          </a:p>
        </p:txBody>
      </p:sp>
      <p:sp>
        <p:nvSpPr>
          <p:cNvPr id="87043" name="Rectangle 2"/>
          <p:cNvSpPr>
            <a:spLocks noGrp="1" noRot="1" noChangeAspect="1" noChangeArrowheads="1" noTextEdit="1"/>
          </p:cNvSpPr>
          <p:nvPr>
            <p:ph type="sldImg"/>
          </p:nvPr>
        </p:nvSpPr>
        <p:spPr>
          <a:xfrm>
            <a:off x="88900" y="744538"/>
            <a:ext cx="6618288" cy="3722687"/>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952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C8FDC6-033C-48C0-A2EE-F0C1A818D50E}" type="slidenum">
              <a:rPr lang="en-US" altLang="de-DE" sz="1300"/>
              <a:pPr>
                <a:spcBef>
                  <a:spcPct val="0"/>
                </a:spcBef>
              </a:pPr>
              <a:t>34</a:t>
            </a:fld>
            <a:endParaRPr lang="en-US" altLang="de-DE" sz="1300"/>
          </a:p>
        </p:txBody>
      </p:sp>
      <p:sp>
        <p:nvSpPr>
          <p:cNvPr id="89091" name="Rectangle 2"/>
          <p:cNvSpPr>
            <a:spLocks noGrp="1" noRot="1" noChangeAspect="1" noChangeArrowheads="1" noTextEdit="1"/>
          </p:cNvSpPr>
          <p:nvPr>
            <p:ph type="sldImg"/>
          </p:nvPr>
        </p:nvSpPr>
        <p:spPr>
          <a:xfrm>
            <a:off x="88900" y="744538"/>
            <a:ext cx="6618288" cy="3722687"/>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74044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1F262B-588A-48CC-B6EC-36571F694C08}" type="slidenum">
              <a:rPr lang="en-US" altLang="de-DE" sz="1300"/>
              <a:pPr>
                <a:spcBef>
                  <a:spcPct val="0"/>
                </a:spcBef>
              </a:pPr>
              <a:t>35</a:t>
            </a:fld>
            <a:endParaRPr lang="en-US" altLang="de-DE" sz="1300"/>
          </a:p>
        </p:txBody>
      </p:sp>
      <p:sp>
        <p:nvSpPr>
          <p:cNvPr id="91139" name="Rectangle 2"/>
          <p:cNvSpPr>
            <a:spLocks noGrp="1" noRot="1" noChangeAspect="1" noChangeArrowheads="1" noTextEdit="1"/>
          </p:cNvSpPr>
          <p:nvPr>
            <p:ph type="sldImg"/>
          </p:nvPr>
        </p:nvSpPr>
        <p:spPr>
          <a:xfrm>
            <a:off x="88900" y="744538"/>
            <a:ext cx="6618288" cy="3722687"/>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58062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B601B7-9D4C-4393-9574-94AFA09BD356}" type="slidenum">
              <a:rPr lang="en-US" altLang="de-DE" sz="1300"/>
              <a:pPr>
                <a:spcBef>
                  <a:spcPct val="0"/>
                </a:spcBef>
              </a:pPr>
              <a:t>36</a:t>
            </a:fld>
            <a:endParaRPr lang="en-US" altLang="de-DE" sz="1300"/>
          </a:p>
        </p:txBody>
      </p:sp>
      <p:sp>
        <p:nvSpPr>
          <p:cNvPr id="97283" name="Rectangle 2"/>
          <p:cNvSpPr>
            <a:spLocks noGrp="1" noRot="1" noChangeAspect="1" noChangeArrowheads="1" noTextEdit="1"/>
          </p:cNvSpPr>
          <p:nvPr>
            <p:ph type="sldImg"/>
          </p:nvPr>
        </p:nvSpPr>
        <p:spPr>
          <a:xfrm>
            <a:off x="88900" y="744538"/>
            <a:ext cx="6618288" cy="3722687"/>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98334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B601B7-9D4C-4393-9574-94AFA09BD356}" type="slidenum">
              <a:rPr lang="en-US" altLang="de-DE" sz="1300"/>
              <a:pPr>
                <a:spcBef>
                  <a:spcPct val="0"/>
                </a:spcBef>
              </a:pPr>
              <a:t>37</a:t>
            </a:fld>
            <a:endParaRPr lang="en-US" altLang="de-DE" sz="1300"/>
          </a:p>
        </p:txBody>
      </p:sp>
      <p:sp>
        <p:nvSpPr>
          <p:cNvPr id="97283" name="Rectangle 2"/>
          <p:cNvSpPr>
            <a:spLocks noGrp="1" noRot="1" noChangeAspect="1" noChangeArrowheads="1" noTextEdit="1"/>
          </p:cNvSpPr>
          <p:nvPr>
            <p:ph type="sldImg"/>
          </p:nvPr>
        </p:nvSpPr>
        <p:spPr>
          <a:xfrm>
            <a:off x="88900" y="744538"/>
            <a:ext cx="6618288" cy="3722687"/>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98334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B601B7-9D4C-4393-9574-94AFA09BD356}" type="slidenum">
              <a:rPr lang="en-US" altLang="de-DE" sz="1300"/>
              <a:pPr>
                <a:spcBef>
                  <a:spcPct val="0"/>
                </a:spcBef>
              </a:pPr>
              <a:t>38</a:t>
            </a:fld>
            <a:endParaRPr lang="en-US" altLang="de-DE" sz="1300"/>
          </a:p>
        </p:txBody>
      </p:sp>
      <p:sp>
        <p:nvSpPr>
          <p:cNvPr id="97283" name="Rectangle 2"/>
          <p:cNvSpPr>
            <a:spLocks noGrp="1" noRot="1" noChangeAspect="1" noChangeArrowheads="1" noTextEdit="1"/>
          </p:cNvSpPr>
          <p:nvPr>
            <p:ph type="sldImg"/>
          </p:nvPr>
        </p:nvSpPr>
        <p:spPr>
          <a:xfrm>
            <a:off x="88900" y="744538"/>
            <a:ext cx="6618288" cy="3722687"/>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98334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9EBDF-0DED-47A5-BD13-CA6EDEBAC9DC}" type="slidenum">
              <a:rPr lang="en-US" altLang="de-DE" sz="1300"/>
              <a:pPr>
                <a:spcBef>
                  <a:spcPct val="0"/>
                </a:spcBef>
              </a:pPr>
              <a:t>39</a:t>
            </a:fld>
            <a:endParaRPr lang="en-US" altLang="de-DE" sz="1300"/>
          </a:p>
        </p:txBody>
      </p:sp>
      <p:sp>
        <p:nvSpPr>
          <p:cNvPr id="99331" name="Rectangle 2"/>
          <p:cNvSpPr>
            <a:spLocks noGrp="1" noRot="1" noChangeAspect="1" noChangeArrowheads="1" noTextEdit="1"/>
          </p:cNvSpPr>
          <p:nvPr>
            <p:ph type="sldImg"/>
          </p:nvPr>
        </p:nvSpPr>
        <p:spPr>
          <a:xfrm>
            <a:off x="88900" y="744538"/>
            <a:ext cx="6618288" cy="3722687"/>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14284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6250"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40</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0DBCFA-8DB4-4C3C-8690-D435C587F93C}" type="slidenum">
              <a:rPr lang="en-US" altLang="de-DE" sz="1300"/>
              <a:pPr>
                <a:spcBef>
                  <a:spcPct val="0"/>
                </a:spcBef>
              </a:pPr>
              <a:t>41</a:t>
            </a:fld>
            <a:endParaRPr lang="en-US" altLang="de-DE" sz="1300"/>
          </a:p>
        </p:txBody>
      </p:sp>
      <p:sp>
        <p:nvSpPr>
          <p:cNvPr id="103427" name="Rectangle 2"/>
          <p:cNvSpPr>
            <a:spLocks noGrp="1" noRot="1" noChangeAspect="1" noChangeArrowheads="1" noTextEdit="1"/>
          </p:cNvSpPr>
          <p:nvPr>
            <p:ph type="sldImg"/>
          </p:nvPr>
        </p:nvSpPr>
        <p:spPr>
          <a:xfrm>
            <a:off x="88900" y="744538"/>
            <a:ext cx="6618288" cy="3722687"/>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81964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1000" dirty="0">
                <a:latin typeface="+mj-lt"/>
              </a:rPr>
              <a:t>이 모듈의 사진 사용은 작가와 저작권 소유자에게 허락 받았다</a:t>
            </a:r>
            <a:r>
              <a:rPr lang="en-US" altLang="ko-KR" sz="1000" dirty="0">
                <a:latin typeface="+mj-lt"/>
              </a:rPr>
              <a:t>. </a:t>
            </a:r>
            <a:r>
              <a:rPr lang="ko-KR" altLang="en-US" sz="1000" dirty="0">
                <a:latin typeface="+mj-lt"/>
              </a:rPr>
              <a:t>세부사항</a:t>
            </a:r>
            <a:r>
              <a:rPr lang="en-US" altLang="ko-KR" sz="1000" dirty="0">
                <a:latin typeface="+mj-lt"/>
              </a:rPr>
              <a:t>(</a:t>
            </a:r>
            <a:r>
              <a:rPr lang="ko-KR" altLang="en-US" sz="1000" dirty="0">
                <a:latin typeface="+mj-lt"/>
              </a:rPr>
              <a:t>작가</a:t>
            </a:r>
            <a:r>
              <a:rPr lang="en-US" altLang="ko-KR" sz="1000" dirty="0">
                <a:latin typeface="+mj-lt"/>
              </a:rPr>
              <a:t>, </a:t>
            </a:r>
            <a:r>
              <a:rPr lang="ko-KR" altLang="en-US" sz="1000" dirty="0">
                <a:latin typeface="+mj-lt"/>
              </a:rPr>
              <a:t>제목</a:t>
            </a:r>
            <a:r>
              <a:rPr lang="en-US" altLang="ko-KR" sz="1000" dirty="0">
                <a:latin typeface="+mj-lt"/>
              </a:rPr>
              <a:t>)</a:t>
            </a:r>
            <a:r>
              <a:rPr lang="ko-KR" altLang="en-US" sz="1000" dirty="0">
                <a:latin typeface="+mj-lt"/>
              </a:rPr>
              <a:t>은</a:t>
            </a:r>
            <a:r>
              <a:rPr lang="en-US" altLang="ko-KR" sz="1000" dirty="0">
                <a:latin typeface="+mj-lt"/>
              </a:rPr>
              <a:t>, </a:t>
            </a:r>
            <a:r>
              <a:rPr lang="ko-KR" altLang="en-US" sz="1000" dirty="0">
                <a:latin typeface="+mj-lt"/>
              </a:rPr>
              <a:t>이 프리젠테이션의 마지막 슬라이드에 언급</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4" name="Slide Number Placeholder 3"/>
          <p:cNvSpPr>
            <a:spLocks noGrp="1"/>
          </p:cNvSpPr>
          <p:nvPr>
            <p:ph type="sldNum" sz="quarter" idx="12"/>
          </p:nvPr>
        </p:nvSpPr>
        <p:spPr bwMode="gray"/>
        <p:txBody>
          <a:bodyPr/>
          <a:lstStyle>
            <a:lvl1pPr>
              <a:defRPr b="0"/>
            </a:lvl1pPr>
          </a:lstStyle>
          <a:p>
            <a:pPr>
              <a:defRPr/>
            </a:pPr>
            <a:fld id="{52FE1571-CC6B-478B-A324-2DFA5F8AFDEB}" type="slidenum">
              <a:rPr lang="ko-KR" altLang="de-DE" smtClean="0"/>
              <a:pPr>
                <a:defRPr/>
              </a:pPr>
              <a:t>‹Nr.›</a:t>
            </a:fld>
            <a:endParaRPr lang="de-DE" altLang="ko-K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AB33EF78-5D95-49D0-9323-13C1BAB6D2FF}" type="slidenum">
              <a:rPr lang="ko-KR" altLang="de-DE" smtClean="0"/>
              <a:pPr>
                <a:defRPr/>
              </a:pPr>
              <a:t>‹Nr.›</a:t>
            </a:fld>
            <a:endParaRPr lang="de-DE" altLang="ko-K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pPr>
              <a:defRPr/>
            </a:pPr>
            <a:fld id="{824F7C7E-EF5E-45C1-B487-7ED351678D73}" type="slidenum">
              <a:rPr lang="ko-KR" altLang="de-DE" smtClean="0"/>
              <a:pPr>
                <a:defRPr/>
              </a:pPr>
              <a:t>‹Nr.›</a:t>
            </a:fld>
            <a:endParaRPr lang="de-DE" altLang="ko-K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pPr>
              <a:defRPr/>
            </a:pPr>
            <a:fld id="{52FE1571-CC6B-478B-A324-2DFA5F8AFDEB}" type="slidenum">
              <a:rPr lang="ko-KR" altLang="de-DE" smtClean="0"/>
              <a:pPr>
                <a:defRPr/>
              </a:pPr>
              <a:t>‹Nr.›</a:t>
            </a:fld>
            <a:endParaRPr lang="de-DE" altLang="ko-K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pPr>
              <a:defRPr/>
            </a:pPr>
            <a:fld id="{52FE1571-CC6B-478B-A324-2DFA5F8AFDEB}" type="slidenum">
              <a:rPr lang="ko-KR" altLang="de-DE" smtClean="0"/>
              <a:pPr>
                <a:defRPr/>
              </a:pPr>
              <a:t>‹Nr.›</a:t>
            </a:fld>
            <a:endParaRPr lang="de-DE" altLang="ko-K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5" name="Slide Number Placeholder 4"/>
          <p:cNvSpPr>
            <a:spLocks noGrp="1"/>
          </p:cNvSpPr>
          <p:nvPr>
            <p:ph type="sldNum" sz="quarter" idx="12"/>
          </p:nvPr>
        </p:nvSpPr>
        <p:spPr bwMode="gray"/>
        <p:txBody>
          <a:bodyPr/>
          <a:lstStyle>
            <a:lvl1pPr>
              <a:defRPr b="0"/>
            </a:lvl1pPr>
          </a:lstStyle>
          <a:p>
            <a:pPr>
              <a:defRPr/>
            </a:pPr>
            <a:fld id="{1CF4E99B-38F5-45AB-A5AE-01AEB653DAE9}" type="slidenum">
              <a:rPr lang="ko-KR" altLang="de-DE" smtClean="0"/>
              <a:pPr>
                <a:defRPr/>
              </a:pPr>
              <a:t>‹Nr.›</a:t>
            </a:fld>
            <a:endParaRPr lang="de-DE" altLang="ko-K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4" name="Slide Number Placeholder 3"/>
          <p:cNvSpPr>
            <a:spLocks noGrp="1"/>
          </p:cNvSpPr>
          <p:nvPr>
            <p:ph type="sldNum" sz="quarter" idx="12"/>
          </p:nvPr>
        </p:nvSpPr>
        <p:spPr bwMode="gray"/>
        <p:txBody>
          <a:bodyPr/>
          <a:lstStyle>
            <a:lvl1pPr>
              <a:defRPr b="0"/>
            </a:lvl1pPr>
          </a:lstStyle>
          <a:p>
            <a:pPr>
              <a:defRPr/>
            </a:pPr>
            <a:fld id="{0B077E02-6944-4FEB-8433-85F2D990F8A2}" type="slidenum">
              <a:rPr lang="ko-KR" altLang="de-DE" smtClean="0"/>
              <a:pPr>
                <a:defRPr/>
              </a:pPr>
              <a:t>‹Nr.›</a:t>
            </a:fld>
            <a:endParaRPr lang="de-DE" altLang="ko-K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2628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07362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ko-KR" altLang="en-US" sz="1000" dirty="0">
                <a:solidFill>
                  <a:srgbClr val="333333"/>
                </a:solidFill>
                <a:latin typeface="Calibri Light"/>
              </a:rPr>
              <a:t>이 모듈의 사진 사용은 작가와 저작권 소유자에게 허락 받았다</a:t>
            </a:r>
            <a:r>
              <a:rPr lang="en-US" altLang="ko-KR" sz="1000" dirty="0">
                <a:solidFill>
                  <a:srgbClr val="333333"/>
                </a:solidFill>
                <a:latin typeface="Calibri Light"/>
              </a:rPr>
              <a:t>. </a:t>
            </a:r>
            <a:r>
              <a:rPr lang="ko-KR" altLang="en-US" sz="1000" dirty="0">
                <a:solidFill>
                  <a:srgbClr val="333333"/>
                </a:solidFill>
                <a:latin typeface="Calibri Light"/>
              </a:rPr>
              <a:t>세부사항</a:t>
            </a:r>
            <a:r>
              <a:rPr lang="en-US" altLang="ko-KR" sz="1000" dirty="0">
                <a:solidFill>
                  <a:srgbClr val="333333"/>
                </a:solidFill>
                <a:latin typeface="Calibri Light"/>
              </a:rPr>
              <a:t>(</a:t>
            </a:r>
            <a:r>
              <a:rPr lang="ko-KR" altLang="en-US" sz="1000" dirty="0">
                <a:solidFill>
                  <a:srgbClr val="333333"/>
                </a:solidFill>
                <a:latin typeface="Calibri Light"/>
              </a:rPr>
              <a:t>작가</a:t>
            </a:r>
            <a:r>
              <a:rPr lang="en-US" altLang="ko-KR" sz="1000" dirty="0">
                <a:solidFill>
                  <a:srgbClr val="333333"/>
                </a:solidFill>
                <a:latin typeface="Calibri Light"/>
              </a:rPr>
              <a:t>, </a:t>
            </a:r>
            <a:r>
              <a:rPr lang="ko-KR" altLang="en-US" sz="1000" dirty="0">
                <a:solidFill>
                  <a:srgbClr val="333333"/>
                </a:solidFill>
                <a:latin typeface="Calibri Light"/>
              </a:rPr>
              <a:t>제목</a:t>
            </a:r>
            <a:r>
              <a:rPr lang="en-US" altLang="ko-KR" sz="1000" dirty="0">
                <a:solidFill>
                  <a:srgbClr val="333333"/>
                </a:solidFill>
                <a:latin typeface="Calibri Light"/>
              </a:rPr>
              <a:t>)</a:t>
            </a:r>
            <a:r>
              <a:rPr lang="ko-KR" altLang="en-US" sz="1000" dirty="0">
                <a:solidFill>
                  <a:srgbClr val="333333"/>
                </a:solidFill>
                <a:latin typeface="Calibri Light"/>
              </a:rPr>
              <a:t>은</a:t>
            </a:r>
            <a:r>
              <a:rPr lang="en-US" altLang="ko-KR" sz="1000" dirty="0">
                <a:solidFill>
                  <a:srgbClr val="333333"/>
                </a:solidFill>
                <a:latin typeface="Calibri Light"/>
              </a:rPr>
              <a:t>, </a:t>
            </a:r>
            <a:r>
              <a:rPr lang="ko-KR" altLang="en-US" sz="1000" dirty="0">
                <a:solidFill>
                  <a:srgbClr val="333333"/>
                </a:solidFill>
                <a:latin typeface="Calibri Light"/>
              </a:rPr>
              <a:t>이 프리젠테이션의 마지막 슬라이드에 언급</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4997802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5343193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636783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25269607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6871778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5056647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110255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524279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1449469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0531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52FE1571-CC6B-478B-A324-2DFA5F8AFDEB}" type="slidenum">
              <a:rPr lang="ko-KR" altLang="de-DE" smtClean="0"/>
              <a:pPr>
                <a:defRPr/>
              </a:pPr>
              <a:t>‹Nr.›</a:t>
            </a:fld>
            <a:endParaRPr lang="de-DE" altLang="ko-K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835731121"/>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11.xml"/><Relationship Id="rId4" Type="http://schemas.openxmlformats.org/officeDocument/2006/relationships/image" Target="../media/image23.jpeg"/></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0.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6 A – </a:t>
            </a:r>
            <a:r>
              <a:rPr lang="ko-KR" altLang="en-US" dirty="0"/>
              <a:t>공감하기</a:t>
            </a:r>
            <a:r>
              <a:rPr lang="en-US" altLang="ko-KR" dirty="0"/>
              <a:t>… 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Park</a:t>
            </a:r>
            <a:r>
              <a:rPr lang="nl-NL" sz="1600" dirty="0">
                <a:solidFill>
                  <a:srgbClr val="004992"/>
                </a:solidFill>
              </a:rPr>
              <a:t> (10|21)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75015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당신이 누군가를 알게 되었을 때</a:t>
            </a:r>
            <a:r>
              <a:rPr lang="en-US" altLang="ko-KR" sz="3600">
                <a:solidFill>
                  <a:srgbClr val="004992"/>
                </a:solidFill>
                <a:latin typeface="+mn-lt"/>
                <a:ea typeface="+mn-ea"/>
                <a:cs typeface="+mn-cs"/>
              </a:rPr>
              <a:t>, </a:t>
            </a:r>
            <a:r>
              <a:rPr lang="ko-KR" altLang="en-US" sz="3600">
                <a:solidFill>
                  <a:srgbClr val="004992"/>
                </a:solidFill>
                <a:latin typeface="+mn-lt"/>
                <a:ea typeface="+mn-ea"/>
                <a:cs typeface="+mn-cs"/>
              </a:rPr>
              <a:t>처음에 어디를 보십니까</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이러한 단서들은 좋은 평가를 하는데 얼마나 신뢰할 만 한가요</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2</a:t>
            </a:fld>
            <a:endParaRPr lang="de-DE" altLang="ko-KR">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당신이 누군가를 알게 되었을 때</a:t>
            </a:r>
            <a:r>
              <a:rPr lang="en-US" altLang="ko-KR" sz="3600">
                <a:solidFill>
                  <a:srgbClr val="004992"/>
                </a:solidFill>
                <a:latin typeface="+mn-lt"/>
                <a:ea typeface="+mn-ea"/>
                <a:cs typeface="+mn-cs"/>
              </a:rPr>
              <a:t>, </a:t>
            </a:r>
            <a:r>
              <a:rPr lang="ko-KR" altLang="en-US" sz="3600">
                <a:solidFill>
                  <a:srgbClr val="004992"/>
                </a:solidFill>
                <a:latin typeface="+mn-lt"/>
                <a:ea typeface="+mn-ea"/>
                <a:cs typeface="+mn-cs"/>
              </a:rPr>
              <a:t>처음에 어디를 보십니까</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이러한 단서들은 좋은 평가를 하는데 얼마나 신뢰할 만 한가요</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3</a:t>
            </a:fld>
            <a:endParaRPr lang="de-DE" altLang="ko-KR">
              <a:latin typeface="+mn-lt"/>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ko-KR" altLang="en-US" sz="2000">
                <a:latin typeface="+mn-lt"/>
              </a:rPr>
              <a:t>손</a:t>
            </a:r>
            <a:r>
              <a:rPr lang="en-US" altLang="ko-KR" sz="2000">
                <a:latin typeface="+mn-lt"/>
              </a:rPr>
              <a:t>?</a:t>
            </a:r>
            <a:endParaRPr lang="de-DE" altLang="de-DE" sz="2000" dirty="0">
              <a:latin typeface="+mn-lt"/>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ko-KR" altLang="en-US" i="1" spc="-5">
                <a:latin typeface="+mn-lt"/>
              </a:rPr>
              <a:t>다른 것</a:t>
            </a:r>
            <a:r>
              <a:rPr lang="en-US" altLang="ko-KR" i="1" spc="-5">
                <a:latin typeface="+mn-lt"/>
              </a:rPr>
              <a:t>?...</a:t>
            </a:r>
            <a:endParaRPr dirty="0">
              <a:latin typeface="+mn-lt"/>
            </a:endParaRPr>
          </a:p>
        </p:txBody>
      </p:sp>
      <p:sp>
        <p:nvSpPr>
          <p:cNvPr id="23"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ko-KR" altLang="en-US" sz="2000">
                <a:latin typeface="+mn-lt"/>
              </a:rPr>
              <a:t>신체 언어</a:t>
            </a:r>
            <a:r>
              <a:rPr lang="en-US" altLang="ko-KR" sz="2000">
                <a:latin typeface="+mn-lt"/>
              </a:rPr>
              <a:t>/</a:t>
            </a:r>
            <a:br>
              <a:rPr lang="en-US" altLang="ko-KR" sz="2000">
                <a:latin typeface="+mn-lt"/>
              </a:rPr>
            </a:br>
            <a:r>
              <a:rPr lang="ko-KR" altLang="en-US" sz="2000">
                <a:latin typeface="+mn-lt"/>
              </a:rPr>
              <a:t>자세</a:t>
            </a:r>
            <a:r>
              <a:rPr lang="en-US" altLang="ko-KR" sz="2000">
                <a:latin typeface="+mn-lt"/>
              </a:rPr>
              <a:t>?</a:t>
            </a:r>
            <a:endParaRPr lang="de-DE" altLang="de-DE" sz="2000" dirty="0">
              <a:latin typeface="+mn-lt"/>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ko-KR" altLang="en-US" sz="2000">
                <a:latin typeface="+mn-lt"/>
              </a:rPr>
              <a:t>눈</a:t>
            </a:r>
            <a:r>
              <a:rPr lang="en-US" altLang="ko-KR" sz="2000">
                <a:latin typeface="+mn-lt"/>
              </a:rPr>
              <a:t>?</a:t>
            </a:r>
            <a:endParaRPr lang="de-DE" altLang="de-DE" sz="2000" dirty="0">
              <a:latin typeface="+mn-lt"/>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ko-KR" altLang="en-US" sz="2000">
                <a:solidFill>
                  <a:srgbClr val="333333"/>
                </a:solidFill>
                <a:latin typeface="+mn-lt"/>
              </a:rPr>
              <a:t>말씨</a:t>
            </a:r>
            <a:r>
              <a:rPr lang="en-US" altLang="ko-KR" sz="2000">
                <a:solidFill>
                  <a:srgbClr val="333333"/>
                </a:solidFill>
                <a:latin typeface="+mn-lt"/>
              </a:rPr>
              <a:t>?</a:t>
            </a:r>
            <a:endParaRPr lang="de-DE" altLang="de-DE" sz="2000" dirty="0">
              <a:solidFill>
                <a:srgbClr val="333333"/>
              </a:solidFill>
              <a:latin typeface="+mn-lt"/>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ko-KR" altLang="en-US" sz="2000">
                <a:solidFill>
                  <a:srgbClr val="333333"/>
                </a:solidFill>
                <a:latin typeface="+mn-lt"/>
              </a:rPr>
              <a:t>복장</a:t>
            </a:r>
            <a:r>
              <a:rPr lang="en-US" altLang="ko-KR" sz="2000">
                <a:solidFill>
                  <a:srgbClr val="333333"/>
                </a:solidFill>
                <a:latin typeface="+mn-lt"/>
              </a:rPr>
              <a:t>?</a:t>
            </a:r>
            <a:endParaRPr lang="de-DE" altLang="de-DE" sz="2000" dirty="0">
              <a:solidFill>
                <a:srgbClr val="333333"/>
              </a:solidFill>
              <a:latin typeface="+mn-lt"/>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또 다른 어떤 정보를 고려할 수 있을까요</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이러한 것들은 얼마나 신뢰할 만 한가요</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4</a:t>
            </a:fld>
            <a:endParaRPr lang="de-DE" altLang="ko-KR">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또 다른 어떤 정보를 고려할 수 있을까요</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이러한 것들은 얼마나 신뢰할 만 한가요</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08955" y="2204864"/>
            <a:ext cx="6400800" cy="4248000"/>
          </a:xfrm>
        </p:spPr>
        <p:txBody>
          <a:bodyPr/>
          <a:lstStyle/>
          <a:p>
            <a:pPr marL="342900" lvl="0" indent="-342900" defTabSz="914400" fontAlgn="base">
              <a:buClr>
                <a:srgbClr val="333333"/>
              </a:buClr>
              <a:buFont typeface="WingDings"/>
              <a:buChar char=""/>
            </a:pPr>
            <a:r>
              <a:rPr lang="ko-KR" altLang="en-US" sz="2400" dirty="0">
                <a:solidFill>
                  <a:srgbClr val="333333"/>
                </a:solidFill>
              </a:rPr>
              <a:t>사람에 대한 사전지식 </a:t>
            </a:r>
            <a:r>
              <a:rPr lang="en-US" altLang="ko-KR" sz="2400" dirty="0">
                <a:solidFill>
                  <a:srgbClr val="333333"/>
                </a:solidFill>
              </a:rPr>
              <a:t>(</a:t>
            </a:r>
            <a:r>
              <a:rPr lang="ko-KR" altLang="en-US" sz="2400" dirty="0">
                <a:solidFill>
                  <a:srgbClr val="333333"/>
                </a:solidFill>
              </a:rPr>
              <a:t>평판</a:t>
            </a:r>
            <a:r>
              <a:rPr lang="en-US" altLang="ko-KR" sz="2400" dirty="0">
                <a:solidFill>
                  <a:srgbClr val="333333"/>
                </a:solidFill>
              </a:rPr>
              <a:t>)</a:t>
            </a:r>
            <a:r>
              <a:rPr lang="en-US" altLang="de-DE" sz="2400" dirty="0">
                <a:solidFill>
                  <a:srgbClr val="333333"/>
                </a:solidFill>
              </a:rPr>
              <a:t>: </a:t>
            </a:r>
            <a:r>
              <a:rPr lang="ko-KR" altLang="en-US" sz="2400" dirty="0">
                <a:solidFill>
                  <a:srgbClr val="333333"/>
                </a:solidFill>
              </a:rPr>
              <a:t>친구에 의해 관찰된 예</a:t>
            </a:r>
            <a:endParaRPr lang="en-US" altLang="de-DE"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비슷한 사람들</a:t>
            </a:r>
            <a:r>
              <a:rPr lang="en-US" altLang="ko-KR" sz="2400" dirty="0">
                <a:solidFill>
                  <a:srgbClr val="333333"/>
                </a:solidFill>
              </a:rPr>
              <a:t>/</a:t>
            </a:r>
            <a:r>
              <a:rPr lang="ko-KR" altLang="en-US" sz="2400" dirty="0">
                <a:solidFill>
                  <a:srgbClr val="333333"/>
                </a:solidFill>
              </a:rPr>
              <a:t>그룹에 대한 사전지식</a:t>
            </a:r>
            <a:r>
              <a:rPr lang="en-US" altLang="ko-KR" sz="2400" dirty="0">
                <a:solidFill>
                  <a:srgbClr val="333333"/>
                </a:solidFill>
              </a:rPr>
              <a:t>: </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래퍼</a:t>
            </a:r>
            <a:endParaRPr lang="en-US" altLang="de-DE" sz="2400" i="1" dirty="0">
              <a:solidFill>
                <a:srgbClr val="333333"/>
              </a:solidFill>
            </a:endParaRPr>
          </a:p>
          <a:p>
            <a:pPr marL="342900" lvl="0" indent="-342900" defTabSz="914400" fontAlgn="base">
              <a:buClr>
                <a:srgbClr val="333333"/>
              </a:buClr>
              <a:buFont typeface="WingDings"/>
              <a:buChar char=""/>
            </a:pPr>
            <a:r>
              <a:rPr lang="en-US" altLang="de-DE" sz="2400">
                <a:solidFill>
                  <a:srgbClr val="333333"/>
                </a:solidFill>
              </a:rPr>
              <a:t>“</a:t>
            </a:r>
            <a:r>
              <a:rPr lang="ko-KR" altLang="en-US" sz="2400">
                <a:solidFill>
                  <a:srgbClr val="333333"/>
                </a:solidFill>
              </a:rPr>
              <a:t>직감</a:t>
            </a:r>
            <a:r>
              <a:rPr lang="en-US" altLang="de-DE" sz="2400">
                <a:solidFill>
                  <a:srgbClr val="333333"/>
                </a:solidFill>
              </a:rPr>
              <a:t>”/</a:t>
            </a:r>
            <a:r>
              <a:rPr lang="ko-KR" altLang="en-US" sz="2400" dirty="0">
                <a:solidFill>
                  <a:srgbClr val="333333"/>
                </a:solidFill>
              </a:rPr>
              <a:t>직관</a:t>
            </a:r>
            <a:endParaRPr lang="en-US" altLang="de-DE" sz="2400" dirty="0">
              <a:solidFill>
                <a:srgbClr val="333333"/>
              </a:solidFill>
            </a:endParaRPr>
          </a:p>
          <a:p>
            <a:pPr marL="342900" lvl="0" indent="-342900" defTabSz="914400" eaLnBrk="0" fontAlgn="base" hangingPunct="0">
              <a:buClr>
                <a:srgbClr val="333333"/>
              </a:buClr>
              <a:buFont typeface="WingDings"/>
              <a:buChar char=""/>
            </a:pPr>
            <a:r>
              <a:rPr lang="en-US" altLang="de-DE" sz="2400" dirty="0" err="1">
                <a:solidFill>
                  <a:srgbClr val="333333"/>
                </a:solidFill>
              </a:rPr>
              <a:t>적혀있는</a:t>
            </a:r>
            <a:r>
              <a:rPr lang="en-US" altLang="de-DE" sz="2400" dirty="0">
                <a:solidFill>
                  <a:srgbClr val="333333"/>
                </a:solidFill>
              </a:rPr>
              <a:t> 것</a:t>
            </a:r>
            <a:r>
              <a:rPr lang="de-DE" altLang="de-DE" sz="2400" dirty="0">
                <a:solidFill>
                  <a:srgbClr val="333333"/>
                </a:solidFill>
              </a:rPr>
              <a:t>: </a:t>
            </a:r>
            <a:r>
              <a:rPr lang="en-US" altLang="de-DE" sz="2400" dirty="0" err="1">
                <a:solidFill>
                  <a:srgbClr val="333333"/>
                </a:solidFill>
              </a:rPr>
              <a:t>예를</a:t>
            </a:r>
            <a:r>
              <a:rPr lang="en-US" altLang="de-DE" sz="2400" dirty="0">
                <a:solidFill>
                  <a:srgbClr val="333333"/>
                </a:solidFill>
              </a:rPr>
              <a:t> </a:t>
            </a:r>
            <a:r>
              <a:rPr lang="en-US" altLang="de-DE" sz="2400" dirty="0" err="1">
                <a:solidFill>
                  <a:srgbClr val="333333"/>
                </a:solidFill>
              </a:rPr>
              <a:t>들어</a:t>
            </a:r>
            <a:r>
              <a:rPr lang="de-DE" altLang="de-DE" sz="2400" dirty="0">
                <a:solidFill>
                  <a:srgbClr val="333333"/>
                </a:solidFill>
              </a:rPr>
              <a:t>, E-</a:t>
            </a:r>
            <a:r>
              <a:rPr lang="en-US" altLang="de-DE" sz="2400" dirty="0" err="1">
                <a:solidFill>
                  <a:srgbClr val="333333"/>
                </a:solidFill>
              </a:rPr>
              <a:t>메일이나</a:t>
            </a:r>
            <a:r>
              <a:rPr lang="en-US" altLang="de-DE" sz="2400" dirty="0">
                <a:solidFill>
                  <a:srgbClr val="333333"/>
                </a:solidFill>
              </a:rPr>
              <a:t> </a:t>
            </a:r>
            <a:r>
              <a:rPr lang="en-US" altLang="de-DE" sz="2400" dirty="0" err="1">
                <a:solidFill>
                  <a:srgbClr val="333333"/>
                </a:solidFill>
              </a:rPr>
              <a:t>인터넷</a:t>
            </a:r>
            <a:r>
              <a:rPr lang="en-US" altLang="de-DE" sz="2400" dirty="0">
                <a:solidFill>
                  <a:srgbClr val="333333"/>
                </a:solidFill>
              </a:rPr>
              <a:t> </a:t>
            </a:r>
            <a:r>
              <a:rPr lang="en-US" altLang="de-DE" sz="2400" dirty="0" err="1">
                <a:solidFill>
                  <a:srgbClr val="333333"/>
                </a:solidFill>
              </a:rPr>
              <a:t>채팅에서</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5</a:t>
            </a:fld>
            <a:endParaRPr lang="de-DE" altLang="ko-KR">
              <a:latin typeface="+mn-lt"/>
            </a:endParaRPr>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a:solidFill>
                  <a:srgbClr val="004992"/>
                </a:solidFill>
                <a:latin typeface="+mn-lt"/>
                <a:ea typeface="+mn-ea"/>
                <a:cs typeface="+mn-cs"/>
              </a:rPr>
              <a:t>확실한 사회적 단서의 장단점</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ko-KR" altLang="en-US" sz="2400">
                <a:solidFill>
                  <a:srgbClr val="333333"/>
                </a:solidFill>
              </a:rPr>
              <a:t>우리는 이전에 사람을 평가하는데 기여하는 측면들에 대해 토의했는데</a:t>
            </a:r>
            <a:r>
              <a:rPr lang="en-US" altLang="ko-KR" sz="2400" dirty="0">
                <a:solidFill>
                  <a:srgbClr val="333333"/>
                </a:solidFill>
              </a:rPr>
              <a:t>, </a:t>
            </a:r>
            <a:r>
              <a:rPr lang="ko-KR" altLang="en-US" sz="2400" dirty="0">
                <a:solidFill>
                  <a:srgbClr val="333333"/>
                </a:solidFill>
              </a:rPr>
              <a:t>이제 이러한 사회적 단서들의 강점과 약점들에 대해 초점을 맞추고자 한다</a:t>
            </a:r>
            <a:r>
              <a:rPr lang="en-US" altLang="ko-KR"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6</a:t>
            </a:fld>
            <a:endParaRPr lang="de-DE" altLang="ko-KR">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사람에 대해 판단하게 만드는 다음의 특성에 대한 장단점을 토의해보세요</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7</a:t>
            </a:fld>
            <a:endParaRPr lang="de-DE" altLang="ko-KR">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3857339122"/>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ko-KR" altLang="en-US" sz="1800" b="0" i="0" u="none" strike="noStrike" cap="none" normalizeH="0" baseline="0" dirty="0">
                          <a:ln>
                            <a:noFill/>
                          </a:ln>
                          <a:solidFill>
                            <a:srgbClr val="333333"/>
                          </a:solidFill>
                          <a:effectLst/>
                          <a:latin typeface="+mn-lt"/>
                          <a:ea typeface="+mn-ea"/>
                          <a:cs typeface="+mn-cs"/>
                        </a:rPr>
                        <a:t>말씨</a:t>
                      </a:r>
                      <a:r>
                        <a:rPr kumimoji="0" lang="en-US" altLang="ko-KR" sz="18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ko-KR" altLang="en-US" sz="1800" b="0" i="0" u="none" strike="noStrike" cap="none" normalizeH="0" baseline="0" dirty="0">
                          <a:ln>
                            <a:noFill/>
                          </a:ln>
                          <a:solidFill>
                            <a:srgbClr val="333333"/>
                          </a:solidFill>
                          <a:effectLst/>
                          <a:latin typeface="+mn-lt"/>
                          <a:ea typeface="+mn-ea"/>
                          <a:cs typeface="+mn-cs"/>
                        </a:rPr>
                        <a:t>누군가 말하는 내용과 그것을 어떻게 말하는가</a:t>
                      </a:r>
                      <a:r>
                        <a:rPr kumimoji="0" lang="en-US" altLang="ko-KR" sz="18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ko-K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ko-KR" altLang="en-US" sz="2000" b="1" dirty="0">
                          <a:latin typeface="+mn-lt"/>
                          <a:ea typeface="+mn-ea"/>
                          <a:cs typeface="+mn-cs"/>
                        </a:rPr>
                        <a:t>예</a:t>
                      </a:r>
                      <a:r>
                        <a:rPr lang="en-US" altLang="ko-KR" sz="2000" b="1" dirty="0">
                          <a:latin typeface="+mn-lt"/>
                          <a:ea typeface="+mn-ea"/>
                          <a:cs typeface="+mn-cs"/>
                        </a:rPr>
                        <a:t>:</a:t>
                      </a:r>
                      <a:br>
                        <a:rPr lang="en-US" altLang="de-DE" sz="1800" b="0" dirty="0">
                          <a:solidFill>
                            <a:srgbClr val="333333"/>
                          </a:solidFill>
                          <a:latin typeface="+mn-lt"/>
                          <a:ea typeface="+mn-ea"/>
                          <a:cs typeface="+mn-cs"/>
                        </a:rPr>
                      </a:br>
                      <a:br>
                        <a:rPr lang="en-US" altLang="de-DE" sz="1800" b="0" dirty="0">
                          <a:solidFill>
                            <a:srgbClr val="333333"/>
                          </a:solidFill>
                          <a:latin typeface="+mn-lt"/>
                          <a:ea typeface="+mn-ea"/>
                          <a:cs typeface="+mn-cs"/>
                        </a:rPr>
                      </a:br>
                      <a:br>
                        <a:rPr lang="en-US" altLang="de-DE" sz="1800" b="0" dirty="0">
                          <a:solidFill>
                            <a:srgbClr val="333333"/>
                          </a:solidFill>
                          <a:latin typeface="+mn-lt"/>
                          <a:ea typeface="+mn-ea"/>
                          <a:cs typeface="+mn-cs"/>
                        </a:rPr>
                      </a:br>
                      <a:endParaRPr lang="en-US" altLang="de-DE" sz="18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br>
                        <a:rPr lang="en-US" altLang="de-DE" sz="1800" b="0" dirty="0">
                          <a:solidFill>
                            <a:srgbClr val="333333"/>
                          </a:solidFill>
                          <a:latin typeface="+mn-lt"/>
                          <a:ea typeface="+mn-ea"/>
                          <a:cs typeface="+mn-cs"/>
                        </a:rPr>
                      </a:br>
                      <a:r>
                        <a:rPr lang="ko-KR" altLang="en-US" sz="1800" b="0" dirty="0">
                          <a:solidFill>
                            <a:srgbClr val="333333"/>
                          </a:solidFill>
                          <a:latin typeface="+mn-lt"/>
                          <a:ea typeface="+mn-ea"/>
                          <a:cs typeface="+mn-cs"/>
                        </a:rPr>
                        <a:t>마리 앙뜨와네뜨 </a:t>
                      </a:r>
                      <a:r>
                        <a:rPr lang="en-US" altLang="ko-KR" sz="1800" b="0" dirty="0">
                          <a:solidFill>
                            <a:srgbClr val="333333"/>
                          </a:solidFill>
                          <a:latin typeface="+mn-lt"/>
                          <a:ea typeface="+mn-ea"/>
                          <a:cs typeface="+mn-cs"/>
                        </a:rPr>
                        <a:t>(1755-1793) </a:t>
                      </a:r>
                      <a:r>
                        <a:rPr lang="ko-KR" altLang="en-US" sz="1800" b="0" dirty="0">
                          <a:solidFill>
                            <a:srgbClr val="333333"/>
                          </a:solidFill>
                          <a:latin typeface="+mn-lt"/>
                          <a:ea typeface="+mn-ea"/>
                          <a:cs typeface="+mn-cs"/>
                        </a:rPr>
                        <a:t>의 언급</a:t>
                      </a:r>
                      <a:r>
                        <a:rPr lang="en-US" altLang="ko-KR" sz="1800" b="0" dirty="0">
                          <a:solidFill>
                            <a:srgbClr val="333333"/>
                          </a:solidFill>
                          <a:latin typeface="+mn-lt"/>
                          <a:ea typeface="+mn-ea"/>
                          <a:cs typeface="+mn-cs"/>
                        </a:rPr>
                        <a:t>; </a:t>
                      </a:r>
                      <a:r>
                        <a:rPr lang="ko-KR" altLang="en-US" sz="1800" b="0" dirty="0">
                          <a:solidFill>
                            <a:srgbClr val="333333"/>
                          </a:solidFill>
                          <a:latin typeface="+mn-lt"/>
                          <a:ea typeface="+mn-ea"/>
                          <a:cs typeface="+mn-cs"/>
                        </a:rPr>
                        <a:t>가난한 사람들의 삶에 대한 비꼼</a:t>
                      </a:r>
                      <a:r>
                        <a:rPr lang="en-US" altLang="ko-KR" sz="1800" b="0" dirty="0">
                          <a:solidFill>
                            <a:srgbClr val="333333"/>
                          </a:solidFill>
                          <a:latin typeface="+mn-lt"/>
                          <a:ea typeface="+mn-ea"/>
                          <a:cs typeface="+mn-cs"/>
                        </a:rPr>
                        <a:t>, </a:t>
                      </a:r>
                      <a:r>
                        <a:rPr lang="ko-KR" altLang="en-US" sz="1800" b="0" dirty="0">
                          <a:solidFill>
                            <a:srgbClr val="333333"/>
                          </a:solidFill>
                          <a:latin typeface="+mn-lt"/>
                          <a:ea typeface="+mn-ea"/>
                          <a:cs typeface="+mn-cs"/>
                        </a:rPr>
                        <a:t>철없음</a:t>
                      </a:r>
                      <a:r>
                        <a:rPr lang="en-US" altLang="ko-KR" sz="1800" b="0" dirty="0">
                          <a:solidFill>
                            <a:srgbClr val="333333"/>
                          </a:solidFill>
                          <a:latin typeface="+mn-lt"/>
                          <a:ea typeface="+mn-ea"/>
                          <a:cs typeface="+mn-cs"/>
                        </a:rPr>
                        <a:t>, </a:t>
                      </a:r>
                      <a:r>
                        <a:rPr lang="ko-KR" altLang="en-US" sz="1800" b="0" dirty="0">
                          <a:solidFill>
                            <a:srgbClr val="333333"/>
                          </a:solidFill>
                          <a:latin typeface="+mn-lt"/>
                          <a:ea typeface="+mn-ea"/>
                          <a:cs typeface="+mn-cs"/>
                        </a:rPr>
                        <a:t>몰인지</a:t>
                      </a:r>
                      <a:r>
                        <a:rPr lang="en-US" altLang="ko-KR" sz="1800" b="0"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ko-K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21524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ko-KR" altLang="en-US" sz="1600" b="1">
                <a:solidFill>
                  <a:srgbClr val="333333"/>
                </a:solidFill>
                <a:latin typeface="+mn-lt"/>
              </a:rPr>
              <a:t>사람들이 빵이 없다면</a:t>
            </a:r>
            <a:r>
              <a:rPr lang="en-US" altLang="ko-KR" sz="1600" b="1">
                <a:solidFill>
                  <a:srgbClr val="333333"/>
                </a:solidFill>
                <a:latin typeface="+mn-lt"/>
              </a:rPr>
              <a:t>… </a:t>
            </a:r>
            <a:r>
              <a:rPr lang="ko-KR" altLang="en-US" sz="1600" b="1">
                <a:solidFill>
                  <a:srgbClr val="333333"/>
                </a:solidFill>
                <a:latin typeface="+mn-lt"/>
              </a:rPr>
              <a:t>왜 대신 케익을 먹지 않나요</a:t>
            </a:r>
            <a:r>
              <a:rPr lang="en-US" altLang="ko-KR" sz="1600" b="1">
                <a:solidFill>
                  <a:srgbClr val="333333"/>
                </a:solidFill>
                <a:latin typeface="+mn-lt"/>
              </a:rPr>
              <a:t>?</a:t>
            </a:r>
            <a:endParaRPr lang="en-US" altLang="de-DE" sz="1600" b="1" dirty="0">
              <a:solidFill>
                <a:srgbClr val="333333"/>
              </a:solidFill>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사람에 대해 판단하게 만드는 다음의 특성에 대한 장단점을 토의해보세요</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8</a:t>
            </a:fld>
            <a:endParaRPr lang="de-DE" altLang="ko-KR">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90638301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ko-KR" altLang="en-US" sz="1800" b="0" i="0" u="none" strike="noStrike" cap="none" normalizeH="0" baseline="0" dirty="0">
                          <a:ln>
                            <a:noFill/>
                          </a:ln>
                          <a:solidFill>
                            <a:srgbClr val="333333"/>
                          </a:solidFill>
                          <a:effectLst/>
                          <a:latin typeface="+mn-lt"/>
                          <a:ea typeface="+mn-ea"/>
                          <a:cs typeface="+mn-cs"/>
                        </a:rPr>
                        <a:t>말씨</a:t>
                      </a:r>
                      <a:r>
                        <a:rPr kumimoji="0" lang="en-US" altLang="ko-KR" sz="18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ko-KR" altLang="en-US" sz="1800" b="0" i="0" u="none" strike="noStrike" cap="none" normalizeH="0" baseline="0" dirty="0">
                          <a:ln>
                            <a:noFill/>
                          </a:ln>
                          <a:solidFill>
                            <a:srgbClr val="333333"/>
                          </a:solidFill>
                          <a:effectLst/>
                          <a:latin typeface="+mn-lt"/>
                          <a:ea typeface="+mn-ea"/>
                          <a:cs typeface="+mn-cs"/>
                        </a:rPr>
                        <a:t>누군가 말하는 내용과 그것을 어떻게 말하는가</a:t>
                      </a:r>
                      <a:r>
                        <a:rPr kumimoji="0" lang="en-US" altLang="ko-KR" sz="18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1" i="0" u="none" strike="noStrike" cap="none" normalizeH="0" baseline="0" dirty="0">
                          <a:ln>
                            <a:noFill/>
                          </a:ln>
                          <a:solidFill>
                            <a:srgbClr val="333333"/>
                          </a:solidFill>
                          <a:effectLst/>
                          <a:latin typeface="+mn-lt"/>
                          <a:ea typeface="+mn-ea"/>
                          <a:cs typeface="+mn-cs"/>
                        </a:rPr>
                        <a:t>내용</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언어는 직접적인 의사소통에 매우 중요하다</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1" i="0" u="none" strike="noStrike" cap="none" normalizeH="0" baseline="0" dirty="0">
                          <a:ln>
                            <a:noFill/>
                          </a:ln>
                          <a:solidFill>
                            <a:srgbClr val="333333"/>
                          </a:solidFill>
                          <a:effectLst/>
                          <a:latin typeface="+mn-lt"/>
                          <a:ea typeface="+mn-ea"/>
                          <a:cs typeface="+mn-cs"/>
                        </a:rPr>
                        <a:t>말투</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억양 </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비꼬는</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잘난체하는</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어휘 선택 </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거만한</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사실적인 등</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은 누군가에 대해 당신에게 많은 것을 말해줄 수 있다</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ko-KR" altLang="en-US" sz="2000" b="1" dirty="0">
                          <a:latin typeface="+mn-lt"/>
                          <a:ea typeface="+mn-ea"/>
                          <a:cs typeface="+mn-cs"/>
                        </a:rPr>
                        <a:t>예</a:t>
                      </a:r>
                      <a:r>
                        <a:rPr lang="en-US" altLang="ko-KR" sz="2000" b="1" dirty="0">
                          <a:latin typeface="+mn-lt"/>
                          <a:ea typeface="+mn-ea"/>
                          <a:cs typeface="+mn-cs"/>
                        </a:rPr>
                        <a:t>:</a:t>
                      </a:r>
                      <a:br>
                        <a:rPr lang="en-US" altLang="de-DE" sz="1800" b="0" dirty="0">
                          <a:solidFill>
                            <a:srgbClr val="333333"/>
                          </a:solidFill>
                          <a:latin typeface="+mn-lt"/>
                          <a:ea typeface="+mn-ea"/>
                          <a:cs typeface="+mn-cs"/>
                        </a:rPr>
                      </a:br>
                      <a:br>
                        <a:rPr lang="en-US" altLang="de-DE" sz="1800" b="0" dirty="0">
                          <a:solidFill>
                            <a:srgbClr val="333333"/>
                          </a:solidFill>
                          <a:latin typeface="+mn-lt"/>
                          <a:ea typeface="+mn-ea"/>
                          <a:cs typeface="+mn-cs"/>
                        </a:rPr>
                      </a:br>
                      <a:br>
                        <a:rPr lang="en-US" altLang="de-DE" sz="1800" b="0" dirty="0">
                          <a:solidFill>
                            <a:srgbClr val="333333"/>
                          </a:solidFill>
                          <a:latin typeface="+mn-lt"/>
                          <a:ea typeface="+mn-ea"/>
                          <a:cs typeface="+mn-cs"/>
                        </a:rPr>
                      </a:br>
                      <a:endParaRPr lang="en-US" altLang="de-DE" sz="18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br>
                        <a:rPr lang="en-US" altLang="de-DE" sz="1800" b="0" dirty="0">
                          <a:solidFill>
                            <a:srgbClr val="333333"/>
                          </a:solidFill>
                          <a:latin typeface="+mn-lt"/>
                          <a:ea typeface="+mn-ea"/>
                          <a:cs typeface="+mn-cs"/>
                        </a:rPr>
                      </a:br>
                      <a:r>
                        <a:rPr lang="ko-KR" altLang="en-US" sz="1800" b="0" dirty="0">
                          <a:solidFill>
                            <a:srgbClr val="333333"/>
                          </a:solidFill>
                          <a:latin typeface="+mn-lt"/>
                          <a:ea typeface="+mn-ea"/>
                          <a:cs typeface="+mn-cs"/>
                        </a:rPr>
                        <a:t>마리 앙뜨와네뜨 </a:t>
                      </a:r>
                      <a:r>
                        <a:rPr lang="en-US" altLang="ko-KR" sz="1800" b="0" dirty="0">
                          <a:solidFill>
                            <a:srgbClr val="333333"/>
                          </a:solidFill>
                          <a:latin typeface="+mn-lt"/>
                          <a:ea typeface="+mn-ea"/>
                          <a:cs typeface="+mn-cs"/>
                        </a:rPr>
                        <a:t>(1755-1793) </a:t>
                      </a:r>
                      <a:r>
                        <a:rPr lang="ko-KR" altLang="en-US" sz="1800" b="0" dirty="0">
                          <a:solidFill>
                            <a:srgbClr val="333333"/>
                          </a:solidFill>
                          <a:latin typeface="+mn-lt"/>
                          <a:ea typeface="+mn-ea"/>
                          <a:cs typeface="+mn-cs"/>
                        </a:rPr>
                        <a:t>의 언급</a:t>
                      </a:r>
                      <a:r>
                        <a:rPr lang="en-US" altLang="ko-KR" sz="1800" b="0" dirty="0">
                          <a:solidFill>
                            <a:srgbClr val="333333"/>
                          </a:solidFill>
                          <a:latin typeface="+mn-lt"/>
                          <a:ea typeface="+mn-ea"/>
                          <a:cs typeface="+mn-cs"/>
                        </a:rPr>
                        <a:t>; </a:t>
                      </a:r>
                      <a:r>
                        <a:rPr lang="ko-KR" altLang="en-US" sz="1800" b="0" dirty="0">
                          <a:solidFill>
                            <a:srgbClr val="333333"/>
                          </a:solidFill>
                          <a:latin typeface="+mn-lt"/>
                          <a:ea typeface="+mn-ea"/>
                          <a:cs typeface="+mn-cs"/>
                        </a:rPr>
                        <a:t>가난한 사람들의 삶에 대한 비꼼</a:t>
                      </a:r>
                      <a:r>
                        <a:rPr lang="en-US" altLang="ko-KR" sz="1800" b="0" dirty="0">
                          <a:solidFill>
                            <a:srgbClr val="333333"/>
                          </a:solidFill>
                          <a:latin typeface="+mn-lt"/>
                          <a:ea typeface="+mn-ea"/>
                          <a:cs typeface="+mn-cs"/>
                        </a:rPr>
                        <a:t>, </a:t>
                      </a:r>
                      <a:r>
                        <a:rPr lang="ko-KR" altLang="en-US" sz="1800" b="0" dirty="0">
                          <a:solidFill>
                            <a:srgbClr val="333333"/>
                          </a:solidFill>
                          <a:latin typeface="+mn-lt"/>
                          <a:ea typeface="+mn-ea"/>
                          <a:cs typeface="+mn-cs"/>
                        </a:rPr>
                        <a:t>철없음</a:t>
                      </a:r>
                      <a:r>
                        <a:rPr lang="en-US" altLang="ko-KR" sz="1800" b="0" dirty="0">
                          <a:solidFill>
                            <a:srgbClr val="333333"/>
                          </a:solidFill>
                          <a:latin typeface="+mn-lt"/>
                          <a:ea typeface="+mn-ea"/>
                          <a:cs typeface="+mn-cs"/>
                        </a:rPr>
                        <a:t>, </a:t>
                      </a:r>
                      <a:r>
                        <a:rPr lang="ko-KR" altLang="en-US" sz="1800" b="0" dirty="0">
                          <a:solidFill>
                            <a:srgbClr val="333333"/>
                          </a:solidFill>
                          <a:latin typeface="+mn-lt"/>
                          <a:ea typeface="+mn-ea"/>
                          <a:cs typeface="+mn-cs"/>
                        </a:rPr>
                        <a:t>몰인지</a:t>
                      </a:r>
                      <a:r>
                        <a:rPr lang="en-US" altLang="ko-KR" sz="1800" b="0"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ko-K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21524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ko-KR" altLang="en-US" sz="1600" b="1">
                <a:solidFill>
                  <a:srgbClr val="333333"/>
                </a:solidFill>
                <a:latin typeface="+mn-lt"/>
              </a:rPr>
              <a:t>사람들이 빵이 없다면</a:t>
            </a:r>
            <a:r>
              <a:rPr lang="en-US" altLang="ko-KR" sz="1600" b="1">
                <a:solidFill>
                  <a:srgbClr val="333333"/>
                </a:solidFill>
                <a:latin typeface="+mn-lt"/>
              </a:rPr>
              <a:t>… </a:t>
            </a:r>
            <a:r>
              <a:rPr lang="ko-KR" altLang="en-US" sz="1600" b="1">
                <a:solidFill>
                  <a:srgbClr val="333333"/>
                </a:solidFill>
                <a:latin typeface="+mn-lt"/>
              </a:rPr>
              <a:t>왜 대신 케익을 먹지 않나요</a:t>
            </a:r>
            <a:r>
              <a:rPr lang="en-US" altLang="ko-KR" sz="1600" b="1">
                <a:solidFill>
                  <a:srgbClr val="333333"/>
                </a:solidFill>
                <a:latin typeface="+mn-lt"/>
              </a:rPr>
              <a:t>?</a:t>
            </a:r>
            <a:endParaRPr lang="en-US" altLang="de-DE" sz="1600" b="1" dirty="0">
              <a:solidFill>
                <a:srgbClr val="333333"/>
              </a:solidFill>
              <a:latin typeface="+mn-lt"/>
            </a:endParaRPr>
          </a:p>
        </p:txBody>
      </p:sp>
    </p:spTree>
    <p:extLst>
      <p:ext uri="{BB962C8B-B14F-4D97-AF65-F5344CB8AC3E}">
        <p14:creationId xmlns:p14="http://schemas.microsoft.com/office/powerpoint/2010/main" val="1683762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사람에 대해 판단하게 만드는 다음의 특성에 대한 장단점을 토의해보세요</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9</a:t>
            </a:fld>
            <a:endParaRPr lang="de-DE" altLang="ko-KR">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1028867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ko-KR" altLang="en-US" sz="1800" b="0" i="0" u="none" strike="noStrike" cap="none" normalizeH="0" baseline="0" dirty="0">
                          <a:ln>
                            <a:noFill/>
                          </a:ln>
                          <a:solidFill>
                            <a:srgbClr val="333333"/>
                          </a:solidFill>
                          <a:effectLst/>
                          <a:latin typeface="+mn-lt"/>
                          <a:ea typeface="+mn-ea"/>
                          <a:cs typeface="+mn-cs"/>
                        </a:rPr>
                        <a:t>말씨</a:t>
                      </a:r>
                      <a:r>
                        <a:rPr kumimoji="0" lang="en-US" altLang="ko-KR" sz="18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0"/>
                        </a:spcBef>
                        <a:spcAft>
                          <a:spcPct val="0"/>
                        </a:spcAft>
                        <a:buClrTx/>
                        <a:buSzTx/>
                        <a:buFontTx/>
                        <a:buNone/>
                        <a:tabLst/>
                      </a:pPr>
                      <a:r>
                        <a:rPr kumimoji="0" lang="ko-KR" altLang="en-US" sz="1800" b="0" i="0" u="none" strike="noStrike" cap="none" normalizeH="0" baseline="0" dirty="0">
                          <a:ln>
                            <a:noFill/>
                          </a:ln>
                          <a:solidFill>
                            <a:srgbClr val="333333"/>
                          </a:solidFill>
                          <a:effectLst/>
                          <a:latin typeface="+mn-lt"/>
                          <a:ea typeface="+mn-ea"/>
                          <a:cs typeface="+mn-cs"/>
                        </a:rPr>
                        <a:t>누군가 말하는 내용과 그것을 어떻게 말하는가</a:t>
                      </a:r>
                      <a:r>
                        <a:rPr kumimoji="0" lang="en-US" altLang="ko-KR" sz="18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1" i="0" u="none" strike="noStrike" cap="none" normalizeH="0" baseline="0" dirty="0">
                          <a:ln>
                            <a:noFill/>
                          </a:ln>
                          <a:solidFill>
                            <a:srgbClr val="333333"/>
                          </a:solidFill>
                          <a:effectLst/>
                          <a:latin typeface="+mn-lt"/>
                          <a:ea typeface="+mn-ea"/>
                          <a:cs typeface="+mn-cs"/>
                        </a:rPr>
                        <a:t>내용</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언어는 직접적인 의사소통에 매우 중요하다</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1" i="0" u="none" strike="noStrike" cap="none" normalizeH="0" baseline="0" dirty="0">
                          <a:ln>
                            <a:noFill/>
                          </a:ln>
                          <a:solidFill>
                            <a:srgbClr val="333333"/>
                          </a:solidFill>
                          <a:effectLst/>
                          <a:latin typeface="+mn-lt"/>
                          <a:ea typeface="+mn-ea"/>
                          <a:cs typeface="+mn-cs"/>
                        </a:rPr>
                        <a:t>말투</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억양 </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비꼬는</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잘난체하는</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어휘 선택 </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거만한</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사실적인 등</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은 누군가에 대해 당신에게 많은 것을 말해줄 수 있다</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ko-KR" altLang="en-US" sz="2000" b="1" dirty="0">
                          <a:latin typeface="+mn-lt"/>
                          <a:ea typeface="+mn-ea"/>
                          <a:cs typeface="+mn-cs"/>
                        </a:rPr>
                        <a:t>예</a:t>
                      </a:r>
                      <a:r>
                        <a:rPr lang="en-US" altLang="ko-KR" sz="2000" b="1" dirty="0">
                          <a:latin typeface="+mn-lt"/>
                          <a:ea typeface="+mn-ea"/>
                          <a:cs typeface="+mn-cs"/>
                        </a:rPr>
                        <a:t>:</a:t>
                      </a:r>
                      <a:br>
                        <a:rPr lang="en-US" altLang="de-DE" sz="1800" b="0" dirty="0">
                          <a:solidFill>
                            <a:srgbClr val="333333"/>
                          </a:solidFill>
                          <a:latin typeface="+mn-lt"/>
                          <a:ea typeface="+mn-ea"/>
                          <a:cs typeface="+mn-cs"/>
                        </a:rPr>
                      </a:br>
                      <a:br>
                        <a:rPr lang="en-US" altLang="de-DE" sz="1800" b="0" dirty="0">
                          <a:solidFill>
                            <a:srgbClr val="333333"/>
                          </a:solidFill>
                          <a:latin typeface="+mn-lt"/>
                          <a:ea typeface="+mn-ea"/>
                          <a:cs typeface="+mn-cs"/>
                        </a:rPr>
                      </a:br>
                      <a:br>
                        <a:rPr lang="en-US" altLang="de-DE" sz="1800" b="0" dirty="0">
                          <a:solidFill>
                            <a:srgbClr val="333333"/>
                          </a:solidFill>
                          <a:latin typeface="+mn-lt"/>
                          <a:ea typeface="+mn-ea"/>
                          <a:cs typeface="+mn-cs"/>
                        </a:rPr>
                      </a:br>
                      <a:endParaRPr lang="en-US" altLang="de-DE" sz="18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br>
                        <a:rPr lang="en-US" altLang="de-DE" sz="1800" b="0" dirty="0">
                          <a:solidFill>
                            <a:srgbClr val="333333"/>
                          </a:solidFill>
                          <a:latin typeface="+mn-lt"/>
                          <a:ea typeface="+mn-ea"/>
                          <a:cs typeface="+mn-cs"/>
                        </a:rPr>
                      </a:br>
                      <a:r>
                        <a:rPr lang="ko-KR" altLang="en-US" sz="1800" b="0" dirty="0">
                          <a:solidFill>
                            <a:srgbClr val="333333"/>
                          </a:solidFill>
                          <a:latin typeface="+mn-lt"/>
                          <a:ea typeface="+mn-ea"/>
                          <a:cs typeface="+mn-cs"/>
                        </a:rPr>
                        <a:t>마리 앙뜨와네뜨 </a:t>
                      </a:r>
                      <a:r>
                        <a:rPr lang="en-US" altLang="ko-KR" sz="1800" b="0" dirty="0">
                          <a:solidFill>
                            <a:srgbClr val="333333"/>
                          </a:solidFill>
                          <a:latin typeface="+mn-lt"/>
                          <a:ea typeface="+mn-ea"/>
                          <a:cs typeface="+mn-cs"/>
                        </a:rPr>
                        <a:t>(1755-1793) </a:t>
                      </a:r>
                      <a:r>
                        <a:rPr lang="ko-KR" altLang="en-US" sz="1800" b="0" dirty="0">
                          <a:solidFill>
                            <a:srgbClr val="333333"/>
                          </a:solidFill>
                          <a:latin typeface="+mn-lt"/>
                          <a:ea typeface="+mn-ea"/>
                          <a:cs typeface="+mn-cs"/>
                        </a:rPr>
                        <a:t>의 언급</a:t>
                      </a:r>
                      <a:r>
                        <a:rPr lang="en-US" altLang="ko-KR" sz="1800" b="0" dirty="0">
                          <a:solidFill>
                            <a:srgbClr val="333333"/>
                          </a:solidFill>
                          <a:latin typeface="+mn-lt"/>
                          <a:ea typeface="+mn-ea"/>
                          <a:cs typeface="+mn-cs"/>
                        </a:rPr>
                        <a:t>; </a:t>
                      </a:r>
                      <a:r>
                        <a:rPr lang="ko-KR" altLang="en-US" sz="1800" b="0" dirty="0">
                          <a:solidFill>
                            <a:srgbClr val="333333"/>
                          </a:solidFill>
                          <a:latin typeface="+mn-lt"/>
                          <a:ea typeface="+mn-ea"/>
                          <a:cs typeface="+mn-cs"/>
                        </a:rPr>
                        <a:t>가난한 사람들의 삶에 대한 비꼼</a:t>
                      </a:r>
                      <a:r>
                        <a:rPr lang="en-US" altLang="ko-KR" sz="1800" b="0" dirty="0">
                          <a:solidFill>
                            <a:srgbClr val="333333"/>
                          </a:solidFill>
                          <a:latin typeface="+mn-lt"/>
                          <a:ea typeface="+mn-ea"/>
                          <a:cs typeface="+mn-cs"/>
                        </a:rPr>
                        <a:t>, </a:t>
                      </a:r>
                      <a:r>
                        <a:rPr lang="ko-KR" altLang="en-US" sz="1800" b="0" dirty="0">
                          <a:solidFill>
                            <a:srgbClr val="333333"/>
                          </a:solidFill>
                          <a:latin typeface="+mn-lt"/>
                          <a:ea typeface="+mn-ea"/>
                          <a:cs typeface="+mn-cs"/>
                        </a:rPr>
                        <a:t>철없음</a:t>
                      </a:r>
                      <a:r>
                        <a:rPr lang="en-US" altLang="ko-KR" sz="1800" b="0" dirty="0">
                          <a:solidFill>
                            <a:srgbClr val="333333"/>
                          </a:solidFill>
                          <a:latin typeface="+mn-lt"/>
                          <a:ea typeface="+mn-ea"/>
                          <a:cs typeface="+mn-cs"/>
                        </a:rPr>
                        <a:t>, </a:t>
                      </a:r>
                      <a:r>
                        <a:rPr lang="ko-KR" altLang="en-US" sz="1800" b="0" dirty="0">
                          <a:solidFill>
                            <a:srgbClr val="333333"/>
                          </a:solidFill>
                          <a:latin typeface="+mn-lt"/>
                          <a:ea typeface="+mn-ea"/>
                          <a:cs typeface="+mn-cs"/>
                        </a:rPr>
                        <a:t>몰인지</a:t>
                      </a:r>
                      <a:r>
                        <a:rPr lang="en-US" altLang="ko-KR" sz="1800" b="0"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1" i="0" u="none" strike="noStrike" cap="none" normalizeH="0" baseline="0" dirty="0">
                          <a:ln>
                            <a:noFill/>
                          </a:ln>
                          <a:solidFill>
                            <a:srgbClr val="333333"/>
                          </a:solidFill>
                          <a:effectLst/>
                          <a:latin typeface="+mn-lt"/>
                          <a:ea typeface="+mn-ea"/>
                          <a:cs typeface="+mn-cs"/>
                        </a:rPr>
                        <a:t>내용</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체면과 오해로 인해</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종종 사람들이 생각하는 것과 실제로 말한 것과는 차이가 있다</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1" i="0" u="none" strike="noStrike" cap="none" normalizeH="0" baseline="0" dirty="0">
                          <a:ln>
                            <a:noFill/>
                          </a:ln>
                          <a:solidFill>
                            <a:srgbClr val="333333"/>
                          </a:solidFill>
                          <a:effectLst/>
                          <a:latin typeface="+mn-lt"/>
                          <a:ea typeface="+mn-ea"/>
                          <a:cs typeface="+mn-cs"/>
                        </a:rPr>
                        <a:t>어조</a:t>
                      </a:r>
                      <a:r>
                        <a:rPr kumimoji="0" lang="en-US" altLang="ko-KR" sz="2000" b="1" i="0" u="none" strike="noStrike" cap="none" normalizeH="0" baseline="0" dirty="0">
                          <a:ln>
                            <a:noFill/>
                          </a:ln>
                          <a:solidFill>
                            <a:srgbClr val="333333"/>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어떤 사람들은 말할 때 감정을 거의 전달하지 못한다 </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그들은 감정의 바닥에 있을 수 </a:t>
                      </a:r>
                      <a:r>
                        <a:rPr kumimoji="0" lang="ko-KR" altLang="en-US" sz="2000" b="0" i="0" u="none" strike="noStrike" cap="none" normalizeH="0" baseline="0">
                          <a:ln>
                            <a:noFill/>
                          </a:ln>
                          <a:solidFill>
                            <a:srgbClr val="333333"/>
                          </a:solidFill>
                          <a:effectLst/>
                          <a:latin typeface="+mn-lt"/>
                          <a:ea typeface="+mn-ea"/>
                          <a:cs typeface="+mn-cs"/>
                        </a:rPr>
                        <a:t>있다 </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무표정한 유머”</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파킨슨질환</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21524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ko-KR" altLang="en-US" sz="1600" b="1">
                <a:solidFill>
                  <a:srgbClr val="333333"/>
                </a:solidFill>
                <a:latin typeface="+mn-lt"/>
              </a:rPr>
              <a:t>사람들이 빵이 없다면</a:t>
            </a:r>
            <a:r>
              <a:rPr lang="en-US" altLang="ko-KR" sz="1600" b="1">
                <a:solidFill>
                  <a:srgbClr val="333333"/>
                </a:solidFill>
                <a:latin typeface="+mn-lt"/>
              </a:rPr>
              <a:t>… </a:t>
            </a:r>
            <a:r>
              <a:rPr lang="ko-KR" altLang="en-US" sz="1600" b="1">
                <a:solidFill>
                  <a:srgbClr val="333333"/>
                </a:solidFill>
                <a:latin typeface="+mn-lt"/>
              </a:rPr>
              <a:t>왜 대신 케익을 먹지 않나요</a:t>
            </a:r>
            <a:r>
              <a:rPr lang="en-US" altLang="ko-KR" sz="1600" b="1">
                <a:solidFill>
                  <a:srgbClr val="333333"/>
                </a:solidFill>
                <a:latin typeface="+mn-lt"/>
              </a:rPr>
              <a:t>?</a:t>
            </a:r>
            <a:endParaRPr lang="en-US" altLang="de-DE" sz="1600" b="1" dirty="0">
              <a:solidFill>
                <a:srgbClr val="333333"/>
              </a:solidFill>
              <a:latin typeface="+mn-lt"/>
            </a:endParaRPr>
          </a:p>
        </p:txBody>
      </p:sp>
    </p:spTree>
    <p:extLst>
      <p:ext uri="{BB962C8B-B14F-4D97-AF65-F5344CB8AC3E}">
        <p14:creationId xmlns:p14="http://schemas.microsoft.com/office/powerpoint/2010/main" val="131416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사람에 대해 판단하게 만드는 다음의 특성에 대한 장단점을 토의해보세요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10</a:t>
            </a:fld>
            <a:endParaRPr lang="de-DE" altLang="ko-KR">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161654425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특정인물에 대한 사전 지식</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ko-K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ko-KR" sz="2000" b="0" i="0" u="none" strike="noStrike" cap="none" normalizeH="0" baseline="0" dirty="0">
                          <a:ln>
                            <a:noFill/>
                          </a:ln>
                          <a:solidFill>
                            <a:srgbClr val="004992"/>
                          </a:solidFill>
                          <a:effectLst/>
                          <a:latin typeface="+mn-lt"/>
                          <a:ea typeface="+mn-ea"/>
                          <a:cs typeface="+mn-cs"/>
                        </a:rPr>
                        <a:t>???</a:t>
                      </a:r>
                      <a:endParaRPr kumimoji="0" lang="ko-KR" alt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사람에 대해 판단하게 만드는 다음의 특성에 대한 장단점을 토의해보세요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11</a:t>
            </a:fld>
            <a:endParaRPr lang="de-DE" altLang="ko-KR">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246231890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특정인물에 대한 사전 지식</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사전 지식은 사람에 대한 판단을 하는데 도움을 줄 수 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특히 당신이 전에 비슷한 상황에서 이 사람을 만났다면 더욱 그렇다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ko-KR" sz="2000" b="0" i="0" u="none" strike="noStrike" cap="none" normalizeH="0" baseline="0" dirty="0">
                          <a:ln>
                            <a:noFill/>
                          </a:ln>
                          <a:solidFill>
                            <a:srgbClr val="004992"/>
                          </a:solidFill>
                          <a:effectLst/>
                          <a:latin typeface="+mn-lt"/>
                          <a:ea typeface="+mn-ea"/>
                          <a:cs typeface="+mn-cs"/>
                        </a:rPr>
                        <a:t>???</a:t>
                      </a:r>
                      <a:endParaRPr kumimoji="0" lang="ko-KR" alt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0447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사람에 대해 판단하게 만드는 다음의 특성에 대한 장단점을 토의해보세요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12</a:t>
            </a:fld>
            <a:endParaRPr lang="de-DE" altLang="ko-KR">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299461624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특정인물에 대한 사전 지식</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사전 지식은 사람에 대한 판단을 하는데 도움을 줄 수 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특히 당신이 전에 비슷한 상황에서 이 사람을 만났다면 더욱 그렇다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사람들은 상황과 그들의 기분에 따라 또는 그냥 우연히 다르게 행동할 수 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매 상황에서 항상 행복</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슬프거나 선량한</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악한 사람은 없다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어떤 사람은 가족들과 함께 있을 때는 외향적이고 친구와 있을 때는 매우 수줍어할 수 있다 </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또는 그 반대로</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가끔 당신은 당신 자신에 대해 놀라기도 하지 않는가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420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사람에 대해 판단하게 만드는 다음의 특성에 대한 장단점을 토의해보세요</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13</a:t>
            </a:fld>
            <a:endParaRPr lang="de-DE" altLang="ko-KR">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1570429402"/>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직감</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ko-K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2000" b="0" i="0" u="none" strike="noStrike" cap="none" normalizeH="0" baseline="0" dirty="0">
                          <a:ln>
                            <a:noFill/>
                          </a:ln>
                          <a:solidFill>
                            <a:schemeClr val="dk1"/>
                          </a:solidFill>
                          <a:effectLst/>
                          <a:latin typeface="+mn-lt"/>
                          <a:ea typeface="+mn-ea"/>
                          <a:cs typeface="+mn-cs"/>
                        </a:rPr>
                      </a:br>
                      <a:br>
                        <a:rPr kumimoji="0" lang="en-GB" sz="2000" b="0" i="0" u="none" strike="noStrike" cap="none" normalizeH="0" baseline="0" dirty="0">
                          <a:ln>
                            <a:noFill/>
                          </a:ln>
                          <a:solidFill>
                            <a:schemeClr val="dk1"/>
                          </a:solidFill>
                          <a:effectLst/>
                          <a:latin typeface="+mn-lt"/>
                          <a:ea typeface="+mn-ea"/>
                          <a:cs typeface="+mn-cs"/>
                        </a:rPr>
                      </a:br>
                      <a:r>
                        <a:rPr kumimoji="0" lang="ko-KR" altLang="en-US" sz="2000" b="0" i="0" u="none" strike="noStrike" cap="none" normalizeH="0" baseline="0" dirty="0">
                          <a:ln>
                            <a:noFill/>
                          </a:ln>
                          <a:solidFill>
                            <a:srgbClr val="333333"/>
                          </a:solidFill>
                          <a:effectLst/>
                          <a:latin typeface="+mn-lt"/>
                          <a:ea typeface="+mn-ea"/>
                          <a:cs typeface="+mn-cs"/>
                        </a:rPr>
                        <a:t>개들은 사람들이 위협을 가하는지 그렇지 않은지 느낄 수 있다고 알려져 있다</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ko-KR" sz="2000" b="0" i="0" u="none" strike="noStrike" cap="none" normalizeH="0" baseline="0" dirty="0">
                          <a:ln>
                            <a:noFill/>
                          </a:ln>
                          <a:solidFill>
                            <a:srgbClr val="004992"/>
                          </a:solidFill>
                          <a:effectLst/>
                          <a:latin typeface="+mn-lt"/>
                          <a:ea typeface="+mn-ea"/>
                          <a:cs typeface="+mn-cs"/>
                        </a:rPr>
                        <a:t>???</a:t>
                      </a:r>
                      <a:endParaRPr kumimoji="0" lang="ko-KR" alt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03" name="AutoShape 17"/>
          <p:cNvSpPr>
            <a:spLocks noChangeArrowheads="1"/>
          </p:cNvSpPr>
          <p:nvPr/>
        </p:nvSpPr>
        <p:spPr bwMode="auto">
          <a:xfrm>
            <a:off x="1668368" y="4038600"/>
            <a:ext cx="609759" cy="609600"/>
          </a:xfrm>
          <a:prstGeom prst="downArrow">
            <a:avLst>
              <a:gd name="adj1" fmla="val 50000"/>
              <a:gd name="adj2" fmla="val 33333"/>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2" name="Title 1"/>
          <p:cNvSpPr>
            <a:spLocks noGrp="1"/>
          </p:cNvSpPr>
          <p:nvPr>
            <p:ph type="title"/>
          </p:nvPr>
        </p:nvSpPr>
        <p:spPr/>
        <p:txBody>
          <a:bodyPr/>
          <a:lstStyle/>
          <a:p>
            <a:r>
              <a:rPr lang="ko-KR" altLang="en-US" sz="3600">
                <a:solidFill>
                  <a:srgbClr val="004992"/>
                </a:solidFill>
                <a:latin typeface="+mn-lt"/>
                <a:ea typeface="+mn-ea"/>
                <a:cs typeface="+mn-cs"/>
              </a:rPr>
              <a:t>사람에 대해 판단하게 만드는 다음의 특성에 대한 장단점을 토의해보세요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14</a:t>
            </a:fld>
            <a:endParaRPr lang="de-DE" altLang="ko-KR">
              <a:latin typeface="+mn-lt"/>
            </a:endParaRPr>
          </a:p>
        </p:txBody>
      </p:sp>
      <p:graphicFrame>
        <p:nvGraphicFramePr>
          <p:cNvPr id="19" name="Group 2"/>
          <p:cNvGraphicFramePr>
            <a:graphicFrameLocks noGrp="1"/>
          </p:cNvGraphicFramePr>
          <p:nvPr>
            <p:extLst>
              <p:ext uri="{D42A27DB-BD31-4B8C-83A1-F6EECF244321}">
                <p14:modId xmlns:p14="http://schemas.microsoft.com/office/powerpoint/2010/main" val="319859331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직감</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ko-KR"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ko-KR" sz="2000" b="0" i="0" u="none" strike="noStrike" cap="none" normalizeH="0" baseline="0" dirty="0">
                          <a:ln>
                            <a:noFill/>
                          </a:ln>
                          <a:solidFill>
                            <a:srgbClr val="004992"/>
                          </a:solidFill>
                          <a:effectLst/>
                          <a:latin typeface="+mn-lt"/>
                          <a:ea typeface="+mn-ea"/>
                          <a:cs typeface="+mn-cs"/>
                        </a:rPr>
                        <a:t>???</a:t>
                      </a:r>
                      <a:endParaRPr kumimoji="0" lang="ko-KR" alt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ko-KR" altLang="en-US" sz="1200">
                <a:latin typeface="+mn-lt"/>
              </a:rPr>
              <a:t>공포</a:t>
            </a:r>
            <a:endParaRPr lang="en-US" altLang="de-DE" sz="1200" dirty="0">
              <a:latin typeface="+mn-lt"/>
            </a:endParaRPr>
          </a:p>
        </p:txBody>
      </p:sp>
      <p:sp>
        <p:nvSpPr>
          <p:cNvPr id="24" name="Caption_23"/>
          <p:cNvSpPr txBox="1">
            <a:spLocks noChangeArrowheads="1"/>
          </p:cNvSpPr>
          <p:nvPr/>
        </p:nvSpPr>
        <p:spPr bwMode="auto">
          <a:xfrm>
            <a:off x="2289423" y="4776287"/>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200" dirty="0">
                <a:latin typeface="+mn-lt"/>
              </a:rPr>
              <a:t>즐거움</a:t>
            </a:r>
            <a:endParaRPr lang="en-US" altLang="de-DE" sz="1200" dirty="0">
              <a:latin typeface="+mn-l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200" dirty="0">
                <a:latin typeface="+mn-lt"/>
              </a:rPr>
              <a:t>예</a:t>
            </a:r>
            <a:r>
              <a:rPr lang="en-US" altLang="ko-KR" sz="1200" dirty="0">
                <a:latin typeface="+mn-lt"/>
              </a:rPr>
              <a:t>. </a:t>
            </a:r>
            <a:r>
              <a:rPr lang="ko-KR" altLang="en-US" sz="1200" dirty="0">
                <a:latin typeface="+mn-lt"/>
              </a:rPr>
              <a:t>공포영화 </a:t>
            </a:r>
            <a:br>
              <a:rPr lang="ko-KR" altLang="en-US" sz="1200">
                <a:latin typeface="+mn-lt"/>
              </a:rPr>
            </a:br>
            <a:r>
              <a:rPr lang="en-US" altLang="ko-KR" sz="1200">
                <a:latin typeface="+mn-lt"/>
              </a:rPr>
              <a:t>(“It”)</a:t>
            </a:r>
            <a:endParaRPr lang="en-US" altLang="de-DE" sz="1200" dirty="0">
              <a:latin typeface="+mn-l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200">
                <a:latin typeface="+mn-lt"/>
              </a:rPr>
              <a:t>서커스에 대한 기억</a:t>
            </a:r>
            <a:endParaRPr lang="en-US" altLang="de-DE" sz="1200" dirty="0">
              <a:latin typeface="+mn-lt"/>
            </a:endParaRPr>
          </a:p>
        </p:txBody>
      </p:sp>
      <p:sp>
        <p:nvSpPr>
          <p:cNvPr id="27" name="Caption_28"/>
          <p:cNvSpPr txBox="1">
            <a:spLocks noChangeArrowheads="1"/>
          </p:cNvSpPr>
          <p:nvPr/>
        </p:nvSpPr>
        <p:spPr bwMode="auto">
          <a:xfrm>
            <a:off x="842367" y="3966637"/>
            <a:ext cx="2743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ko-KR" altLang="en-US" sz="1200" b="1" dirty="0">
                <a:latin typeface="+mn-lt"/>
              </a:rPr>
              <a:t>재밌나요</a:t>
            </a:r>
            <a:r>
              <a:rPr lang="en-US" altLang="ko-KR" sz="1200" b="1" dirty="0">
                <a:latin typeface="+mn-lt"/>
              </a:rPr>
              <a:t>, </a:t>
            </a:r>
            <a:r>
              <a:rPr lang="ko-KR" altLang="en-US" sz="1200" b="1" dirty="0">
                <a:latin typeface="+mn-lt"/>
              </a:rPr>
              <a:t>무섭나요</a:t>
            </a:r>
            <a:r>
              <a:rPr lang="en-US" altLang="ko-KR" sz="1200" b="1" dirty="0">
                <a:latin typeface="+mn-lt"/>
              </a:rPr>
              <a:t>?</a:t>
            </a:r>
          </a:p>
          <a:p>
            <a:pPr lvl="0" algn="ctr" eaLnBrk="1" hangingPunct="1">
              <a:spcBef>
                <a:spcPts val="0"/>
              </a:spcBef>
              <a:spcAft>
                <a:spcPts val="0"/>
              </a:spcAft>
              <a:buNone/>
            </a:pPr>
            <a:r>
              <a:rPr lang="ko-KR" altLang="en-US" sz="1200" dirty="0">
                <a:latin typeface="+mn-lt"/>
              </a:rPr>
              <a:t>당신의 기분에 달려있어요</a:t>
            </a:r>
            <a:r>
              <a:rPr lang="en-US" altLang="ko-KR" sz="1200" dirty="0">
                <a:latin typeface="+mn-lt"/>
              </a:rPr>
              <a:t>!</a:t>
            </a:r>
            <a:endParaRPr lang="en-GB" altLang="de-DE" sz="1200" dirty="0">
              <a:solidFill>
                <a:srgbClr val="333333"/>
              </a:solidFill>
              <a:latin typeface="+mn-l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03" name="AutoShape 17"/>
          <p:cNvSpPr>
            <a:spLocks noChangeArrowheads="1"/>
          </p:cNvSpPr>
          <p:nvPr/>
        </p:nvSpPr>
        <p:spPr bwMode="auto">
          <a:xfrm>
            <a:off x="1668368" y="4038600"/>
            <a:ext cx="609759" cy="609600"/>
          </a:xfrm>
          <a:prstGeom prst="downArrow">
            <a:avLst>
              <a:gd name="adj1" fmla="val 50000"/>
              <a:gd name="adj2" fmla="val 33333"/>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2" name="Title 1"/>
          <p:cNvSpPr>
            <a:spLocks noGrp="1"/>
          </p:cNvSpPr>
          <p:nvPr>
            <p:ph type="title"/>
          </p:nvPr>
        </p:nvSpPr>
        <p:spPr/>
        <p:txBody>
          <a:bodyPr/>
          <a:lstStyle/>
          <a:p>
            <a:r>
              <a:rPr lang="ko-KR" altLang="en-US" sz="3600">
                <a:solidFill>
                  <a:srgbClr val="004992"/>
                </a:solidFill>
                <a:latin typeface="+mn-lt"/>
                <a:ea typeface="+mn-ea"/>
                <a:cs typeface="+mn-cs"/>
              </a:rPr>
              <a:t>사람에 대해 판단하게 만드는 다음의 특성에 대한 장단점을 토의해보세요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15</a:t>
            </a:fld>
            <a:endParaRPr lang="de-DE" altLang="ko-KR">
              <a:latin typeface="+mn-lt"/>
            </a:endParaRPr>
          </a:p>
        </p:txBody>
      </p:sp>
      <p:graphicFrame>
        <p:nvGraphicFramePr>
          <p:cNvPr id="19" name="Group 2"/>
          <p:cNvGraphicFramePr>
            <a:graphicFrameLocks noGrp="1"/>
          </p:cNvGraphicFramePr>
          <p:nvPr>
            <p:extLst>
              <p:ext uri="{D42A27DB-BD31-4B8C-83A1-F6EECF244321}">
                <p14:modId xmlns:p14="http://schemas.microsoft.com/office/powerpoint/2010/main" val="343787046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직감</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직감은 경험에 기초한 지식으로 이해될 수 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때때로 우리의 직관은 이성보다 더 낫다</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altLang="ko-KR" sz="2000" b="0" i="0" u="none" strike="noStrike" cap="none" normalizeH="0" baseline="0">
                          <a:ln>
                            <a:noFill/>
                          </a:ln>
                          <a:solidFill>
                            <a:srgbClr val="004992"/>
                          </a:solidFill>
                          <a:effectLst/>
                          <a:latin typeface="+mn-lt"/>
                          <a:ea typeface="+mn-ea"/>
                          <a:cs typeface="+mn-cs"/>
                        </a:rPr>
                        <a:t>???</a:t>
                      </a:r>
                      <a:endParaRPr kumimoji="0" lang="ko-KR" alt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ko-KR" altLang="en-US" sz="1200">
                <a:latin typeface="+mn-lt"/>
              </a:rPr>
              <a:t>공포</a:t>
            </a:r>
            <a:endParaRPr lang="en-US" altLang="de-DE" sz="1200" dirty="0">
              <a:latin typeface="+mn-lt"/>
            </a:endParaRPr>
          </a:p>
        </p:txBody>
      </p:sp>
      <p:sp>
        <p:nvSpPr>
          <p:cNvPr id="24" name="Caption_23"/>
          <p:cNvSpPr txBox="1">
            <a:spLocks noChangeArrowheads="1"/>
          </p:cNvSpPr>
          <p:nvPr/>
        </p:nvSpPr>
        <p:spPr bwMode="auto">
          <a:xfrm>
            <a:off x="2289423" y="4776287"/>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200" dirty="0">
                <a:latin typeface="+mn-lt"/>
              </a:rPr>
              <a:t>즐거움</a:t>
            </a:r>
            <a:endParaRPr lang="en-US" altLang="de-DE" sz="1200" dirty="0">
              <a:latin typeface="+mn-l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200" dirty="0">
                <a:latin typeface="+mn-lt"/>
              </a:rPr>
              <a:t>예</a:t>
            </a:r>
            <a:r>
              <a:rPr lang="en-US" altLang="ko-KR" sz="1200" dirty="0">
                <a:latin typeface="+mn-lt"/>
              </a:rPr>
              <a:t>. </a:t>
            </a:r>
            <a:r>
              <a:rPr lang="ko-KR" altLang="en-US" sz="1200" dirty="0">
                <a:latin typeface="+mn-lt"/>
              </a:rPr>
              <a:t>공포영화 </a:t>
            </a:r>
            <a:br>
              <a:rPr lang="ko-KR" altLang="en-US" sz="1200">
                <a:latin typeface="+mn-lt"/>
              </a:rPr>
            </a:br>
            <a:r>
              <a:rPr lang="en-US" altLang="ko-KR" sz="1200">
                <a:latin typeface="+mn-lt"/>
              </a:rPr>
              <a:t>(“It”)</a:t>
            </a:r>
            <a:endParaRPr lang="en-US" altLang="de-DE" sz="1200" dirty="0">
              <a:latin typeface="+mn-l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200">
                <a:latin typeface="+mn-lt"/>
              </a:rPr>
              <a:t>서커스에 대한 기억</a:t>
            </a:r>
            <a:endParaRPr lang="en-US" altLang="de-DE" sz="1200" dirty="0">
              <a:latin typeface="+mn-lt"/>
            </a:endParaRPr>
          </a:p>
        </p:txBody>
      </p:sp>
      <p:sp>
        <p:nvSpPr>
          <p:cNvPr id="27" name="Caption_28"/>
          <p:cNvSpPr txBox="1">
            <a:spLocks noChangeArrowheads="1"/>
          </p:cNvSpPr>
          <p:nvPr/>
        </p:nvSpPr>
        <p:spPr bwMode="auto">
          <a:xfrm>
            <a:off x="842367" y="3966637"/>
            <a:ext cx="2743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ko-KR" altLang="en-US" sz="1200" b="1" dirty="0">
                <a:latin typeface="+mn-lt"/>
              </a:rPr>
              <a:t>재밌나요</a:t>
            </a:r>
            <a:r>
              <a:rPr lang="en-US" altLang="ko-KR" sz="1200" b="1" dirty="0">
                <a:latin typeface="+mn-lt"/>
              </a:rPr>
              <a:t>, </a:t>
            </a:r>
            <a:r>
              <a:rPr lang="ko-KR" altLang="en-US" sz="1200" b="1" dirty="0">
                <a:latin typeface="+mn-lt"/>
              </a:rPr>
              <a:t>무섭나요</a:t>
            </a:r>
            <a:r>
              <a:rPr lang="en-US" altLang="ko-KR" sz="1200" b="1" dirty="0">
                <a:latin typeface="+mn-lt"/>
              </a:rPr>
              <a:t>?</a:t>
            </a:r>
          </a:p>
          <a:p>
            <a:pPr lvl="0" algn="ctr" eaLnBrk="1" hangingPunct="1">
              <a:spcBef>
                <a:spcPts val="0"/>
              </a:spcBef>
              <a:spcAft>
                <a:spcPts val="0"/>
              </a:spcAft>
              <a:buNone/>
            </a:pPr>
            <a:r>
              <a:rPr lang="ko-KR" altLang="en-US" sz="1200" dirty="0">
                <a:latin typeface="+mn-lt"/>
              </a:rPr>
              <a:t>당신의 기분에 달려있어요</a:t>
            </a:r>
            <a:r>
              <a:rPr lang="en-US" altLang="ko-KR" sz="1200" dirty="0">
                <a:latin typeface="+mn-lt"/>
              </a:rPr>
              <a:t>!</a:t>
            </a:r>
            <a:endParaRPr lang="en-GB" altLang="de-DE" sz="1200" dirty="0">
              <a:solidFill>
                <a:srgbClr val="333333"/>
              </a:solidFill>
              <a:latin typeface="+mn-l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686146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03" name="AutoShape 17"/>
          <p:cNvSpPr>
            <a:spLocks noChangeArrowheads="1"/>
          </p:cNvSpPr>
          <p:nvPr/>
        </p:nvSpPr>
        <p:spPr bwMode="auto">
          <a:xfrm>
            <a:off x="1668368" y="4038600"/>
            <a:ext cx="609759" cy="609600"/>
          </a:xfrm>
          <a:prstGeom prst="downArrow">
            <a:avLst>
              <a:gd name="adj1" fmla="val 50000"/>
              <a:gd name="adj2" fmla="val 33333"/>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2" name="Title 1"/>
          <p:cNvSpPr>
            <a:spLocks noGrp="1"/>
          </p:cNvSpPr>
          <p:nvPr>
            <p:ph type="title"/>
          </p:nvPr>
        </p:nvSpPr>
        <p:spPr/>
        <p:txBody>
          <a:bodyPr/>
          <a:lstStyle/>
          <a:p>
            <a:r>
              <a:rPr lang="ko-KR" altLang="en-US" sz="3600">
                <a:solidFill>
                  <a:srgbClr val="004992"/>
                </a:solidFill>
                <a:latin typeface="+mn-lt"/>
                <a:ea typeface="+mn-ea"/>
                <a:cs typeface="+mn-cs"/>
              </a:rPr>
              <a:t>사람에 대해 판단하게 만드는 다음의 특성에 대한 장단점을 토의해보세요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16</a:t>
            </a:fld>
            <a:endParaRPr lang="de-DE" altLang="ko-KR">
              <a:latin typeface="+mn-lt"/>
            </a:endParaRPr>
          </a:p>
        </p:txBody>
      </p:sp>
      <p:graphicFrame>
        <p:nvGraphicFramePr>
          <p:cNvPr id="19" name="Group 2"/>
          <p:cNvGraphicFramePr>
            <a:graphicFrameLocks noGrp="1"/>
          </p:cNvGraphicFramePr>
          <p:nvPr>
            <p:extLst>
              <p:ext uri="{D42A27DB-BD31-4B8C-83A1-F6EECF244321}">
                <p14:modId xmlns:p14="http://schemas.microsoft.com/office/powerpoint/2010/main" val="107099626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직감</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직감은 경험에 기초한 지식으로 이해될 수 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때때로 우리의 직관은 이성보다 더 낫다</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우리의 현재 감정은 우리의 지각</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사고에 영향을 줄 수 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예</a:t>
                      </a:r>
                      <a:r>
                        <a:rPr kumimoji="0" lang="en-US" altLang="ko-KR" sz="2000" b="0" i="0" u="none" strike="noStrike" cap="none" normalizeH="0" baseline="0" dirty="0">
                          <a:ln>
                            <a:noFill/>
                          </a:ln>
                          <a:solidFill>
                            <a:srgbClr val="333333"/>
                          </a:solidFill>
                          <a:effectLst/>
                          <a:latin typeface="+mn-lt"/>
                          <a:ea typeface="+mn-ea"/>
                          <a:cs typeface="+mn-cs"/>
                        </a:rPr>
                        <a:t>:</a:t>
                      </a:r>
                      <a:br>
                        <a:rPr kumimoji="0" lang="en-US" altLang="ko-KR" sz="2000" b="0" i="0" u="none" strike="noStrike" cap="none" normalizeH="0" baseline="0" dirty="0">
                          <a:ln>
                            <a:noFill/>
                          </a:ln>
                          <a:solidFill>
                            <a:srgbClr val="333333"/>
                          </a:solidFill>
                          <a:effectLst/>
                          <a:latin typeface="+mn-lt"/>
                          <a:ea typeface="+mn-ea"/>
                          <a:cs typeface="+mn-cs"/>
                        </a:rPr>
                      </a:br>
                      <a:r>
                        <a:rPr kumimoji="0" lang="en-US" altLang="ko-KR" sz="2000" b="0" i="0" u="none" strike="noStrike" cap="none" normalizeH="0" baseline="0" dirty="0">
                          <a:ln>
                            <a:noFill/>
                          </a:ln>
                          <a:solidFill>
                            <a:srgbClr val="333333"/>
                          </a:solidFill>
                          <a:effectLst/>
                          <a:latin typeface="+mn-lt"/>
                          <a:ea typeface="+mn-ea"/>
                          <a:cs typeface="+mn-cs"/>
                        </a:rPr>
                        <a:t>1. </a:t>
                      </a:r>
                      <a:r>
                        <a:rPr kumimoji="0" lang="ko-KR" altLang="en-US" sz="2000" b="0" i="0" u="none" strike="noStrike" cap="none" normalizeH="0" baseline="0" dirty="0">
                          <a:ln>
                            <a:noFill/>
                          </a:ln>
                          <a:solidFill>
                            <a:srgbClr val="004992"/>
                          </a:solidFill>
                          <a:effectLst/>
                          <a:latin typeface="+mn-lt"/>
                          <a:ea typeface="+mn-ea"/>
                          <a:cs typeface="+mn-cs"/>
                        </a:rPr>
                        <a:t>분노</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이해받지 못한다고 느끼는 경향</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불신</a:t>
                      </a:r>
                      <a:br>
                        <a:rPr kumimoji="0" lang="en-US" altLang="ko-KR" sz="2000" b="0" i="0" u="none" strike="noStrike" cap="none" normalizeH="0" baseline="0" dirty="0">
                          <a:ln>
                            <a:noFill/>
                          </a:ln>
                          <a:solidFill>
                            <a:srgbClr val="333333"/>
                          </a:solidFill>
                          <a:effectLst/>
                          <a:latin typeface="+mn-lt"/>
                          <a:ea typeface="+mn-ea"/>
                          <a:cs typeface="+mn-cs"/>
                        </a:rPr>
                      </a:br>
                      <a:r>
                        <a:rPr kumimoji="0" lang="en-US" altLang="ko-KR" sz="2000" b="0" i="0" u="none" strike="noStrike" cap="none" normalizeH="0" baseline="0" dirty="0">
                          <a:ln>
                            <a:noFill/>
                          </a:ln>
                          <a:solidFill>
                            <a:srgbClr val="333333"/>
                          </a:solidFill>
                          <a:effectLst/>
                          <a:latin typeface="+mn-lt"/>
                          <a:ea typeface="+mn-ea"/>
                          <a:cs typeface="+mn-cs"/>
                        </a:rPr>
                        <a:t>2. </a:t>
                      </a:r>
                      <a:r>
                        <a:rPr kumimoji="0" lang="ko-KR" altLang="en-US" sz="2000" b="0" i="0" u="none" strike="noStrike" cap="none" normalizeH="0" baseline="0" dirty="0">
                          <a:ln>
                            <a:noFill/>
                          </a:ln>
                          <a:solidFill>
                            <a:srgbClr val="004992"/>
                          </a:solidFill>
                          <a:effectLst/>
                          <a:latin typeface="+mn-lt"/>
                          <a:ea typeface="+mn-ea"/>
                          <a:cs typeface="+mn-cs"/>
                        </a:rPr>
                        <a:t>우울</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모든 것이 실제 그러한 것보다 “더 어두워” 보인다</a:t>
                      </a:r>
                      <a:r>
                        <a:rPr kumimoji="0" lang="en-US" altLang="ko-KR" sz="2000" b="0" i="0" u="none" strike="noStrike" cap="none" normalizeH="0" baseline="0" dirty="0">
                          <a:ln>
                            <a:noFill/>
                          </a:ln>
                          <a:solidFill>
                            <a:srgbClr val="333333"/>
                          </a:solidFill>
                          <a:effectLst/>
                          <a:latin typeface="+mn-lt"/>
                          <a:ea typeface="+mn-ea"/>
                          <a:cs typeface="+mn-cs"/>
                        </a:rPr>
                        <a:t>.</a:t>
                      </a:r>
                    </a:p>
                    <a:p>
                      <a:pPr marL="342900" marR="0" lvl="0" indent="-342900" algn="l" defTabSz="914400" rtl="0" eaLnBrk="1" fontAlgn="base" latinLnBrk="0" hangingPunct="1">
                        <a:lnSpc>
                          <a:spcPct val="100000"/>
                        </a:lnSpc>
                        <a:spcBef>
                          <a:spcPts val="1200"/>
                        </a:spcBef>
                        <a:spcAft>
                          <a:spcPts val="0"/>
                        </a:spcAft>
                        <a:buClr>
                          <a:srgbClr val="E3EFF8"/>
                        </a:buClr>
                        <a:buSzTx/>
                        <a:buFont typeface="WingDings"/>
                        <a:buChar char=""/>
                        <a:tabLst/>
                      </a:pPr>
                      <a:r>
                        <a:rPr kumimoji="0" lang="ko-KR" altLang="en-US" sz="2000" b="0" i="0" u="none" strike="noStrike" cap="none" normalizeH="0" baseline="0" dirty="0">
                          <a:ln>
                            <a:noFill/>
                          </a:ln>
                          <a:solidFill>
                            <a:srgbClr val="E3EFF8"/>
                          </a:solidFill>
                          <a:effectLst/>
                          <a:latin typeface="+mn-lt"/>
                          <a:ea typeface="+mn-ea"/>
                          <a:cs typeface="+mn-cs"/>
                        </a:rPr>
                        <a:t>우리는 우리의 직관을 들어야 한다</a:t>
                      </a:r>
                      <a:r>
                        <a:rPr kumimoji="0" lang="en-US" altLang="ko-KR" sz="2000" b="0" i="0" u="none" strike="noStrike" cap="none" normalizeH="0" baseline="0" dirty="0">
                          <a:ln>
                            <a:noFill/>
                          </a:ln>
                          <a:solidFill>
                            <a:srgbClr val="E3EFF8"/>
                          </a:solidFill>
                          <a:effectLst/>
                          <a:latin typeface="+mn-lt"/>
                          <a:ea typeface="+mn-ea"/>
                          <a:cs typeface="+mn-cs"/>
                        </a:rPr>
                        <a:t>. </a:t>
                      </a:r>
                      <a:r>
                        <a:rPr kumimoji="0" lang="ko-KR" altLang="en-US" sz="2000" b="0" i="0" u="none" strike="noStrike" cap="none" normalizeH="0" baseline="0" dirty="0">
                          <a:ln>
                            <a:noFill/>
                          </a:ln>
                          <a:solidFill>
                            <a:srgbClr val="E3EFF8"/>
                          </a:solidFill>
                          <a:effectLst/>
                          <a:latin typeface="+mn-lt"/>
                          <a:ea typeface="+mn-ea"/>
                          <a:cs typeface="+mn-cs"/>
                        </a:rPr>
                        <a:t>그러나</a:t>
                      </a:r>
                      <a:r>
                        <a:rPr kumimoji="0" lang="en-US" altLang="ko-KR" sz="2000" b="0" i="0" u="none" strike="noStrike" cap="none" normalizeH="0" baseline="0" dirty="0">
                          <a:ln>
                            <a:noFill/>
                          </a:ln>
                          <a:solidFill>
                            <a:srgbClr val="E3EFF8"/>
                          </a:solidFill>
                          <a:effectLst/>
                          <a:latin typeface="+mn-lt"/>
                          <a:ea typeface="+mn-ea"/>
                          <a:cs typeface="+mn-cs"/>
                        </a:rPr>
                        <a:t>, </a:t>
                      </a:r>
                      <a:r>
                        <a:rPr kumimoji="0" lang="ko-KR" altLang="en-US" sz="2000" b="0" i="0" u="none" strike="noStrike" cap="none" normalizeH="0" baseline="0" dirty="0">
                          <a:ln>
                            <a:noFill/>
                          </a:ln>
                          <a:solidFill>
                            <a:srgbClr val="E3EFF8"/>
                          </a:solidFill>
                          <a:effectLst/>
                          <a:latin typeface="+mn-lt"/>
                          <a:ea typeface="+mn-ea"/>
                          <a:cs typeface="+mn-cs"/>
                        </a:rPr>
                        <a:t>맹목적으로 그것을 믿지는 마라</a:t>
                      </a:r>
                      <a:r>
                        <a:rPr kumimoji="0" lang="en-US" altLang="ko-KR" sz="2000" b="0" i="0" u="none" strike="noStrike" cap="none" normalizeH="0" baseline="0" dirty="0">
                          <a:ln>
                            <a:noFill/>
                          </a:ln>
                          <a:solidFill>
                            <a:srgbClr val="E3EFF8"/>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ko-KR" altLang="en-US" sz="1200">
                <a:latin typeface="+mn-lt"/>
              </a:rPr>
              <a:t>공포</a:t>
            </a:r>
            <a:endParaRPr lang="en-US" altLang="de-DE" sz="1200" dirty="0">
              <a:latin typeface="+mn-lt"/>
            </a:endParaRPr>
          </a:p>
        </p:txBody>
      </p:sp>
      <p:sp>
        <p:nvSpPr>
          <p:cNvPr id="24" name="Caption_23"/>
          <p:cNvSpPr txBox="1">
            <a:spLocks noChangeArrowheads="1"/>
          </p:cNvSpPr>
          <p:nvPr/>
        </p:nvSpPr>
        <p:spPr bwMode="auto">
          <a:xfrm>
            <a:off x="2289423" y="4776287"/>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200" dirty="0">
                <a:latin typeface="+mn-lt"/>
              </a:rPr>
              <a:t>즐거움</a:t>
            </a:r>
            <a:endParaRPr lang="en-US" altLang="de-DE" sz="1200" dirty="0">
              <a:latin typeface="+mn-l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200" dirty="0">
                <a:latin typeface="+mn-lt"/>
              </a:rPr>
              <a:t>예</a:t>
            </a:r>
            <a:r>
              <a:rPr lang="en-US" altLang="ko-KR" sz="1200" dirty="0">
                <a:latin typeface="+mn-lt"/>
              </a:rPr>
              <a:t>. </a:t>
            </a:r>
            <a:r>
              <a:rPr lang="ko-KR" altLang="en-US" sz="1200" dirty="0">
                <a:latin typeface="+mn-lt"/>
              </a:rPr>
              <a:t>공포영화 </a:t>
            </a:r>
            <a:br>
              <a:rPr lang="ko-KR" altLang="en-US" sz="1200">
                <a:latin typeface="+mn-lt"/>
              </a:rPr>
            </a:br>
            <a:r>
              <a:rPr lang="en-US" altLang="ko-KR" sz="1200">
                <a:latin typeface="+mn-lt"/>
              </a:rPr>
              <a:t>(“It”)</a:t>
            </a:r>
            <a:endParaRPr lang="en-US" altLang="de-DE" sz="1200" dirty="0">
              <a:latin typeface="+mn-l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200">
                <a:latin typeface="+mn-lt"/>
              </a:rPr>
              <a:t>서커스에 대한 기억</a:t>
            </a:r>
            <a:endParaRPr lang="en-US" altLang="de-DE" sz="1200" dirty="0">
              <a:latin typeface="+mn-lt"/>
            </a:endParaRPr>
          </a:p>
        </p:txBody>
      </p:sp>
      <p:sp>
        <p:nvSpPr>
          <p:cNvPr id="27" name="Caption_28"/>
          <p:cNvSpPr txBox="1">
            <a:spLocks noChangeArrowheads="1"/>
          </p:cNvSpPr>
          <p:nvPr/>
        </p:nvSpPr>
        <p:spPr bwMode="auto">
          <a:xfrm>
            <a:off x="842367" y="3966637"/>
            <a:ext cx="2743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ko-KR" altLang="en-US" sz="1200" b="1" dirty="0">
                <a:latin typeface="+mn-lt"/>
              </a:rPr>
              <a:t>재밌나요</a:t>
            </a:r>
            <a:r>
              <a:rPr lang="en-US" altLang="ko-KR" sz="1200" b="1" dirty="0">
                <a:latin typeface="+mn-lt"/>
              </a:rPr>
              <a:t>, </a:t>
            </a:r>
            <a:r>
              <a:rPr lang="ko-KR" altLang="en-US" sz="1200" b="1" dirty="0">
                <a:latin typeface="+mn-lt"/>
              </a:rPr>
              <a:t>무섭나요</a:t>
            </a:r>
            <a:r>
              <a:rPr lang="en-US" altLang="ko-KR" sz="1200" b="1" dirty="0">
                <a:latin typeface="+mn-lt"/>
              </a:rPr>
              <a:t>?</a:t>
            </a:r>
          </a:p>
          <a:p>
            <a:pPr lvl="0" algn="ctr" eaLnBrk="1" hangingPunct="1">
              <a:spcBef>
                <a:spcPts val="0"/>
              </a:spcBef>
              <a:spcAft>
                <a:spcPts val="0"/>
              </a:spcAft>
              <a:buNone/>
            </a:pPr>
            <a:r>
              <a:rPr lang="ko-KR" altLang="en-US" sz="1200" dirty="0">
                <a:latin typeface="+mn-lt"/>
              </a:rPr>
              <a:t>당신의 기분에 달려있어요</a:t>
            </a:r>
            <a:r>
              <a:rPr lang="en-US" altLang="ko-KR" sz="1200" dirty="0">
                <a:latin typeface="+mn-lt"/>
              </a:rPr>
              <a:t>!</a:t>
            </a:r>
            <a:endParaRPr lang="en-GB" altLang="de-DE" sz="1200" dirty="0">
              <a:solidFill>
                <a:srgbClr val="333333"/>
              </a:solidFill>
              <a:latin typeface="+mn-l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759704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03" name="AutoShape 17"/>
          <p:cNvSpPr>
            <a:spLocks noChangeArrowheads="1"/>
          </p:cNvSpPr>
          <p:nvPr/>
        </p:nvSpPr>
        <p:spPr bwMode="auto">
          <a:xfrm>
            <a:off x="1668368" y="4038600"/>
            <a:ext cx="609759" cy="609600"/>
          </a:xfrm>
          <a:prstGeom prst="downArrow">
            <a:avLst>
              <a:gd name="adj1" fmla="val 50000"/>
              <a:gd name="adj2" fmla="val 33333"/>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2" name="Title 1"/>
          <p:cNvSpPr>
            <a:spLocks noGrp="1"/>
          </p:cNvSpPr>
          <p:nvPr>
            <p:ph type="title"/>
          </p:nvPr>
        </p:nvSpPr>
        <p:spPr/>
        <p:txBody>
          <a:bodyPr/>
          <a:lstStyle/>
          <a:p>
            <a:r>
              <a:rPr lang="ko-KR" altLang="en-US" sz="3600">
                <a:solidFill>
                  <a:srgbClr val="004992"/>
                </a:solidFill>
                <a:latin typeface="+mn-lt"/>
                <a:ea typeface="+mn-ea"/>
                <a:cs typeface="+mn-cs"/>
              </a:rPr>
              <a:t>사람에 대해 판단하게 만드는 다음의 특성에 대한 장단점을 토의해보세요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17</a:t>
            </a:fld>
            <a:endParaRPr lang="de-DE" altLang="ko-KR">
              <a:latin typeface="+mn-lt"/>
            </a:endParaRPr>
          </a:p>
        </p:txBody>
      </p:sp>
      <p:graphicFrame>
        <p:nvGraphicFramePr>
          <p:cNvPr id="19" name="Group 2"/>
          <p:cNvGraphicFramePr>
            <a:graphicFrameLocks noGrp="1"/>
          </p:cNvGraphicFramePr>
          <p:nvPr>
            <p:extLst>
              <p:ext uri="{D42A27DB-BD31-4B8C-83A1-F6EECF244321}">
                <p14:modId xmlns:p14="http://schemas.microsoft.com/office/powerpoint/2010/main" val="395435683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직감</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직감은 경험에 기초한 지식으로 이해될 수 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때때로 우리의 직관은 이성보다 더 낫다</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우리의 현재 감정은 우리의 지각</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사고에 영향을 줄 수 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예</a:t>
                      </a:r>
                      <a:r>
                        <a:rPr kumimoji="0" lang="en-US" altLang="ko-KR" sz="2000" b="0" i="0" u="none" strike="noStrike" cap="none" normalizeH="0" baseline="0" dirty="0">
                          <a:ln>
                            <a:noFill/>
                          </a:ln>
                          <a:solidFill>
                            <a:srgbClr val="333333"/>
                          </a:solidFill>
                          <a:effectLst/>
                          <a:latin typeface="+mn-lt"/>
                          <a:ea typeface="+mn-ea"/>
                          <a:cs typeface="+mn-cs"/>
                        </a:rPr>
                        <a:t>:</a:t>
                      </a:r>
                      <a:br>
                        <a:rPr kumimoji="0" lang="en-US" altLang="ko-KR" sz="2000" b="0" i="0" u="none" strike="noStrike" cap="none" normalizeH="0" baseline="0" dirty="0">
                          <a:ln>
                            <a:noFill/>
                          </a:ln>
                          <a:solidFill>
                            <a:srgbClr val="333333"/>
                          </a:solidFill>
                          <a:effectLst/>
                          <a:latin typeface="+mn-lt"/>
                          <a:ea typeface="+mn-ea"/>
                          <a:cs typeface="+mn-cs"/>
                        </a:rPr>
                      </a:br>
                      <a:r>
                        <a:rPr kumimoji="0" lang="en-US" altLang="ko-KR" sz="2000" b="0" i="0" u="none" strike="noStrike" cap="none" normalizeH="0" baseline="0" dirty="0">
                          <a:ln>
                            <a:noFill/>
                          </a:ln>
                          <a:solidFill>
                            <a:srgbClr val="333333"/>
                          </a:solidFill>
                          <a:effectLst/>
                          <a:latin typeface="+mn-lt"/>
                          <a:ea typeface="+mn-ea"/>
                          <a:cs typeface="+mn-cs"/>
                        </a:rPr>
                        <a:t>1. </a:t>
                      </a:r>
                      <a:r>
                        <a:rPr kumimoji="0" lang="ko-KR" altLang="en-US" sz="2000" b="0" i="0" u="none" strike="noStrike" cap="none" normalizeH="0" baseline="0" dirty="0">
                          <a:ln>
                            <a:noFill/>
                          </a:ln>
                          <a:solidFill>
                            <a:srgbClr val="004992"/>
                          </a:solidFill>
                          <a:effectLst/>
                          <a:latin typeface="+mn-lt"/>
                          <a:ea typeface="+mn-ea"/>
                          <a:cs typeface="+mn-cs"/>
                        </a:rPr>
                        <a:t>분노</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이해받지 못한다고 느끼는 경향</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불신</a:t>
                      </a:r>
                      <a:br>
                        <a:rPr kumimoji="0" lang="en-US" altLang="ko-KR" sz="2000" b="0" i="0" u="none" strike="noStrike" cap="none" normalizeH="0" baseline="0">
                          <a:ln>
                            <a:noFill/>
                          </a:ln>
                          <a:solidFill>
                            <a:srgbClr val="333333"/>
                          </a:solidFill>
                          <a:effectLst/>
                          <a:latin typeface="+mn-lt"/>
                          <a:ea typeface="+mn-ea"/>
                          <a:cs typeface="+mn-cs"/>
                        </a:rPr>
                      </a:br>
                      <a:r>
                        <a:rPr kumimoji="0" lang="en-US" altLang="ko-KR" sz="2000" b="0" i="0" u="none" strike="noStrike" cap="none" normalizeH="0" baseline="0">
                          <a:ln>
                            <a:noFill/>
                          </a:ln>
                          <a:solidFill>
                            <a:srgbClr val="333333"/>
                          </a:solidFill>
                          <a:effectLst/>
                          <a:latin typeface="+mn-lt"/>
                          <a:ea typeface="+mn-ea"/>
                          <a:cs typeface="+mn-cs"/>
                        </a:rPr>
                        <a:t>2</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004992"/>
                          </a:solidFill>
                          <a:effectLst/>
                          <a:latin typeface="+mn-lt"/>
                          <a:ea typeface="+mn-ea"/>
                          <a:cs typeface="+mn-cs"/>
                        </a:rPr>
                        <a:t>우울</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모든 것이 실제 그러한 것보다 “더 어두워” 보인다</a:t>
                      </a:r>
                      <a:r>
                        <a:rPr kumimoji="0" lang="en-US" altLang="ko-KR" sz="2000" b="0" i="0" u="none" strike="noStrike" cap="none" normalizeH="0" baseline="0" dirty="0">
                          <a:ln>
                            <a:noFill/>
                          </a:ln>
                          <a:solidFill>
                            <a:srgbClr val="333333"/>
                          </a:solidFill>
                          <a:effectLst/>
                          <a:latin typeface="+mn-lt"/>
                          <a:ea typeface="+mn-ea"/>
                          <a:cs typeface="+mn-cs"/>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우리는 우리의 직관을 들어야 한다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그러나</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맹목적으로 그것을 믿지는 마라</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ko-KR" altLang="en-US" sz="1200">
                <a:latin typeface="+mn-lt"/>
              </a:rPr>
              <a:t>공포</a:t>
            </a:r>
            <a:endParaRPr lang="en-US" altLang="de-DE" sz="1200" dirty="0">
              <a:latin typeface="+mn-lt"/>
            </a:endParaRPr>
          </a:p>
        </p:txBody>
      </p:sp>
      <p:sp>
        <p:nvSpPr>
          <p:cNvPr id="24" name="Caption_23"/>
          <p:cNvSpPr txBox="1">
            <a:spLocks noChangeArrowheads="1"/>
          </p:cNvSpPr>
          <p:nvPr/>
        </p:nvSpPr>
        <p:spPr bwMode="auto">
          <a:xfrm>
            <a:off x="2289423" y="4776287"/>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200" dirty="0">
                <a:latin typeface="+mn-lt"/>
              </a:rPr>
              <a:t>즐거움</a:t>
            </a:r>
            <a:endParaRPr lang="en-US" altLang="de-DE" sz="1200" dirty="0">
              <a:latin typeface="+mn-l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200" dirty="0">
                <a:latin typeface="+mn-lt"/>
              </a:rPr>
              <a:t>예</a:t>
            </a:r>
            <a:r>
              <a:rPr lang="en-US" altLang="ko-KR" sz="1200" dirty="0">
                <a:latin typeface="+mn-lt"/>
              </a:rPr>
              <a:t>. </a:t>
            </a:r>
            <a:r>
              <a:rPr lang="ko-KR" altLang="en-US" sz="1200" dirty="0">
                <a:latin typeface="+mn-lt"/>
              </a:rPr>
              <a:t>공포영화 </a:t>
            </a:r>
            <a:br>
              <a:rPr lang="ko-KR" altLang="en-US" sz="1200">
                <a:latin typeface="+mn-lt"/>
              </a:rPr>
            </a:br>
            <a:r>
              <a:rPr lang="en-US" altLang="ko-KR" sz="1200">
                <a:latin typeface="+mn-lt"/>
              </a:rPr>
              <a:t>(“It”)</a:t>
            </a:r>
            <a:endParaRPr lang="en-US" altLang="de-DE" sz="1200" dirty="0">
              <a:latin typeface="+mn-l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200">
                <a:latin typeface="+mn-lt"/>
              </a:rPr>
              <a:t>서커스에 대한 기억</a:t>
            </a:r>
            <a:endParaRPr lang="en-US" altLang="de-DE" sz="1200" dirty="0">
              <a:latin typeface="+mn-lt"/>
            </a:endParaRPr>
          </a:p>
        </p:txBody>
      </p:sp>
      <p:sp>
        <p:nvSpPr>
          <p:cNvPr id="27" name="Caption_28"/>
          <p:cNvSpPr txBox="1">
            <a:spLocks noChangeArrowheads="1"/>
          </p:cNvSpPr>
          <p:nvPr/>
        </p:nvSpPr>
        <p:spPr bwMode="auto">
          <a:xfrm>
            <a:off x="842367" y="3966637"/>
            <a:ext cx="2743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ko-KR" altLang="en-US" sz="1200" b="1" dirty="0">
                <a:latin typeface="+mn-lt"/>
              </a:rPr>
              <a:t>재밌나요</a:t>
            </a:r>
            <a:r>
              <a:rPr lang="en-US" altLang="ko-KR" sz="1200" b="1" dirty="0">
                <a:latin typeface="+mn-lt"/>
              </a:rPr>
              <a:t>, </a:t>
            </a:r>
            <a:r>
              <a:rPr lang="ko-KR" altLang="en-US" sz="1200" b="1" dirty="0">
                <a:latin typeface="+mn-lt"/>
              </a:rPr>
              <a:t>무섭나요</a:t>
            </a:r>
            <a:r>
              <a:rPr lang="en-US" altLang="ko-KR" sz="1200" b="1" dirty="0">
                <a:latin typeface="+mn-lt"/>
              </a:rPr>
              <a:t>?</a:t>
            </a:r>
          </a:p>
          <a:p>
            <a:pPr lvl="0" algn="ctr" eaLnBrk="1" hangingPunct="1">
              <a:spcBef>
                <a:spcPts val="0"/>
              </a:spcBef>
              <a:spcAft>
                <a:spcPts val="0"/>
              </a:spcAft>
              <a:buNone/>
            </a:pPr>
            <a:r>
              <a:rPr lang="ko-KR" altLang="en-US" sz="1200" dirty="0">
                <a:latin typeface="+mn-lt"/>
              </a:rPr>
              <a:t>당신의 기분에 달려있어요</a:t>
            </a:r>
            <a:r>
              <a:rPr lang="en-US" altLang="ko-KR" sz="1200" dirty="0">
                <a:latin typeface="+mn-lt"/>
              </a:rPr>
              <a:t>!</a:t>
            </a:r>
            <a:endParaRPr lang="en-GB" altLang="de-DE" sz="1200" dirty="0">
              <a:solidFill>
                <a:srgbClr val="333333"/>
              </a:solidFill>
              <a:latin typeface="+mn-l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16651641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외양과 실제</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r>
              <a:rPr lang="en-US" altLang="ko-KR" sz="2400" dirty="0">
                <a:solidFill>
                  <a:srgbClr val="004992"/>
                </a:solidFill>
              </a:rPr>
              <a:t>… </a:t>
            </a:r>
            <a:r>
              <a:rPr lang="ko-KR" altLang="en-US" sz="2400" dirty="0">
                <a:solidFill>
                  <a:srgbClr val="004992"/>
                </a:solidFill>
              </a:rPr>
              <a:t>앞에서 논의된 측면들 </a:t>
            </a:r>
            <a:r>
              <a:rPr lang="en-US" altLang="ko-KR" sz="2400" dirty="0">
                <a:solidFill>
                  <a:srgbClr val="004992"/>
                </a:solidFill>
              </a:rPr>
              <a:t>(</a:t>
            </a:r>
            <a:r>
              <a:rPr lang="ko-KR" altLang="en-US" sz="2400" dirty="0">
                <a:solidFill>
                  <a:srgbClr val="004992"/>
                </a:solidFill>
              </a:rPr>
              <a:t>예</a:t>
            </a:r>
            <a:r>
              <a:rPr lang="en-US" altLang="ko-KR" sz="2400" dirty="0">
                <a:solidFill>
                  <a:srgbClr val="004992"/>
                </a:solidFill>
              </a:rPr>
              <a:t>. </a:t>
            </a:r>
            <a:r>
              <a:rPr lang="ko-KR" altLang="en-US" sz="2400" dirty="0">
                <a:solidFill>
                  <a:srgbClr val="004992"/>
                </a:solidFill>
              </a:rPr>
              <a:t>언어</a:t>
            </a:r>
            <a:r>
              <a:rPr lang="en-US" altLang="ko-KR" sz="2400" dirty="0">
                <a:solidFill>
                  <a:srgbClr val="004992"/>
                </a:solidFill>
              </a:rPr>
              <a:t>) </a:t>
            </a:r>
            <a:r>
              <a:rPr lang="ko-KR" altLang="en-US" sz="2400" dirty="0">
                <a:solidFill>
                  <a:srgbClr val="004992"/>
                </a:solidFill>
              </a:rPr>
              <a:t>은 그것 자체로 완전히 믿을 수 있는 것은 없다</a:t>
            </a:r>
            <a:r>
              <a:rPr lang="en-US" altLang="ko-KR" sz="2400" dirty="0">
                <a:solidFill>
                  <a:srgbClr val="004992"/>
                </a:solidFill>
              </a:rPr>
              <a:t>! </a:t>
            </a:r>
          </a:p>
          <a:p>
            <a:r>
              <a:rPr lang="ko-KR" altLang="en-US" sz="2400" i="1" dirty="0">
                <a:solidFill>
                  <a:srgbClr val="333333"/>
                </a:solidFill>
              </a:rPr>
              <a:t>모든 측면을 고려해야 한다</a:t>
            </a:r>
            <a:r>
              <a:rPr lang="en-US" altLang="ko-KR" sz="2400" i="1" dirty="0">
                <a:solidFill>
                  <a:srgbClr val="333333"/>
                </a:solidFill>
              </a:rPr>
              <a:t>!</a:t>
            </a:r>
            <a:br>
              <a:rPr lang="en-US" altLang="ko-KR" sz="2400" i="1" dirty="0">
                <a:solidFill>
                  <a:srgbClr val="333333"/>
                </a:solidFill>
              </a:rPr>
            </a:br>
            <a:r>
              <a:rPr lang="ko-KR" altLang="en-US" sz="2400" dirty="0">
                <a:solidFill>
                  <a:srgbClr val="333333"/>
                </a:solidFill>
              </a:rPr>
              <a:t>또한</a:t>
            </a:r>
            <a:r>
              <a:rPr lang="en-US" altLang="ko-KR" sz="2400" dirty="0">
                <a:solidFill>
                  <a:srgbClr val="333333"/>
                </a:solidFill>
              </a:rPr>
              <a:t>, </a:t>
            </a:r>
            <a:r>
              <a:rPr lang="ko-KR" altLang="en-US" sz="2400" dirty="0">
                <a:solidFill>
                  <a:srgbClr val="333333"/>
                </a:solidFill>
              </a:rPr>
              <a:t>그것은 복잡한 상황을 판단하는데 도움을 줄 것이다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18</a:t>
            </a:fld>
            <a:endParaRPr lang="de-DE" altLang="ko-KR">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왜 우리가 이것을 하고 있는가</a:t>
            </a:r>
            <a:r>
              <a:rPr lang="en-US" altLang="ko-KR" sz="3600">
                <a:latin typeface="+mn-lt"/>
                <a:ea typeface="+mn-ea"/>
                <a:cs typeface="+mn-cs"/>
              </a:rPr>
              <a:t>?</a:t>
            </a:r>
            <a:endParaRPr lang="de-DE" altLang="ko-KR"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ko-KR" altLang="en-US" sz="2400" dirty="0">
                <a:solidFill>
                  <a:srgbClr val="333333"/>
                </a:solidFill>
              </a:rPr>
              <a:t>연구들은 정신건강문제를 갖고 있는 많은 </a:t>
            </a:r>
            <a:r>
              <a:rPr lang="en-US" altLang="ko-KR" sz="2400" dirty="0">
                <a:solidFill>
                  <a:srgbClr val="333333"/>
                </a:solidFill>
              </a:rPr>
              <a:t>(</a:t>
            </a:r>
            <a:r>
              <a:rPr lang="ko-KR" altLang="en-US" sz="2400" dirty="0">
                <a:solidFill>
                  <a:srgbClr val="333333"/>
                </a:solidFill>
              </a:rPr>
              <a:t>전부는 아닌</a:t>
            </a:r>
            <a:r>
              <a:rPr lang="de-DE" altLang="ko-KR" sz="2400" dirty="0">
                <a:solidFill>
                  <a:srgbClr val="333333"/>
                </a:solidFill>
              </a:rPr>
              <a:t>!</a:t>
            </a:r>
            <a:r>
              <a:rPr lang="en-US" altLang="ko-KR" sz="2400" dirty="0">
                <a:solidFill>
                  <a:srgbClr val="333333"/>
                </a:solidFill>
              </a:rPr>
              <a:t>) </a:t>
            </a:r>
            <a:r>
              <a:rPr lang="ko-KR" altLang="en-US" sz="2400" dirty="0">
                <a:solidFill>
                  <a:srgbClr val="333333"/>
                </a:solidFill>
              </a:rPr>
              <a:t>사람들이 아래와 같은 영역에서 문제를 갖는 것으로 보고한다</a:t>
            </a:r>
            <a:r>
              <a:rPr lang="en-US" altLang="de-DE"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pPr>
            <a:r>
              <a:rPr lang="ko-KR" altLang="en-US" sz="2400" dirty="0">
                <a:solidFill>
                  <a:srgbClr val="004992"/>
                </a:solidFill>
              </a:rPr>
              <a:t>다른 사람의 얼굴표정을 포착하고 파악하는 데 어려움 </a:t>
            </a:r>
            <a:r>
              <a:rPr lang="en-US" altLang="ko-KR" sz="2400" dirty="0">
                <a:solidFill>
                  <a:srgbClr val="004992"/>
                </a:solidFill>
              </a:rPr>
              <a:t>(</a:t>
            </a:r>
            <a:r>
              <a:rPr lang="ko-KR" altLang="en-US" sz="2400" dirty="0">
                <a:solidFill>
                  <a:srgbClr val="004992"/>
                </a:solidFill>
              </a:rPr>
              <a:t>예</a:t>
            </a:r>
            <a:r>
              <a:rPr lang="en-US" altLang="ko-KR" sz="2400" dirty="0">
                <a:solidFill>
                  <a:srgbClr val="004992"/>
                </a:solidFill>
              </a:rPr>
              <a:t>. </a:t>
            </a:r>
            <a:r>
              <a:rPr lang="ko-KR" altLang="en-US" sz="2400" dirty="0">
                <a:solidFill>
                  <a:srgbClr val="004992"/>
                </a:solidFill>
              </a:rPr>
              <a:t>즐거움</a:t>
            </a:r>
            <a:r>
              <a:rPr lang="en-US" altLang="ko-KR" sz="2400" dirty="0">
                <a:solidFill>
                  <a:srgbClr val="004992"/>
                </a:solidFill>
              </a:rPr>
              <a:t>, </a:t>
            </a:r>
            <a:r>
              <a:rPr lang="ko-KR" altLang="en-US" sz="2400" dirty="0">
                <a:solidFill>
                  <a:srgbClr val="004992"/>
                </a:solidFill>
              </a:rPr>
              <a:t>슬픔</a:t>
            </a:r>
            <a:r>
              <a:rPr lang="en-US" altLang="ko-KR" sz="2400" dirty="0">
                <a:solidFill>
                  <a:srgbClr val="004992"/>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AB33EF78-5D95-49D0-9323-13C1BAB6D2FF}" type="slidenum">
              <a:rPr lang="ko-KR" altLang="de-DE" smtClean="0">
                <a:latin typeface="+mn-lt"/>
              </a:rPr>
              <a:pPr>
                <a:defRPr/>
              </a:pPr>
              <a:t>19</a:t>
            </a:fld>
            <a:endParaRPr lang="de-DE" altLang="ko-KR">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왜 우리가 이것을 하고 있는가</a:t>
            </a:r>
            <a:r>
              <a:rPr lang="en-US" altLang="ko-KR" sz="3600">
                <a:latin typeface="+mn-lt"/>
                <a:ea typeface="+mn-ea"/>
                <a:cs typeface="+mn-cs"/>
              </a:rPr>
              <a:t>?</a:t>
            </a:r>
            <a:endParaRPr lang="de-DE" altLang="ko-KR"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ko-KR" altLang="en-US" sz="2400" dirty="0">
                <a:solidFill>
                  <a:srgbClr val="333333"/>
                </a:solidFill>
              </a:rPr>
              <a:t>연구들은 정신건강문제를 갖고 있는 많은 </a:t>
            </a:r>
            <a:r>
              <a:rPr lang="en-US" altLang="ko-KR" sz="2400" dirty="0">
                <a:solidFill>
                  <a:srgbClr val="333333"/>
                </a:solidFill>
              </a:rPr>
              <a:t>(</a:t>
            </a:r>
            <a:r>
              <a:rPr lang="ko-KR" altLang="en-US" sz="2400" dirty="0">
                <a:solidFill>
                  <a:srgbClr val="333333"/>
                </a:solidFill>
              </a:rPr>
              <a:t>전부는 아닌</a:t>
            </a:r>
            <a:r>
              <a:rPr lang="de-DE" altLang="ko-KR" sz="2400" dirty="0">
                <a:solidFill>
                  <a:srgbClr val="333333"/>
                </a:solidFill>
              </a:rPr>
              <a:t>!</a:t>
            </a:r>
            <a:r>
              <a:rPr lang="en-US" altLang="ko-KR" sz="2400" dirty="0">
                <a:solidFill>
                  <a:srgbClr val="333333"/>
                </a:solidFill>
              </a:rPr>
              <a:t>) </a:t>
            </a:r>
            <a:r>
              <a:rPr lang="ko-KR" altLang="en-US" sz="2400" dirty="0">
                <a:solidFill>
                  <a:srgbClr val="333333"/>
                </a:solidFill>
              </a:rPr>
              <a:t>사람들이 아래와 같은 영역에서 문제를 갖는 것으로 보고한다</a:t>
            </a:r>
            <a:r>
              <a:rPr lang="en-US" altLang="de-DE"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pPr>
            <a:r>
              <a:rPr lang="ko-KR" altLang="en-US" sz="2400" dirty="0">
                <a:solidFill>
                  <a:srgbClr val="004992"/>
                </a:solidFill>
              </a:rPr>
              <a:t>다른 사람의 얼굴표정을 포착하고 파악하는 데 어려움 </a:t>
            </a:r>
            <a:r>
              <a:rPr lang="en-US" altLang="ko-KR" sz="2400" dirty="0">
                <a:solidFill>
                  <a:srgbClr val="004992"/>
                </a:solidFill>
              </a:rPr>
              <a:t>(</a:t>
            </a:r>
            <a:r>
              <a:rPr lang="ko-KR" altLang="en-US" sz="2400" dirty="0">
                <a:solidFill>
                  <a:srgbClr val="004992"/>
                </a:solidFill>
              </a:rPr>
              <a:t>예</a:t>
            </a:r>
            <a:r>
              <a:rPr lang="en-US" altLang="ko-KR" sz="2400" dirty="0">
                <a:solidFill>
                  <a:srgbClr val="004992"/>
                </a:solidFill>
              </a:rPr>
              <a:t>. </a:t>
            </a:r>
            <a:r>
              <a:rPr lang="ko-KR" altLang="en-US" sz="2400" dirty="0">
                <a:solidFill>
                  <a:srgbClr val="004992"/>
                </a:solidFill>
              </a:rPr>
              <a:t>즐거움</a:t>
            </a:r>
            <a:r>
              <a:rPr lang="en-US" altLang="ko-KR" sz="2400" dirty="0">
                <a:solidFill>
                  <a:srgbClr val="004992"/>
                </a:solidFill>
              </a:rPr>
              <a:t>, </a:t>
            </a:r>
            <a:r>
              <a:rPr lang="ko-KR" altLang="en-US" sz="2400" dirty="0">
                <a:solidFill>
                  <a:srgbClr val="004992"/>
                </a:solidFill>
              </a:rPr>
              <a:t>슬픔</a:t>
            </a:r>
            <a:r>
              <a:rPr lang="en-US" altLang="ko-KR" sz="2400" dirty="0">
                <a:solidFill>
                  <a:srgbClr val="004992"/>
                </a:solidFill>
              </a:rPr>
              <a:t>)</a:t>
            </a:r>
          </a:p>
          <a:p>
            <a:pPr marL="342900" lvl="0" indent="-342900" defTabSz="914400" fontAlgn="base">
              <a:buClr>
                <a:srgbClr val="333333"/>
              </a:buClr>
              <a:buFont typeface="WingDings"/>
              <a:buChar char=""/>
            </a:pPr>
            <a:r>
              <a:rPr lang="ko-KR" altLang="en-US" sz="2400" dirty="0">
                <a:solidFill>
                  <a:srgbClr val="004992"/>
                </a:solidFill>
              </a:rPr>
              <a:t>진행 행동으로부터 다른 사람의 의도</a:t>
            </a:r>
            <a:r>
              <a:rPr lang="en-US" altLang="ko-KR" sz="2400" dirty="0">
                <a:solidFill>
                  <a:srgbClr val="004992"/>
                </a:solidFill>
              </a:rPr>
              <a:t>/</a:t>
            </a:r>
            <a:r>
              <a:rPr lang="ko-KR" altLang="en-US" sz="2400" dirty="0">
                <a:solidFill>
                  <a:srgbClr val="004992"/>
                </a:solidFill>
              </a:rPr>
              <a:t>앞으로의 행동을 추리하는 데 어려움</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3" name="Slide Number Placeholder 2"/>
          <p:cNvSpPr>
            <a:spLocks noGrp="1"/>
          </p:cNvSpPr>
          <p:nvPr>
            <p:ph type="sldNum" sz="quarter" idx="12"/>
          </p:nvPr>
        </p:nvSpPr>
        <p:spPr/>
        <p:txBody>
          <a:bodyPr/>
          <a:lstStyle/>
          <a:p>
            <a:pPr>
              <a:defRPr/>
            </a:pPr>
            <a:fld id="{AB33EF78-5D95-49D0-9323-13C1BAB6D2FF}" type="slidenum">
              <a:rPr lang="ko-KR" altLang="de-DE" smtClean="0">
                <a:latin typeface="+mn-lt"/>
              </a:rPr>
              <a:pPr>
                <a:defRPr/>
              </a:pPr>
              <a:t>20</a:t>
            </a:fld>
            <a:endParaRPr lang="de-DE" altLang="ko-KR">
              <a:latin typeface="+mn-lt"/>
            </a:endParaRPr>
          </a:p>
        </p:txBody>
      </p:sp>
    </p:spTree>
    <p:extLst>
      <p:ext uri="{BB962C8B-B14F-4D97-AF65-F5344CB8AC3E}">
        <p14:creationId xmlns:p14="http://schemas.microsoft.com/office/powerpoint/2010/main" val="831539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a:latin typeface="+mn-lt"/>
                <a:ea typeface="+mn-ea"/>
                <a:cs typeface="+mn-cs"/>
              </a:rPr>
              <a:t>정신증이 있는 동안 공감의 부족이 어떻게 오해를 부추기는가 </a:t>
            </a:r>
            <a:r>
              <a:rPr lang="en-US" altLang="ko-KR" sz="3600">
                <a:latin typeface="+mn-lt"/>
                <a:ea typeface="+mn-ea"/>
                <a:cs typeface="+mn-cs"/>
              </a:rPr>
              <a:t>- </a:t>
            </a:r>
            <a:r>
              <a:rPr lang="ko-KR" altLang="en-US" sz="3600">
                <a:latin typeface="+mn-lt"/>
                <a:ea typeface="+mn-ea"/>
                <a:cs typeface="+mn-cs"/>
              </a:rPr>
              <a:t>예</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21</a:t>
            </a:fld>
            <a:endParaRPr lang="de-DE" altLang="ko-KR">
              <a:latin typeface="+mn-lt"/>
            </a:endParaRPr>
          </a:p>
        </p:txBody>
      </p:sp>
      <p:sp>
        <p:nvSpPr>
          <p:cNvPr id="46106" name="Rechteck 1"/>
          <p:cNvSpPr>
            <a:spLocks noChangeArrowheads="1"/>
          </p:cNvSpPr>
          <p:nvPr/>
        </p:nvSpPr>
        <p:spPr bwMode="auto">
          <a:xfrm>
            <a:off x="408955" y="6165304"/>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ko-KR" altLang="en-US" sz="2000" dirty="0">
                <a:solidFill>
                  <a:srgbClr val="004992"/>
                </a:solidFill>
                <a:latin typeface="+mn-lt"/>
              </a:rPr>
              <a:t>누가 개인적인 경험을 말할 수 있겠는가</a:t>
            </a:r>
            <a:r>
              <a:rPr lang="en-US" altLang="ko-KR" sz="2000" dirty="0">
                <a:solidFill>
                  <a:srgbClr val="004992"/>
                </a:solidFill>
                <a:latin typeface="+mn-lt"/>
              </a:rPr>
              <a:t>?</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907678477"/>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000000"/>
                          </a:solidFill>
                          <a:effectLst/>
                          <a:latin typeface="+mn-lt"/>
                          <a:ea typeface="+mn-ea"/>
                          <a:cs typeface="+mn-cs"/>
                        </a:rPr>
                        <a:t>정신증 동안 이해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000000"/>
                          </a:solidFill>
                          <a:effectLst/>
                          <a:latin typeface="+mn-lt"/>
                          <a:ea typeface="+mn-ea"/>
                          <a:cs typeface="+mn-cs"/>
                        </a:rPr>
                        <a:t>다른 이해들</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버스안에 한 남자가 당신을 한동안 쳐다본다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박해자가 드디어 그 모습을 드러낸 것이다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당신의 독특한 행동으로 인해 </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예</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선글라스 착용</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당신 스스로 눈에 띄게 하고 있다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상사가 당신의 실수를 질책한다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1" u="none" strike="noStrike" cap="none" normalizeH="0" baseline="0">
                          <a:ln>
                            <a:noFill/>
                          </a:ln>
                          <a:solidFill>
                            <a:srgbClr val="333333"/>
                          </a:solidFill>
                          <a:effectLst/>
                          <a:latin typeface="+mn-lt"/>
                          <a:ea typeface="+mn-ea"/>
                          <a:cs typeface="+mn-cs"/>
                        </a:rPr>
                        <a:t>당신은 이제 곧 해고될 것을 확신한다</a:t>
                      </a:r>
                      <a:r>
                        <a:rPr kumimoji="0" lang="en-US" altLang="ko-KR" sz="2000" b="0" i="1"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상사는 약간 과잉반응했지만</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당신을 해고할 계획은 없다 </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그는 원래 약간 까다롭다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친구가 부진한 학업성취에 관한 신문기사를 읽는다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그는 당신이 어렸을 때 좋지 않았던 학업성적을 암시하고 있다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순전히 우연 </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친구는 그 뉴스에 흥미를 느꼈고</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그는 당신의 학교생활문제에 대해 알지 못한다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333333"/>
                </a:solidFill>
              </a:rPr>
              <a:t>다음으로</a:t>
            </a:r>
            <a:r>
              <a:rPr lang="en-US" altLang="ko-KR" sz="2400" dirty="0">
                <a:solidFill>
                  <a:srgbClr val="333333"/>
                </a:solidFill>
              </a:rPr>
              <a:t>, </a:t>
            </a:r>
            <a:r>
              <a:rPr lang="ko-KR" altLang="en-US" sz="2400" dirty="0">
                <a:solidFill>
                  <a:srgbClr val="333333"/>
                </a:solidFill>
              </a:rPr>
              <a:t>당신은 코믹만화를 보게 될 것이다</a:t>
            </a:r>
            <a:r>
              <a:rPr lang="en-US" altLang="ko-KR"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이야기의 인물들이 서로 무슨 생각을 하고 있을지 토의해 보세요</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22</a:t>
            </a:fld>
            <a:endParaRPr lang="de-DE" altLang="ko-KR">
              <a:latin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333333"/>
                </a:solidFill>
              </a:rPr>
              <a:t>다음으로</a:t>
            </a:r>
            <a:r>
              <a:rPr lang="en-US" altLang="ko-KR" sz="2400" dirty="0">
                <a:solidFill>
                  <a:srgbClr val="333333"/>
                </a:solidFill>
              </a:rPr>
              <a:t>, </a:t>
            </a:r>
            <a:r>
              <a:rPr lang="ko-KR" altLang="en-US" sz="2400" dirty="0">
                <a:solidFill>
                  <a:srgbClr val="333333"/>
                </a:solidFill>
              </a:rPr>
              <a:t>당신은 코믹만화를 보게 될 것이다</a:t>
            </a:r>
            <a:r>
              <a:rPr lang="en-US" altLang="ko-KR"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이야기의 인물들이 서로 무슨 생각을 하고 있을지 토의해 보세요</a:t>
            </a:r>
            <a:r>
              <a:rPr lang="en-US" altLang="ko-KR" sz="2400" dirty="0">
                <a:solidFill>
                  <a:srgbClr val="333333"/>
                </a:solidFill>
              </a:rPr>
              <a:t>.</a:t>
            </a:r>
          </a:p>
          <a:p>
            <a:pPr lvl="0" defTabSz="914400" fontAlgn="base">
              <a:buClr>
                <a:srgbClr val="336699"/>
              </a:buClr>
            </a:pPr>
            <a:endParaRPr lang="en-US" altLang="ko-KR" sz="2400" dirty="0">
              <a:solidFill>
                <a:srgbClr val="333333"/>
              </a:solidFill>
            </a:endParaRPr>
          </a:p>
          <a:p>
            <a:pPr lvl="0" defTabSz="914400" fontAlgn="base"/>
            <a:r>
              <a:rPr lang="ko-KR" altLang="en-US" sz="2400" b="1" dirty="0">
                <a:solidFill>
                  <a:srgbClr val="333333"/>
                </a:solidFill>
              </a:rPr>
              <a:t>중요</a:t>
            </a:r>
            <a:endParaRPr lang="de-DE" altLang="ko-KR" sz="2400" b="1"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당신은 당신에게 가능한 정보와 인물들이 서로 나타내는 정보를 구별해야 한다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23</a:t>
            </a:fld>
            <a:endParaRPr lang="de-DE" altLang="ko-KR">
              <a:latin typeface="+mn-lt"/>
            </a:endParaRPr>
          </a:p>
        </p:txBody>
      </p:sp>
    </p:spTree>
    <p:extLst>
      <p:ext uri="{BB962C8B-B14F-4D97-AF65-F5344CB8AC3E}">
        <p14:creationId xmlns:p14="http://schemas.microsoft.com/office/powerpoint/2010/main" val="576061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333333"/>
                </a:solidFill>
              </a:rPr>
              <a:t>다음으로</a:t>
            </a:r>
            <a:r>
              <a:rPr lang="en-US" altLang="ko-KR" sz="2400" dirty="0">
                <a:solidFill>
                  <a:srgbClr val="333333"/>
                </a:solidFill>
              </a:rPr>
              <a:t>, </a:t>
            </a:r>
            <a:r>
              <a:rPr lang="ko-KR" altLang="en-US" sz="2400" dirty="0">
                <a:solidFill>
                  <a:srgbClr val="333333"/>
                </a:solidFill>
              </a:rPr>
              <a:t>당신은 코믹만화를 보게 될 것이다</a:t>
            </a:r>
            <a:r>
              <a:rPr lang="en-US" altLang="ko-KR"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이야기의 인물들이 서로 무슨 생각을 하고 있을지 토의해 보세요</a:t>
            </a:r>
            <a:r>
              <a:rPr lang="en-US" altLang="ko-KR" sz="2400" dirty="0">
                <a:solidFill>
                  <a:srgbClr val="333333"/>
                </a:solidFill>
              </a:rPr>
              <a:t>.</a:t>
            </a:r>
          </a:p>
          <a:p>
            <a:pPr lvl="0" defTabSz="914400" fontAlgn="base">
              <a:buClr>
                <a:srgbClr val="336699"/>
              </a:buClr>
            </a:pPr>
            <a:endParaRPr lang="en-US" altLang="ko-KR" sz="2400" dirty="0">
              <a:solidFill>
                <a:srgbClr val="333333"/>
              </a:solidFill>
            </a:endParaRPr>
          </a:p>
          <a:p>
            <a:pPr lvl="0" defTabSz="914400" fontAlgn="base"/>
            <a:r>
              <a:rPr lang="ko-KR" altLang="en-US" sz="2400" b="1" dirty="0">
                <a:solidFill>
                  <a:srgbClr val="333333"/>
                </a:solidFill>
              </a:rPr>
              <a:t>중요</a:t>
            </a:r>
            <a:endParaRPr lang="de-DE" altLang="ko-KR" sz="2400" b="1"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당신은 당신에게 가능한 정보와 인물들이 서로 나타내는 정보를 구별해야 한다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어떠한 추가적 정보가 명확한 답을 찾는데 필요하겠는가</a:t>
            </a:r>
            <a:r>
              <a:rPr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24</a:t>
            </a:fld>
            <a:endParaRPr lang="de-DE" altLang="ko-KR">
              <a:latin typeface="+mn-lt"/>
            </a:endParaRPr>
          </a:p>
        </p:txBody>
      </p:sp>
    </p:spTree>
    <p:extLst>
      <p:ext uri="{BB962C8B-B14F-4D97-AF65-F5344CB8AC3E}">
        <p14:creationId xmlns:p14="http://schemas.microsoft.com/office/powerpoint/2010/main" val="2207005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25</a:t>
            </a:fld>
            <a:endParaRPr lang="de-DE" altLang="ko-KR">
              <a:latin typeface="+mn-lt"/>
            </a:endParaRPr>
          </a:p>
        </p:txBody>
      </p:sp>
      <p:pic>
        <p:nvPicPr>
          <p:cNvPr id="13"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ko-KR" altLang="en-US" sz="2400">
                <a:solidFill>
                  <a:srgbClr val="004992"/>
                </a:solidFill>
                <a:latin typeface="+mn-lt"/>
              </a:rPr>
              <a:t>소녀는 할머니의 다음 생일에 선물로 무엇을 가져갈까요</a:t>
            </a:r>
            <a:r>
              <a:rPr lang="en-US" altLang="ko-KR" sz="2400">
                <a:solidFill>
                  <a:srgbClr val="004992"/>
                </a:solidFill>
                <a:latin typeface="+mn-lt"/>
              </a:rPr>
              <a:t>?</a:t>
            </a:r>
          </a:p>
          <a:p>
            <a:pPr algn="ctr" eaLnBrk="1" hangingPunct="1">
              <a:spcBef>
                <a:spcPts val="0"/>
              </a:spcBef>
              <a:spcAft>
                <a:spcPts val="0"/>
              </a:spcAft>
              <a:buNone/>
            </a:pPr>
            <a:r>
              <a:rPr lang="ko-KR" altLang="en-US" sz="2400">
                <a:solidFill>
                  <a:srgbClr val="004992"/>
                </a:solidFill>
                <a:latin typeface="+mn-lt"/>
              </a:rPr>
              <a:t>할머니가 기뻐할까요</a:t>
            </a:r>
            <a:r>
              <a:rPr lang="en-US" altLang="ko-KR" sz="2400">
                <a:solidFill>
                  <a:srgbClr val="004992"/>
                </a:solidFill>
                <a:latin typeface="+mn-lt"/>
              </a:rPr>
              <a:t>?</a:t>
            </a:r>
            <a:endParaRPr lang="de-DE" altLang="de-DE" sz="2400" dirty="0">
              <a:solidFill>
                <a:srgbClr val="004992"/>
              </a:solidFill>
              <a:latin typeface="+mn-lt"/>
            </a:endParaRPr>
          </a:p>
        </p:txBody>
      </p:sp>
      <p:sp>
        <p:nvSpPr>
          <p:cNvPr id="16"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ko-KR" altLang="en-US" sz="1200" b="1">
                <a:solidFill>
                  <a:srgbClr val="000000"/>
                </a:solidFill>
                <a:latin typeface="+mn-lt"/>
              </a:rPr>
              <a:t>토피구나</a:t>
            </a:r>
            <a:r>
              <a:rPr lang="en-US" altLang="ko-KR" sz="1200" b="1">
                <a:solidFill>
                  <a:srgbClr val="000000"/>
                </a:solidFill>
                <a:latin typeface="+mn-lt"/>
              </a:rPr>
              <a:t>! </a:t>
            </a:r>
            <a:r>
              <a:rPr lang="ko-KR" altLang="en-US" sz="1200" b="1">
                <a:solidFill>
                  <a:srgbClr val="000000"/>
                </a:solidFill>
                <a:latin typeface="+mn-lt"/>
              </a:rPr>
              <a:t>훌륭해</a:t>
            </a:r>
            <a:r>
              <a:rPr lang="en-US" altLang="ko-KR" sz="1200" b="1">
                <a:solidFill>
                  <a:srgbClr val="000000"/>
                </a:solidFill>
                <a:latin typeface="+mn-lt"/>
              </a:rPr>
              <a:t>, </a:t>
            </a:r>
          </a:p>
          <a:p>
            <a:pPr algn="ctr" eaLnBrk="1" hangingPunct="1">
              <a:spcBef>
                <a:spcPct val="0"/>
              </a:spcBef>
              <a:buFontTx/>
              <a:buNone/>
            </a:pPr>
            <a:r>
              <a:rPr lang="ko-KR" altLang="en-US" sz="1200" b="1">
                <a:solidFill>
                  <a:srgbClr val="000000"/>
                </a:solidFill>
                <a:latin typeface="+mn-lt"/>
              </a:rPr>
              <a:t>고맙다</a:t>
            </a:r>
            <a:r>
              <a:rPr lang="en-US" altLang="ko-KR" sz="1200" b="1">
                <a:solidFill>
                  <a:srgbClr val="000000"/>
                </a:solidFill>
                <a:latin typeface="+mn-lt"/>
              </a:rPr>
              <a:t>!</a:t>
            </a:r>
            <a:endParaRPr lang="de-DE" altLang="de-DE" sz="1200" b="1" dirty="0">
              <a:solidFill>
                <a:srgbClr val="000000"/>
              </a:solidFill>
              <a:latin typeface="+mn-lt"/>
            </a:endParaRPr>
          </a:p>
        </p:txBody>
      </p:sp>
      <p:pic>
        <p:nvPicPr>
          <p:cNvPr id="19"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6"/>
          <p:cNvSpPr txBox="1">
            <a:spLocks noChangeArrowheads="1"/>
          </p:cNvSpPr>
          <p:nvPr/>
        </p:nvSpPr>
        <p:spPr bwMode="auto">
          <a:xfrm>
            <a:off x="6493942" y="2407496"/>
            <a:ext cx="1088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ko-KR" altLang="en-US" sz="1200" b="1">
                <a:solidFill>
                  <a:srgbClr val="000000"/>
                </a:solidFill>
                <a:latin typeface="+mn-lt"/>
              </a:rPr>
              <a:t>나는 토피는</a:t>
            </a:r>
          </a:p>
          <a:p>
            <a:pPr algn="ctr" eaLnBrk="1" hangingPunct="1">
              <a:spcBef>
                <a:spcPct val="0"/>
              </a:spcBef>
              <a:buFontTx/>
              <a:buNone/>
            </a:pPr>
            <a:r>
              <a:rPr lang="ko-KR" altLang="en-US" sz="1200" b="1">
                <a:solidFill>
                  <a:srgbClr val="000000"/>
                </a:solidFill>
                <a:latin typeface="+mn-lt"/>
              </a:rPr>
              <a:t>질색이야</a:t>
            </a:r>
            <a:r>
              <a:rPr lang="en-US" altLang="ko-KR" sz="1200" b="1">
                <a:solidFill>
                  <a:srgbClr val="000000"/>
                </a:solidFill>
                <a:latin typeface="+mn-lt"/>
              </a:rPr>
              <a:t>...</a:t>
            </a:r>
            <a:endParaRPr lang="de-DE" altLang="de-DE" sz="1200" b="1" dirty="0">
              <a:solidFill>
                <a:srgbClr val="000000"/>
              </a:solidFill>
              <a:latin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008931"/>
          </a:xfrm>
        </p:spPr>
        <p:txBody>
          <a:bodyPr vert="horz" lIns="0" tIns="0" rIns="0" bIns="0" rtlCol="0" anchor="t">
            <a:spAutoFit/>
          </a:bodyPr>
          <a:lstStyle/>
          <a:p>
            <a:pPr lvl="0" defTabSz="914400" fontAlgn="base">
              <a:lnSpc>
                <a:spcPct val="105000"/>
              </a:lnSpc>
              <a:spcBef>
                <a:spcPts val="1999"/>
              </a:spcBef>
            </a:pPr>
            <a:r>
              <a:rPr lang="ko-KR" altLang="en-US" sz="3600">
                <a:solidFill>
                  <a:srgbClr val="004992"/>
                </a:solidFill>
                <a:latin typeface="+mn-lt"/>
                <a:ea typeface="+mn-ea"/>
                <a:cs typeface="+mn-cs"/>
              </a:rPr>
              <a:t>할머니의 생일</a:t>
            </a:r>
            <a:br>
              <a:rPr lang="ko-KR" altLang="en-US" sz="3600">
                <a:solidFill>
                  <a:srgbClr val="004992"/>
                </a:solidFill>
                <a:latin typeface="+mn-lt"/>
                <a:ea typeface="+mn-ea"/>
                <a:cs typeface="+mn-cs"/>
              </a:rPr>
            </a:br>
            <a:r>
              <a:rPr lang="ko-KR" altLang="en-US">
                <a:solidFill>
                  <a:srgbClr val="004992"/>
                </a:solidFill>
                <a:latin typeface="+mn-lt"/>
                <a:ea typeface="+mn-ea"/>
                <a:cs typeface="+mn-cs"/>
              </a:rPr>
              <a:t>소녀는 내년에 할머니에게 무엇을 가져갈까요</a:t>
            </a:r>
            <a:r>
              <a:rPr lang="en-US" altLang="ko-KR">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26</a:t>
            </a:fld>
            <a:endParaRPr lang="de-DE" altLang="ko-KR">
              <a:latin typeface="+mn-lt"/>
            </a:endParaRPr>
          </a:p>
        </p:txBody>
      </p:sp>
      <p:sp>
        <p:nvSpPr>
          <p:cNvPr id="17" name="Caption_16"/>
          <p:cNvSpPr txBox="1">
            <a:spLocks noChangeArrowheads="1"/>
          </p:cNvSpPr>
          <p:nvPr/>
        </p:nvSpPr>
        <p:spPr bwMode="auto">
          <a:xfrm>
            <a:off x="1571617" y="5251280"/>
            <a:ext cx="9051941" cy="120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05000"/>
              </a:lnSpc>
              <a:spcBef>
                <a:spcPts val="1999"/>
              </a:spcBef>
              <a:spcAft>
                <a:spcPts val="0"/>
              </a:spcAft>
              <a:buNone/>
            </a:pPr>
            <a:r>
              <a:rPr lang="ko-KR" altLang="en-US" sz="1800" b="1" dirty="0">
                <a:solidFill>
                  <a:srgbClr val="004992"/>
                </a:solidFill>
                <a:latin typeface="+mn-lt"/>
              </a:rPr>
              <a:t>아마도</a:t>
            </a:r>
            <a:r>
              <a:rPr lang="en-US" altLang="ko-KR" sz="1800" b="1" dirty="0">
                <a:solidFill>
                  <a:srgbClr val="004992"/>
                </a:solidFill>
                <a:latin typeface="+mn-lt"/>
              </a:rPr>
              <a:t>:</a:t>
            </a:r>
            <a:r>
              <a:rPr lang="en-US" altLang="ko-KR" sz="1800" dirty="0">
                <a:solidFill>
                  <a:srgbClr val="004992"/>
                </a:solidFill>
                <a:latin typeface="+mn-lt"/>
              </a:rPr>
              <a:t> </a:t>
            </a:r>
            <a:r>
              <a:rPr lang="ko-KR" altLang="en-US" sz="1800" dirty="0">
                <a:solidFill>
                  <a:srgbClr val="333333"/>
                </a:solidFill>
                <a:latin typeface="+mn-lt"/>
              </a:rPr>
              <a:t>다시 토피상자를 가져갈 것</a:t>
            </a:r>
            <a:r>
              <a:rPr lang="en-US" altLang="ko-KR" sz="1800" dirty="0">
                <a:solidFill>
                  <a:srgbClr val="333333"/>
                </a:solidFill>
                <a:latin typeface="+mn-lt"/>
              </a:rPr>
              <a:t>. </a:t>
            </a:r>
            <a:r>
              <a:rPr lang="ko-KR" altLang="en-US" sz="1800" dirty="0">
                <a:solidFill>
                  <a:srgbClr val="333333"/>
                </a:solidFill>
                <a:latin typeface="+mn-lt"/>
              </a:rPr>
              <a:t>왜냐하면 할머니가 지난번에 너무 기뻐하셨기 때문에</a:t>
            </a:r>
            <a:r>
              <a:rPr lang="en-US" altLang="ko-KR" sz="1800" dirty="0">
                <a:solidFill>
                  <a:srgbClr val="333333"/>
                </a:solidFill>
                <a:latin typeface="+mn-lt"/>
              </a:rPr>
              <a:t>.</a:t>
            </a:r>
          </a:p>
          <a:p>
            <a:pPr eaLnBrk="1" hangingPunct="1">
              <a:lnSpc>
                <a:spcPct val="105000"/>
              </a:lnSpc>
              <a:spcBef>
                <a:spcPts val="1999"/>
              </a:spcBef>
              <a:spcAft>
                <a:spcPts val="0"/>
              </a:spcAft>
              <a:buNone/>
            </a:pPr>
            <a:r>
              <a:rPr lang="ko-KR" altLang="en-US" sz="1800" b="1" dirty="0">
                <a:solidFill>
                  <a:srgbClr val="004992"/>
                </a:solidFill>
                <a:latin typeface="+mn-lt"/>
              </a:rPr>
              <a:t>일어날 것 같지 않은</a:t>
            </a:r>
            <a:r>
              <a:rPr lang="en-US" altLang="ko-KR" sz="1800" b="1" dirty="0">
                <a:solidFill>
                  <a:srgbClr val="004992"/>
                </a:solidFill>
                <a:latin typeface="+mn-lt"/>
              </a:rPr>
              <a:t>:</a:t>
            </a:r>
            <a:r>
              <a:rPr lang="en-US" altLang="ko-KR" sz="1800" dirty="0">
                <a:solidFill>
                  <a:srgbClr val="004992"/>
                </a:solidFill>
                <a:latin typeface="+mn-lt"/>
              </a:rPr>
              <a:t> </a:t>
            </a:r>
            <a:r>
              <a:rPr lang="ko-KR" altLang="en-US" sz="1800" dirty="0">
                <a:solidFill>
                  <a:srgbClr val="333333"/>
                </a:solidFill>
                <a:latin typeface="+mn-lt"/>
              </a:rPr>
              <a:t>소녀는 할머니가 토피를 좋아하지 않는다는 것을 눈치채고</a:t>
            </a:r>
            <a:r>
              <a:rPr lang="en-US" altLang="ko-KR" sz="1800" dirty="0">
                <a:solidFill>
                  <a:srgbClr val="333333"/>
                </a:solidFill>
                <a:latin typeface="+mn-lt"/>
              </a:rPr>
              <a:t>, </a:t>
            </a:r>
            <a:r>
              <a:rPr lang="ko-KR" altLang="en-US" sz="1800" dirty="0">
                <a:solidFill>
                  <a:srgbClr val="333333"/>
                </a:solidFill>
                <a:latin typeface="+mn-lt"/>
              </a:rPr>
              <a:t>다음 생일에는 다른 것을 가져갈 것이다</a:t>
            </a:r>
            <a:r>
              <a:rPr lang="en-US" altLang="ko-KR" sz="1800" dirty="0">
                <a:solidFill>
                  <a:srgbClr val="333333"/>
                </a:solidFill>
                <a:latin typeface="+mn-lt"/>
              </a:rPr>
              <a:t>.</a:t>
            </a:r>
            <a:endParaRPr lang="de-DE" altLang="de-DE" sz="1800" dirty="0">
              <a:solidFill>
                <a:srgbClr val="333333"/>
              </a:solidFill>
              <a:latin typeface="+mn-lt"/>
            </a:endParaRPr>
          </a:p>
        </p:txBody>
      </p:sp>
      <p:pic>
        <p:nvPicPr>
          <p:cNvPr id="22"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ko-KR" altLang="en-US" sz="1200" b="1">
                <a:solidFill>
                  <a:srgbClr val="000000"/>
                </a:solidFill>
                <a:latin typeface="+mn-lt"/>
              </a:rPr>
              <a:t>토피구나</a:t>
            </a:r>
            <a:r>
              <a:rPr lang="en-US" altLang="ko-KR" sz="1200" b="1">
                <a:solidFill>
                  <a:srgbClr val="000000"/>
                </a:solidFill>
                <a:latin typeface="+mn-lt"/>
              </a:rPr>
              <a:t>! </a:t>
            </a:r>
            <a:r>
              <a:rPr lang="ko-KR" altLang="en-US" sz="1200" b="1">
                <a:solidFill>
                  <a:srgbClr val="000000"/>
                </a:solidFill>
                <a:latin typeface="+mn-lt"/>
              </a:rPr>
              <a:t>훌륭해</a:t>
            </a:r>
            <a:r>
              <a:rPr lang="en-US" altLang="ko-KR" sz="1200" b="1">
                <a:solidFill>
                  <a:srgbClr val="000000"/>
                </a:solidFill>
                <a:latin typeface="+mn-lt"/>
              </a:rPr>
              <a:t>, </a:t>
            </a:r>
          </a:p>
          <a:p>
            <a:pPr algn="ctr" eaLnBrk="1" hangingPunct="1">
              <a:spcBef>
                <a:spcPct val="0"/>
              </a:spcBef>
              <a:buFontTx/>
              <a:buNone/>
            </a:pPr>
            <a:r>
              <a:rPr lang="ko-KR" altLang="en-US" sz="1200" b="1">
                <a:solidFill>
                  <a:srgbClr val="000000"/>
                </a:solidFill>
                <a:latin typeface="+mn-lt"/>
              </a:rPr>
              <a:t>고맙다</a:t>
            </a:r>
            <a:r>
              <a:rPr lang="en-US" altLang="ko-KR" sz="1200" b="1">
                <a:solidFill>
                  <a:srgbClr val="000000"/>
                </a:solidFill>
                <a:latin typeface="+mn-lt"/>
              </a:rPr>
              <a:t>!</a:t>
            </a:r>
            <a:endParaRPr lang="de-DE" altLang="de-DE" sz="1200" b="1" dirty="0">
              <a:solidFill>
                <a:srgbClr val="000000"/>
              </a:solidFill>
              <a:latin typeface="+mn-lt"/>
            </a:endParaRPr>
          </a:p>
        </p:txBody>
      </p:sp>
      <p:pic>
        <p:nvPicPr>
          <p:cNvPr id="24"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Caption_16"/>
          <p:cNvSpPr txBox="1">
            <a:spLocks noChangeArrowheads="1"/>
          </p:cNvSpPr>
          <p:nvPr/>
        </p:nvSpPr>
        <p:spPr bwMode="auto">
          <a:xfrm>
            <a:off x="6493942" y="2407496"/>
            <a:ext cx="1088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ko-KR" altLang="en-US" sz="1200" b="1">
                <a:solidFill>
                  <a:srgbClr val="000000"/>
                </a:solidFill>
                <a:latin typeface="+mn-lt"/>
              </a:rPr>
              <a:t>나는 토피는</a:t>
            </a:r>
          </a:p>
          <a:p>
            <a:pPr algn="ctr" eaLnBrk="1" hangingPunct="1">
              <a:spcBef>
                <a:spcPct val="0"/>
              </a:spcBef>
              <a:buFontTx/>
              <a:buNone/>
            </a:pPr>
            <a:r>
              <a:rPr lang="ko-KR" altLang="en-US" sz="1200" b="1">
                <a:solidFill>
                  <a:srgbClr val="000000"/>
                </a:solidFill>
                <a:latin typeface="+mn-lt"/>
              </a:rPr>
              <a:t>질색이야</a:t>
            </a:r>
            <a:r>
              <a:rPr lang="en-US" altLang="ko-KR" sz="1200" b="1">
                <a:solidFill>
                  <a:srgbClr val="000000"/>
                </a:solidFill>
                <a:latin typeface="+mn-lt"/>
              </a:rPr>
              <a:t>...</a:t>
            </a:r>
            <a:endParaRPr lang="de-DE" altLang="de-DE" sz="1200" b="1" dirty="0">
              <a:solidFill>
                <a:srgbClr val="000000"/>
              </a:solidFill>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갑시다</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27</a:t>
            </a:fld>
            <a:endParaRPr lang="de-DE" altLang="ko-KR">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5" name="Slide Number Placeholder 4"/>
          <p:cNvSpPr>
            <a:spLocks noGrp="1"/>
          </p:cNvSpPr>
          <p:nvPr>
            <p:ph type="sldNum" sz="quarter" idx="12"/>
          </p:nvPr>
        </p:nvSpPr>
        <p:spPr/>
        <p:txBody>
          <a:bodyPr/>
          <a:lstStyle/>
          <a:p>
            <a:pPr>
              <a:defRPr/>
            </a:pPr>
            <a:fld id="{1CF4E99B-38F5-45AB-A5AE-01AEB653DAE9}" type="slidenum">
              <a:rPr lang="ko-KR" altLang="de-DE" smtClean="0">
                <a:latin typeface="+mn-lt"/>
              </a:rPr>
              <a:pPr>
                <a:defRPr/>
              </a:pPr>
              <a:t>28</a:t>
            </a:fld>
            <a:endParaRPr lang="de-DE" altLang="ko-KR">
              <a:latin typeface="+mn-lt"/>
            </a:endParaRPr>
          </a:p>
        </p:txBody>
      </p:sp>
      <p:pic>
        <p:nvPicPr>
          <p:cNvPr id="13"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3"/>
          <p:cNvSpPr txBox="1"/>
          <p:nvPr/>
        </p:nvSpPr>
        <p:spPr>
          <a:xfrm>
            <a:off x="2519217" y="5884164"/>
            <a:ext cx="7123085" cy="788421"/>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ko-KR" altLang="en-US" sz="2400" spc="-10" dirty="0">
                <a:solidFill>
                  <a:srgbClr val="004992"/>
                </a:solidFill>
                <a:latin typeface="+mn-lt"/>
              </a:rPr>
              <a:t>상사는 차가운 사람일까요</a:t>
            </a:r>
            <a:r>
              <a:rPr lang="en-US" altLang="ko-KR" sz="2400" spc="-10" dirty="0">
                <a:solidFill>
                  <a:srgbClr val="004992"/>
                </a:solidFill>
                <a:latin typeface="+mn-lt"/>
              </a:rPr>
              <a:t>? </a:t>
            </a:r>
            <a:r>
              <a:rPr lang="ko-KR" altLang="en-US" sz="2400" spc="-10" dirty="0">
                <a:solidFill>
                  <a:srgbClr val="004992"/>
                </a:solidFill>
                <a:latin typeface="+mn-lt"/>
              </a:rPr>
              <a:t>우리가 결론을 내리기 위해서는 추가적인 정보가 필요할까요</a:t>
            </a:r>
            <a:r>
              <a:rPr lang="en-US" altLang="ko-KR" sz="2400" spc="-10" dirty="0">
                <a:solidFill>
                  <a:srgbClr val="004992"/>
                </a:solidFill>
                <a:latin typeface="+mn-lt"/>
              </a:rPr>
              <a:t>?</a:t>
            </a:r>
            <a:endParaRPr sz="2400" dirty="0">
              <a:solidFill>
                <a:srgbClr val="004992"/>
              </a:solidFill>
              <a:latin typeface="+mn-lt"/>
            </a:endParaRPr>
          </a:p>
        </p:txBody>
      </p:sp>
      <p:sp>
        <p:nvSpPr>
          <p:cNvPr id="15" name="Caption_14"/>
          <p:cNvSpPr txBox="1"/>
          <p:nvPr/>
        </p:nvSpPr>
        <p:spPr>
          <a:xfrm>
            <a:off x="3354387" y="1295400"/>
            <a:ext cx="1005840" cy="495006"/>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ko-KR" altLang="en-US" sz="1100">
                <a:latin typeface="+mn-lt"/>
              </a:rPr>
              <a:t>매우 유감이군요</a:t>
            </a:r>
            <a:r>
              <a:rPr lang="en-US" altLang="ko-KR" sz="1100">
                <a:latin typeface="+mn-lt"/>
              </a:rPr>
              <a:t>.</a:t>
            </a:r>
            <a:endParaRPr sz="1100" dirty="0">
              <a:latin typeface="+mn-lt"/>
            </a:endParaRPr>
          </a:p>
        </p:txBody>
      </p:sp>
      <p:sp>
        <p:nvSpPr>
          <p:cNvPr id="16"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ko-KR" altLang="en-US" sz="1100">
                <a:latin typeface="+mn-lt"/>
              </a:rPr>
              <a:t>내가 어떻게 지금도 일할 생각을 하지</a:t>
            </a:r>
            <a:r>
              <a:rPr lang="en-US" altLang="ko-KR" sz="1100">
                <a:latin typeface="+mn-lt"/>
              </a:rPr>
              <a:t>?</a:t>
            </a:r>
            <a:endParaRPr lang="de-DE" altLang="de-DE" sz="1100" dirty="0">
              <a:latin typeface="+mn-lt"/>
            </a:endParaRPr>
          </a:p>
        </p:txBody>
      </p:sp>
      <p:sp>
        <p:nvSpPr>
          <p:cNvPr id="17"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ko-KR" altLang="en-US" sz="1100" dirty="0">
                <a:latin typeface="+mn-lt"/>
              </a:rPr>
              <a:t>이건 용납할 수 없어요</a:t>
            </a:r>
            <a:r>
              <a:rPr lang="en-US" altLang="ko-KR" sz="1100" dirty="0">
                <a:latin typeface="+mn-lt"/>
              </a:rPr>
              <a:t>.</a:t>
            </a:r>
            <a:endParaRPr lang="de-DE" altLang="de-DE" sz="1100" dirty="0">
              <a:latin typeface="+mn-lt"/>
            </a:endParaRPr>
          </a:p>
        </p:txBody>
      </p:sp>
    </p:spTree>
    <p:extLst>
      <p:ext uri="{BB962C8B-B14F-4D97-AF65-F5344CB8AC3E}">
        <p14:creationId xmlns:p14="http://schemas.microsoft.com/office/powerpoint/2010/main" val="14119564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29</a:t>
            </a:fld>
            <a:endParaRPr lang="de-DE" altLang="ko-KR">
              <a:latin typeface="+mn-lt"/>
            </a:endParaRPr>
          </a:p>
        </p:txBody>
      </p:sp>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ko-KR" altLang="en-US" sz="2400">
                <a:solidFill>
                  <a:srgbClr val="004992"/>
                </a:solidFill>
                <a:latin typeface="+mn-lt"/>
              </a:rPr>
              <a:t>경찰관은 무엇을 생각할까요</a:t>
            </a:r>
            <a:r>
              <a:rPr lang="en-US" altLang="ko-KR" sz="2400">
                <a:solidFill>
                  <a:srgbClr val="004992"/>
                </a:solidFill>
                <a:latin typeface="+mn-lt"/>
              </a:rPr>
              <a:t>... </a:t>
            </a:r>
            <a:r>
              <a:rPr lang="ko-KR" altLang="en-US" sz="2400">
                <a:solidFill>
                  <a:srgbClr val="004992"/>
                </a:solidFill>
                <a:latin typeface="+mn-lt"/>
              </a:rPr>
              <a:t>그는 전체적으로 징계할까요</a:t>
            </a:r>
            <a:r>
              <a:rPr lang="en-US" altLang="ko-KR" sz="2400">
                <a:solidFill>
                  <a:srgbClr val="004992"/>
                </a:solidFill>
                <a:latin typeface="+mn-lt"/>
              </a:rPr>
              <a:t>? </a:t>
            </a:r>
            <a:r>
              <a:rPr lang="ko-KR" altLang="en-US" sz="2400">
                <a:solidFill>
                  <a:srgbClr val="004992"/>
                </a:solidFill>
                <a:latin typeface="+mn-lt"/>
              </a:rPr>
              <a:t>부분적으로 징계할까요</a:t>
            </a:r>
            <a:r>
              <a:rPr lang="en-US" altLang="ko-KR" sz="2400">
                <a:solidFill>
                  <a:srgbClr val="004992"/>
                </a:solidFill>
                <a:latin typeface="+mn-lt"/>
              </a:rPr>
              <a:t>?</a:t>
            </a:r>
            <a:endParaRPr lang="de-DE" altLang="de-DE" sz="2400" dirty="0">
              <a:solidFill>
                <a:srgbClr val="004992"/>
              </a:solidFill>
              <a:latin typeface="+mn-lt"/>
            </a:endParaRPr>
          </a:p>
        </p:txBody>
      </p:sp>
    </p:spTree>
    <p:extLst>
      <p:ext uri="{BB962C8B-B14F-4D97-AF65-F5344CB8AC3E}">
        <p14:creationId xmlns:p14="http://schemas.microsoft.com/office/powerpoint/2010/main" val="41743633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30</a:t>
            </a:fld>
            <a:endParaRPr lang="de-DE" altLang="ko-KR">
              <a:latin typeface="+mn-lt"/>
            </a:endParaRPr>
          </a:p>
        </p:txBody>
      </p:sp>
      <p:pic>
        <p:nvPicPr>
          <p:cNvPr id="17"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ko-KR" altLang="en-US" sz="2400" spc="-10">
                <a:solidFill>
                  <a:srgbClr val="004992"/>
                </a:solidFill>
                <a:latin typeface="+mn-lt"/>
              </a:rPr>
              <a:t>은행직원은 깜짝 놀랐나요</a:t>
            </a:r>
            <a:r>
              <a:rPr lang="en-US" altLang="ko-KR" sz="2400" spc="-10">
                <a:solidFill>
                  <a:srgbClr val="004992"/>
                </a:solidFill>
                <a:latin typeface="+mn-lt"/>
              </a:rPr>
              <a:t>?</a:t>
            </a:r>
            <a:endParaRPr sz="2400" dirty="0">
              <a:solidFill>
                <a:srgbClr val="004992"/>
              </a:solidFill>
              <a:latin typeface="+mn-lt"/>
            </a:endParaRPr>
          </a:p>
        </p:txBody>
      </p:sp>
      <p:sp>
        <p:nvSpPr>
          <p:cNvPr id="24"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ko-KR" altLang="en-US" sz="900" b="1">
                <a:latin typeface="+mn-lt"/>
                <a:ea typeface="+mn-ea"/>
              </a:rPr>
              <a:t>은행</a:t>
            </a:r>
            <a:endParaRPr lang="en-US" altLang="de-DE" sz="900" b="1" dirty="0">
              <a:latin typeface="+mn-lt"/>
              <a:ea typeface="+mn-ea"/>
            </a:endParaRPr>
          </a:p>
        </p:txBody>
      </p:sp>
      <p:sp>
        <p:nvSpPr>
          <p:cNvPr id="28"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ko-KR" altLang="en-US" sz="900" b="1">
                <a:latin typeface="+mn-lt"/>
              </a:rPr>
              <a:t>돈내놔</a:t>
            </a:r>
            <a:r>
              <a:rPr lang="en-US" altLang="ko-KR" sz="900" b="1">
                <a:latin typeface="+mn-lt"/>
              </a:rPr>
              <a:t>. </a:t>
            </a:r>
            <a:r>
              <a:rPr lang="ko-KR" altLang="en-US" sz="900" b="1">
                <a:latin typeface="+mn-lt"/>
              </a:rPr>
              <a:t>그렇지 않으면 쏘겠다</a:t>
            </a:r>
            <a:r>
              <a:rPr lang="en-US" altLang="ko-KR" sz="900" b="1">
                <a:latin typeface="+mn-lt"/>
              </a:rPr>
              <a:t>.</a:t>
            </a:r>
            <a:endParaRPr lang="de-DE" altLang="de-DE" sz="900" dirty="0">
              <a:latin typeface="+mn-lt"/>
            </a:endParaRPr>
          </a:p>
        </p:txBody>
      </p:sp>
      <p:sp>
        <p:nvSpPr>
          <p:cNvPr id="29" name="Caption_24"/>
          <p:cNvSpPr/>
          <p:nvPr/>
        </p:nvSpPr>
        <p:spPr bwMode="gray">
          <a:xfrm>
            <a:off x="7088187" y="1052736"/>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ko-KR" altLang="en-US" sz="1000" b="1" dirty="0">
                <a:solidFill>
                  <a:sysClr val="windowText" lastClr="000000"/>
                </a:solidFill>
              </a:rPr>
              <a:t>재밌구나</a:t>
            </a:r>
            <a:r>
              <a:rPr lang="en-US" altLang="ko-KR" sz="1000" b="1" dirty="0">
                <a:solidFill>
                  <a:sysClr val="windowText" lastClr="000000"/>
                </a:solidFill>
              </a:rPr>
              <a:t>, </a:t>
            </a:r>
            <a:r>
              <a:rPr lang="ko-KR" altLang="en-US" sz="1000" b="1" dirty="0">
                <a:solidFill>
                  <a:sysClr val="windowText" lastClr="000000"/>
                </a:solidFill>
              </a:rPr>
              <a:t>얘야</a:t>
            </a:r>
            <a:r>
              <a:rPr lang="en-US" altLang="ko-KR" sz="1000" b="1" dirty="0">
                <a:solidFill>
                  <a:sysClr val="windowText" lastClr="000000"/>
                </a:solidFill>
              </a:rPr>
              <a:t>…</a:t>
            </a:r>
            <a:endParaRPr lang="en-GB" altLang="de-DE" sz="1000" b="1" dirty="0">
              <a:solidFill>
                <a:sysClr val="windowText" lastClr="000000"/>
              </a:solidFill>
            </a:endParaRPr>
          </a:p>
        </p:txBody>
      </p:sp>
      <p:pic>
        <p:nvPicPr>
          <p:cNvPr id="30"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pic>
        <p:nvPicPr>
          <p:cNvPr id="32"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ko-KR" altLang="en-US" sz="1000" b="1">
                <a:latin typeface="+mn-lt"/>
              </a:rPr>
              <a:t>와우</a:t>
            </a:r>
            <a:r>
              <a:rPr lang="en-US" altLang="ko-KR" sz="1000" b="1">
                <a:latin typeface="+mn-lt"/>
              </a:rPr>
              <a:t>!</a:t>
            </a:r>
            <a:endParaRPr lang="en-US" sz="1000" b="1" dirty="0">
              <a:latin typeface="+mn-lt"/>
            </a:endParaRPr>
          </a:p>
        </p:txBody>
      </p:sp>
      <p:sp>
        <p:nvSpPr>
          <p:cNvPr id="21"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ko-KR" altLang="en-US" sz="1600" b="1" spc="600" dirty="0">
                <a:ln w="19050">
                  <a:solidFill>
                    <a:srgbClr val="000000"/>
                  </a:solidFill>
                </a:ln>
                <a:solidFill>
                  <a:schemeClr val="tx1"/>
                </a:solidFill>
              </a:rPr>
              <a:t>장난감</a:t>
            </a:r>
            <a:endParaRPr lang="en-US" sz="1400" b="1" spc="600" dirty="0">
              <a:ln w="19050">
                <a:solidFill>
                  <a:srgbClr val="000000"/>
                </a:solidFill>
              </a:ln>
              <a:solidFill>
                <a:schemeClr val="tx1"/>
              </a:solidFill>
            </a:endParaRPr>
          </a:p>
        </p:txBody>
      </p:sp>
      <p:sp>
        <p:nvSpPr>
          <p:cNvPr id="22"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37969908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4" name="Footer Placeholder 3"/>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5" name="Slide Number Placeholder 4"/>
          <p:cNvSpPr>
            <a:spLocks noGrp="1"/>
          </p:cNvSpPr>
          <p:nvPr>
            <p:ph type="sldNum" sz="quarter" idx="12"/>
          </p:nvPr>
        </p:nvSpPr>
        <p:spPr/>
        <p:txBody>
          <a:bodyPr/>
          <a:lstStyle/>
          <a:p>
            <a:pPr>
              <a:defRPr/>
            </a:pPr>
            <a:fld id="{1CF4E99B-38F5-45AB-A5AE-01AEB653DAE9}" type="slidenum">
              <a:rPr lang="ko-KR" altLang="de-DE" smtClean="0">
                <a:latin typeface="+mn-lt"/>
              </a:rPr>
              <a:pPr>
                <a:defRPr/>
              </a:pPr>
              <a:t>31</a:t>
            </a:fld>
            <a:endParaRPr lang="de-DE" altLang="ko-KR">
              <a:latin typeface="+mn-lt"/>
            </a:endParaRPr>
          </a:p>
        </p:txBody>
      </p:sp>
      <p:pic>
        <p:nvPicPr>
          <p:cNvPr id="13"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ko-KR" altLang="en-US" sz="2400" spc="-5">
                <a:solidFill>
                  <a:srgbClr val="004992"/>
                </a:solidFill>
                <a:latin typeface="+mn-lt"/>
              </a:rPr>
              <a:t>아버지와 아들은 보트를 타러 갈까요</a:t>
            </a:r>
            <a:r>
              <a:rPr lang="en-US" altLang="ko-KR" sz="2400" spc="-5">
                <a:solidFill>
                  <a:srgbClr val="004992"/>
                </a:solidFill>
                <a:latin typeface="+mn-lt"/>
              </a:rPr>
              <a:t>? </a:t>
            </a:r>
            <a:endParaRPr sz="2400" dirty="0">
              <a:solidFill>
                <a:srgbClr val="004992"/>
              </a:solidFill>
              <a:latin typeface="+mn-lt"/>
            </a:endParaRPr>
          </a:p>
        </p:txBody>
      </p:sp>
      <p:sp>
        <p:nvSpPr>
          <p:cNvPr id="17"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16"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14"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ko-KR" altLang="en-US" sz="1050" b="1" spc="-5">
                <a:solidFill>
                  <a:srgbClr val="333333"/>
                </a:solidFill>
                <a:latin typeface="+mn-lt"/>
              </a:rPr>
              <a:t>경고합니다</a:t>
            </a:r>
            <a:r>
              <a:rPr lang="en-US" altLang="ko-KR" sz="1050" b="1" spc="-5">
                <a:solidFill>
                  <a:srgbClr val="333333"/>
                </a:solidFill>
                <a:latin typeface="+mn-lt"/>
              </a:rPr>
              <a:t>! </a:t>
            </a:r>
            <a:r>
              <a:rPr lang="ko-KR" altLang="en-US" sz="1050" b="1" spc="-5">
                <a:solidFill>
                  <a:srgbClr val="333333"/>
                </a:solidFill>
                <a:latin typeface="+mn-lt"/>
              </a:rPr>
              <a:t>폭풍우가 해변으로 다가오고 있어요</a:t>
            </a:r>
            <a:r>
              <a:rPr lang="en-US" altLang="ko-KR" sz="1050" b="1" spc="-5">
                <a:solidFill>
                  <a:srgbClr val="333333"/>
                </a:solidFill>
                <a:latin typeface="+mn-lt"/>
              </a:rPr>
              <a:t>! </a:t>
            </a:r>
            <a:r>
              <a:rPr lang="ko-KR" altLang="en-US" sz="1050" b="1" spc="-5">
                <a:solidFill>
                  <a:srgbClr val="333333"/>
                </a:solidFill>
                <a:latin typeface="+mn-lt"/>
              </a:rPr>
              <a:t>해변에서 벗어나세요</a:t>
            </a:r>
            <a:r>
              <a:rPr lang="en-US" altLang="ko-KR" sz="1050" b="1" spc="-5">
                <a:solidFill>
                  <a:srgbClr val="333333"/>
                </a:solidFill>
                <a:latin typeface="+mn-lt"/>
              </a:rPr>
              <a:t>.</a:t>
            </a:r>
            <a:endParaRPr lang="en-US" sz="1050" b="1" spc="-5" dirty="0">
              <a:solidFill>
                <a:srgbClr val="333333"/>
              </a:solidFill>
              <a:latin typeface="+mn-lt"/>
            </a:endParaRPr>
          </a:p>
        </p:txBody>
      </p:sp>
    </p:spTree>
    <p:extLst>
      <p:ext uri="{BB962C8B-B14F-4D97-AF65-F5344CB8AC3E}">
        <p14:creationId xmlns:p14="http://schemas.microsoft.com/office/powerpoint/2010/main" val="15236300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ko-KR" altLang="en-US" sz="3600" spc="-5" dirty="0">
                <a:latin typeface="+mn-lt"/>
                <a:ea typeface="+mn-ea"/>
                <a:cs typeface="+mn-cs"/>
              </a:rPr>
              <a:t>선택 </a:t>
            </a:r>
            <a:r>
              <a:rPr lang="en-US" altLang="ko-KR" sz="3600" spc="-5" dirty="0">
                <a:latin typeface="+mn-lt"/>
                <a:ea typeface="+mn-ea"/>
                <a:cs typeface="+mn-cs"/>
              </a:rPr>
              <a:t>: </a:t>
            </a:r>
            <a:r>
              <a:rPr lang="ko-KR" altLang="en-US" sz="3600" spc="-5" dirty="0">
                <a:latin typeface="+mn-lt"/>
                <a:ea typeface="+mn-ea"/>
                <a:cs typeface="+mn-cs"/>
              </a:rPr>
              <a:t>비디오 영상</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ko-KR" altLang="en-US" sz="2400" dirty="0">
                <a:solidFill>
                  <a:srgbClr val="004992"/>
                </a:solidFill>
              </a:rPr>
              <a:t>선택</a:t>
            </a:r>
            <a:r>
              <a:rPr lang="en-US" altLang="ko-KR" sz="2400" dirty="0">
                <a:solidFill>
                  <a:srgbClr val="004992"/>
                </a:solidFill>
              </a:rPr>
              <a:t>: </a:t>
            </a:r>
            <a:r>
              <a:rPr lang="ko-KR" altLang="en-US" sz="2400" dirty="0">
                <a:solidFill>
                  <a:srgbClr val="004992"/>
                </a:solidFill>
              </a:rPr>
              <a:t>비디오 영상은 오늘의 화제가 다음의 웹 사이트에서 유용했음을 나타내고 있다</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ko-KR" altLang="en-US" sz="2400" dirty="0">
                <a:solidFill>
                  <a:srgbClr val="333333"/>
                </a:solidFill>
              </a:rPr>
              <a:t>비디오가 끝나면</a:t>
            </a:r>
            <a:r>
              <a:rPr lang="en-US" altLang="ko-KR" sz="2400" dirty="0">
                <a:solidFill>
                  <a:srgbClr val="333333"/>
                </a:solidFill>
              </a:rPr>
              <a:t>, </a:t>
            </a:r>
            <a:r>
              <a:rPr lang="ko-KR" altLang="en-US" sz="2400" dirty="0">
                <a:solidFill>
                  <a:srgbClr val="333333"/>
                </a:solidFill>
              </a:rPr>
              <a:t>당신은 그것이 오늘의 화제와 어떤 관련성이 있는지 토론할 수 있다</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AB33EF78-5D95-49D0-9323-13C1BAB6D2FF}" type="slidenum">
              <a:rPr lang="ko-KR" altLang="de-DE" smtClean="0">
                <a:latin typeface="+mn-lt"/>
              </a:rPr>
              <a:pPr>
                <a:defRPr/>
              </a:pPr>
              <a:t>32</a:t>
            </a:fld>
            <a:endParaRPr lang="de-DE" altLang="ko-KR">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i="1" spc="-5" dirty="0">
                <a:solidFill>
                  <a:srgbClr val="333333"/>
                </a:solidFill>
                <a:latin typeface="+mn-lt"/>
              </a:rPr>
              <a:t>[</a:t>
            </a:r>
            <a:r>
              <a:rPr lang="ko-KR" altLang="en-US" i="1" spc="-5" dirty="0">
                <a:solidFill>
                  <a:srgbClr val="333333"/>
                </a:solidFill>
                <a:latin typeface="+mn-lt"/>
              </a:rPr>
              <a:t>훈련자들을 위해</a:t>
            </a:r>
            <a:r>
              <a:rPr lang="en-US" altLang="ko-KR" i="1" spc="-5" dirty="0">
                <a:solidFill>
                  <a:srgbClr val="333333"/>
                </a:solidFill>
                <a:latin typeface="+mn-lt"/>
              </a:rPr>
              <a:t>:</a:t>
            </a:r>
            <a:endParaRPr dirty="0">
              <a:solidFill>
                <a:srgbClr val="333333"/>
              </a:solidFill>
              <a:latin typeface="+mn-lt"/>
            </a:endParaRPr>
          </a:p>
          <a:p>
            <a:pPr marL="12700" marR="5080" defTabSz="914400" eaLnBrk="0" fontAlgn="base" hangingPunct="0">
              <a:spcBef>
                <a:spcPts val="800"/>
              </a:spcBef>
              <a:spcAft>
                <a:spcPct val="0"/>
              </a:spcAft>
            </a:pPr>
            <a:r>
              <a:rPr lang="ko-KR" altLang="en-US" dirty="0">
                <a:solidFill>
                  <a:srgbClr val="333333"/>
                </a:solidFill>
                <a:latin typeface="+mn-lt"/>
              </a:rPr>
              <a:t>몇몇의 동영상은 모든 청중이나 문화에적절하지 않는 언어를 담고 있습니다</a:t>
            </a:r>
            <a:r>
              <a:rPr lang="en-US" altLang="ko-KR" dirty="0">
                <a:solidFill>
                  <a:srgbClr val="333333"/>
                </a:solidFill>
                <a:latin typeface="+mn-lt"/>
              </a:rPr>
              <a:t>. </a:t>
            </a:r>
            <a:r>
              <a:rPr lang="ko-KR" altLang="en-US" dirty="0">
                <a:solidFill>
                  <a:srgbClr val="333333"/>
                </a:solidFill>
                <a:latin typeface="+mn-lt"/>
              </a:rPr>
              <a:t>보기전에 앞선화면을 주의깊게 보기 바랍니다</a:t>
            </a:r>
            <a:r>
              <a:rPr lang="de-DE"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37353140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33</a:t>
            </a:fld>
            <a:endParaRPr lang="de-DE" altLang="ko-KR">
              <a:latin typeface="+mn-lt"/>
            </a:endParaRPr>
          </a:p>
        </p:txBody>
      </p:sp>
      <p:pic>
        <p:nvPicPr>
          <p:cNvPr id="7"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ko-KR" altLang="en-US" sz="2400" spc="-5">
                <a:solidFill>
                  <a:srgbClr val="004992"/>
                </a:solidFill>
                <a:latin typeface="+mn-lt"/>
              </a:rPr>
              <a:t>존에 따르면</a:t>
            </a:r>
            <a:r>
              <a:rPr lang="en-US" altLang="ko-KR" sz="2400" spc="-5">
                <a:solidFill>
                  <a:srgbClr val="004992"/>
                </a:solidFill>
                <a:latin typeface="+mn-lt"/>
              </a:rPr>
              <a:t>, </a:t>
            </a:r>
            <a:r>
              <a:rPr lang="ko-KR" altLang="en-US" sz="2400" spc="-5">
                <a:solidFill>
                  <a:srgbClr val="004992"/>
                </a:solidFill>
                <a:latin typeface="+mn-lt"/>
              </a:rPr>
              <a:t>메리는 어디에서 마지막으로 아이스크림차를 보았나요</a:t>
            </a:r>
            <a:r>
              <a:rPr lang="en-US" altLang="ko-KR" sz="2400" spc="-5">
                <a:solidFill>
                  <a:srgbClr val="004992"/>
                </a:solidFill>
                <a:latin typeface="+mn-lt"/>
              </a:rPr>
              <a:t>? </a:t>
            </a:r>
            <a:r>
              <a:rPr lang="ko-KR" altLang="en-US" sz="2400" spc="-5">
                <a:solidFill>
                  <a:srgbClr val="004992"/>
                </a:solidFill>
                <a:latin typeface="+mn-lt"/>
              </a:rPr>
              <a:t>공원일까요</a:t>
            </a:r>
            <a:r>
              <a:rPr lang="en-US" altLang="ko-KR" sz="2400" spc="-5">
                <a:solidFill>
                  <a:srgbClr val="004992"/>
                </a:solidFill>
                <a:latin typeface="+mn-lt"/>
              </a:rPr>
              <a:t>, </a:t>
            </a:r>
            <a:r>
              <a:rPr lang="ko-KR" altLang="en-US" sz="2400" spc="-5">
                <a:solidFill>
                  <a:srgbClr val="004992"/>
                </a:solidFill>
                <a:latin typeface="+mn-lt"/>
              </a:rPr>
              <a:t>교회일까요</a:t>
            </a:r>
            <a:r>
              <a:rPr lang="en-US" altLang="ko-KR" sz="2400" spc="-5">
                <a:solidFill>
                  <a:srgbClr val="004992"/>
                </a:solidFill>
                <a:latin typeface="+mn-lt"/>
              </a:rPr>
              <a:t>?</a:t>
            </a:r>
            <a:endParaRPr sz="2400" dirty="0">
              <a:solidFill>
                <a:srgbClr val="004992"/>
              </a:solidFill>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Oval 5"/>
          <p:cNvSpPr>
            <a:spLocks noChangeArrowheads="1"/>
          </p:cNvSpPr>
          <p:nvPr/>
        </p:nvSpPr>
        <p:spPr bwMode="auto">
          <a:xfrm>
            <a:off x="2352231" y="1813842"/>
            <a:ext cx="2112983" cy="6477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b="1">
              <a:latin typeface="Calibri Light"/>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34</a:t>
            </a:fld>
            <a:endParaRPr lang="de-DE" altLang="ko-KR">
              <a:latin typeface="+mn-lt"/>
            </a:endParaRPr>
          </a:p>
        </p:txBody>
      </p:sp>
      <p:pic>
        <p:nvPicPr>
          <p:cNvPr id="10"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txBox="1">
            <a:spLocks noChangeArrowheads="1"/>
          </p:cNvSpPr>
          <p:nvPr/>
        </p:nvSpPr>
        <p:spPr bwMode="auto">
          <a:xfrm>
            <a:off x="2647766" y="5884164"/>
            <a:ext cx="6865989" cy="8463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ko-KR" altLang="en-US" sz="2400">
                <a:solidFill>
                  <a:srgbClr val="004992"/>
                </a:solidFill>
                <a:latin typeface="+mn-lt"/>
              </a:rPr>
              <a:t>엄마는 어떻게 생각할까요</a:t>
            </a:r>
            <a:r>
              <a:rPr lang="en-US" altLang="ko-KR" sz="2400">
                <a:solidFill>
                  <a:srgbClr val="004992"/>
                </a:solidFill>
                <a:latin typeface="+mn-lt"/>
              </a:rPr>
              <a:t>?... </a:t>
            </a:r>
            <a:r>
              <a:rPr lang="ko-KR" altLang="en-US" sz="2400">
                <a:solidFill>
                  <a:srgbClr val="004992"/>
                </a:solidFill>
                <a:latin typeface="+mn-lt"/>
              </a:rPr>
              <a:t>그녀의 생각이 맞나요</a:t>
            </a:r>
            <a:r>
              <a:rPr lang="en-US" altLang="ko-KR" sz="2400">
                <a:solidFill>
                  <a:srgbClr val="004992"/>
                </a:solidFill>
                <a:latin typeface="+mn-lt"/>
              </a:rPr>
              <a:t>?</a:t>
            </a:r>
            <a:endParaRPr lang="de-DE" altLang="de-DE" sz="2400" dirty="0">
              <a:solidFill>
                <a:srgbClr val="004992"/>
              </a:solidFill>
              <a:latin typeface="+mn-lt"/>
            </a:endParaRPr>
          </a:p>
        </p:txBody>
      </p:sp>
      <p:sp>
        <p:nvSpPr>
          <p:cNvPr id="12"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ko-KR" altLang="en-US" sz="1000" b="1">
                <a:latin typeface="+mn-lt"/>
              </a:rPr>
              <a:t>엄마</a:t>
            </a:r>
            <a:r>
              <a:rPr lang="en-US" altLang="ko-KR" sz="1000" b="1">
                <a:latin typeface="+mn-lt"/>
              </a:rPr>
              <a:t>, </a:t>
            </a:r>
            <a:r>
              <a:rPr lang="ko-KR" altLang="en-US" sz="1000" b="1">
                <a:latin typeface="+mn-lt"/>
              </a:rPr>
              <a:t>이거 먹어도 되요</a:t>
            </a:r>
            <a:r>
              <a:rPr lang="en-US" altLang="ko-KR" sz="1000" b="1">
                <a:latin typeface="+mn-lt"/>
              </a:rPr>
              <a:t>… </a:t>
            </a:r>
            <a:r>
              <a:rPr lang="ko-KR" altLang="en-US" sz="1000" b="1">
                <a:latin typeface="+mn-lt"/>
              </a:rPr>
              <a:t>배고파죽겠어요</a:t>
            </a:r>
            <a:r>
              <a:rPr lang="en-US" altLang="ko-KR" sz="1000" b="1">
                <a:latin typeface="+mn-lt"/>
              </a:rPr>
              <a:t>!</a:t>
            </a:r>
            <a:endParaRPr lang="de-DE" altLang="de-DE" sz="1000" dirty="0">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8" name="Rectangle 17"/>
          <p:cNvSpPr>
            <a:spLocks noChangeArrowheads="1"/>
          </p:cNvSpPr>
          <p:nvPr/>
        </p:nvSpPr>
        <p:spPr bwMode="auto">
          <a:xfrm rot="-2164809">
            <a:off x="7367919" y="1813842"/>
            <a:ext cx="192667" cy="714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90120" name="Rectangle 32"/>
          <p:cNvSpPr>
            <a:spLocks noChangeArrowheads="1"/>
          </p:cNvSpPr>
          <p:nvPr/>
        </p:nvSpPr>
        <p:spPr bwMode="auto">
          <a:xfrm>
            <a:off x="11380047" y="1813842"/>
            <a:ext cx="287942" cy="4790158"/>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35</a:t>
            </a:fld>
            <a:endParaRPr lang="de-DE" altLang="ko-KR">
              <a:latin typeface="+mn-lt"/>
            </a:endParaRPr>
          </a:p>
        </p:txBody>
      </p:sp>
      <p:sp>
        <p:nvSpPr>
          <p:cNvPr id="21"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mn-lt"/>
              </a:rPr>
              <a:t> </a:t>
            </a:r>
            <a:endParaRPr sz="1000" dirty="0">
              <a:latin typeface="+mn-lt"/>
            </a:endParaRPr>
          </a:p>
        </p:txBody>
      </p:sp>
      <p:sp>
        <p:nvSpPr>
          <p:cNvPr id="22"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ko-KR" altLang="en-US" sz="2400">
                <a:solidFill>
                  <a:srgbClr val="004992"/>
                </a:solidFill>
                <a:latin typeface="+mn-lt"/>
              </a:rPr>
              <a:t>처음에 배터리가 왜 나갔나요</a:t>
            </a:r>
            <a:r>
              <a:rPr lang="en-US" altLang="ko-KR" sz="2400">
                <a:solidFill>
                  <a:srgbClr val="004992"/>
                </a:solidFill>
                <a:latin typeface="+mn-lt"/>
              </a:rPr>
              <a:t>? </a:t>
            </a:r>
            <a:r>
              <a:rPr lang="ko-KR" altLang="en-US" sz="2400">
                <a:solidFill>
                  <a:srgbClr val="004992"/>
                </a:solidFill>
                <a:latin typeface="+mn-lt"/>
              </a:rPr>
              <a:t>두번째는</a:t>
            </a:r>
            <a:r>
              <a:rPr lang="en-US" altLang="ko-KR" sz="2400">
                <a:solidFill>
                  <a:srgbClr val="004992"/>
                </a:solidFill>
                <a:latin typeface="+mn-lt"/>
              </a:rPr>
              <a:t>? </a:t>
            </a:r>
            <a:r>
              <a:rPr lang="ko-KR" altLang="en-US" sz="2400">
                <a:solidFill>
                  <a:srgbClr val="004992"/>
                </a:solidFill>
                <a:latin typeface="+mn-lt"/>
              </a:rPr>
              <a:t>차주인은 상황을 어떻게 이해했을까요</a:t>
            </a:r>
            <a:r>
              <a:rPr lang="en-US" altLang="ko-KR" sz="2400">
                <a:solidFill>
                  <a:srgbClr val="004992"/>
                </a:solidFill>
                <a:latin typeface="+mn-lt"/>
              </a:rPr>
              <a:t>?</a:t>
            </a:r>
            <a:endParaRPr lang="de-DE" altLang="de-DE" sz="2400" dirty="0">
              <a:solidFill>
                <a:srgbClr val="004992"/>
              </a:solidFill>
              <a:latin typeface="+mn-lt"/>
            </a:endParaRPr>
          </a:p>
        </p:txBody>
      </p:sp>
      <p:sp>
        <p:nvSpPr>
          <p:cNvPr id="23"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ko-KR" altLang="en-US" sz="1000" b="1" spc="-5">
                <a:latin typeface="+mn-lt"/>
              </a:rPr>
              <a:t>배터리</a:t>
            </a:r>
            <a:endParaRPr sz="1000" dirty="0">
              <a:latin typeface="+mn-lt"/>
            </a:endParaRPr>
          </a:p>
        </p:txBody>
      </p:sp>
      <p:sp>
        <p:nvSpPr>
          <p:cNvPr id="24"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ko-KR" altLang="en-US" sz="1000" b="1" spc="-5">
                <a:latin typeface="+mn-lt"/>
              </a:rPr>
              <a:t>배터리</a:t>
            </a:r>
            <a:endParaRPr sz="1000" dirty="0">
              <a:latin typeface="+mn-lt"/>
            </a:endParaRPr>
          </a:p>
        </p:txBody>
      </p:sp>
      <p:sp>
        <p:nvSpPr>
          <p:cNvPr id="26"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ko-KR" altLang="en-US" sz="1000" b="1">
                <a:solidFill>
                  <a:srgbClr val="333333"/>
                </a:solidFill>
                <a:latin typeface="+mn-lt"/>
              </a:rPr>
              <a:t>불평</a:t>
            </a:r>
          </a:p>
          <a:p>
            <a:r>
              <a:rPr lang="ko-KR" altLang="en-US" sz="1000" b="1">
                <a:solidFill>
                  <a:srgbClr val="333333"/>
                </a:solidFill>
                <a:latin typeface="+mn-lt"/>
              </a:rPr>
              <a:t>내 이웃이</a:t>
            </a:r>
            <a:endParaRPr lang="en-US" sz="1000" b="1" dirty="0">
              <a:solidFill>
                <a:srgbClr val="333333"/>
              </a:solidFill>
              <a:latin typeface="+mn-lt"/>
            </a:endParaRPr>
          </a:p>
        </p:txBody>
      </p:sp>
      <p:sp>
        <p:nvSpPr>
          <p:cNvPr id="19"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ko-KR" altLang="en-US" sz="1100" b="1" spc="-30">
                <a:solidFill>
                  <a:srgbClr val="333333"/>
                </a:solidFill>
                <a:latin typeface="+mn-lt"/>
              </a:rPr>
              <a:t>가정부에게</a:t>
            </a:r>
            <a:endParaRPr lang="en-US" sz="1100" b="1" spc="-30" dirty="0">
              <a:solidFill>
                <a:srgbClr val="333333"/>
              </a:solidFill>
              <a:latin typeface="+mn-lt"/>
            </a:endParaRPr>
          </a:p>
        </p:txBody>
      </p:sp>
      <p:sp>
        <p:nvSpPr>
          <p:cNvPr id="20" name="Caption_23"/>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en-US" altLang="ko-KR" sz="900" b="1">
                <a:latin typeface="+mn-lt"/>
              </a:rPr>
              <a:t>2</a:t>
            </a:r>
            <a:r>
              <a:rPr lang="ko-KR" altLang="en-US" sz="900" b="1">
                <a:latin typeface="+mn-lt"/>
              </a:rPr>
              <a:t>주 후에</a:t>
            </a:r>
            <a:r>
              <a:rPr lang="en-US" altLang="ko-KR" sz="900" b="1">
                <a:latin typeface="+mn-lt"/>
              </a:rPr>
              <a:t>, </a:t>
            </a:r>
            <a:r>
              <a:rPr lang="ko-KR" altLang="en-US" sz="900" b="1">
                <a:latin typeface="+mn-lt"/>
              </a:rPr>
              <a:t>다른 아파트로 이사하고 나서</a:t>
            </a:r>
            <a:r>
              <a:rPr lang="en-US" altLang="ko-KR" sz="900" b="1">
                <a:latin typeface="+mn-lt"/>
              </a:rPr>
              <a:t>…</a:t>
            </a:r>
            <a:endParaRPr sz="900" b="1" dirty="0">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전환하기</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 목표</a:t>
            </a:r>
            <a:r>
              <a:rPr lang="de-DE"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004992"/>
                </a:solidFill>
              </a:rPr>
              <a:t>많은 오해와 갈등은 사람들이 다른 사람의 마음 속에 있는 것을 잘못 추측하기 때문에 일어난다</a:t>
            </a:r>
            <a:r>
              <a:rPr lang="de-DE" altLang="ko-KR" sz="2400" dirty="0">
                <a:solidFill>
                  <a:srgbClr val="004992"/>
                </a:solidFill>
              </a:rPr>
              <a:t> </a:t>
            </a:r>
            <a:r>
              <a:rPr lang="de-DE" altLang="ko-KR" sz="2400" dirty="0">
                <a:solidFill>
                  <a:srgbClr val="333333"/>
                </a:solidFill>
              </a:rPr>
              <a:t>(</a:t>
            </a:r>
            <a:r>
              <a:rPr lang="ko-KR" altLang="en-US" sz="2400" dirty="0">
                <a:solidFill>
                  <a:srgbClr val="333333"/>
                </a:solidFill>
              </a:rPr>
              <a:t>예</a:t>
            </a:r>
            <a:r>
              <a:rPr lang="de-DE" altLang="ko-KR" sz="2400" dirty="0">
                <a:solidFill>
                  <a:srgbClr val="333333"/>
                </a:solidFill>
              </a:rPr>
              <a:t>. </a:t>
            </a:r>
            <a:r>
              <a:rPr lang="ko-KR" altLang="en-US" sz="2400" dirty="0">
                <a:solidFill>
                  <a:srgbClr val="333333"/>
                </a:solidFill>
              </a:rPr>
              <a:t>만일 당신이 당신의 친구들에게 당신이 그 순간 기분이 상한 것을 말하지 않는다면</a:t>
            </a:r>
            <a:r>
              <a:rPr lang="en-US" altLang="ko-KR" sz="2400" dirty="0">
                <a:solidFill>
                  <a:srgbClr val="333333"/>
                </a:solidFill>
              </a:rPr>
              <a:t>, </a:t>
            </a:r>
            <a:r>
              <a:rPr lang="ko-KR" altLang="en-US" sz="2400" dirty="0">
                <a:solidFill>
                  <a:srgbClr val="333333"/>
                </a:solidFill>
              </a:rPr>
              <a:t>당신은 그들이 보다 사려 깊게 행동할 것을 기대할 수 없다</a:t>
            </a:r>
            <a:r>
              <a:rPr lang="de-DE"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36</a:t>
            </a:fld>
            <a:endParaRPr lang="de-DE" altLang="ko-KR">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전환하기</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 목표</a:t>
            </a:r>
            <a:r>
              <a:rPr lang="de-DE"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004992"/>
                </a:solidFill>
              </a:rPr>
              <a:t>많은 오해와 갈등은 사람들이 다른 사람의 마음 속에 있는 것을 잘못 추측하기 때문에 일어난다</a:t>
            </a:r>
            <a:r>
              <a:rPr lang="de-DE" altLang="ko-KR" sz="2400" dirty="0">
                <a:solidFill>
                  <a:srgbClr val="004992"/>
                </a:solidFill>
              </a:rPr>
              <a:t> </a:t>
            </a:r>
            <a:r>
              <a:rPr lang="de-DE" altLang="ko-KR" sz="2400" dirty="0">
                <a:solidFill>
                  <a:srgbClr val="333333"/>
                </a:solidFill>
              </a:rPr>
              <a:t>(</a:t>
            </a:r>
            <a:r>
              <a:rPr lang="ko-KR" altLang="en-US" sz="2400" dirty="0">
                <a:solidFill>
                  <a:srgbClr val="333333"/>
                </a:solidFill>
              </a:rPr>
              <a:t>예</a:t>
            </a:r>
            <a:r>
              <a:rPr lang="de-DE" altLang="ko-KR" sz="2400" dirty="0">
                <a:solidFill>
                  <a:srgbClr val="333333"/>
                </a:solidFill>
              </a:rPr>
              <a:t>. </a:t>
            </a:r>
            <a:r>
              <a:rPr lang="ko-KR" altLang="en-US" sz="2400" dirty="0">
                <a:solidFill>
                  <a:srgbClr val="333333"/>
                </a:solidFill>
              </a:rPr>
              <a:t>만일 당신이 당신의 친구들에게 당신이 그 순간 기분이 상한 것을 말하지 않는다면</a:t>
            </a:r>
            <a:r>
              <a:rPr lang="en-US" altLang="ko-KR" sz="2400" dirty="0">
                <a:solidFill>
                  <a:srgbClr val="333333"/>
                </a:solidFill>
              </a:rPr>
              <a:t>, </a:t>
            </a:r>
            <a:r>
              <a:rPr lang="ko-KR" altLang="en-US" sz="2400" dirty="0">
                <a:solidFill>
                  <a:srgbClr val="333333"/>
                </a:solidFill>
              </a:rPr>
              <a:t>당신은 그들이 보다 사려 깊게 행동할 것을 기대할 수 없다</a:t>
            </a:r>
            <a:r>
              <a:rPr lang="de-DE"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복잡한 사회적 상황을 다른 시각으로 이해해보고 모든 가능한 정보를 고려해보라</a:t>
            </a:r>
            <a:r>
              <a:rPr lang="en-US" altLang="ko-KR" sz="2400" dirty="0">
                <a:solidFill>
                  <a:srgbClr val="333333"/>
                </a:solidFill>
              </a:rPr>
              <a:t>. </a:t>
            </a:r>
            <a:r>
              <a:rPr lang="ko-KR" altLang="en-US" sz="2400" dirty="0">
                <a:solidFill>
                  <a:srgbClr val="333333"/>
                </a:solidFill>
              </a:rPr>
              <a:t>보다 많은 정보를 고려할수록</a:t>
            </a:r>
            <a:r>
              <a:rPr lang="en-US" altLang="ko-KR" sz="2400" dirty="0">
                <a:solidFill>
                  <a:srgbClr val="333333"/>
                </a:solidFill>
              </a:rPr>
              <a:t>, </a:t>
            </a:r>
            <a:r>
              <a:rPr lang="ko-KR" altLang="en-US" sz="2400" dirty="0">
                <a:solidFill>
                  <a:srgbClr val="333333"/>
                </a:solidFill>
              </a:rPr>
              <a:t>보다 적절한 판단을 하게 될 것이다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37</a:t>
            </a:fld>
            <a:endParaRPr lang="de-DE" altLang="ko-KR">
              <a:latin typeface="+mn-lt"/>
            </a:endParaRPr>
          </a:p>
        </p:txBody>
      </p:sp>
    </p:spTree>
    <p:extLst>
      <p:ext uri="{BB962C8B-B14F-4D97-AF65-F5344CB8AC3E}">
        <p14:creationId xmlns:p14="http://schemas.microsoft.com/office/powerpoint/2010/main" val="9936987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전환하기</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 목표</a:t>
            </a:r>
            <a:r>
              <a:rPr lang="de-DE"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004992"/>
                </a:solidFill>
              </a:rPr>
              <a:t>많은 오해와 갈등은 사람들이 다른 사람의 마음 속에 있는 것을 잘못 추측하기 때문에 일어난다</a:t>
            </a:r>
            <a:r>
              <a:rPr lang="de-DE" altLang="ko-KR" sz="2400" dirty="0">
                <a:solidFill>
                  <a:srgbClr val="004992"/>
                </a:solidFill>
              </a:rPr>
              <a:t> </a:t>
            </a:r>
            <a:r>
              <a:rPr lang="de-DE" altLang="ko-KR" sz="2400" dirty="0">
                <a:solidFill>
                  <a:srgbClr val="333333"/>
                </a:solidFill>
              </a:rPr>
              <a:t>(</a:t>
            </a:r>
            <a:r>
              <a:rPr lang="ko-KR" altLang="en-US" sz="2400" dirty="0">
                <a:solidFill>
                  <a:srgbClr val="333333"/>
                </a:solidFill>
              </a:rPr>
              <a:t>예</a:t>
            </a:r>
            <a:r>
              <a:rPr lang="de-DE" altLang="ko-KR" sz="2400" dirty="0">
                <a:solidFill>
                  <a:srgbClr val="333333"/>
                </a:solidFill>
              </a:rPr>
              <a:t>. </a:t>
            </a:r>
            <a:r>
              <a:rPr lang="ko-KR" altLang="en-US" sz="2400" dirty="0">
                <a:solidFill>
                  <a:srgbClr val="333333"/>
                </a:solidFill>
              </a:rPr>
              <a:t>만일 당신이 당신의 친구들에게 당신이 그 순간 기분이 상한 것을 말하지 않는다면</a:t>
            </a:r>
            <a:r>
              <a:rPr lang="en-US" altLang="ko-KR" sz="2400" dirty="0">
                <a:solidFill>
                  <a:srgbClr val="333333"/>
                </a:solidFill>
              </a:rPr>
              <a:t>, </a:t>
            </a:r>
            <a:r>
              <a:rPr lang="ko-KR" altLang="en-US" sz="2400" dirty="0">
                <a:solidFill>
                  <a:srgbClr val="333333"/>
                </a:solidFill>
              </a:rPr>
              <a:t>당신은 그들이 보다 사려 깊게 행동할 것을 기대할 수 없다</a:t>
            </a:r>
            <a:r>
              <a:rPr lang="de-DE"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복잡한 사회적 상황을 다른 시각으로 이해해보고 모든 가능한 정보를 고려해보라</a:t>
            </a:r>
            <a:r>
              <a:rPr lang="en-US" altLang="ko-KR" sz="2400" dirty="0">
                <a:solidFill>
                  <a:srgbClr val="333333"/>
                </a:solidFill>
              </a:rPr>
              <a:t>. </a:t>
            </a:r>
            <a:r>
              <a:rPr lang="ko-KR" altLang="en-US" sz="2400" dirty="0">
                <a:solidFill>
                  <a:srgbClr val="333333"/>
                </a:solidFill>
              </a:rPr>
              <a:t>보다 많은 정보를 고려할수록</a:t>
            </a:r>
            <a:r>
              <a:rPr lang="en-US" altLang="ko-KR" sz="2400" dirty="0">
                <a:solidFill>
                  <a:srgbClr val="333333"/>
                </a:solidFill>
              </a:rPr>
              <a:t>, </a:t>
            </a:r>
            <a:r>
              <a:rPr lang="ko-KR" altLang="en-US" sz="2400" dirty="0">
                <a:solidFill>
                  <a:srgbClr val="333333"/>
                </a:solidFill>
              </a:rPr>
              <a:t>보다 적절한 판단을 하게 될 것이다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주의</a:t>
            </a:r>
            <a:r>
              <a:rPr lang="de-DE" altLang="ko-KR" sz="2400" dirty="0">
                <a:solidFill>
                  <a:srgbClr val="333333"/>
                </a:solidFill>
              </a:rPr>
              <a:t>: </a:t>
            </a:r>
            <a:r>
              <a:rPr lang="ko-KR" altLang="en-US" sz="2400" dirty="0">
                <a:solidFill>
                  <a:srgbClr val="333333"/>
                </a:solidFill>
              </a:rPr>
              <a:t>우리의 현재 기분 상태는 우리가 환경을 어떻게 인식하는가에 영향을 줍니다</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당신이 어떻게 타인을 평가하는가</a:t>
            </a:r>
            <a:r>
              <a:rPr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38</a:t>
            </a:fld>
            <a:endParaRPr lang="de-DE" altLang="ko-KR">
              <a:latin typeface="+mn-lt"/>
            </a:endParaRPr>
          </a:p>
        </p:txBody>
      </p:sp>
    </p:spTree>
    <p:extLst>
      <p:ext uri="{BB962C8B-B14F-4D97-AF65-F5344CB8AC3E}">
        <p14:creationId xmlns:p14="http://schemas.microsoft.com/office/powerpoint/2010/main" val="30880889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정신증이 있는 경우</a:t>
            </a:r>
            <a:r>
              <a:rPr lang="en-US" altLang="ko-KR" sz="3600" dirty="0">
                <a:latin typeface="+mn-lt"/>
                <a:ea typeface="+mn-ea"/>
                <a:cs typeface="+mn-cs"/>
              </a:rPr>
              <a:t>, </a:t>
            </a:r>
            <a:r>
              <a:rPr lang="ko-KR" altLang="en-US" sz="3600" dirty="0">
                <a:latin typeface="+mn-lt"/>
                <a:ea typeface="+mn-ea"/>
                <a:cs typeface="+mn-cs"/>
              </a:rPr>
              <a:t>이것은 어떻게 적용되어야 할까</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400" dirty="0">
                <a:solidFill>
                  <a:srgbClr val="333333"/>
                </a:solidFill>
              </a:rPr>
              <a:t>정신증이 있는 동안</a:t>
            </a:r>
            <a:r>
              <a:rPr lang="en-US" altLang="ko-KR" sz="2400" dirty="0">
                <a:solidFill>
                  <a:srgbClr val="333333"/>
                </a:solidFill>
              </a:rPr>
              <a:t>, </a:t>
            </a:r>
            <a:r>
              <a:rPr lang="ko-KR" altLang="en-US" sz="2400" dirty="0">
                <a:solidFill>
                  <a:srgbClr val="333333"/>
                </a:solidFill>
              </a:rPr>
              <a:t>사람들은 얼굴표정과 행동에 대해 오해하거나 과잉해석할 위험이 있다</a:t>
            </a:r>
            <a:r>
              <a:rPr lang="en-US" altLang="ko-KR" sz="2400" dirty="0">
                <a:solidFill>
                  <a:srgbClr val="333333"/>
                </a:solidFill>
              </a:rPr>
              <a:t>.</a:t>
            </a:r>
            <a:endParaRPr lang="en-AU" altLang="de-DE" sz="2400" dirty="0">
              <a:solidFill>
                <a:srgbClr val="333333"/>
              </a:solidFill>
            </a:endParaRPr>
          </a:p>
          <a:p>
            <a:pPr lvl="0" defTabSz="914400" fontAlgn="base">
              <a:lnSpc>
                <a:spcPct val="100000"/>
              </a:lnSpc>
              <a:spcBef>
                <a:spcPts val="1200"/>
              </a:spcBef>
            </a:pPr>
            <a:r>
              <a:rPr lang="ko-KR" altLang="en-US" sz="2400" dirty="0">
                <a:solidFill>
                  <a:srgbClr val="004992"/>
                </a:solidFill>
              </a:rPr>
              <a:t>예</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마빈은 조롱당한다고 느낀다</a:t>
            </a:r>
            <a:r>
              <a:rPr lang="en-AU" altLang="de-DE" sz="2400" dirty="0">
                <a:solidFill>
                  <a:srgbClr val="333333"/>
                </a:solidFill>
              </a:rPr>
              <a:t>!</a:t>
            </a:r>
          </a:p>
          <a:p>
            <a:pPr lvl="0" defTabSz="914400" fontAlgn="base">
              <a:lnSpc>
                <a:spcPct val="100000"/>
              </a:lnSpc>
              <a:spcBef>
                <a:spcPts val="1200"/>
              </a:spcBef>
            </a:pPr>
            <a:r>
              <a:rPr lang="ko-KR" altLang="en-US" sz="2400" dirty="0">
                <a:solidFill>
                  <a:srgbClr val="004992"/>
                </a:solidFill>
              </a:rPr>
              <a:t>배경</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마빈은 승객들 위로 공항의 현관 홀로 들어왔다</a:t>
            </a:r>
            <a:r>
              <a:rPr lang="en-US" altLang="ko-KR" sz="2400" dirty="0">
                <a:solidFill>
                  <a:srgbClr val="333333"/>
                </a:solidFill>
              </a:rPr>
              <a:t>, </a:t>
            </a:r>
            <a:r>
              <a:rPr lang="ko-KR" altLang="en-US" sz="2400" dirty="0">
                <a:solidFill>
                  <a:srgbClr val="333333"/>
                </a:solidFill>
              </a:rPr>
              <a:t>그곳에서는 사람들이 그의 방향으로 기다리고 보고 있다</a:t>
            </a:r>
            <a:r>
              <a:rPr lang="en-US" altLang="ko-KR" sz="2400" dirty="0">
                <a:solidFill>
                  <a:srgbClr val="333333"/>
                </a:solidFill>
              </a:rPr>
              <a:t>. </a:t>
            </a:r>
            <a:r>
              <a:rPr lang="ko-KR" altLang="en-US" sz="2400" dirty="0">
                <a:solidFill>
                  <a:srgbClr val="333333"/>
                </a:solidFill>
              </a:rPr>
              <a:t>그들 중 두 사람이 크게 웃기 시작했다</a:t>
            </a:r>
            <a:r>
              <a:rPr lang="en-US" altLang="ko-KR" sz="2400" dirty="0">
                <a:solidFill>
                  <a:srgbClr val="333333"/>
                </a:solidFill>
              </a:rPr>
              <a:t>.</a:t>
            </a:r>
          </a:p>
          <a:p>
            <a:pPr lvl="0" defTabSz="914400" fontAlgn="base">
              <a:lnSpc>
                <a:spcPct val="100000"/>
              </a:lnSpc>
              <a:spcBef>
                <a:spcPts val="1200"/>
              </a:spcBef>
            </a:pPr>
            <a:r>
              <a:rPr lang="ko-KR" altLang="en-US" sz="2400" dirty="0">
                <a:solidFill>
                  <a:srgbClr val="004992"/>
                </a:solidFill>
              </a:rPr>
              <a:t>그러나</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모든 기다리는 사람들은</a:t>
            </a:r>
            <a:r>
              <a:rPr lang="en-US" altLang="ko-KR" sz="2400" dirty="0">
                <a:solidFill>
                  <a:srgbClr val="333333"/>
                </a:solidFill>
              </a:rPr>
              <a:t>, </a:t>
            </a:r>
            <a:r>
              <a:rPr lang="ko-KR" altLang="en-US" sz="2400" dirty="0">
                <a:solidFill>
                  <a:srgbClr val="333333"/>
                </a:solidFill>
              </a:rPr>
              <a:t>물론</a:t>
            </a:r>
            <a:r>
              <a:rPr lang="en-US" altLang="ko-KR" sz="2400" dirty="0">
                <a:solidFill>
                  <a:srgbClr val="333333"/>
                </a:solidFill>
              </a:rPr>
              <a:t>, </a:t>
            </a:r>
            <a:r>
              <a:rPr lang="ko-KR" altLang="en-US" sz="2400" dirty="0">
                <a:solidFill>
                  <a:srgbClr val="333333"/>
                </a:solidFill>
              </a:rPr>
              <a:t>그들의 친구나 고객을 찾기 위해 도착하는 승객들을 꼼꼼히 살핀다</a:t>
            </a:r>
            <a:r>
              <a:rPr lang="en-US" altLang="ko-KR" sz="2400" dirty="0">
                <a:solidFill>
                  <a:srgbClr val="333333"/>
                </a:solidFill>
              </a:rPr>
              <a:t>. </a:t>
            </a:r>
            <a:r>
              <a:rPr lang="ko-KR" altLang="en-US" sz="2400" dirty="0">
                <a:solidFill>
                  <a:srgbClr val="333333"/>
                </a:solidFill>
              </a:rPr>
              <a:t>두 명의 웃고 있는 사람들은 아마 한동안 서로 보지 못했던 것 같고 휴가의 추억들을 교환하고 있다</a:t>
            </a:r>
            <a:r>
              <a:rPr lang="en-US" altLang="ko-KR" sz="2400" dirty="0">
                <a:solidFill>
                  <a:srgbClr val="333333"/>
                </a:solidFill>
              </a:rPr>
              <a:t>. </a:t>
            </a:r>
            <a:r>
              <a:rPr lang="ko-KR" altLang="en-US" sz="2400" dirty="0">
                <a:solidFill>
                  <a:srgbClr val="333333"/>
                </a:solidFill>
              </a:rPr>
              <a:t>또는 마빈은 아마 그의 휴가지였던 멕시코에서 봤던 우스꽝스러운 솜브레로를 쓰고 있을지도 모른다</a:t>
            </a:r>
            <a:r>
              <a:rPr lang="en-US" altLang="ko-KR" sz="2400" dirty="0">
                <a:solidFill>
                  <a:srgbClr val="333333"/>
                </a:solidFill>
              </a:rPr>
              <a:t>.</a:t>
            </a:r>
          </a:p>
          <a:p>
            <a:pPr lvl="0" defTabSz="914400" fontAlgn="base">
              <a:lnSpc>
                <a:spcPct val="100000"/>
              </a:lnSpc>
              <a:spcBef>
                <a:spcPts val="1200"/>
              </a:spcBef>
            </a:pPr>
            <a:r>
              <a:rPr lang="en-AU" altLang="de-DE" sz="2400">
                <a:solidFill>
                  <a:srgbClr val="333333"/>
                </a:solidFill>
              </a:rPr>
              <a:t>“</a:t>
            </a:r>
            <a:r>
              <a:rPr lang="ko-KR" altLang="en-US" sz="2400">
                <a:solidFill>
                  <a:srgbClr val="333333"/>
                </a:solidFill>
              </a:rPr>
              <a:t>우리는 </a:t>
            </a:r>
            <a:r>
              <a:rPr lang="ko-KR" altLang="en-US" sz="2400" dirty="0">
                <a:solidFill>
                  <a:srgbClr val="333333"/>
                </a:solidFill>
              </a:rPr>
              <a:t>모두 </a:t>
            </a:r>
            <a:r>
              <a:rPr lang="ko-KR" altLang="en-US" sz="2400">
                <a:solidFill>
                  <a:srgbClr val="333333"/>
                </a:solidFill>
              </a:rPr>
              <a:t>실수를 한다</a:t>
            </a:r>
            <a:r>
              <a:rPr lang="en-AU" altLang="de-DE" sz="2400">
                <a:solidFill>
                  <a:srgbClr val="333333"/>
                </a:solidFill>
              </a:rPr>
              <a:t>” </a:t>
            </a:r>
            <a:r>
              <a:rPr lang="en-AU" altLang="de-DE" sz="2400" dirty="0">
                <a:solidFill>
                  <a:srgbClr val="333333"/>
                </a:solidFill>
              </a:rPr>
              <a:t>– </a:t>
            </a:r>
            <a:r>
              <a:rPr lang="ko-KR" altLang="en-US" sz="2400" dirty="0">
                <a:solidFill>
                  <a:srgbClr val="333333"/>
                </a:solidFill>
              </a:rPr>
              <a:t>항상 다른 관점들을 참작하라</a:t>
            </a:r>
            <a:r>
              <a:rPr lang="en-US" altLang="ko-KR"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39</a:t>
            </a:fld>
            <a:endParaRPr lang="de-DE" altLang="ko-KR">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ko-KR" altLang="en-US" sz="3600" dirty="0">
                <a:latin typeface="+mn-lt"/>
                <a:ea typeface="+mn-ea"/>
                <a:cs typeface="+mn-cs"/>
              </a:rPr>
              <a:t>집중해주셔서 감사합니다</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훈련자들을 위해</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ko-KR" altLang="en-US" dirty="0">
                <a:solidFill>
                  <a:srgbClr val="004992"/>
                </a:solidFill>
              </a:rPr>
              <a:t>워크시트를 나눠 주세요</a:t>
            </a:r>
            <a:r>
              <a:rPr lang="en-US" altLang="ko-KR" dirty="0">
                <a:solidFill>
                  <a:srgbClr val="004992"/>
                </a:solidFill>
              </a:rPr>
              <a:t>. </a:t>
            </a:r>
            <a:r>
              <a:rPr lang="ko-KR" altLang="en-US" dirty="0">
                <a:solidFill>
                  <a:srgbClr val="004992"/>
                </a:solidFill>
              </a:rPr>
              <a:t>우리의 응용 프로그램 </a:t>
            </a:r>
            <a:r>
              <a:rPr lang="en-US" altLang="ko-KR" dirty="0">
                <a:solidFill>
                  <a:srgbClr val="004992"/>
                </a:solidFill>
              </a:rPr>
              <a:t>COGITO (</a:t>
            </a:r>
            <a:r>
              <a:rPr lang="ko-KR" altLang="en-US" dirty="0">
                <a:solidFill>
                  <a:srgbClr val="004992"/>
                </a:solidFill>
              </a:rPr>
              <a:t>무료로 다운로드</a:t>
            </a:r>
            <a:r>
              <a:rPr lang="en-US" altLang="ko-KR" dirty="0">
                <a:solidFill>
                  <a:srgbClr val="004992"/>
                </a:solidFill>
              </a:rPr>
              <a:t>)</a:t>
            </a:r>
            <a:r>
              <a:rPr lang="ko-KR" altLang="en-US" dirty="0">
                <a:solidFill>
                  <a:srgbClr val="004992"/>
                </a:solidFill>
              </a:rPr>
              <a:t>를 소개합니다</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AB33EF78-5D95-49D0-9323-13C1BAB6D2FF}" type="slidenum">
              <a:rPr lang="ko-KR" altLang="de-DE" smtClean="0">
                <a:latin typeface="+mn-lt"/>
              </a:rPr>
              <a:pPr>
                <a:defRPr/>
              </a:pPr>
              <a:t>40</a:t>
            </a:fld>
            <a:endParaRPr lang="de-DE" altLang="ko-KR">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5446100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pPr>
              <a:defRPr/>
            </a:pPr>
            <a:fld id="{1CF4E99B-38F5-45AB-A5AE-01AEB653DAE9}" type="slidenum">
              <a:rPr lang="ko-KR" altLang="de-DE" smtClean="0">
                <a:latin typeface="+mn-lt"/>
              </a:rPr>
              <a:pPr>
                <a:defRPr/>
              </a:pPr>
              <a:t>41</a:t>
            </a:fld>
            <a:endParaRPr lang="de-DE" altLang="ko-KR">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565920640"/>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Llima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Psalmz</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Thomas Hawk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Lips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Red lips/Rote Lippen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Volker Henkel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fotomoment.de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emotionen</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storm_gal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Wolf Dog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Intuition (dog/Hund)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bricolage.108</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Circus ring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Funny clown/Lustiger Clown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MisterSquirrel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Pennywise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Evil clown/Böser Clown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def110</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Zirkus - circus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Circus/Zirkus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Comic strip: John &amp; Mary/ Bildergeschichte John &amp; Mary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M.A./Christin Hoche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strips: bank, boating, sausage/Bildergeschichten Bank, Bootfahren, Wurst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2687</Words>
  <Application>Microsoft Office PowerPoint</Application>
  <PresentationFormat>Benutzerdefiniert</PresentationFormat>
  <Paragraphs>416</Paragraphs>
  <Slides>41</Slides>
  <Notes>41</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41</vt:i4>
      </vt:variant>
    </vt:vector>
  </HeadingPairs>
  <TitlesOfParts>
    <vt:vector size="47" baseType="lpstr">
      <vt:lpstr>Arial</vt:lpstr>
      <vt:lpstr>Calibri Light</vt:lpstr>
      <vt:lpstr>Symbol</vt:lpstr>
      <vt:lpstr>WingDings</vt:lpstr>
      <vt:lpstr>UKE_PPT-Vorlage_16zu9</vt:lpstr>
      <vt:lpstr>1_UKE_PPT-Vorlage_16zu9</vt:lpstr>
      <vt:lpstr>MCT 6 A – 공감하기… II</vt:lpstr>
      <vt:lpstr>당신이 누군가를 알게 되었을 때, 처음에 어디를 보십니까? 이러한 단서들은 좋은 평가를 하는데 얼마나 신뢰할 만 한가요?</vt:lpstr>
      <vt:lpstr>당신이 누군가를 알게 되었을 때, 처음에 어디를 보십니까? 이러한 단서들은 좋은 평가를 하는데 얼마나 신뢰할 만 한가요?</vt:lpstr>
      <vt:lpstr>또 다른 어떤 정보를 고려할 수 있을까요? 이러한 것들은 얼마나 신뢰할 만 한가요?</vt:lpstr>
      <vt:lpstr>또 다른 어떤 정보를 고려할 수 있을까요? 이러한 것들은 얼마나 신뢰할 만 한가요?</vt:lpstr>
      <vt:lpstr>확실한 사회적 단서의 장단점</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외양과 실제!</vt:lpstr>
      <vt:lpstr>왜 우리가 이것을 하고 있는가?</vt:lpstr>
      <vt:lpstr>왜 우리가 이것을 하고 있는가?</vt:lpstr>
      <vt:lpstr>정신증이 있는 동안 공감의 부족이 어떻게 오해를 부추기는가 - 예</vt:lpstr>
      <vt:lpstr>연습</vt:lpstr>
      <vt:lpstr>연습</vt:lpstr>
      <vt:lpstr>연습</vt:lpstr>
      <vt:lpstr>PowerPoint-Präsentation</vt:lpstr>
      <vt:lpstr>할머니의 생일 소녀는 내년에 할머니에게 무엇을 가져갈까요?</vt:lpstr>
      <vt:lpstr>갑시다!</vt:lpstr>
      <vt:lpstr>PowerPoint-Präsentation</vt:lpstr>
      <vt:lpstr>PowerPoint-Präsentation</vt:lpstr>
      <vt:lpstr>PowerPoint-Präsentation</vt:lpstr>
      <vt:lpstr>PowerPoint-Präsentation</vt:lpstr>
      <vt:lpstr>선택 : 비디오 영상</vt:lpstr>
      <vt:lpstr>PowerPoint-Präsentation</vt:lpstr>
      <vt:lpstr>PowerPoint-Präsentation</vt:lpstr>
      <vt:lpstr>PowerPoint-Präsentation</vt:lpstr>
      <vt:lpstr>일상생활로 전환하기</vt:lpstr>
      <vt:lpstr>일상생활로 전환하기</vt:lpstr>
      <vt:lpstr>일상생활로 전환하기</vt:lpstr>
      <vt:lpstr>정신증이 있는 경우, 이것은 어떻게 적용되어야 할까?</vt:lpstr>
      <vt:lpstr>집중해주셔서 감사합니다!</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228</cp:revision>
  <dcterms:created xsi:type="dcterms:W3CDTF">2004-06-30T16:15:23Z</dcterms:created>
  <dcterms:modified xsi:type="dcterms:W3CDTF">2021-10-29T07:23:47Z</dcterms:modified>
</cp:coreProperties>
</file>