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1"/>
    <p:sldMasterId id="2147483754" r:id="rId2"/>
  </p:sldMasterIdLst>
  <p:notesMasterIdLst>
    <p:notesMasterId r:id="rId79"/>
  </p:notesMasterIdLst>
  <p:handoutMasterIdLst>
    <p:handoutMasterId r:id="rId80"/>
  </p:handoutMasterIdLst>
  <p:sldIdLst>
    <p:sldId id="412" r:id="rId3"/>
    <p:sldId id="259" r:id="rId4"/>
    <p:sldId id="388" r:id="rId5"/>
    <p:sldId id="387" r:id="rId6"/>
    <p:sldId id="263" r:id="rId7"/>
    <p:sldId id="391" r:id="rId8"/>
    <p:sldId id="390" r:id="rId9"/>
    <p:sldId id="389" r:id="rId10"/>
    <p:sldId id="264" r:id="rId11"/>
    <p:sldId id="267" r:id="rId12"/>
    <p:sldId id="393" r:id="rId13"/>
    <p:sldId id="392" r:id="rId14"/>
    <p:sldId id="268" r:id="rId15"/>
    <p:sldId id="269" r:id="rId16"/>
    <p:sldId id="270" r:id="rId17"/>
    <p:sldId id="271" r:id="rId18"/>
    <p:sldId id="322" r:id="rId19"/>
    <p:sldId id="394" r:id="rId20"/>
    <p:sldId id="275" r:id="rId21"/>
    <p:sldId id="366" r:id="rId22"/>
    <p:sldId id="397" r:id="rId23"/>
    <p:sldId id="396" r:id="rId24"/>
    <p:sldId id="395" r:id="rId25"/>
    <p:sldId id="279" r:id="rId26"/>
    <p:sldId id="280" r:id="rId27"/>
    <p:sldId id="281" r:id="rId28"/>
    <p:sldId id="282" r:id="rId29"/>
    <p:sldId id="283" r:id="rId30"/>
    <p:sldId id="284" r:id="rId31"/>
    <p:sldId id="355" r:id="rId32"/>
    <p:sldId id="356" r:id="rId33"/>
    <p:sldId id="287" r:id="rId34"/>
    <p:sldId id="288" r:id="rId35"/>
    <p:sldId id="384" r:id="rId36"/>
    <p:sldId id="357" r:id="rId37"/>
    <p:sldId id="358" r:id="rId38"/>
    <p:sldId id="291" r:id="rId39"/>
    <p:sldId id="292" r:id="rId40"/>
    <p:sldId id="359" r:id="rId41"/>
    <p:sldId id="360" r:id="rId42"/>
    <p:sldId id="361" r:id="rId43"/>
    <p:sldId id="362" r:id="rId44"/>
    <p:sldId id="297" r:id="rId45"/>
    <p:sldId id="298" r:id="rId46"/>
    <p:sldId id="354" r:id="rId47"/>
    <p:sldId id="300" r:id="rId48"/>
    <p:sldId id="345" r:id="rId49"/>
    <p:sldId id="344" r:id="rId50"/>
    <p:sldId id="303" r:id="rId51"/>
    <p:sldId id="304" r:id="rId52"/>
    <p:sldId id="305" r:id="rId53"/>
    <p:sldId id="306" r:id="rId54"/>
    <p:sldId id="307" r:id="rId55"/>
    <p:sldId id="308" r:id="rId56"/>
    <p:sldId id="309" r:id="rId57"/>
    <p:sldId id="310" r:id="rId58"/>
    <p:sldId id="311" r:id="rId59"/>
    <p:sldId id="312" r:id="rId60"/>
    <p:sldId id="378" r:id="rId61"/>
    <p:sldId id="401" r:id="rId62"/>
    <p:sldId id="400" r:id="rId63"/>
    <p:sldId id="399" r:id="rId64"/>
    <p:sldId id="398" r:id="rId65"/>
    <p:sldId id="332" r:id="rId66"/>
    <p:sldId id="403" r:id="rId67"/>
    <p:sldId id="402" r:id="rId68"/>
    <p:sldId id="385" r:id="rId69"/>
    <p:sldId id="352" r:id="rId70"/>
    <p:sldId id="404" r:id="rId71"/>
    <p:sldId id="405" r:id="rId72"/>
    <p:sldId id="406" r:id="rId73"/>
    <p:sldId id="407" r:id="rId74"/>
    <p:sldId id="408" r:id="rId75"/>
    <p:sldId id="409" r:id="rId76"/>
    <p:sldId id="410" r:id="rId77"/>
    <p:sldId id="411" r:id="rId78"/>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20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CCECFF"/>
    <a:srgbClr val="000000"/>
    <a:srgbClr val="FF0066"/>
    <a:srgbClr val="66FF33"/>
    <a:srgbClr val="FFFF00"/>
    <a:srgbClr val="FF0000"/>
    <a:srgbClr val="ADC0CB"/>
    <a:srgbClr val="FFCC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97" autoAdjust="0"/>
    <p:restoredTop sz="94636" autoAdjust="0"/>
  </p:normalViewPr>
  <p:slideViewPr>
    <p:cSldViewPr>
      <p:cViewPr varScale="1">
        <p:scale>
          <a:sx n="62" d="100"/>
          <a:sy n="62" d="100"/>
        </p:scale>
        <p:origin x="1064" y="56"/>
      </p:cViewPr>
      <p:guideLst>
        <p:guide orient="horz" pos="4201"/>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_rels/viewProps.xml.rels><?xml version="1.0" encoding="UTF-8" standalone="yes"?>
<Relationships xmlns="http://schemas.openxmlformats.org/package/2006/relationships"><Relationship Id="rId1" Type="http://schemas.openxmlformats.org/officeDocument/2006/relationships/slide" Target="slides/slide6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C6A55723-4597-4606-8431-9CECC47214D5}" type="slidenum">
              <a:rPr lang="en-GB" altLang="de-DE"/>
              <a:pPr/>
              <a:t>‹Nr.›</a:t>
            </a:fld>
            <a:endParaRPr lang="en-GB" altLang="de-DE"/>
          </a:p>
        </p:txBody>
      </p:sp>
    </p:spTree>
    <p:extLst>
      <p:ext uri="{BB962C8B-B14F-4D97-AF65-F5344CB8AC3E}">
        <p14:creationId xmlns:p14="http://schemas.microsoft.com/office/powerpoint/2010/main" val="7023481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ea typeface="굴림" pitchFamily="50" charset="-127"/>
                <a:cs typeface="+mn-cs"/>
              </a:defRPr>
            </a:lvl1pPr>
          </a:lstStyle>
          <a:p>
            <a:pPr>
              <a:defRPr/>
            </a:pPr>
            <a:endParaRPr lang="de-DE" altLang="ko-KR"/>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ea typeface="굴림" pitchFamily="50" charset="-127"/>
                <a:cs typeface="+mn-cs"/>
              </a:defRPr>
            </a:lvl1pPr>
          </a:lstStyle>
          <a:p>
            <a:pPr>
              <a:defRPr/>
            </a:pPr>
            <a:endParaRPr lang="de-DE" altLang="ko-KR"/>
          </a:p>
        </p:txBody>
      </p:sp>
      <p:sp>
        <p:nvSpPr>
          <p:cNvPr id="94212"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altLang="ko-KR" noProof="0"/>
              <a:t>Klicken Sie, um die Formate des Vorlagentextes zu bearbeiten</a:t>
            </a:r>
          </a:p>
          <a:p>
            <a:pPr lvl="1"/>
            <a:r>
              <a:rPr lang="de-DE" altLang="ko-KR" noProof="0"/>
              <a:t>Zweite Ebene</a:t>
            </a:r>
          </a:p>
          <a:p>
            <a:pPr lvl="2"/>
            <a:r>
              <a:rPr lang="de-DE" altLang="ko-KR" noProof="0"/>
              <a:t>Dritte Ebene</a:t>
            </a:r>
          </a:p>
          <a:p>
            <a:pPr lvl="3"/>
            <a:r>
              <a:rPr lang="de-DE" altLang="ko-KR" noProof="0"/>
              <a:t>Vierte Ebene</a:t>
            </a:r>
          </a:p>
          <a:p>
            <a:pPr lvl="4"/>
            <a:r>
              <a:rPr lang="de-DE" altLang="ko-KR"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ea typeface="굴림" pitchFamily="50" charset="-127"/>
                <a:cs typeface="+mn-cs"/>
              </a:defRPr>
            </a:lvl1pPr>
          </a:lstStyle>
          <a:p>
            <a:pPr>
              <a:defRPr/>
            </a:pPr>
            <a:endParaRPr lang="de-DE" altLang="ko-KR"/>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ea typeface="굴림" charset="-127"/>
              </a:defRPr>
            </a:lvl1pPr>
          </a:lstStyle>
          <a:p>
            <a:fld id="{3A935711-37D9-4CDB-8487-DDE29DCE3BAD}" type="slidenum">
              <a:rPr lang="ko-KR" altLang="de-DE"/>
              <a:pPr/>
              <a:t>‹Nr.›</a:t>
            </a:fld>
            <a:endParaRPr lang="de-DE" altLang="ko-KR"/>
          </a:p>
        </p:txBody>
      </p:sp>
    </p:spTree>
    <p:extLst>
      <p:ext uri="{BB962C8B-B14F-4D97-AF65-F5344CB8AC3E}">
        <p14:creationId xmlns:p14="http://schemas.microsoft.com/office/powerpoint/2010/main" val="22377974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C91574-00C6-43A4-BD34-5A86E8916E1F}" type="slidenum">
              <a:rPr lang="ko-KR" altLang="de-DE" sz="1400"/>
              <a:pPr eaLnBrk="1" hangingPunct="1">
                <a:spcBef>
                  <a:spcPct val="0"/>
                </a:spcBef>
              </a:pPr>
              <a:t>2</a:t>
            </a:fld>
            <a:endParaRPr lang="de-DE" altLang="ko-KR" sz="1400"/>
          </a:p>
        </p:txBody>
      </p:sp>
      <p:sp>
        <p:nvSpPr>
          <p:cNvPr id="9830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791FD30-BA13-4E0D-98A8-9B77CA29B43B}" type="slidenum">
              <a:rPr lang="ko-KR" altLang="de-DE" sz="1400">
                <a:ea typeface="굴림" charset="-127"/>
              </a:rPr>
              <a:pPr algn="r" eaLnBrk="1" hangingPunct="1">
                <a:spcBef>
                  <a:spcPct val="0"/>
                </a:spcBef>
              </a:pPr>
              <a:t>2</a:t>
            </a:fld>
            <a:endParaRPr lang="de-DE" altLang="ko-KR" sz="1400">
              <a:ea typeface="굴림" charset="-127"/>
            </a:endParaRPr>
          </a:p>
        </p:txBody>
      </p:sp>
      <p:sp>
        <p:nvSpPr>
          <p:cNvPr id="98308" name="Rectangle 2"/>
          <p:cNvSpPr>
            <a:spLocks noGrp="1" noRot="1" noChangeAspect="1" noChangeArrowheads="1" noTextEdit="1"/>
          </p:cNvSpPr>
          <p:nvPr>
            <p:ph type="sldImg"/>
          </p:nvPr>
        </p:nvSpPr>
        <p:spPr>
          <a:xfrm>
            <a:off x="141288" y="768350"/>
            <a:ext cx="6821487" cy="3836988"/>
          </a:xfrm>
          <a:ln/>
        </p:spPr>
      </p:sp>
      <p:sp>
        <p:nvSpPr>
          <p:cNvPr id="983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879488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C91574-00C6-43A4-BD34-5A86E8916E1F}" type="slidenum">
              <a:rPr lang="ko-KR" altLang="de-DE" sz="1400"/>
              <a:pPr eaLnBrk="1" hangingPunct="1">
                <a:spcBef>
                  <a:spcPct val="0"/>
                </a:spcBef>
              </a:pPr>
              <a:t>3</a:t>
            </a:fld>
            <a:endParaRPr lang="de-DE" altLang="ko-KR" sz="1400"/>
          </a:p>
        </p:txBody>
      </p:sp>
      <p:sp>
        <p:nvSpPr>
          <p:cNvPr id="9830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791FD30-BA13-4E0D-98A8-9B77CA29B43B}" type="slidenum">
              <a:rPr lang="ko-KR" altLang="de-DE" sz="1400">
                <a:ea typeface="굴림" charset="-127"/>
              </a:rPr>
              <a:pPr algn="r" eaLnBrk="1" hangingPunct="1">
                <a:spcBef>
                  <a:spcPct val="0"/>
                </a:spcBef>
              </a:pPr>
              <a:t>3</a:t>
            </a:fld>
            <a:endParaRPr lang="de-DE" altLang="ko-KR" sz="1400">
              <a:ea typeface="굴림" charset="-127"/>
            </a:endParaRPr>
          </a:p>
        </p:txBody>
      </p:sp>
      <p:sp>
        <p:nvSpPr>
          <p:cNvPr id="98308" name="Rectangle 2"/>
          <p:cNvSpPr>
            <a:spLocks noGrp="1" noRot="1" noChangeAspect="1" noChangeArrowheads="1" noTextEdit="1"/>
          </p:cNvSpPr>
          <p:nvPr>
            <p:ph type="sldImg"/>
          </p:nvPr>
        </p:nvSpPr>
        <p:spPr>
          <a:xfrm>
            <a:off x="141288" y="768350"/>
            <a:ext cx="6821487" cy="3836988"/>
          </a:xfrm>
          <a:ln/>
        </p:spPr>
      </p:sp>
      <p:sp>
        <p:nvSpPr>
          <p:cNvPr id="983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879488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C91574-00C6-43A4-BD34-5A86E8916E1F}" type="slidenum">
              <a:rPr lang="ko-KR" altLang="de-DE" sz="1400"/>
              <a:pPr eaLnBrk="1" hangingPunct="1">
                <a:spcBef>
                  <a:spcPct val="0"/>
                </a:spcBef>
              </a:pPr>
              <a:t>4</a:t>
            </a:fld>
            <a:endParaRPr lang="de-DE" altLang="ko-KR" sz="1400"/>
          </a:p>
        </p:txBody>
      </p:sp>
      <p:sp>
        <p:nvSpPr>
          <p:cNvPr id="9830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791FD30-BA13-4E0D-98A8-9B77CA29B43B}" type="slidenum">
              <a:rPr lang="ko-KR" altLang="de-DE" sz="1400">
                <a:ea typeface="굴림" charset="-127"/>
              </a:rPr>
              <a:pPr algn="r" eaLnBrk="1" hangingPunct="1">
                <a:spcBef>
                  <a:spcPct val="0"/>
                </a:spcBef>
              </a:pPr>
              <a:t>4</a:t>
            </a:fld>
            <a:endParaRPr lang="de-DE" altLang="ko-KR" sz="1400">
              <a:ea typeface="굴림" charset="-127"/>
            </a:endParaRPr>
          </a:p>
        </p:txBody>
      </p:sp>
      <p:sp>
        <p:nvSpPr>
          <p:cNvPr id="98308" name="Rectangle 2"/>
          <p:cNvSpPr>
            <a:spLocks noGrp="1" noRot="1" noChangeAspect="1" noChangeArrowheads="1" noTextEdit="1"/>
          </p:cNvSpPr>
          <p:nvPr>
            <p:ph type="sldImg"/>
          </p:nvPr>
        </p:nvSpPr>
        <p:spPr>
          <a:xfrm>
            <a:off x="141288" y="768350"/>
            <a:ext cx="6821487" cy="3836988"/>
          </a:xfrm>
          <a:ln/>
        </p:spPr>
      </p:sp>
      <p:sp>
        <p:nvSpPr>
          <p:cNvPr id="983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879488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924C87-EE46-4482-B090-F2BEB5FBA404}" type="slidenum">
              <a:rPr lang="ko-KR" altLang="de-DE" sz="1400"/>
              <a:pPr eaLnBrk="1" hangingPunct="1">
                <a:spcBef>
                  <a:spcPct val="0"/>
                </a:spcBef>
              </a:pPr>
              <a:t>5</a:t>
            </a:fld>
            <a:endParaRPr lang="de-DE" altLang="ko-KR" sz="1400"/>
          </a:p>
        </p:txBody>
      </p:sp>
      <p:sp>
        <p:nvSpPr>
          <p:cNvPr id="10240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96DBB32-2729-4DA5-82BC-2410D33AB5A1}" type="slidenum">
              <a:rPr lang="ko-KR" altLang="de-DE" sz="1400">
                <a:ea typeface="굴림" charset="-127"/>
              </a:rPr>
              <a:pPr algn="r" eaLnBrk="1" hangingPunct="1">
                <a:spcBef>
                  <a:spcPct val="0"/>
                </a:spcBef>
              </a:pPr>
              <a:t>5</a:t>
            </a:fld>
            <a:endParaRPr lang="de-DE" altLang="ko-KR" sz="1400">
              <a:ea typeface="굴림" charset="-127"/>
            </a:endParaRPr>
          </a:p>
        </p:txBody>
      </p:sp>
      <p:sp>
        <p:nvSpPr>
          <p:cNvPr id="102404" name="Rectangle 2"/>
          <p:cNvSpPr>
            <a:spLocks noGrp="1" noRot="1" noChangeAspect="1" noChangeArrowheads="1" noTextEdit="1"/>
          </p:cNvSpPr>
          <p:nvPr>
            <p:ph type="sldImg"/>
          </p:nvPr>
        </p:nvSpPr>
        <p:spPr>
          <a:xfrm>
            <a:off x="141288" y="768350"/>
            <a:ext cx="6821487" cy="3836988"/>
          </a:xfrm>
          <a:ln/>
        </p:spPr>
      </p:sp>
      <p:sp>
        <p:nvSpPr>
          <p:cNvPr id="102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764570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924C87-EE46-4482-B090-F2BEB5FBA404}" type="slidenum">
              <a:rPr lang="ko-KR" altLang="de-DE" sz="1400"/>
              <a:pPr eaLnBrk="1" hangingPunct="1">
                <a:spcBef>
                  <a:spcPct val="0"/>
                </a:spcBef>
              </a:pPr>
              <a:t>6</a:t>
            </a:fld>
            <a:endParaRPr lang="de-DE" altLang="ko-KR" sz="1400"/>
          </a:p>
        </p:txBody>
      </p:sp>
      <p:sp>
        <p:nvSpPr>
          <p:cNvPr id="10240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96DBB32-2729-4DA5-82BC-2410D33AB5A1}" type="slidenum">
              <a:rPr lang="ko-KR" altLang="de-DE" sz="1400">
                <a:ea typeface="굴림" charset="-127"/>
              </a:rPr>
              <a:pPr algn="r" eaLnBrk="1" hangingPunct="1">
                <a:spcBef>
                  <a:spcPct val="0"/>
                </a:spcBef>
              </a:pPr>
              <a:t>6</a:t>
            </a:fld>
            <a:endParaRPr lang="de-DE" altLang="ko-KR" sz="1400">
              <a:ea typeface="굴림" charset="-127"/>
            </a:endParaRPr>
          </a:p>
        </p:txBody>
      </p:sp>
      <p:sp>
        <p:nvSpPr>
          <p:cNvPr id="102404" name="Rectangle 2"/>
          <p:cNvSpPr>
            <a:spLocks noGrp="1" noRot="1" noChangeAspect="1" noChangeArrowheads="1" noTextEdit="1"/>
          </p:cNvSpPr>
          <p:nvPr>
            <p:ph type="sldImg"/>
          </p:nvPr>
        </p:nvSpPr>
        <p:spPr>
          <a:xfrm>
            <a:off x="141288" y="768350"/>
            <a:ext cx="6821487" cy="3836988"/>
          </a:xfrm>
          <a:ln/>
        </p:spPr>
      </p:sp>
      <p:sp>
        <p:nvSpPr>
          <p:cNvPr id="102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764570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924C87-EE46-4482-B090-F2BEB5FBA404}" type="slidenum">
              <a:rPr lang="ko-KR" altLang="de-DE" sz="1400"/>
              <a:pPr eaLnBrk="1" hangingPunct="1">
                <a:spcBef>
                  <a:spcPct val="0"/>
                </a:spcBef>
              </a:pPr>
              <a:t>7</a:t>
            </a:fld>
            <a:endParaRPr lang="de-DE" altLang="ko-KR" sz="1400"/>
          </a:p>
        </p:txBody>
      </p:sp>
      <p:sp>
        <p:nvSpPr>
          <p:cNvPr id="10240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96DBB32-2729-4DA5-82BC-2410D33AB5A1}" type="slidenum">
              <a:rPr lang="ko-KR" altLang="de-DE" sz="1400">
                <a:ea typeface="굴림" charset="-127"/>
              </a:rPr>
              <a:pPr algn="r" eaLnBrk="1" hangingPunct="1">
                <a:spcBef>
                  <a:spcPct val="0"/>
                </a:spcBef>
              </a:pPr>
              <a:t>7</a:t>
            </a:fld>
            <a:endParaRPr lang="de-DE" altLang="ko-KR" sz="1400">
              <a:ea typeface="굴림" charset="-127"/>
            </a:endParaRPr>
          </a:p>
        </p:txBody>
      </p:sp>
      <p:sp>
        <p:nvSpPr>
          <p:cNvPr id="102404" name="Rectangle 2"/>
          <p:cNvSpPr>
            <a:spLocks noGrp="1" noRot="1" noChangeAspect="1" noChangeArrowheads="1" noTextEdit="1"/>
          </p:cNvSpPr>
          <p:nvPr>
            <p:ph type="sldImg"/>
          </p:nvPr>
        </p:nvSpPr>
        <p:spPr>
          <a:xfrm>
            <a:off x="141288" y="768350"/>
            <a:ext cx="6821487" cy="3836988"/>
          </a:xfrm>
          <a:ln/>
        </p:spPr>
      </p:sp>
      <p:sp>
        <p:nvSpPr>
          <p:cNvPr id="102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764570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924C87-EE46-4482-B090-F2BEB5FBA404}" type="slidenum">
              <a:rPr lang="ko-KR" altLang="de-DE" sz="1400"/>
              <a:pPr eaLnBrk="1" hangingPunct="1">
                <a:spcBef>
                  <a:spcPct val="0"/>
                </a:spcBef>
              </a:pPr>
              <a:t>8</a:t>
            </a:fld>
            <a:endParaRPr lang="de-DE" altLang="ko-KR" sz="1400"/>
          </a:p>
        </p:txBody>
      </p:sp>
      <p:sp>
        <p:nvSpPr>
          <p:cNvPr id="10240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96DBB32-2729-4DA5-82BC-2410D33AB5A1}" type="slidenum">
              <a:rPr lang="ko-KR" altLang="de-DE" sz="1400">
                <a:ea typeface="굴림" charset="-127"/>
              </a:rPr>
              <a:pPr algn="r" eaLnBrk="1" hangingPunct="1">
                <a:spcBef>
                  <a:spcPct val="0"/>
                </a:spcBef>
              </a:pPr>
              <a:t>8</a:t>
            </a:fld>
            <a:endParaRPr lang="de-DE" altLang="ko-KR" sz="1400">
              <a:ea typeface="굴림" charset="-127"/>
            </a:endParaRPr>
          </a:p>
        </p:txBody>
      </p:sp>
      <p:sp>
        <p:nvSpPr>
          <p:cNvPr id="102404" name="Rectangle 2"/>
          <p:cNvSpPr>
            <a:spLocks noGrp="1" noRot="1" noChangeAspect="1" noChangeArrowheads="1" noTextEdit="1"/>
          </p:cNvSpPr>
          <p:nvPr>
            <p:ph type="sldImg"/>
          </p:nvPr>
        </p:nvSpPr>
        <p:spPr>
          <a:xfrm>
            <a:off x="141288" y="768350"/>
            <a:ext cx="6821487" cy="3836988"/>
          </a:xfrm>
          <a:ln/>
        </p:spPr>
      </p:sp>
      <p:sp>
        <p:nvSpPr>
          <p:cNvPr id="102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764570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ABB619-48C7-44E2-BA03-CA911DB48F2C}" type="slidenum">
              <a:rPr lang="ko-KR" altLang="de-DE" sz="1400"/>
              <a:pPr eaLnBrk="1" hangingPunct="1">
                <a:spcBef>
                  <a:spcPct val="0"/>
                </a:spcBef>
              </a:pPr>
              <a:t>9</a:t>
            </a:fld>
            <a:endParaRPr lang="de-DE" altLang="ko-KR" sz="1400"/>
          </a:p>
        </p:txBody>
      </p:sp>
      <p:sp>
        <p:nvSpPr>
          <p:cNvPr id="10342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7541A51-227C-4E01-A174-7841FAD6DE21}" type="slidenum">
              <a:rPr lang="ko-KR" altLang="de-DE" sz="1400">
                <a:ea typeface="굴림" charset="-127"/>
              </a:rPr>
              <a:pPr algn="r" eaLnBrk="1" hangingPunct="1">
                <a:spcBef>
                  <a:spcPct val="0"/>
                </a:spcBef>
              </a:pPr>
              <a:t>9</a:t>
            </a:fld>
            <a:endParaRPr lang="de-DE" altLang="ko-KR" sz="1400">
              <a:ea typeface="굴림" charset="-127"/>
            </a:endParaRPr>
          </a:p>
        </p:txBody>
      </p:sp>
      <p:sp>
        <p:nvSpPr>
          <p:cNvPr id="103428" name="Rectangle 2"/>
          <p:cNvSpPr>
            <a:spLocks noGrp="1" noRot="1" noChangeAspect="1" noChangeArrowheads="1" noTextEdit="1"/>
          </p:cNvSpPr>
          <p:nvPr>
            <p:ph type="sldImg"/>
          </p:nvPr>
        </p:nvSpPr>
        <p:spPr>
          <a:xfrm>
            <a:off x="141288" y="768350"/>
            <a:ext cx="6821487" cy="3836988"/>
          </a:xfrm>
          <a:ln/>
        </p:spPr>
      </p:sp>
      <p:sp>
        <p:nvSpPr>
          <p:cNvPr id="1034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692883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C51C4C-FE66-4207-B9DB-C4F03C09DBBD}" type="slidenum">
              <a:rPr lang="ko-KR" altLang="de-DE" sz="1400"/>
              <a:pPr eaLnBrk="1" hangingPunct="1">
                <a:spcBef>
                  <a:spcPct val="0"/>
                </a:spcBef>
              </a:pPr>
              <a:t>10</a:t>
            </a:fld>
            <a:endParaRPr lang="de-DE" altLang="ko-KR" sz="1400"/>
          </a:p>
        </p:txBody>
      </p:sp>
      <p:sp>
        <p:nvSpPr>
          <p:cNvPr id="1064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1C35802-7881-4CD2-A948-16DF339734FB}" type="slidenum">
              <a:rPr lang="ko-KR" altLang="de-DE" sz="1400">
                <a:ea typeface="굴림" charset="-127"/>
              </a:rPr>
              <a:pPr algn="r" eaLnBrk="1" hangingPunct="1">
                <a:spcBef>
                  <a:spcPct val="0"/>
                </a:spcBef>
              </a:pPr>
              <a:t>10</a:t>
            </a:fld>
            <a:endParaRPr lang="de-DE" altLang="ko-KR" sz="1400">
              <a:ea typeface="굴림" charset="-127"/>
            </a:endParaRPr>
          </a:p>
        </p:txBody>
      </p:sp>
      <p:sp>
        <p:nvSpPr>
          <p:cNvPr id="106500" name="Rectangle 2"/>
          <p:cNvSpPr>
            <a:spLocks noGrp="1" noRot="1" noChangeAspect="1" noChangeArrowheads="1" noTextEdit="1"/>
          </p:cNvSpPr>
          <p:nvPr>
            <p:ph type="sldImg"/>
          </p:nvPr>
        </p:nvSpPr>
        <p:spPr>
          <a:xfrm>
            <a:off x="141288" y="768350"/>
            <a:ext cx="6821487" cy="3836988"/>
          </a:xfrm>
          <a:ln/>
        </p:spPr>
      </p:sp>
      <p:sp>
        <p:nvSpPr>
          <p:cNvPr id="1065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20438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C51C4C-FE66-4207-B9DB-C4F03C09DBBD}" type="slidenum">
              <a:rPr lang="ko-KR" altLang="de-DE" sz="1400"/>
              <a:pPr eaLnBrk="1" hangingPunct="1">
                <a:spcBef>
                  <a:spcPct val="0"/>
                </a:spcBef>
              </a:pPr>
              <a:t>11</a:t>
            </a:fld>
            <a:endParaRPr lang="de-DE" altLang="ko-KR" sz="1400"/>
          </a:p>
        </p:txBody>
      </p:sp>
      <p:sp>
        <p:nvSpPr>
          <p:cNvPr id="1064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1C35802-7881-4CD2-A948-16DF339734FB}" type="slidenum">
              <a:rPr lang="ko-KR" altLang="de-DE" sz="1400">
                <a:ea typeface="굴림" charset="-127"/>
              </a:rPr>
              <a:pPr algn="r" eaLnBrk="1" hangingPunct="1">
                <a:spcBef>
                  <a:spcPct val="0"/>
                </a:spcBef>
              </a:pPr>
              <a:t>11</a:t>
            </a:fld>
            <a:endParaRPr lang="de-DE" altLang="ko-KR" sz="1400">
              <a:ea typeface="굴림" charset="-127"/>
            </a:endParaRPr>
          </a:p>
        </p:txBody>
      </p:sp>
      <p:sp>
        <p:nvSpPr>
          <p:cNvPr id="106500" name="Rectangle 2"/>
          <p:cNvSpPr>
            <a:spLocks noGrp="1" noRot="1" noChangeAspect="1" noChangeArrowheads="1" noTextEdit="1"/>
          </p:cNvSpPr>
          <p:nvPr>
            <p:ph type="sldImg"/>
          </p:nvPr>
        </p:nvSpPr>
        <p:spPr>
          <a:xfrm>
            <a:off x="141288" y="768350"/>
            <a:ext cx="6821487" cy="3836988"/>
          </a:xfrm>
          <a:ln/>
        </p:spPr>
      </p:sp>
      <p:sp>
        <p:nvSpPr>
          <p:cNvPr id="1065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204382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9C51C4C-FE66-4207-B9DB-C4F03C09DBBD}" type="slidenum">
              <a:rPr lang="ko-KR" altLang="de-DE" sz="1400"/>
              <a:pPr eaLnBrk="1" hangingPunct="1">
                <a:spcBef>
                  <a:spcPct val="0"/>
                </a:spcBef>
              </a:pPr>
              <a:t>12</a:t>
            </a:fld>
            <a:endParaRPr lang="de-DE" altLang="ko-KR" sz="1400"/>
          </a:p>
        </p:txBody>
      </p:sp>
      <p:sp>
        <p:nvSpPr>
          <p:cNvPr id="1064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1C35802-7881-4CD2-A948-16DF339734FB}" type="slidenum">
              <a:rPr lang="ko-KR" altLang="de-DE" sz="1400">
                <a:ea typeface="굴림" charset="-127"/>
              </a:rPr>
              <a:pPr algn="r" eaLnBrk="1" hangingPunct="1">
                <a:spcBef>
                  <a:spcPct val="0"/>
                </a:spcBef>
              </a:pPr>
              <a:t>12</a:t>
            </a:fld>
            <a:endParaRPr lang="de-DE" altLang="ko-KR" sz="1400">
              <a:ea typeface="굴림" charset="-127"/>
            </a:endParaRPr>
          </a:p>
        </p:txBody>
      </p:sp>
      <p:sp>
        <p:nvSpPr>
          <p:cNvPr id="106500" name="Rectangle 2"/>
          <p:cNvSpPr>
            <a:spLocks noGrp="1" noRot="1" noChangeAspect="1" noChangeArrowheads="1" noTextEdit="1"/>
          </p:cNvSpPr>
          <p:nvPr>
            <p:ph type="sldImg"/>
          </p:nvPr>
        </p:nvSpPr>
        <p:spPr>
          <a:xfrm>
            <a:off x="141288" y="768350"/>
            <a:ext cx="6821487" cy="3836988"/>
          </a:xfrm>
          <a:ln/>
        </p:spPr>
      </p:sp>
      <p:sp>
        <p:nvSpPr>
          <p:cNvPr id="1065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20438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7AA431-528A-4831-99A6-68C1C59877A4}" type="slidenum">
              <a:rPr lang="ko-KR" altLang="de-DE" sz="1400"/>
              <a:pPr eaLnBrk="1" hangingPunct="1">
                <a:spcBef>
                  <a:spcPct val="0"/>
                </a:spcBef>
              </a:pPr>
              <a:t>13</a:t>
            </a:fld>
            <a:endParaRPr lang="de-DE" altLang="ko-KR" sz="1400"/>
          </a:p>
        </p:txBody>
      </p:sp>
      <p:sp>
        <p:nvSpPr>
          <p:cNvPr id="1075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D3B0238-012E-4BBC-BF26-673665A92BFB}" type="slidenum">
              <a:rPr lang="ko-KR" altLang="de-DE" sz="1400">
                <a:ea typeface="굴림" charset="-127"/>
              </a:rPr>
              <a:pPr algn="r" eaLnBrk="1" hangingPunct="1">
                <a:spcBef>
                  <a:spcPct val="0"/>
                </a:spcBef>
              </a:pPr>
              <a:t>13</a:t>
            </a:fld>
            <a:endParaRPr lang="de-DE" altLang="ko-KR" sz="1400">
              <a:ea typeface="굴림" charset="-127"/>
            </a:endParaRPr>
          </a:p>
        </p:txBody>
      </p:sp>
      <p:sp>
        <p:nvSpPr>
          <p:cNvPr id="107524" name="Rectangle 2"/>
          <p:cNvSpPr>
            <a:spLocks noGrp="1" noRot="1" noChangeAspect="1" noChangeArrowheads="1" noTextEdit="1"/>
          </p:cNvSpPr>
          <p:nvPr>
            <p:ph type="sldImg"/>
          </p:nvPr>
        </p:nvSpPr>
        <p:spPr>
          <a:xfrm>
            <a:off x="141288" y="768350"/>
            <a:ext cx="6821487" cy="3836988"/>
          </a:xfrm>
          <a:ln/>
        </p:spPr>
      </p:sp>
      <p:sp>
        <p:nvSpPr>
          <p:cNvPr id="1075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4204783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8F98CA-12AB-4385-ACF2-A2345EC48526}" type="slidenum">
              <a:rPr lang="ko-KR" altLang="de-DE" sz="1400"/>
              <a:pPr eaLnBrk="1" hangingPunct="1">
                <a:spcBef>
                  <a:spcPct val="0"/>
                </a:spcBef>
              </a:pPr>
              <a:t>14</a:t>
            </a:fld>
            <a:endParaRPr lang="de-DE" altLang="ko-KR" sz="1400"/>
          </a:p>
        </p:txBody>
      </p:sp>
      <p:sp>
        <p:nvSpPr>
          <p:cNvPr id="1085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74608F8-2220-4B10-95E5-A3648E210A9A}" type="slidenum">
              <a:rPr lang="ko-KR" altLang="de-DE" sz="1400">
                <a:ea typeface="굴림" charset="-127"/>
              </a:rPr>
              <a:pPr algn="r" eaLnBrk="1" hangingPunct="1">
                <a:spcBef>
                  <a:spcPct val="0"/>
                </a:spcBef>
              </a:pPr>
              <a:t>14</a:t>
            </a:fld>
            <a:endParaRPr lang="de-DE" altLang="ko-KR" sz="1400">
              <a:ea typeface="굴림" charset="-127"/>
            </a:endParaRPr>
          </a:p>
        </p:txBody>
      </p:sp>
      <p:sp>
        <p:nvSpPr>
          <p:cNvPr id="108548" name="Rectangle 2"/>
          <p:cNvSpPr>
            <a:spLocks noGrp="1" noRot="1" noChangeAspect="1" noChangeArrowheads="1" noTextEdit="1"/>
          </p:cNvSpPr>
          <p:nvPr>
            <p:ph type="sldImg"/>
          </p:nvPr>
        </p:nvSpPr>
        <p:spPr>
          <a:xfrm>
            <a:off x="141288" y="768350"/>
            <a:ext cx="6821487" cy="3836988"/>
          </a:xfrm>
          <a:ln/>
        </p:spPr>
      </p:sp>
      <p:sp>
        <p:nvSpPr>
          <p:cNvPr id="1085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680326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6074E6-1DB2-49BF-9087-225F2D9EF8FD}" type="slidenum">
              <a:rPr lang="ko-KR" altLang="de-DE" sz="1400"/>
              <a:pPr eaLnBrk="1" hangingPunct="1">
                <a:spcBef>
                  <a:spcPct val="0"/>
                </a:spcBef>
              </a:pPr>
              <a:t>15</a:t>
            </a:fld>
            <a:endParaRPr lang="de-DE" altLang="ko-KR" sz="1400"/>
          </a:p>
        </p:txBody>
      </p:sp>
      <p:sp>
        <p:nvSpPr>
          <p:cNvPr id="1095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2B86B6A-B9D4-40BF-BFBC-832FA9F1BCCB}" type="slidenum">
              <a:rPr lang="ko-KR" altLang="de-DE" sz="1400">
                <a:ea typeface="굴림" charset="-127"/>
              </a:rPr>
              <a:pPr algn="r" eaLnBrk="1" hangingPunct="1">
                <a:spcBef>
                  <a:spcPct val="0"/>
                </a:spcBef>
              </a:pPr>
              <a:t>15</a:t>
            </a:fld>
            <a:endParaRPr lang="de-DE" altLang="ko-KR" sz="1400">
              <a:ea typeface="굴림" charset="-127"/>
            </a:endParaRPr>
          </a:p>
        </p:txBody>
      </p:sp>
      <p:sp>
        <p:nvSpPr>
          <p:cNvPr id="109572" name="Rectangle 2"/>
          <p:cNvSpPr>
            <a:spLocks noGrp="1" noRot="1" noChangeAspect="1" noChangeArrowheads="1" noTextEdit="1"/>
          </p:cNvSpPr>
          <p:nvPr>
            <p:ph type="sldImg"/>
          </p:nvPr>
        </p:nvSpPr>
        <p:spPr>
          <a:xfrm>
            <a:off x="141288" y="768350"/>
            <a:ext cx="6821487" cy="3836988"/>
          </a:xfrm>
          <a:ln/>
        </p:spPr>
      </p:sp>
      <p:sp>
        <p:nvSpPr>
          <p:cNvPr id="1095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132719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D3014C-4F1E-4D7E-8C23-976323DF8E87}" type="slidenum">
              <a:rPr lang="ko-KR" altLang="de-DE" sz="1400"/>
              <a:pPr eaLnBrk="1" hangingPunct="1">
                <a:spcBef>
                  <a:spcPct val="0"/>
                </a:spcBef>
              </a:pPr>
              <a:t>16</a:t>
            </a:fld>
            <a:endParaRPr lang="de-DE" altLang="ko-KR" sz="1400"/>
          </a:p>
        </p:txBody>
      </p:sp>
      <p:sp>
        <p:nvSpPr>
          <p:cNvPr id="11059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A1B122F-E077-4D7F-95E5-D782F4F0E8B8}" type="slidenum">
              <a:rPr lang="ko-KR" altLang="de-DE" sz="1400">
                <a:ea typeface="굴림" charset="-127"/>
              </a:rPr>
              <a:pPr algn="r" eaLnBrk="1" hangingPunct="1">
                <a:spcBef>
                  <a:spcPct val="0"/>
                </a:spcBef>
              </a:pPr>
              <a:t>16</a:t>
            </a:fld>
            <a:endParaRPr lang="de-DE" altLang="ko-KR" sz="1400">
              <a:ea typeface="굴림" charset="-127"/>
            </a:endParaRPr>
          </a:p>
        </p:txBody>
      </p:sp>
      <p:sp>
        <p:nvSpPr>
          <p:cNvPr id="110596" name="Rectangle 2"/>
          <p:cNvSpPr>
            <a:spLocks noGrp="1" noRot="1" noChangeAspect="1" noChangeArrowheads="1" noTextEdit="1"/>
          </p:cNvSpPr>
          <p:nvPr>
            <p:ph type="sldImg"/>
          </p:nvPr>
        </p:nvSpPr>
        <p:spPr>
          <a:xfrm>
            <a:off x="141288" y="768350"/>
            <a:ext cx="6821487" cy="3836988"/>
          </a:xfrm>
          <a:ln/>
        </p:spPr>
      </p:sp>
      <p:sp>
        <p:nvSpPr>
          <p:cNvPr id="1105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070810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B044A5-0CD3-40BC-A369-75C08A578CF2}" type="slidenum">
              <a:rPr lang="ko-KR" altLang="de-DE" sz="1400"/>
              <a:pPr eaLnBrk="1" hangingPunct="1">
                <a:spcBef>
                  <a:spcPct val="0"/>
                </a:spcBef>
              </a:pPr>
              <a:t>17</a:t>
            </a:fld>
            <a:endParaRPr lang="de-DE" altLang="ko-KR" sz="1400"/>
          </a:p>
        </p:txBody>
      </p:sp>
      <p:sp>
        <p:nvSpPr>
          <p:cNvPr id="112643" name="Rectangle 2"/>
          <p:cNvSpPr>
            <a:spLocks noGrp="1" noRot="1" noChangeAspect="1" noChangeArrowheads="1" noTextEdit="1"/>
          </p:cNvSpPr>
          <p:nvPr>
            <p:ph type="sldImg"/>
          </p:nvPr>
        </p:nvSpPr>
        <p:spPr>
          <a:xfrm>
            <a:off x="141288" y="768350"/>
            <a:ext cx="6821487"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0102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B044A5-0CD3-40BC-A369-75C08A578CF2}" type="slidenum">
              <a:rPr lang="ko-KR" altLang="de-DE" sz="1400"/>
              <a:pPr eaLnBrk="1" hangingPunct="1">
                <a:spcBef>
                  <a:spcPct val="0"/>
                </a:spcBef>
              </a:pPr>
              <a:t>18</a:t>
            </a:fld>
            <a:endParaRPr lang="de-DE" altLang="ko-KR" sz="1400"/>
          </a:p>
        </p:txBody>
      </p:sp>
      <p:sp>
        <p:nvSpPr>
          <p:cNvPr id="112643" name="Rectangle 2"/>
          <p:cNvSpPr>
            <a:spLocks noGrp="1" noRot="1" noChangeAspect="1" noChangeArrowheads="1" noTextEdit="1"/>
          </p:cNvSpPr>
          <p:nvPr>
            <p:ph type="sldImg"/>
          </p:nvPr>
        </p:nvSpPr>
        <p:spPr>
          <a:xfrm>
            <a:off x="141288" y="768350"/>
            <a:ext cx="6821487"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01022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D799DD-1A0C-49B6-94E0-F54F32D9CA55}" type="slidenum">
              <a:rPr lang="ko-KR" altLang="de-DE" sz="1400"/>
              <a:pPr eaLnBrk="1" hangingPunct="1">
                <a:spcBef>
                  <a:spcPct val="0"/>
                </a:spcBef>
              </a:pPr>
              <a:t>19</a:t>
            </a:fld>
            <a:endParaRPr lang="de-DE" altLang="ko-KR" sz="1400"/>
          </a:p>
        </p:txBody>
      </p:sp>
      <p:sp>
        <p:nvSpPr>
          <p:cNvPr id="11366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39934C3-F65C-44C6-8EF1-F0DB077CE8D6}" type="slidenum">
              <a:rPr lang="ko-KR" altLang="de-DE" sz="1400">
                <a:ea typeface="굴림" charset="-127"/>
              </a:rPr>
              <a:pPr algn="r" eaLnBrk="1" hangingPunct="1">
                <a:spcBef>
                  <a:spcPct val="0"/>
                </a:spcBef>
              </a:pPr>
              <a:t>19</a:t>
            </a:fld>
            <a:endParaRPr lang="de-DE" altLang="ko-KR" sz="1400">
              <a:ea typeface="굴림" charset="-127"/>
            </a:endParaRPr>
          </a:p>
        </p:txBody>
      </p:sp>
      <p:sp>
        <p:nvSpPr>
          <p:cNvPr id="113668" name="Rectangle 2"/>
          <p:cNvSpPr>
            <a:spLocks noGrp="1" noRot="1" noChangeAspect="1" noChangeArrowheads="1" noTextEdit="1"/>
          </p:cNvSpPr>
          <p:nvPr>
            <p:ph type="sldImg"/>
          </p:nvPr>
        </p:nvSpPr>
        <p:spPr>
          <a:xfrm>
            <a:off x="139700" y="768350"/>
            <a:ext cx="6821488" cy="3836988"/>
          </a:xfrm>
          <a:ln/>
        </p:spPr>
      </p:sp>
      <p:sp>
        <p:nvSpPr>
          <p:cNvPr id="1136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0139098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5F9B58-9964-4B4A-87BA-69C85C29E452}" type="slidenum">
              <a:rPr lang="ko-KR" altLang="de-DE" sz="1400"/>
              <a:pPr eaLnBrk="1" hangingPunct="1">
                <a:spcBef>
                  <a:spcPct val="0"/>
                </a:spcBef>
              </a:pPr>
              <a:t>20</a:t>
            </a:fld>
            <a:endParaRPr lang="de-DE" altLang="ko-KR"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1423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5F9B58-9964-4B4A-87BA-69C85C29E452}" type="slidenum">
              <a:rPr lang="ko-KR" altLang="de-DE" sz="1400"/>
              <a:pPr eaLnBrk="1" hangingPunct="1">
                <a:spcBef>
                  <a:spcPct val="0"/>
                </a:spcBef>
              </a:pPr>
              <a:t>21</a:t>
            </a:fld>
            <a:endParaRPr lang="de-DE" altLang="ko-KR"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14230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5F9B58-9964-4B4A-87BA-69C85C29E452}" type="slidenum">
              <a:rPr lang="ko-KR" altLang="de-DE" sz="1400"/>
              <a:pPr eaLnBrk="1" hangingPunct="1">
                <a:spcBef>
                  <a:spcPct val="0"/>
                </a:spcBef>
              </a:pPr>
              <a:t>22</a:t>
            </a:fld>
            <a:endParaRPr lang="de-DE" altLang="ko-KR"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14230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5F9B58-9964-4B4A-87BA-69C85C29E452}" type="slidenum">
              <a:rPr lang="ko-KR" altLang="de-DE" sz="1400"/>
              <a:pPr eaLnBrk="1" hangingPunct="1">
                <a:spcBef>
                  <a:spcPct val="0"/>
                </a:spcBef>
              </a:pPr>
              <a:t>23</a:t>
            </a:fld>
            <a:endParaRPr lang="de-DE" altLang="ko-KR"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20714230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AA3728-D99F-4587-A2FC-1378DD79FCBA}" type="slidenum">
              <a:rPr lang="ko-KR" altLang="de-DE" sz="1400"/>
              <a:pPr eaLnBrk="1" hangingPunct="1">
                <a:spcBef>
                  <a:spcPct val="0"/>
                </a:spcBef>
              </a:pPr>
              <a:t>24</a:t>
            </a:fld>
            <a:endParaRPr lang="de-DE" altLang="ko-KR" sz="1400"/>
          </a:p>
        </p:txBody>
      </p:sp>
      <p:sp>
        <p:nvSpPr>
          <p:cNvPr id="11878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3401250-D0DE-48EC-8E36-0978EDD83102}" type="slidenum">
              <a:rPr lang="ko-KR" altLang="de-DE" sz="1400">
                <a:ea typeface="굴림" charset="-127"/>
              </a:rPr>
              <a:pPr algn="r" eaLnBrk="1" hangingPunct="1">
                <a:spcBef>
                  <a:spcPct val="0"/>
                </a:spcBef>
              </a:pPr>
              <a:t>24</a:t>
            </a:fld>
            <a:endParaRPr lang="de-DE" altLang="ko-KR" sz="1400">
              <a:ea typeface="굴림" charset="-127"/>
            </a:endParaRPr>
          </a:p>
        </p:txBody>
      </p:sp>
      <p:sp>
        <p:nvSpPr>
          <p:cNvPr id="118788" name="Rectangle 2"/>
          <p:cNvSpPr>
            <a:spLocks noGrp="1" noRot="1" noChangeAspect="1" noChangeArrowheads="1" noTextEdit="1"/>
          </p:cNvSpPr>
          <p:nvPr>
            <p:ph type="sldImg"/>
          </p:nvPr>
        </p:nvSpPr>
        <p:spPr>
          <a:xfrm>
            <a:off x="141288" y="768350"/>
            <a:ext cx="6821487" cy="3836988"/>
          </a:xfrm>
          <a:ln/>
        </p:spPr>
      </p:sp>
      <p:sp>
        <p:nvSpPr>
          <p:cNvPr id="1187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3304077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9F96C9-95EB-4991-8B59-BB4D06096FB5}" type="slidenum">
              <a:rPr lang="ko-KR" altLang="de-DE" sz="1400"/>
              <a:pPr eaLnBrk="1" hangingPunct="1">
                <a:spcBef>
                  <a:spcPct val="0"/>
                </a:spcBef>
              </a:pPr>
              <a:t>25</a:t>
            </a:fld>
            <a:endParaRPr lang="de-DE" altLang="ko-KR" sz="1400"/>
          </a:p>
        </p:txBody>
      </p:sp>
      <p:sp>
        <p:nvSpPr>
          <p:cNvPr id="11981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D22F42B-185B-4A37-9951-463A3D91F14B}" type="slidenum">
              <a:rPr lang="ko-KR" altLang="de-DE" sz="1400">
                <a:ea typeface="굴림" charset="-127"/>
              </a:rPr>
              <a:pPr algn="r" eaLnBrk="1" hangingPunct="1">
                <a:spcBef>
                  <a:spcPct val="0"/>
                </a:spcBef>
              </a:pPr>
              <a:t>25</a:t>
            </a:fld>
            <a:endParaRPr lang="de-DE" altLang="ko-KR" sz="1400">
              <a:ea typeface="굴림" charset="-127"/>
            </a:endParaRPr>
          </a:p>
        </p:txBody>
      </p:sp>
      <p:sp>
        <p:nvSpPr>
          <p:cNvPr id="119812" name="Rectangle 2"/>
          <p:cNvSpPr>
            <a:spLocks noGrp="1" noRot="1" noChangeAspect="1" noChangeArrowheads="1" noTextEdit="1"/>
          </p:cNvSpPr>
          <p:nvPr>
            <p:ph type="sldImg"/>
          </p:nvPr>
        </p:nvSpPr>
        <p:spPr>
          <a:xfrm>
            <a:off x="141288" y="768350"/>
            <a:ext cx="6821487" cy="3836988"/>
          </a:xfrm>
          <a:ln/>
        </p:spPr>
      </p:sp>
      <p:sp>
        <p:nvSpPr>
          <p:cNvPr id="1198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41273872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CCCE10-5AB0-4DA1-A8B7-F5921F422AA0}" type="slidenum">
              <a:rPr lang="ko-KR" altLang="de-DE" sz="1400"/>
              <a:pPr eaLnBrk="1" hangingPunct="1">
                <a:spcBef>
                  <a:spcPct val="0"/>
                </a:spcBef>
              </a:pPr>
              <a:t>26</a:t>
            </a:fld>
            <a:endParaRPr lang="de-DE" altLang="ko-KR" sz="1400"/>
          </a:p>
        </p:txBody>
      </p:sp>
      <p:sp>
        <p:nvSpPr>
          <p:cNvPr id="1208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0D6C646-DCDD-4575-9EDE-7241B494F68A}" type="slidenum">
              <a:rPr lang="ko-KR" altLang="de-DE" sz="1400">
                <a:ea typeface="굴림" charset="-127"/>
              </a:rPr>
              <a:pPr algn="r" eaLnBrk="1" hangingPunct="1">
                <a:spcBef>
                  <a:spcPct val="0"/>
                </a:spcBef>
              </a:pPr>
              <a:t>26</a:t>
            </a:fld>
            <a:endParaRPr lang="de-DE" altLang="ko-KR" sz="1400">
              <a:ea typeface="굴림" charset="-127"/>
            </a:endParaRPr>
          </a:p>
        </p:txBody>
      </p:sp>
      <p:sp>
        <p:nvSpPr>
          <p:cNvPr id="120836" name="Rectangle 2"/>
          <p:cNvSpPr>
            <a:spLocks noGrp="1" noRot="1" noChangeAspect="1" noChangeArrowheads="1" noTextEdit="1"/>
          </p:cNvSpPr>
          <p:nvPr>
            <p:ph type="sldImg"/>
          </p:nvPr>
        </p:nvSpPr>
        <p:spPr>
          <a:xfrm>
            <a:off x="141288" y="768350"/>
            <a:ext cx="6821487" cy="3836988"/>
          </a:xfrm>
          <a:ln/>
        </p:spPr>
      </p:sp>
      <p:sp>
        <p:nvSpPr>
          <p:cNvPr id="1208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7409515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8E6279-A696-45C0-A459-25E3CFA73890}" type="slidenum">
              <a:rPr lang="ko-KR" altLang="de-DE" sz="1400"/>
              <a:pPr eaLnBrk="1" hangingPunct="1">
                <a:spcBef>
                  <a:spcPct val="0"/>
                </a:spcBef>
              </a:pPr>
              <a:t>27</a:t>
            </a:fld>
            <a:endParaRPr lang="de-DE" altLang="ko-KR" sz="1400"/>
          </a:p>
        </p:txBody>
      </p:sp>
      <p:sp>
        <p:nvSpPr>
          <p:cNvPr id="12185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C820C4D-4136-4055-ADA2-6A3B23CD3F3C}" type="slidenum">
              <a:rPr lang="ko-KR" altLang="de-DE" sz="1400">
                <a:ea typeface="굴림" charset="-127"/>
              </a:rPr>
              <a:pPr algn="r" eaLnBrk="1" hangingPunct="1">
                <a:spcBef>
                  <a:spcPct val="0"/>
                </a:spcBef>
              </a:pPr>
              <a:t>27</a:t>
            </a:fld>
            <a:endParaRPr lang="de-DE" altLang="ko-KR" sz="1400">
              <a:ea typeface="굴림" charset="-127"/>
            </a:endParaRPr>
          </a:p>
        </p:txBody>
      </p:sp>
      <p:sp>
        <p:nvSpPr>
          <p:cNvPr id="121860" name="Rectangle 2"/>
          <p:cNvSpPr>
            <a:spLocks noGrp="1" noRot="1" noChangeAspect="1" noChangeArrowheads="1" noTextEdit="1"/>
          </p:cNvSpPr>
          <p:nvPr>
            <p:ph type="sldImg"/>
          </p:nvPr>
        </p:nvSpPr>
        <p:spPr>
          <a:xfrm>
            <a:off x="141288" y="768350"/>
            <a:ext cx="6821487" cy="3836988"/>
          </a:xfrm>
          <a:ln/>
        </p:spPr>
      </p:sp>
      <p:sp>
        <p:nvSpPr>
          <p:cNvPr id="1218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596620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DEE3CF-DE58-4880-8CCD-A9A8FC1264E6}" type="slidenum">
              <a:rPr lang="ko-KR" altLang="de-DE" sz="1400"/>
              <a:pPr eaLnBrk="1" hangingPunct="1">
                <a:spcBef>
                  <a:spcPct val="0"/>
                </a:spcBef>
              </a:pPr>
              <a:t>28</a:t>
            </a:fld>
            <a:endParaRPr lang="de-DE" altLang="ko-KR" sz="1400"/>
          </a:p>
        </p:txBody>
      </p:sp>
      <p:sp>
        <p:nvSpPr>
          <p:cNvPr id="1228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DC94507-E5A6-468B-B0C6-68E2D0D70A7F}" type="slidenum">
              <a:rPr lang="ko-KR" altLang="de-DE" sz="1400">
                <a:ea typeface="굴림" charset="-127"/>
              </a:rPr>
              <a:pPr algn="r" eaLnBrk="1" hangingPunct="1">
                <a:spcBef>
                  <a:spcPct val="0"/>
                </a:spcBef>
              </a:pPr>
              <a:t>28</a:t>
            </a:fld>
            <a:endParaRPr lang="de-DE" altLang="ko-KR" sz="1400">
              <a:ea typeface="굴림" charset="-127"/>
            </a:endParaRPr>
          </a:p>
        </p:txBody>
      </p:sp>
      <p:sp>
        <p:nvSpPr>
          <p:cNvPr id="122884" name="Rectangle 2"/>
          <p:cNvSpPr>
            <a:spLocks noGrp="1" noRot="1" noChangeAspect="1" noChangeArrowheads="1" noTextEdit="1"/>
          </p:cNvSpPr>
          <p:nvPr>
            <p:ph type="sldImg"/>
          </p:nvPr>
        </p:nvSpPr>
        <p:spPr>
          <a:xfrm>
            <a:off x="141288" y="768350"/>
            <a:ext cx="6821487" cy="3836988"/>
          </a:xfrm>
          <a:ln/>
        </p:spPr>
      </p:sp>
      <p:sp>
        <p:nvSpPr>
          <p:cNvPr id="12288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8302483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1EACF6-3840-4AA8-AED9-A1F4D48F3429}" type="slidenum">
              <a:rPr lang="ko-KR" altLang="de-DE" sz="1400"/>
              <a:pPr eaLnBrk="1" hangingPunct="1">
                <a:spcBef>
                  <a:spcPct val="0"/>
                </a:spcBef>
              </a:pPr>
              <a:t>29</a:t>
            </a:fld>
            <a:endParaRPr lang="de-DE" altLang="ko-KR" sz="1400"/>
          </a:p>
        </p:txBody>
      </p:sp>
      <p:sp>
        <p:nvSpPr>
          <p:cNvPr id="12390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B4909A6-7214-42BF-BA73-8FC35FD16EA8}" type="slidenum">
              <a:rPr lang="ko-KR" altLang="de-DE" sz="1400">
                <a:ea typeface="굴림" charset="-127"/>
              </a:rPr>
              <a:pPr algn="r" eaLnBrk="1" hangingPunct="1">
                <a:spcBef>
                  <a:spcPct val="0"/>
                </a:spcBef>
              </a:pPr>
              <a:t>29</a:t>
            </a:fld>
            <a:endParaRPr lang="de-DE" altLang="ko-KR" sz="1400">
              <a:ea typeface="굴림" charset="-127"/>
            </a:endParaRPr>
          </a:p>
        </p:txBody>
      </p:sp>
      <p:sp>
        <p:nvSpPr>
          <p:cNvPr id="123908" name="Rectangle 2"/>
          <p:cNvSpPr>
            <a:spLocks noGrp="1" noRot="1" noChangeAspect="1" noChangeArrowheads="1" noTextEdit="1"/>
          </p:cNvSpPr>
          <p:nvPr>
            <p:ph type="sldImg"/>
          </p:nvPr>
        </p:nvSpPr>
        <p:spPr>
          <a:xfrm>
            <a:off x="141288" y="768350"/>
            <a:ext cx="6821487" cy="3836988"/>
          </a:xfrm>
          <a:ln/>
        </p:spPr>
      </p:sp>
      <p:sp>
        <p:nvSpPr>
          <p:cNvPr id="12390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4925401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410F6F-D4F2-457D-8AF2-47F748C222DB}" type="slidenum">
              <a:rPr lang="ko-KR" altLang="de-DE" sz="1400"/>
              <a:pPr eaLnBrk="1" hangingPunct="1">
                <a:spcBef>
                  <a:spcPct val="0"/>
                </a:spcBef>
              </a:pPr>
              <a:t>30</a:t>
            </a:fld>
            <a:endParaRPr lang="de-DE" altLang="ko-KR" sz="1400"/>
          </a:p>
        </p:txBody>
      </p:sp>
      <p:sp>
        <p:nvSpPr>
          <p:cNvPr id="12493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88C11DB-6D07-4707-98C2-A657D2D03A2D}" type="slidenum">
              <a:rPr lang="ko-KR" altLang="de-DE" sz="1400">
                <a:ea typeface="굴림" charset="-127"/>
              </a:rPr>
              <a:pPr algn="r" eaLnBrk="1" hangingPunct="1">
                <a:spcBef>
                  <a:spcPct val="0"/>
                </a:spcBef>
              </a:pPr>
              <a:t>30</a:t>
            </a:fld>
            <a:endParaRPr lang="de-DE" altLang="ko-KR" sz="1400">
              <a:ea typeface="굴림" charset="-127"/>
            </a:endParaRPr>
          </a:p>
        </p:txBody>
      </p:sp>
      <p:sp>
        <p:nvSpPr>
          <p:cNvPr id="124932" name="Rectangle 2"/>
          <p:cNvSpPr>
            <a:spLocks noGrp="1" noRot="1" noChangeAspect="1" noChangeArrowheads="1" noTextEdit="1"/>
          </p:cNvSpPr>
          <p:nvPr>
            <p:ph type="sldImg"/>
          </p:nvPr>
        </p:nvSpPr>
        <p:spPr>
          <a:xfrm>
            <a:off x="141288" y="768350"/>
            <a:ext cx="6821487" cy="3836988"/>
          </a:xfrm>
          <a:ln/>
        </p:spPr>
      </p:sp>
      <p:sp>
        <p:nvSpPr>
          <p:cNvPr id="1249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5781704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CA36234-FA49-48BE-98F3-41B37A08F16F}" type="slidenum">
              <a:rPr lang="ko-KR" altLang="de-DE" sz="1400"/>
              <a:pPr eaLnBrk="1" hangingPunct="1">
                <a:spcBef>
                  <a:spcPct val="0"/>
                </a:spcBef>
              </a:pPr>
              <a:t>31</a:t>
            </a:fld>
            <a:endParaRPr lang="de-DE" altLang="ko-KR" sz="1400"/>
          </a:p>
        </p:txBody>
      </p:sp>
      <p:sp>
        <p:nvSpPr>
          <p:cNvPr id="12595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6A81F32-C8D0-4ADA-9988-1776D13787F5}" type="slidenum">
              <a:rPr lang="ko-KR" altLang="de-DE" sz="1400">
                <a:ea typeface="굴림" charset="-127"/>
              </a:rPr>
              <a:pPr algn="r" eaLnBrk="1" hangingPunct="1">
                <a:spcBef>
                  <a:spcPct val="0"/>
                </a:spcBef>
              </a:pPr>
              <a:t>31</a:t>
            </a:fld>
            <a:endParaRPr lang="de-DE" altLang="ko-KR" sz="1400">
              <a:ea typeface="굴림" charset="-127"/>
            </a:endParaRPr>
          </a:p>
        </p:txBody>
      </p:sp>
      <p:sp>
        <p:nvSpPr>
          <p:cNvPr id="125956" name="Rectangle 2"/>
          <p:cNvSpPr>
            <a:spLocks noGrp="1" noRot="1" noChangeAspect="1" noChangeArrowheads="1" noTextEdit="1"/>
          </p:cNvSpPr>
          <p:nvPr>
            <p:ph type="sldImg"/>
          </p:nvPr>
        </p:nvSpPr>
        <p:spPr>
          <a:xfrm>
            <a:off x="141288" y="768350"/>
            <a:ext cx="6821487" cy="3836988"/>
          </a:xfrm>
          <a:ln/>
        </p:spPr>
      </p:sp>
      <p:sp>
        <p:nvSpPr>
          <p:cNvPr id="1259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6939171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831EF4-3D97-49D0-A06F-53CC8926CF32}" type="slidenum">
              <a:rPr lang="ko-KR" altLang="de-DE" sz="1400"/>
              <a:pPr eaLnBrk="1" hangingPunct="1">
                <a:spcBef>
                  <a:spcPct val="0"/>
                </a:spcBef>
              </a:pPr>
              <a:t>32</a:t>
            </a:fld>
            <a:endParaRPr lang="de-DE" altLang="ko-KR" sz="1400"/>
          </a:p>
        </p:txBody>
      </p:sp>
      <p:sp>
        <p:nvSpPr>
          <p:cNvPr id="1269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2DEB473-1BF3-480B-A35C-DFE7A5CF0E8B}" type="slidenum">
              <a:rPr lang="ko-KR" altLang="de-DE" sz="1400">
                <a:ea typeface="굴림" charset="-127"/>
              </a:rPr>
              <a:pPr algn="r" eaLnBrk="1" hangingPunct="1">
                <a:spcBef>
                  <a:spcPct val="0"/>
                </a:spcBef>
              </a:pPr>
              <a:t>32</a:t>
            </a:fld>
            <a:endParaRPr lang="de-DE" altLang="ko-KR" sz="1400">
              <a:ea typeface="굴림" charset="-127"/>
            </a:endParaRPr>
          </a:p>
        </p:txBody>
      </p:sp>
      <p:sp>
        <p:nvSpPr>
          <p:cNvPr id="126980" name="Rectangle 2"/>
          <p:cNvSpPr>
            <a:spLocks noGrp="1" noRot="1" noChangeAspect="1" noChangeArrowheads="1" noTextEdit="1"/>
          </p:cNvSpPr>
          <p:nvPr>
            <p:ph type="sldImg"/>
          </p:nvPr>
        </p:nvSpPr>
        <p:spPr>
          <a:xfrm>
            <a:off x="141288" y="768350"/>
            <a:ext cx="6821487" cy="3836988"/>
          </a:xfrm>
          <a:ln/>
        </p:spPr>
      </p:sp>
      <p:sp>
        <p:nvSpPr>
          <p:cNvPr id="12698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393598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6FEA77-A53C-4D4A-BE0C-B4455B2F0E13}" type="slidenum">
              <a:rPr lang="ko-KR" altLang="de-DE" sz="1400"/>
              <a:pPr eaLnBrk="1" hangingPunct="1">
                <a:spcBef>
                  <a:spcPct val="0"/>
                </a:spcBef>
              </a:pPr>
              <a:t>33</a:t>
            </a:fld>
            <a:endParaRPr lang="de-DE" altLang="ko-KR" sz="1400"/>
          </a:p>
        </p:txBody>
      </p:sp>
      <p:sp>
        <p:nvSpPr>
          <p:cNvPr id="12800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81A52DE-0338-4B22-933D-003D7A013D6C}" type="slidenum">
              <a:rPr lang="ko-KR" altLang="de-DE" sz="1400">
                <a:ea typeface="굴림" charset="-127"/>
              </a:rPr>
              <a:pPr algn="r" eaLnBrk="1" hangingPunct="1">
                <a:spcBef>
                  <a:spcPct val="0"/>
                </a:spcBef>
              </a:pPr>
              <a:t>33</a:t>
            </a:fld>
            <a:endParaRPr lang="de-DE" altLang="ko-KR" sz="1400">
              <a:ea typeface="굴림" charset="-127"/>
            </a:endParaRPr>
          </a:p>
        </p:txBody>
      </p:sp>
      <p:sp>
        <p:nvSpPr>
          <p:cNvPr id="128004" name="Rectangle 2"/>
          <p:cNvSpPr>
            <a:spLocks noGrp="1" noRot="1" noChangeAspect="1" noChangeArrowheads="1" noTextEdit="1"/>
          </p:cNvSpPr>
          <p:nvPr>
            <p:ph type="sldImg"/>
          </p:nvPr>
        </p:nvSpPr>
        <p:spPr>
          <a:xfrm>
            <a:off x="141288" y="768350"/>
            <a:ext cx="6821487" cy="3836988"/>
          </a:xfrm>
          <a:ln/>
        </p:spPr>
      </p:sp>
      <p:sp>
        <p:nvSpPr>
          <p:cNvPr id="12800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3632684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656E1D-5C18-49DA-8A88-2F136568B19A}" type="slidenum">
              <a:rPr lang="ko-KR" altLang="de-DE" sz="1400"/>
              <a:pPr eaLnBrk="1" hangingPunct="1">
                <a:spcBef>
                  <a:spcPct val="0"/>
                </a:spcBef>
              </a:pPr>
              <a:t>35</a:t>
            </a:fld>
            <a:endParaRPr lang="de-DE" altLang="ko-KR" sz="1400"/>
          </a:p>
        </p:txBody>
      </p:sp>
      <p:sp>
        <p:nvSpPr>
          <p:cNvPr id="12902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24921F6-8761-4E3C-BCAB-BFFDCF778444}" type="slidenum">
              <a:rPr lang="ko-KR" altLang="de-DE" sz="1400">
                <a:ea typeface="굴림" charset="-127"/>
              </a:rPr>
              <a:pPr algn="r" eaLnBrk="1" hangingPunct="1">
                <a:spcBef>
                  <a:spcPct val="0"/>
                </a:spcBef>
              </a:pPr>
              <a:t>35</a:t>
            </a:fld>
            <a:endParaRPr lang="de-DE" altLang="ko-KR" sz="1400">
              <a:ea typeface="굴림" charset="-127"/>
            </a:endParaRPr>
          </a:p>
        </p:txBody>
      </p:sp>
      <p:sp>
        <p:nvSpPr>
          <p:cNvPr id="129028" name="Rectangle 2"/>
          <p:cNvSpPr>
            <a:spLocks noGrp="1" noRot="1" noChangeAspect="1" noChangeArrowheads="1" noTextEdit="1"/>
          </p:cNvSpPr>
          <p:nvPr>
            <p:ph type="sldImg"/>
          </p:nvPr>
        </p:nvSpPr>
        <p:spPr>
          <a:xfrm>
            <a:off x="141288" y="768350"/>
            <a:ext cx="6821487" cy="3836988"/>
          </a:xfrm>
          <a:ln/>
        </p:spPr>
      </p:sp>
      <p:sp>
        <p:nvSpPr>
          <p:cNvPr id="12902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353199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007892-7101-4C3C-B8F7-3BAEF910CBA3}" type="slidenum">
              <a:rPr lang="ko-KR" altLang="de-DE" sz="1400"/>
              <a:pPr eaLnBrk="1" hangingPunct="1">
                <a:spcBef>
                  <a:spcPct val="0"/>
                </a:spcBef>
              </a:pPr>
              <a:t>36</a:t>
            </a:fld>
            <a:endParaRPr lang="de-DE" altLang="ko-KR" sz="1400"/>
          </a:p>
        </p:txBody>
      </p:sp>
      <p:sp>
        <p:nvSpPr>
          <p:cNvPr id="13005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8D6D59E-C179-4DF4-9256-480096FFB4CC}" type="slidenum">
              <a:rPr lang="ko-KR" altLang="de-DE" sz="1400">
                <a:ea typeface="굴림" charset="-127"/>
              </a:rPr>
              <a:pPr algn="r" eaLnBrk="1" hangingPunct="1">
                <a:spcBef>
                  <a:spcPct val="0"/>
                </a:spcBef>
              </a:pPr>
              <a:t>36</a:t>
            </a:fld>
            <a:endParaRPr lang="de-DE" altLang="ko-KR" sz="1400">
              <a:ea typeface="굴림" charset="-127"/>
            </a:endParaRPr>
          </a:p>
        </p:txBody>
      </p:sp>
      <p:sp>
        <p:nvSpPr>
          <p:cNvPr id="130052" name="Rectangle 1026"/>
          <p:cNvSpPr>
            <a:spLocks noGrp="1" noRot="1" noChangeAspect="1" noChangeArrowheads="1" noTextEdit="1"/>
          </p:cNvSpPr>
          <p:nvPr>
            <p:ph type="sldImg"/>
          </p:nvPr>
        </p:nvSpPr>
        <p:spPr>
          <a:xfrm>
            <a:off x="141288" y="768350"/>
            <a:ext cx="6821487" cy="3836988"/>
          </a:xfrm>
          <a:ln/>
        </p:spPr>
      </p:sp>
      <p:sp>
        <p:nvSpPr>
          <p:cNvPr id="130053"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9368388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469E75-7271-4173-97DE-F0E83894F586}" type="slidenum">
              <a:rPr lang="ko-KR" altLang="de-DE" sz="1400"/>
              <a:pPr eaLnBrk="1" hangingPunct="1">
                <a:spcBef>
                  <a:spcPct val="0"/>
                </a:spcBef>
              </a:pPr>
              <a:t>37</a:t>
            </a:fld>
            <a:endParaRPr lang="de-DE" altLang="ko-KR" sz="1400"/>
          </a:p>
        </p:txBody>
      </p:sp>
      <p:sp>
        <p:nvSpPr>
          <p:cNvPr id="13107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6999377-34B6-4999-A322-05BAC76918B6}" type="slidenum">
              <a:rPr lang="ko-KR" altLang="de-DE" sz="1400">
                <a:ea typeface="굴림" charset="-127"/>
              </a:rPr>
              <a:pPr algn="r" eaLnBrk="1" hangingPunct="1">
                <a:spcBef>
                  <a:spcPct val="0"/>
                </a:spcBef>
              </a:pPr>
              <a:t>37</a:t>
            </a:fld>
            <a:endParaRPr lang="de-DE" altLang="ko-KR" sz="1400">
              <a:ea typeface="굴림" charset="-127"/>
            </a:endParaRPr>
          </a:p>
        </p:txBody>
      </p:sp>
      <p:sp>
        <p:nvSpPr>
          <p:cNvPr id="131076" name="Rectangle 2"/>
          <p:cNvSpPr>
            <a:spLocks noGrp="1" noRot="1" noChangeAspect="1" noChangeArrowheads="1" noTextEdit="1"/>
          </p:cNvSpPr>
          <p:nvPr>
            <p:ph type="sldImg"/>
          </p:nvPr>
        </p:nvSpPr>
        <p:spPr>
          <a:xfrm>
            <a:off x="141288" y="768350"/>
            <a:ext cx="6821487" cy="3836988"/>
          </a:xfrm>
          <a:ln/>
        </p:spPr>
      </p:sp>
      <p:sp>
        <p:nvSpPr>
          <p:cNvPr id="1310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6617668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EC0036-4655-48CC-AABA-17AAB7AD0F02}" type="slidenum">
              <a:rPr lang="ko-KR" altLang="de-DE" sz="1400"/>
              <a:pPr eaLnBrk="1" hangingPunct="1">
                <a:spcBef>
                  <a:spcPct val="0"/>
                </a:spcBef>
              </a:pPr>
              <a:t>38</a:t>
            </a:fld>
            <a:endParaRPr lang="de-DE" altLang="ko-KR" sz="1400"/>
          </a:p>
        </p:txBody>
      </p:sp>
      <p:sp>
        <p:nvSpPr>
          <p:cNvPr id="1320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C83B803-53D4-4A0B-A94F-8336A2E94B08}" type="slidenum">
              <a:rPr lang="ko-KR" altLang="de-DE" sz="1400">
                <a:ea typeface="굴림" charset="-127"/>
              </a:rPr>
              <a:pPr algn="r" eaLnBrk="1" hangingPunct="1">
                <a:spcBef>
                  <a:spcPct val="0"/>
                </a:spcBef>
              </a:pPr>
              <a:t>38</a:t>
            </a:fld>
            <a:endParaRPr lang="de-DE" altLang="ko-KR" sz="1400">
              <a:ea typeface="굴림" charset="-127"/>
            </a:endParaRPr>
          </a:p>
        </p:txBody>
      </p:sp>
      <p:sp>
        <p:nvSpPr>
          <p:cNvPr id="132100" name="Rectangle 2"/>
          <p:cNvSpPr>
            <a:spLocks noGrp="1" noRot="1" noChangeAspect="1" noChangeArrowheads="1" noTextEdit="1"/>
          </p:cNvSpPr>
          <p:nvPr>
            <p:ph type="sldImg"/>
          </p:nvPr>
        </p:nvSpPr>
        <p:spPr>
          <a:xfrm>
            <a:off x="141288" y="768350"/>
            <a:ext cx="6821487" cy="3836988"/>
          </a:xfrm>
          <a:ln/>
        </p:spPr>
      </p:sp>
      <p:sp>
        <p:nvSpPr>
          <p:cNvPr id="1321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1416198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0726FB-552F-46EB-918C-EF2252E25DAC}" type="slidenum">
              <a:rPr lang="ko-KR" altLang="de-DE" sz="1400"/>
              <a:pPr eaLnBrk="1" hangingPunct="1">
                <a:spcBef>
                  <a:spcPct val="0"/>
                </a:spcBef>
              </a:pPr>
              <a:t>39</a:t>
            </a:fld>
            <a:endParaRPr lang="de-DE" altLang="ko-KR" sz="1400"/>
          </a:p>
        </p:txBody>
      </p:sp>
      <p:sp>
        <p:nvSpPr>
          <p:cNvPr id="1331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EEFC9F9-BEBE-461C-BD6E-AA9D44D2ECC3}" type="slidenum">
              <a:rPr lang="ko-KR" altLang="de-DE" sz="1400">
                <a:ea typeface="굴림" charset="-127"/>
              </a:rPr>
              <a:pPr algn="r" eaLnBrk="1" hangingPunct="1">
                <a:spcBef>
                  <a:spcPct val="0"/>
                </a:spcBef>
              </a:pPr>
              <a:t>39</a:t>
            </a:fld>
            <a:endParaRPr lang="de-DE" altLang="ko-KR" sz="1400">
              <a:ea typeface="굴림" charset="-127"/>
            </a:endParaRPr>
          </a:p>
        </p:txBody>
      </p:sp>
      <p:sp>
        <p:nvSpPr>
          <p:cNvPr id="133124" name="Rectangle 2"/>
          <p:cNvSpPr>
            <a:spLocks noGrp="1" noRot="1" noChangeAspect="1" noChangeArrowheads="1" noTextEdit="1"/>
          </p:cNvSpPr>
          <p:nvPr>
            <p:ph type="sldImg"/>
          </p:nvPr>
        </p:nvSpPr>
        <p:spPr>
          <a:xfrm>
            <a:off x="141288" y="768350"/>
            <a:ext cx="6821487" cy="3836988"/>
          </a:xfrm>
          <a:ln/>
        </p:spPr>
      </p:sp>
      <p:sp>
        <p:nvSpPr>
          <p:cNvPr id="1331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0289329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248EB4-17D4-4B8E-96DE-124FE488E5E2}" type="slidenum">
              <a:rPr lang="ko-KR" altLang="de-DE" sz="1400"/>
              <a:pPr eaLnBrk="1" hangingPunct="1">
                <a:spcBef>
                  <a:spcPct val="0"/>
                </a:spcBef>
              </a:pPr>
              <a:t>40</a:t>
            </a:fld>
            <a:endParaRPr lang="de-DE" altLang="ko-KR" sz="1400"/>
          </a:p>
        </p:txBody>
      </p:sp>
      <p:sp>
        <p:nvSpPr>
          <p:cNvPr id="1341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CF46B5B-3A9C-42EF-AF91-13A682259082}" type="slidenum">
              <a:rPr lang="ko-KR" altLang="de-DE" sz="1400">
                <a:ea typeface="굴림" charset="-127"/>
              </a:rPr>
              <a:pPr algn="r" eaLnBrk="1" hangingPunct="1">
                <a:spcBef>
                  <a:spcPct val="0"/>
                </a:spcBef>
              </a:pPr>
              <a:t>40</a:t>
            </a:fld>
            <a:endParaRPr lang="de-DE" altLang="ko-KR" sz="1400">
              <a:ea typeface="굴림" charset="-127"/>
            </a:endParaRPr>
          </a:p>
        </p:txBody>
      </p:sp>
      <p:sp>
        <p:nvSpPr>
          <p:cNvPr id="134148" name="Rectangle 2"/>
          <p:cNvSpPr>
            <a:spLocks noGrp="1" noRot="1" noChangeAspect="1" noChangeArrowheads="1" noTextEdit="1"/>
          </p:cNvSpPr>
          <p:nvPr>
            <p:ph type="sldImg"/>
          </p:nvPr>
        </p:nvSpPr>
        <p:spPr>
          <a:xfrm>
            <a:off x="141288" y="768350"/>
            <a:ext cx="6821487" cy="3836988"/>
          </a:xfrm>
          <a:ln/>
        </p:spPr>
      </p:sp>
      <p:sp>
        <p:nvSpPr>
          <p:cNvPr id="1341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en-US">
              <a:latin typeface="Arial" panose="020B0604020202020204" pitchFamily="34" charset="0"/>
              <a:ea typeface="굴림" charset="-127"/>
            </a:endParaRPr>
          </a:p>
        </p:txBody>
      </p:sp>
    </p:spTree>
    <p:extLst>
      <p:ext uri="{BB962C8B-B14F-4D97-AF65-F5344CB8AC3E}">
        <p14:creationId xmlns:p14="http://schemas.microsoft.com/office/powerpoint/2010/main" val="25005305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0026CE-FB4A-43F1-81B5-040A524876E4}" type="slidenum">
              <a:rPr lang="ko-KR" altLang="de-DE" sz="1400"/>
              <a:pPr eaLnBrk="1" hangingPunct="1">
                <a:spcBef>
                  <a:spcPct val="0"/>
                </a:spcBef>
              </a:pPr>
              <a:t>41</a:t>
            </a:fld>
            <a:endParaRPr lang="de-DE" altLang="ko-KR" sz="1400"/>
          </a:p>
        </p:txBody>
      </p:sp>
      <p:sp>
        <p:nvSpPr>
          <p:cNvPr id="1351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A3155D6-143F-4F56-BE1F-78DD15EFD939}" type="slidenum">
              <a:rPr lang="ko-KR" altLang="de-DE" sz="1400">
                <a:ea typeface="굴림" charset="-127"/>
              </a:rPr>
              <a:pPr algn="r" eaLnBrk="1" hangingPunct="1">
                <a:spcBef>
                  <a:spcPct val="0"/>
                </a:spcBef>
              </a:pPr>
              <a:t>41</a:t>
            </a:fld>
            <a:endParaRPr lang="de-DE" altLang="ko-KR" sz="1400">
              <a:ea typeface="굴림" charset="-127"/>
            </a:endParaRPr>
          </a:p>
        </p:txBody>
      </p:sp>
      <p:sp>
        <p:nvSpPr>
          <p:cNvPr id="135172" name="Rectangle 2"/>
          <p:cNvSpPr>
            <a:spLocks noGrp="1" noRot="1" noChangeAspect="1" noChangeArrowheads="1" noTextEdit="1"/>
          </p:cNvSpPr>
          <p:nvPr>
            <p:ph type="sldImg"/>
          </p:nvPr>
        </p:nvSpPr>
        <p:spPr>
          <a:xfrm>
            <a:off x="141288" y="768350"/>
            <a:ext cx="6821487" cy="3836988"/>
          </a:xfrm>
          <a:ln/>
        </p:spPr>
      </p:sp>
      <p:sp>
        <p:nvSpPr>
          <p:cNvPr id="1351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7394298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E9712C1-820D-4525-AA0C-A38F2DEB9CFA}" type="slidenum">
              <a:rPr lang="ko-KR" altLang="de-DE" sz="1400"/>
              <a:pPr eaLnBrk="1" hangingPunct="1">
                <a:spcBef>
                  <a:spcPct val="0"/>
                </a:spcBef>
              </a:pPr>
              <a:t>42</a:t>
            </a:fld>
            <a:endParaRPr lang="de-DE" altLang="ko-KR" sz="1400"/>
          </a:p>
        </p:txBody>
      </p:sp>
      <p:sp>
        <p:nvSpPr>
          <p:cNvPr id="13619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4DCB436-8505-402B-B055-72F548F4879D}" type="slidenum">
              <a:rPr lang="ko-KR" altLang="de-DE" sz="1400">
                <a:ea typeface="굴림" charset="-127"/>
              </a:rPr>
              <a:pPr algn="r" eaLnBrk="1" hangingPunct="1">
                <a:spcBef>
                  <a:spcPct val="0"/>
                </a:spcBef>
              </a:pPr>
              <a:t>42</a:t>
            </a:fld>
            <a:endParaRPr lang="de-DE" altLang="ko-KR" sz="1400">
              <a:ea typeface="굴림" charset="-127"/>
            </a:endParaRPr>
          </a:p>
        </p:txBody>
      </p:sp>
      <p:sp>
        <p:nvSpPr>
          <p:cNvPr id="136196" name="Rectangle 2"/>
          <p:cNvSpPr>
            <a:spLocks noGrp="1" noRot="1" noChangeAspect="1" noChangeArrowheads="1" noTextEdit="1"/>
          </p:cNvSpPr>
          <p:nvPr>
            <p:ph type="sldImg"/>
          </p:nvPr>
        </p:nvSpPr>
        <p:spPr>
          <a:xfrm>
            <a:off x="141288" y="768350"/>
            <a:ext cx="6821487" cy="3836988"/>
          </a:xfrm>
          <a:ln/>
        </p:spPr>
      </p:sp>
      <p:sp>
        <p:nvSpPr>
          <p:cNvPr id="1361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dirty="0">
              <a:latin typeface="Arial" panose="020B0604020202020204" pitchFamily="34" charset="0"/>
              <a:ea typeface="굴림" charset="-127"/>
            </a:endParaRPr>
          </a:p>
        </p:txBody>
      </p:sp>
    </p:spTree>
    <p:extLst>
      <p:ext uri="{BB962C8B-B14F-4D97-AF65-F5344CB8AC3E}">
        <p14:creationId xmlns:p14="http://schemas.microsoft.com/office/powerpoint/2010/main" val="24490105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5F0C1A-9D1C-4E4D-82A3-3936AA6C6F4B}" type="slidenum">
              <a:rPr lang="ko-KR" altLang="de-DE" sz="1400"/>
              <a:pPr eaLnBrk="1" hangingPunct="1">
                <a:spcBef>
                  <a:spcPct val="0"/>
                </a:spcBef>
              </a:pPr>
              <a:t>43</a:t>
            </a:fld>
            <a:endParaRPr lang="de-DE" altLang="ko-KR" sz="1400"/>
          </a:p>
        </p:txBody>
      </p:sp>
      <p:sp>
        <p:nvSpPr>
          <p:cNvPr id="1372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B6E47B4-2138-40EA-A53D-63A30CD3B9AA}" type="slidenum">
              <a:rPr lang="ko-KR" altLang="de-DE" sz="1400">
                <a:ea typeface="굴림" charset="-127"/>
              </a:rPr>
              <a:pPr algn="r" eaLnBrk="1" hangingPunct="1">
                <a:spcBef>
                  <a:spcPct val="0"/>
                </a:spcBef>
              </a:pPr>
              <a:t>43</a:t>
            </a:fld>
            <a:endParaRPr lang="de-DE" altLang="ko-KR" sz="1400">
              <a:ea typeface="굴림" charset="-127"/>
            </a:endParaRPr>
          </a:p>
        </p:txBody>
      </p:sp>
      <p:sp>
        <p:nvSpPr>
          <p:cNvPr id="137220" name="Rectangle 2"/>
          <p:cNvSpPr>
            <a:spLocks noGrp="1" noRot="1" noChangeAspect="1" noChangeArrowheads="1" noTextEdit="1"/>
          </p:cNvSpPr>
          <p:nvPr>
            <p:ph type="sldImg"/>
          </p:nvPr>
        </p:nvSpPr>
        <p:spPr>
          <a:xfrm>
            <a:off x="141288" y="768350"/>
            <a:ext cx="6821487" cy="3836988"/>
          </a:xfrm>
          <a:ln/>
        </p:spPr>
      </p:sp>
      <p:sp>
        <p:nvSpPr>
          <p:cNvPr id="1372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626767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E402C2-D0CC-4BA0-B129-C48F29D7955B}" type="slidenum">
              <a:rPr lang="ko-KR" altLang="de-DE" sz="1400"/>
              <a:pPr eaLnBrk="1" hangingPunct="1">
                <a:spcBef>
                  <a:spcPct val="0"/>
                </a:spcBef>
              </a:pPr>
              <a:t>44</a:t>
            </a:fld>
            <a:endParaRPr lang="de-DE" altLang="ko-KR" sz="1400"/>
          </a:p>
        </p:txBody>
      </p:sp>
      <p:sp>
        <p:nvSpPr>
          <p:cNvPr id="1382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04FE47C-A03A-4E0A-B15F-9BECDC1DF8FD}" type="slidenum">
              <a:rPr lang="ko-KR" altLang="de-DE" sz="1400">
                <a:ea typeface="굴림" charset="-127"/>
              </a:rPr>
              <a:pPr algn="r" eaLnBrk="1" hangingPunct="1">
                <a:spcBef>
                  <a:spcPct val="0"/>
                </a:spcBef>
              </a:pPr>
              <a:t>44</a:t>
            </a:fld>
            <a:endParaRPr lang="de-DE" altLang="ko-KR" sz="1400">
              <a:ea typeface="굴림" charset="-127"/>
            </a:endParaRPr>
          </a:p>
        </p:txBody>
      </p:sp>
      <p:sp>
        <p:nvSpPr>
          <p:cNvPr id="138244" name="Rectangle 2"/>
          <p:cNvSpPr>
            <a:spLocks noGrp="1" noRot="1" noChangeAspect="1" noChangeArrowheads="1" noTextEdit="1"/>
          </p:cNvSpPr>
          <p:nvPr>
            <p:ph type="sldImg"/>
          </p:nvPr>
        </p:nvSpPr>
        <p:spPr>
          <a:xfrm>
            <a:off x="141288" y="768350"/>
            <a:ext cx="6821487" cy="3836988"/>
          </a:xfrm>
          <a:ln/>
        </p:spPr>
      </p:sp>
      <p:sp>
        <p:nvSpPr>
          <p:cNvPr id="1382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9927911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BF0365-F091-4523-BAE4-E3253E30CDE7}" type="slidenum">
              <a:rPr lang="ko-KR" altLang="de-DE" sz="1400"/>
              <a:pPr eaLnBrk="1" hangingPunct="1">
                <a:spcBef>
                  <a:spcPct val="0"/>
                </a:spcBef>
              </a:pPr>
              <a:t>45</a:t>
            </a:fld>
            <a:endParaRPr lang="de-DE" altLang="ko-KR" sz="1400"/>
          </a:p>
        </p:txBody>
      </p:sp>
      <p:sp>
        <p:nvSpPr>
          <p:cNvPr id="13926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E1A777C-6F9F-4235-8A17-69B130FA1D43}" type="slidenum">
              <a:rPr lang="ko-KR" altLang="de-DE" sz="1400">
                <a:ea typeface="굴림" charset="-127"/>
              </a:rPr>
              <a:pPr algn="r" eaLnBrk="1" hangingPunct="1">
                <a:spcBef>
                  <a:spcPct val="0"/>
                </a:spcBef>
              </a:pPr>
              <a:t>45</a:t>
            </a:fld>
            <a:endParaRPr lang="de-DE" altLang="ko-KR" sz="1400">
              <a:ea typeface="굴림" charset="-127"/>
            </a:endParaRPr>
          </a:p>
        </p:txBody>
      </p:sp>
      <p:sp>
        <p:nvSpPr>
          <p:cNvPr id="139268" name="Rectangle 2"/>
          <p:cNvSpPr>
            <a:spLocks noGrp="1" noRot="1" noChangeAspect="1" noChangeArrowheads="1" noTextEdit="1"/>
          </p:cNvSpPr>
          <p:nvPr>
            <p:ph type="sldImg"/>
          </p:nvPr>
        </p:nvSpPr>
        <p:spPr>
          <a:xfrm>
            <a:off x="141288" y="768350"/>
            <a:ext cx="6821487" cy="3836988"/>
          </a:xfrm>
          <a:ln/>
        </p:spPr>
      </p:sp>
      <p:sp>
        <p:nvSpPr>
          <p:cNvPr id="1392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3111906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F53277-6DB9-4639-ABE4-DCDAA7610845}" type="slidenum">
              <a:rPr lang="ko-KR" altLang="de-DE" sz="1400"/>
              <a:pPr eaLnBrk="1" hangingPunct="1">
                <a:spcBef>
                  <a:spcPct val="0"/>
                </a:spcBef>
              </a:pPr>
              <a:t>46</a:t>
            </a:fld>
            <a:endParaRPr lang="de-DE" altLang="ko-KR" sz="1400"/>
          </a:p>
        </p:txBody>
      </p:sp>
      <p:sp>
        <p:nvSpPr>
          <p:cNvPr id="14029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7F82231-5D44-41F2-A2AF-AEE12F599899}" type="slidenum">
              <a:rPr lang="ko-KR" altLang="de-DE" sz="1400">
                <a:ea typeface="굴림" charset="-127"/>
              </a:rPr>
              <a:pPr algn="r" eaLnBrk="1" hangingPunct="1">
                <a:spcBef>
                  <a:spcPct val="0"/>
                </a:spcBef>
              </a:pPr>
              <a:t>46</a:t>
            </a:fld>
            <a:endParaRPr lang="de-DE" altLang="ko-KR" sz="1400">
              <a:ea typeface="굴림" charset="-127"/>
            </a:endParaRPr>
          </a:p>
        </p:txBody>
      </p:sp>
      <p:sp>
        <p:nvSpPr>
          <p:cNvPr id="140292" name="Rectangle 2"/>
          <p:cNvSpPr>
            <a:spLocks noGrp="1" noRot="1" noChangeAspect="1" noChangeArrowheads="1" noTextEdit="1"/>
          </p:cNvSpPr>
          <p:nvPr>
            <p:ph type="sldImg"/>
          </p:nvPr>
        </p:nvSpPr>
        <p:spPr>
          <a:xfrm>
            <a:off x="141288" y="768350"/>
            <a:ext cx="6821487" cy="3836988"/>
          </a:xfrm>
          <a:ln/>
        </p:spPr>
      </p:sp>
      <p:sp>
        <p:nvSpPr>
          <p:cNvPr id="1402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1461515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69140B-4600-4568-8FEC-A49B4CDEDF27}" type="slidenum">
              <a:rPr lang="ko-KR" altLang="de-DE" sz="1400"/>
              <a:pPr eaLnBrk="1" hangingPunct="1">
                <a:spcBef>
                  <a:spcPct val="0"/>
                </a:spcBef>
              </a:pPr>
              <a:t>47</a:t>
            </a:fld>
            <a:endParaRPr lang="de-DE" altLang="ko-KR" sz="1400"/>
          </a:p>
        </p:txBody>
      </p:sp>
      <p:sp>
        <p:nvSpPr>
          <p:cNvPr id="14131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E1BD4A0-81B8-41A9-A092-CC01DCAE56F0}" type="slidenum">
              <a:rPr lang="ko-KR" altLang="de-DE" sz="1400">
                <a:ea typeface="굴림" charset="-127"/>
              </a:rPr>
              <a:pPr algn="r" eaLnBrk="1" hangingPunct="1">
                <a:spcBef>
                  <a:spcPct val="0"/>
                </a:spcBef>
              </a:pPr>
              <a:t>47</a:t>
            </a:fld>
            <a:endParaRPr lang="de-DE" altLang="ko-KR" sz="1400">
              <a:ea typeface="굴림" charset="-127"/>
            </a:endParaRPr>
          </a:p>
        </p:txBody>
      </p:sp>
      <p:sp>
        <p:nvSpPr>
          <p:cNvPr id="141316" name="Rectangle 2"/>
          <p:cNvSpPr>
            <a:spLocks noGrp="1" noRot="1" noChangeAspect="1" noChangeArrowheads="1" noTextEdit="1"/>
          </p:cNvSpPr>
          <p:nvPr>
            <p:ph type="sldImg"/>
          </p:nvPr>
        </p:nvSpPr>
        <p:spPr>
          <a:xfrm>
            <a:off x="141288" y="768350"/>
            <a:ext cx="6821487" cy="3836988"/>
          </a:xfrm>
          <a:ln/>
        </p:spPr>
      </p:sp>
      <p:sp>
        <p:nvSpPr>
          <p:cNvPr id="141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3212838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9DA04D-5381-4826-9FF3-86BD6B9DBEFC}" type="slidenum">
              <a:rPr lang="ko-KR" altLang="de-DE" sz="1400"/>
              <a:pPr eaLnBrk="1" hangingPunct="1">
                <a:spcBef>
                  <a:spcPct val="0"/>
                </a:spcBef>
              </a:pPr>
              <a:t>48</a:t>
            </a:fld>
            <a:endParaRPr lang="de-DE" altLang="ko-KR" sz="1400"/>
          </a:p>
        </p:txBody>
      </p:sp>
      <p:sp>
        <p:nvSpPr>
          <p:cNvPr id="14233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3413AC3-6F26-4B83-B92C-F59F6CE816EA}" type="slidenum">
              <a:rPr lang="ko-KR" altLang="de-DE" sz="1400">
                <a:ea typeface="굴림" charset="-127"/>
              </a:rPr>
              <a:pPr algn="r" eaLnBrk="1" hangingPunct="1">
                <a:spcBef>
                  <a:spcPct val="0"/>
                </a:spcBef>
              </a:pPr>
              <a:t>48</a:t>
            </a:fld>
            <a:endParaRPr lang="de-DE" altLang="ko-KR" sz="1400">
              <a:ea typeface="굴림" charset="-127"/>
            </a:endParaRPr>
          </a:p>
        </p:txBody>
      </p:sp>
      <p:sp>
        <p:nvSpPr>
          <p:cNvPr id="142340" name="Rectangle 2"/>
          <p:cNvSpPr>
            <a:spLocks noGrp="1" noRot="1" noChangeAspect="1" noChangeArrowheads="1" noTextEdit="1"/>
          </p:cNvSpPr>
          <p:nvPr>
            <p:ph type="sldImg"/>
          </p:nvPr>
        </p:nvSpPr>
        <p:spPr>
          <a:xfrm>
            <a:off x="141288" y="768350"/>
            <a:ext cx="6821487" cy="3836988"/>
          </a:xfrm>
          <a:ln/>
        </p:spPr>
      </p:sp>
      <p:sp>
        <p:nvSpPr>
          <p:cNvPr id="1423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4712762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5DC560-3FEF-467F-A4A4-80D656906F82}" type="slidenum">
              <a:rPr lang="ko-KR" altLang="de-DE" sz="1400"/>
              <a:pPr eaLnBrk="1" hangingPunct="1">
                <a:spcBef>
                  <a:spcPct val="0"/>
                </a:spcBef>
              </a:pPr>
              <a:t>49</a:t>
            </a:fld>
            <a:endParaRPr lang="de-DE" altLang="ko-KR" sz="1400"/>
          </a:p>
        </p:txBody>
      </p:sp>
      <p:sp>
        <p:nvSpPr>
          <p:cNvPr id="14336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180D693-A31D-48C9-8DC0-C7AC0EBA1351}" type="slidenum">
              <a:rPr lang="ko-KR" altLang="de-DE" sz="1400">
                <a:ea typeface="굴림" charset="-127"/>
              </a:rPr>
              <a:pPr algn="r" eaLnBrk="1" hangingPunct="1">
                <a:spcBef>
                  <a:spcPct val="0"/>
                </a:spcBef>
              </a:pPr>
              <a:t>49</a:t>
            </a:fld>
            <a:endParaRPr lang="de-DE" altLang="ko-KR" sz="1400">
              <a:ea typeface="굴림" charset="-127"/>
            </a:endParaRPr>
          </a:p>
        </p:txBody>
      </p:sp>
      <p:sp>
        <p:nvSpPr>
          <p:cNvPr id="143364" name="Rectangle 2"/>
          <p:cNvSpPr>
            <a:spLocks noGrp="1" noRot="1" noChangeAspect="1" noChangeArrowheads="1" noTextEdit="1"/>
          </p:cNvSpPr>
          <p:nvPr>
            <p:ph type="sldImg"/>
          </p:nvPr>
        </p:nvSpPr>
        <p:spPr>
          <a:xfrm>
            <a:off x="141288" y="768350"/>
            <a:ext cx="6821487" cy="3836988"/>
          </a:xfrm>
          <a:ln/>
        </p:spPr>
      </p:sp>
      <p:sp>
        <p:nvSpPr>
          <p:cNvPr id="1433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8708700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8F1FC69-82EE-4832-8EAB-FBA77F4A171C}" type="slidenum">
              <a:rPr lang="ko-KR" altLang="de-DE" sz="1400"/>
              <a:pPr eaLnBrk="1" hangingPunct="1">
                <a:spcBef>
                  <a:spcPct val="0"/>
                </a:spcBef>
              </a:pPr>
              <a:t>50</a:t>
            </a:fld>
            <a:endParaRPr lang="de-DE" altLang="ko-KR" sz="1400"/>
          </a:p>
        </p:txBody>
      </p:sp>
      <p:sp>
        <p:nvSpPr>
          <p:cNvPr id="14438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E5FA03C-5A49-42AB-80CA-2F7EF5768786}" type="slidenum">
              <a:rPr lang="ko-KR" altLang="de-DE" sz="1400">
                <a:ea typeface="굴림" charset="-127"/>
              </a:rPr>
              <a:pPr algn="r" eaLnBrk="1" hangingPunct="1">
                <a:spcBef>
                  <a:spcPct val="0"/>
                </a:spcBef>
              </a:pPr>
              <a:t>50</a:t>
            </a:fld>
            <a:endParaRPr lang="de-DE" altLang="ko-KR" sz="1400">
              <a:ea typeface="굴림" charset="-127"/>
            </a:endParaRPr>
          </a:p>
        </p:txBody>
      </p:sp>
      <p:sp>
        <p:nvSpPr>
          <p:cNvPr id="144388" name="Rectangle 2"/>
          <p:cNvSpPr>
            <a:spLocks noGrp="1" noRot="1" noChangeAspect="1" noChangeArrowheads="1" noTextEdit="1"/>
          </p:cNvSpPr>
          <p:nvPr>
            <p:ph type="sldImg"/>
          </p:nvPr>
        </p:nvSpPr>
        <p:spPr>
          <a:xfrm>
            <a:off x="141288" y="768350"/>
            <a:ext cx="6821487" cy="3836988"/>
          </a:xfrm>
          <a:ln/>
        </p:spPr>
      </p:sp>
      <p:sp>
        <p:nvSpPr>
          <p:cNvPr id="1443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5132389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B5BB5C-0A91-4CE2-9FEB-66D4E8F26578}" type="slidenum">
              <a:rPr lang="ko-KR" altLang="de-DE" sz="1400"/>
              <a:pPr eaLnBrk="1" hangingPunct="1">
                <a:spcBef>
                  <a:spcPct val="0"/>
                </a:spcBef>
              </a:pPr>
              <a:t>51</a:t>
            </a:fld>
            <a:endParaRPr lang="de-DE" altLang="ko-KR" sz="1400"/>
          </a:p>
        </p:txBody>
      </p:sp>
      <p:sp>
        <p:nvSpPr>
          <p:cNvPr id="14541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3207B55-E937-40A0-B3B6-906060EBC9E9}" type="slidenum">
              <a:rPr lang="ko-KR" altLang="de-DE" sz="1400">
                <a:ea typeface="굴림" charset="-127"/>
              </a:rPr>
              <a:pPr algn="r" eaLnBrk="1" hangingPunct="1">
                <a:spcBef>
                  <a:spcPct val="0"/>
                </a:spcBef>
              </a:pPr>
              <a:t>51</a:t>
            </a:fld>
            <a:endParaRPr lang="de-DE" altLang="ko-KR" sz="1400">
              <a:ea typeface="굴림" charset="-127"/>
            </a:endParaRPr>
          </a:p>
        </p:txBody>
      </p:sp>
      <p:sp>
        <p:nvSpPr>
          <p:cNvPr id="145412" name="Rectangle 2"/>
          <p:cNvSpPr>
            <a:spLocks noGrp="1" noRot="1" noChangeAspect="1" noChangeArrowheads="1" noTextEdit="1"/>
          </p:cNvSpPr>
          <p:nvPr>
            <p:ph type="sldImg"/>
          </p:nvPr>
        </p:nvSpPr>
        <p:spPr>
          <a:xfrm>
            <a:off x="141288" y="768350"/>
            <a:ext cx="6821487" cy="3836988"/>
          </a:xfrm>
          <a:ln/>
        </p:spPr>
      </p:sp>
      <p:sp>
        <p:nvSpPr>
          <p:cNvPr id="1454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0896296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95961F-1BB4-4ED0-A143-A89437D5DA1E}" type="slidenum">
              <a:rPr lang="ko-KR" altLang="de-DE" sz="1400"/>
              <a:pPr eaLnBrk="1" hangingPunct="1">
                <a:spcBef>
                  <a:spcPct val="0"/>
                </a:spcBef>
              </a:pPr>
              <a:t>52</a:t>
            </a:fld>
            <a:endParaRPr lang="de-DE" altLang="ko-KR" sz="1400"/>
          </a:p>
        </p:txBody>
      </p:sp>
      <p:sp>
        <p:nvSpPr>
          <p:cNvPr id="1464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1A6C396-25F5-4C95-B367-7F369CD763FD}" type="slidenum">
              <a:rPr lang="ko-KR" altLang="de-DE" sz="1400">
                <a:ea typeface="굴림" charset="-127"/>
              </a:rPr>
              <a:pPr algn="r" eaLnBrk="1" hangingPunct="1">
                <a:spcBef>
                  <a:spcPct val="0"/>
                </a:spcBef>
              </a:pPr>
              <a:t>52</a:t>
            </a:fld>
            <a:endParaRPr lang="de-DE" altLang="ko-KR" sz="1400">
              <a:ea typeface="굴림" charset="-127"/>
            </a:endParaRPr>
          </a:p>
        </p:txBody>
      </p:sp>
      <p:sp>
        <p:nvSpPr>
          <p:cNvPr id="146436" name="Rectangle 2"/>
          <p:cNvSpPr>
            <a:spLocks noGrp="1" noRot="1" noChangeAspect="1" noChangeArrowheads="1" noTextEdit="1"/>
          </p:cNvSpPr>
          <p:nvPr>
            <p:ph type="sldImg"/>
          </p:nvPr>
        </p:nvSpPr>
        <p:spPr>
          <a:xfrm>
            <a:off x="141288" y="768350"/>
            <a:ext cx="6821487" cy="3836988"/>
          </a:xfrm>
          <a:ln/>
        </p:spPr>
      </p:sp>
      <p:sp>
        <p:nvSpPr>
          <p:cNvPr id="1464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3385687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257F6DA-D470-4608-9356-4B6CD2A6F670}" type="slidenum">
              <a:rPr lang="ko-KR" altLang="de-DE" sz="1400"/>
              <a:pPr eaLnBrk="1" hangingPunct="1">
                <a:spcBef>
                  <a:spcPct val="0"/>
                </a:spcBef>
              </a:pPr>
              <a:t>53</a:t>
            </a:fld>
            <a:endParaRPr lang="de-DE" altLang="ko-KR" sz="1400"/>
          </a:p>
        </p:txBody>
      </p:sp>
      <p:sp>
        <p:nvSpPr>
          <p:cNvPr id="14745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19FEA9F-C170-4EC8-8661-10A005705C87}" type="slidenum">
              <a:rPr lang="ko-KR" altLang="de-DE" sz="1400">
                <a:ea typeface="굴림" charset="-127"/>
              </a:rPr>
              <a:pPr algn="r" eaLnBrk="1" hangingPunct="1">
                <a:spcBef>
                  <a:spcPct val="0"/>
                </a:spcBef>
              </a:pPr>
              <a:t>53</a:t>
            </a:fld>
            <a:endParaRPr lang="de-DE" altLang="ko-KR" sz="1400">
              <a:ea typeface="굴림" charset="-127"/>
            </a:endParaRPr>
          </a:p>
        </p:txBody>
      </p:sp>
      <p:sp>
        <p:nvSpPr>
          <p:cNvPr id="147460" name="Rectangle 2"/>
          <p:cNvSpPr>
            <a:spLocks noGrp="1" noRot="1" noChangeAspect="1" noChangeArrowheads="1" noTextEdit="1"/>
          </p:cNvSpPr>
          <p:nvPr>
            <p:ph type="sldImg"/>
          </p:nvPr>
        </p:nvSpPr>
        <p:spPr>
          <a:xfrm>
            <a:off x="141288" y="768350"/>
            <a:ext cx="6821487" cy="3836988"/>
          </a:xfrm>
          <a:ln/>
        </p:spPr>
      </p:sp>
      <p:sp>
        <p:nvSpPr>
          <p:cNvPr id="14746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840752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A06468-F979-419F-9060-1907FFFF79F0}" type="slidenum">
              <a:rPr lang="ko-KR" altLang="de-DE" sz="1400"/>
              <a:pPr eaLnBrk="1" hangingPunct="1">
                <a:spcBef>
                  <a:spcPct val="0"/>
                </a:spcBef>
              </a:pPr>
              <a:t>54</a:t>
            </a:fld>
            <a:endParaRPr lang="de-DE" altLang="ko-KR" sz="1400"/>
          </a:p>
        </p:txBody>
      </p:sp>
      <p:sp>
        <p:nvSpPr>
          <p:cNvPr id="1484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7811819-EEEC-47A2-8DDA-D038AF8C6ED5}" type="slidenum">
              <a:rPr lang="ko-KR" altLang="de-DE" sz="1400">
                <a:ea typeface="굴림" charset="-127"/>
              </a:rPr>
              <a:pPr algn="r" eaLnBrk="1" hangingPunct="1">
                <a:spcBef>
                  <a:spcPct val="0"/>
                </a:spcBef>
              </a:pPr>
              <a:t>54</a:t>
            </a:fld>
            <a:endParaRPr lang="de-DE" altLang="ko-KR" sz="1400">
              <a:ea typeface="굴림" charset="-127"/>
            </a:endParaRPr>
          </a:p>
        </p:txBody>
      </p:sp>
      <p:sp>
        <p:nvSpPr>
          <p:cNvPr id="148484" name="Rectangle 2"/>
          <p:cNvSpPr>
            <a:spLocks noGrp="1" noRot="1" noChangeAspect="1" noChangeArrowheads="1" noTextEdit="1"/>
          </p:cNvSpPr>
          <p:nvPr>
            <p:ph type="sldImg"/>
          </p:nvPr>
        </p:nvSpPr>
        <p:spPr>
          <a:xfrm>
            <a:off x="141288" y="768350"/>
            <a:ext cx="6821487" cy="3836988"/>
          </a:xfrm>
          <a:ln/>
        </p:spPr>
      </p:sp>
      <p:sp>
        <p:nvSpPr>
          <p:cNvPr id="14848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3981832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E3CD5A-09F6-4A86-956A-05AA4D1E2C84}" type="slidenum">
              <a:rPr lang="ko-KR" altLang="de-DE" sz="1400"/>
              <a:pPr eaLnBrk="1" hangingPunct="1">
                <a:spcBef>
                  <a:spcPct val="0"/>
                </a:spcBef>
              </a:pPr>
              <a:t>55</a:t>
            </a:fld>
            <a:endParaRPr lang="de-DE" altLang="ko-KR" sz="1400"/>
          </a:p>
        </p:txBody>
      </p:sp>
      <p:sp>
        <p:nvSpPr>
          <p:cNvPr id="14950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F648DB3-8F7A-48E7-9ABB-BB226F52A8FA}" type="slidenum">
              <a:rPr lang="ko-KR" altLang="de-DE" sz="1400">
                <a:ea typeface="굴림" charset="-127"/>
              </a:rPr>
              <a:pPr algn="r" eaLnBrk="1" hangingPunct="1">
                <a:spcBef>
                  <a:spcPct val="0"/>
                </a:spcBef>
              </a:pPr>
              <a:t>55</a:t>
            </a:fld>
            <a:endParaRPr lang="de-DE" altLang="ko-KR" sz="1400">
              <a:ea typeface="굴림" charset="-127"/>
            </a:endParaRPr>
          </a:p>
        </p:txBody>
      </p:sp>
      <p:sp>
        <p:nvSpPr>
          <p:cNvPr id="149508" name="Rectangle 2"/>
          <p:cNvSpPr>
            <a:spLocks noGrp="1" noRot="1" noChangeAspect="1" noChangeArrowheads="1" noTextEdit="1"/>
          </p:cNvSpPr>
          <p:nvPr>
            <p:ph type="sldImg"/>
          </p:nvPr>
        </p:nvSpPr>
        <p:spPr>
          <a:xfrm>
            <a:off x="141288" y="768350"/>
            <a:ext cx="6821487" cy="3836988"/>
          </a:xfrm>
          <a:ln/>
        </p:spPr>
      </p:sp>
      <p:sp>
        <p:nvSpPr>
          <p:cNvPr id="1495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159833015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998B91-06C7-417F-9E47-F41FD2309772}" type="slidenum">
              <a:rPr lang="ko-KR" altLang="de-DE" sz="1400"/>
              <a:pPr eaLnBrk="1" hangingPunct="1">
                <a:spcBef>
                  <a:spcPct val="0"/>
                </a:spcBef>
              </a:pPr>
              <a:t>56</a:t>
            </a:fld>
            <a:endParaRPr lang="de-DE" altLang="ko-KR" sz="1400"/>
          </a:p>
        </p:txBody>
      </p:sp>
      <p:sp>
        <p:nvSpPr>
          <p:cNvPr id="15053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31419E7-24A1-4B16-94BF-472AD13DFF08}" type="slidenum">
              <a:rPr lang="ko-KR" altLang="de-DE" sz="1400">
                <a:ea typeface="굴림" charset="-127"/>
              </a:rPr>
              <a:pPr algn="r" eaLnBrk="1" hangingPunct="1">
                <a:spcBef>
                  <a:spcPct val="0"/>
                </a:spcBef>
              </a:pPr>
              <a:t>56</a:t>
            </a:fld>
            <a:endParaRPr lang="de-DE" altLang="ko-KR" sz="1400">
              <a:ea typeface="굴림" charset="-127"/>
            </a:endParaRPr>
          </a:p>
        </p:txBody>
      </p:sp>
      <p:sp>
        <p:nvSpPr>
          <p:cNvPr id="150532" name="Rectangle 2"/>
          <p:cNvSpPr>
            <a:spLocks noGrp="1" noRot="1" noChangeAspect="1" noChangeArrowheads="1" noTextEdit="1"/>
          </p:cNvSpPr>
          <p:nvPr>
            <p:ph type="sldImg"/>
          </p:nvPr>
        </p:nvSpPr>
        <p:spPr>
          <a:xfrm>
            <a:off x="141288" y="768350"/>
            <a:ext cx="6821487" cy="3836988"/>
          </a:xfrm>
          <a:ln/>
        </p:spPr>
      </p:sp>
      <p:sp>
        <p:nvSpPr>
          <p:cNvPr id="1505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4959376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A6C202-32AD-4904-AF41-B7E4A003B1EB}" type="slidenum">
              <a:rPr lang="ko-KR" altLang="de-DE" sz="1400"/>
              <a:pPr eaLnBrk="1" hangingPunct="1">
                <a:spcBef>
                  <a:spcPct val="0"/>
                </a:spcBef>
              </a:pPr>
              <a:t>57</a:t>
            </a:fld>
            <a:endParaRPr lang="de-DE" altLang="ko-KR" sz="1400"/>
          </a:p>
        </p:txBody>
      </p:sp>
      <p:sp>
        <p:nvSpPr>
          <p:cNvPr id="15155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67E4F28-721A-4C31-981F-65386F5C03E4}" type="slidenum">
              <a:rPr lang="ko-KR" altLang="de-DE" sz="1400">
                <a:ea typeface="굴림" charset="-127"/>
              </a:rPr>
              <a:pPr algn="r" eaLnBrk="1" hangingPunct="1">
                <a:spcBef>
                  <a:spcPct val="0"/>
                </a:spcBef>
              </a:pPr>
              <a:t>57</a:t>
            </a:fld>
            <a:endParaRPr lang="de-DE" altLang="ko-KR" sz="1400">
              <a:ea typeface="굴림" charset="-127"/>
            </a:endParaRPr>
          </a:p>
        </p:txBody>
      </p:sp>
      <p:sp>
        <p:nvSpPr>
          <p:cNvPr id="151556" name="Rectangle 2"/>
          <p:cNvSpPr>
            <a:spLocks noGrp="1" noRot="1" noChangeAspect="1" noChangeArrowheads="1" noTextEdit="1"/>
          </p:cNvSpPr>
          <p:nvPr>
            <p:ph type="sldImg"/>
          </p:nvPr>
        </p:nvSpPr>
        <p:spPr>
          <a:xfrm>
            <a:off x="141288" y="768350"/>
            <a:ext cx="6821487" cy="3836988"/>
          </a:xfrm>
          <a:ln/>
        </p:spPr>
      </p:sp>
      <p:sp>
        <p:nvSpPr>
          <p:cNvPr id="1515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20894027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BA3C80-E848-4F49-85FA-A36D9CC267D6}" type="slidenum">
              <a:rPr lang="ko-KR" altLang="de-DE" sz="1400"/>
              <a:pPr eaLnBrk="1" hangingPunct="1">
                <a:spcBef>
                  <a:spcPct val="0"/>
                </a:spcBef>
              </a:pPr>
              <a:t>58</a:t>
            </a:fld>
            <a:endParaRPr lang="de-DE" altLang="ko-KR" sz="1400"/>
          </a:p>
        </p:txBody>
      </p:sp>
      <p:sp>
        <p:nvSpPr>
          <p:cNvPr id="1525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DEE9E07-1979-4419-86B0-ED75A4E28373}" type="slidenum">
              <a:rPr lang="ko-KR" altLang="de-DE" sz="1400">
                <a:ea typeface="굴림" charset="-127"/>
              </a:rPr>
              <a:pPr algn="r" eaLnBrk="1" hangingPunct="1">
                <a:spcBef>
                  <a:spcPct val="0"/>
                </a:spcBef>
              </a:pPr>
              <a:t>58</a:t>
            </a:fld>
            <a:endParaRPr lang="de-DE" altLang="ko-KR" sz="1400">
              <a:ea typeface="굴림" charset="-127"/>
            </a:endParaRPr>
          </a:p>
        </p:txBody>
      </p:sp>
      <p:sp>
        <p:nvSpPr>
          <p:cNvPr id="152580" name="Rectangle 2"/>
          <p:cNvSpPr>
            <a:spLocks noGrp="1" noRot="1" noChangeAspect="1" noChangeArrowheads="1" noTextEdit="1"/>
          </p:cNvSpPr>
          <p:nvPr>
            <p:ph type="sldImg"/>
          </p:nvPr>
        </p:nvSpPr>
        <p:spPr>
          <a:xfrm>
            <a:off x="141288" y="768350"/>
            <a:ext cx="6821487" cy="3836988"/>
          </a:xfrm>
          <a:ln/>
        </p:spPr>
      </p:sp>
      <p:sp>
        <p:nvSpPr>
          <p:cNvPr id="152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8611009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5E7D20-F73F-40BB-A6BD-236EA493B3AC}" type="slidenum">
              <a:rPr lang="ko-KR" altLang="de-DE" sz="1400"/>
              <a:pPr eaLnBrk="1" hangingPunct="1">
                <a:spcBef>
                  <a:spcPct val="0"/>
                </a:spcBef>
              </a:pPr>
              <a:t>59</a:t>
            </a:fld>
            <a:endParaRPr lang="de-DE" altLang="ko-KR" sz="1400"/>
          </a:p>
        </p:txBody>
      </p:sp>
      <p:sp>
        <p:nvSpPr>
          <p:cNvPr id="1576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E6A69A6-B50C-401D-B2B9-594D5D438BD7}" type="slidenum">
              <a:rPr lang="ko-KR" altLang="de-DE" sz="1400">
                <a:ea typeface="굴림" charset="-127"/>
              </a:rPr>
              <a:pPr algn="r" eaLnBrk="1" hangingPunct="1">
                <a:spcBef>
                  <a:spcPct val="0"/>
                </a:spcBef>
              </a:pPr>
              <a:t>59</a:t>
            </a:fld>
            <a:endParaRPr lang="de-DE" altLang="ko-KR" sz="1400">
              <a:ea typeface="굴림" charset="-127"/>
            </a:endParaRPr>
          </a:p>
        </p:txBody>
      </p:sp>
      <p:sp>
        <p:nvSpPr>
          <p:cNvPr id="157700" name="Rectangle 2"/>
          <p:cNvSpPr>
            <a:spLocks noGrp="1" noRot="1" noChangeAspect="1" noChangeArrowheads="1" noTextEdit="1"/>
          </p:cNvSpPr>
          <p:nvPr>
            <p:ph type="sldImg"/>
          </p:nvPr>
        </p:nvSpPr>
        <p:spPr>
          <a:xfrm>
            <a:off x="141288" y="768350"/>
            <a:ext cx="6821487" cy="3836988"/>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0202989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5E7D20-F73F-40BB-A6BD-236EA493B3AC}" type="slidenum">
              <a:rPr lang="ko-KR" altLang="de-DE" sz="1400"/>
              <a:pPr eaLnBrk="1" hangingPunct="1">
                <a:spcBef>
                  <a:spcPct val="0"/>
                </a:spcBef>
              </a:pPr>
              <a:t>60</a:t>
            </a:fld>
            <a:endParaRPr lang="de-DE" altLang="ko-KR" sz="1400"/>
          </a:p>
        </p:txBody>
      </p:sp>
      <p:sp>
        <p:nvSpPr>
          <p:cNvPr id="1576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E6A69A6-B50C-401D-B2B9-594D5D438BD7}" type="slidenum">
              <a:rPr lang="ko-KR" altLang="de-DE" sz="1400">
                <a:ea typeface="굴림" charset="-127"/>
              </a:rPr>
              <a:pPr algn="r" eaLnBrk="1" hangingPunct="1">
                <a:spcBef>
                  <a:spcPct val="0"/>
                </a:spcBef>
              </a:pPr>
              <a:t>60</a:t>
            </a:fld>
            <a:endParaRPr lang="de-DE" altLang="ko-KR" sz="1400">
              <a:ea typeface="굴림" charset="-127"/>
            </a:endParaRPr>
          </a:p>
        </p:txBody>
      </p:sp>
      <p:sp>
        <p:nvSpPr>
          <p:cNvPr id="157700" name="Rectangle 2"/>
          <p:cNvSpPr>
            <a:spLocks noGrp="1" noRot="1" noChangeAspect="1" noChangeArrowheads="1" noTextEdit="1"/>
          </p:cNvSpPr>
          <p:nvPr>
            <p:ph type="sldImg"/>
          </p:nvPr>
        </p:nvSpPr>
        <p:spPr>
          <a:xfrm>
            <a:off x="141288" y="768350"/>
            <a:ext cx="6821487" cy="3836988"/>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0202989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5E7D20-F73F-40BB-A6BD-236EA493B3AC}" type="slidenum">
              <a:rPr lang="ko-KR" altLang="de-DE" sz="1400"/>
              <a:pPr eaLnBrk="1" hangingPunct="1">
                <a:spcBef>
                  <a:spcPct val="0"/>
                </a:spcBef>
              </a:pPr>
              <a:t>61</a:t>
            </a:fld>
            <a:endParaRPr lang="de-DE" altLang="ko-KR" sz="1400"/>
          </a:p>
        </p:txBody>
      </p:sp>
      <p:sp>
        <p:nvSpPr>
          <p:cNvPr id="1576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E6A69A6-B50C-401D-B2B9-594D5D438BD7}" type="slidenum">
              <a:rPr lang="ko-KR" altLang="de-DE" sz="1400">
                <a:ea typeface="굴림" charset="-127"/>
              </a:rPr>
              <a:pPr algn="r" eaLnBrk="1" hangingPunct="1">
                <a:spcBef>
                  <a:spcPct val="0"/>
                </a:spcBef>
              </a:pPr>
              <a:t>61</a:t>
            </a:fld>
            <a:endParaRPr lang="de-DE" altLang="ko-KR" sz="1400">
              <a:ea typeface="굴림" charset="-127"/>
            </a:endParaRPr>
          </a:p>
        </p:txBody>
      </p:sp>
      <p:sp>
        <p:nvSpPr>
          <p:cNvPr id="157700" name="Rectangle 2"/>
          <p:cNvSpPr>
            <a:spLocks noGrp="1" noRot="1" noChangeAspect="1" noChangeArrowheads="1" noTextEdit="1"/>
          </p:cNvSpPr>
          <p:nvPr>
            <p:ph type="sldImg"/>
          </p:nvPr>
        </p:nvSpPr>
        <p:spPr>
          <a:xfrm>
            <a:off x="141288" y="768350"/>
            <a:ext cx="6821487" cy="3836988"/>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0202989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5E7D20-F73F-40BB-A6BD-236EA493B3AC}" type="slidenum">
              <a:rPr lang="ko-KR" altLang="de-DE" sz="1400"/>
              <a:pPr eaLnBrk="1" hangingPunct="1">
                <a:spcBef>
                  <a:spcPct val="0"/>
                </a:spcBef>
              </a:pPr>
              <a:t>62</a:t>
            </a:fld>
            <a:endParaRPr lang="de-DE" altLang="ko-KR" sz="1400"/>
          </a:p>
        </p:txBody>
      </p:sp>
      <p:sp>
        <p:nvSpPr>
          <p:cNvPr id="1576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E6A69A6-B50C-401D-B2B9-594D5D438BD7}" type="slidenum">
              <a:rPr lang="ko-KR" altLang="de-DE" sz="1400">
                <a:ea typeface="굴림" charset="-127"/>
              </a:rPr>
              <a:pPr algn="r" eaLnBrk="1" hangingPunct="1">
                <a:spcBef>
                  <a:spcPct val="0"/>
                </a:spcBef>
              </a:pPr>
              <a:t>62</a:t>
            </a:fld>
            <a:endParaRPr lang="de-DE" altLang="ko-KR" sz="1400">
              <a:ea typeface="굴림" charset="-127"/>
            </a:endParaRPr>
          </a:p>
        </p:txBody>
      </p:sp>
      <p:sp>
        <p:nvSpPr>
          <p:cNvPr id="157700" name="Rectangle 2"/>
          <p:cNvSpPr>
            <a:spLocks noGrp="1" noRot="1" noChangeAspect="1" noChangeArrowheads="1" noTextEdit="1"/>
          </p:cNvSpPr>
          <p:nvPr>
            <p:ph type="sldImg"/>
          </p:nvPr>
        </p:nvSpPr>
        <p:spPr>
          <a:xfrm>
            <a:off x="141288" y="768350"/>
            <a:ext cx="6821487" cy="3836988"/>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02029892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5E7D20-F73F-40BB-A6BD-236EA493B3AC}" type="slidenum">
              <a:rPr lang="ko-KR" altLang="de-DE" sz="1400"/>
              <a:pPr eaLnBrk="1" hangingPunct="1">
                <a:spcBef>
                  <a:spcPct val="0"/>
                </a:spcBef>
              </a:pPr>
              <a:t>63</a:t>
            </a:fld>
            <a:endParaRPr lang="de-DE" altLang="ko-KR" sz="1400"/>
          </a:p>
        </p:txBody>
      </p:sp>
      <p:sp>
        <p:nvSpPr>
          <p:cNvPr id="15769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E6A69A6-B50C-401D-B2B9-594D5D438BD7}" type="slidenum">
              <a:rPr lang="ko-KR" altLang="de-DE" sz="1400">
                <a:ea typeface="굴림" charset="-127"/>
              </a:rPr>
              <a:pPr algn="r" eaLnBrk="1" hangingPunct="1">
                <a:spcBef>
                  <a:spcPct val="0"/>
                </a:spcBef>
              </a:pPr>
              <a:t>63</a:t>
            </a:fld>
            <a:endParaRPr lang="de-DE" altLang="ko-KR" sz="1400">
              <a:ea typeface="굴림" charset="-127"/>
            </a:endParaRPr>
          </a:p>
        </p:txBody>
      </p:sp>
      <p:sp>
        <p:nvSpPr>
          <p:cNvPr id="157700" name="Rectangle 2"/>
          <p:cNvSpPr>
            <a:spLocks noGrp="1" noRot="1" noChangeAspect="1" noChangeArrowheads="1" noTextEdit="1"/>
          </p:cNvSpPr>
          <p:nvPr>
            <p:ph type="sldImg"/>
          </p:nvPr>
        </p:nvSpPr>
        <p:spPr>
          <a:xfrm>
            <a:off x="141288" y="768350"/>
            <a:ext cx="6821487" cy="3836988"/>
          </a:xfrm>
          <a:ln/>
        </p:spPr>
      </p:sp>
      <p:sp>
        <p:nvSpPr>
          <p:cNvPr id="157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30202989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560965-3BE1-4518-B9DB-8340D598183C}" type="slidenum">
              <a:rPr lang="ko-KR" altLang="de-DE" sz="1400"/>
              <a:pPr eaLnBrk="1" hangingPunct="1">
                <a:spcBef>
                  <a:spcPct val="0"/>
                </a:spcBef>
              </a:pPr>
              <a:t>64</a:t>
            </a:fld>
            <a:endParaRPr lang="de-DE" altLang="ko-KR" sz="1400"/>
          </a:p>
        </p:txBody>
      </p:sp>
      <p:sp>
        <p:nvSpPr>
          <p:cNvPr id="1607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8E101FB-C3BD-4F2A-BB4A-86CF84535C66}" type="slidenum">
              <a:rPr lang="ko-KR" altLang="de-DE" sz="1400">
                <a:ea typeface="굴림" charset="-127"/>
              </a:rPr>
              <a:pPr algn="r" eaLnBrk="1" hangingPunct="1">
                <a:spcBef>
                  <a:spcPct val="0"/>
                </a:spcBef>
              </a:pPr>
              <a:t>64</a:t>
            </a:fld>
            <a:endParaRPr lang="de-DE" altLang="ko-KR" sz="1400">
              <a:ea typeface="굴림" charset="-127"/>
            </a:endParaRPr>
          </a:p>
        </p:txBody>
      </p:sp>
      <p:sp>
        <p:nvSpPr>
          <p:cNvPr id="160772" name="Rectangle 2"/>
          <p:cNvSpPr>
            <a:spLocks noGrp="1" noRot="1" noChangeAspect="1" noChangeArrowheads="1" noTextEdit="1"/>
          </p:cNvSpPr>
          <p:nvPr>
            <p:ph type="sldImg"/>
          </p:nvPr>
        </p:nvSpPr>
        <p:spPr>
          <a:xfrm>
            <a:off x="141288" y="768350"/>
            <a:ext cx="6821487" cy="3836988"/>
          </a:xfrm>
          <a:ln/>
        </p:spPr>
      </p:sp>
      <p:sp>
        <p:nvSpPr>
          <p:cNvPr id="1607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7182382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560965-3BE1-4518-B9DB-8340D598183C}" type="slidenum">
              <a:rPr lang="ko-KR" altLang="de-DE" sz="1400"/>
              <a:pPr eaLnBrk="1" hangingPunct="1">
                <a:spcBef>
                  <a:spcPct val="0"/>
                </a:spcBef>
              </a:pPr>
              <a:t>65</a:t>
            </a:fld>
            <a:endParaRPr lang="de-DE" altLang="ko-KR" sz="1400"/>
          </a:p>
        </p:txBody>
      </p:sp>
      <p:sp>
        <p:nvSpPr>
          <p:cNvPr id="1607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8E101FB-C3BD-4F2A-BB4A-86CF84535C66}" type="slidenum">
              <a:rPr lang="ko-KR" altLang="de-DE" sz="1400">
                <a:ea typeface="굴림" charset="-127"/>
              </a:rPr>
              <a:pPr algn="r" eaLnBrk="1" hangingPunct="1">
                <a:spcBef>
                  <a:spcPct val="0"/>
                </a:spcBef>
              </a:pPr>
              <a:t>65</a:t>
            </a:fld>
            <a:endParaRPr lang="de-DE" altLang="ko-KR" sz="1400">
              <a:ea typeface="굴림" charset="-127"/>
            </a:endParaRPr>
          </a:p>
        </p:txBody>
      </p:sp>
      <p:sp>
        <p:nvSpPr>
          <p:cNvPr id="160772" name="Rectangle 2"/>
          <p:cNvSpPr>
            <a:spLocks noGrp="1" noRot="1" noChangeAspect="1" noChangeArrowheads="1" noTextEdit="1"/>
          </p:cNvSpPr>
          <p:nvPr>
            <p:ph type="sldImg"/>
          </p:nvPr>
        </p:nvSpPr>
        <p:spPr>
          <a:xfrm>
            <a:off x="141288" y="768350"/>
            <a:ext cx="6821487" cy="3836988"/>
          </a:xfrm>
          <a:ln/>
        </p:spPr>
      </p:sp>
      <p:sp>
        <p:nvSpPr>
          <p:cNvPr id="1607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7182382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560965-3BE1-4518-B9DB-8340D598183C}" type="slidenum">
              <a:rPr lang="ko-KR" altLang="de-DE" sz="1400"/>
              <a:pPr eaLnBrk="1" hangingPunct="1">
                <a:spcBef>
                  <a:spcPct val="0"/>
                </a:spcBef>
              </a:pPr>
              <a:t>66</a:t>
            </a:fld>
            <a:endParaRPr lang="de-DE" altLang="ko-KR" sz="1400"/>
          </a:p>
        </p:txBody>
      </p:sp>
      <p:sp>
        <p:nvSpPr>
          <p:cNvPr id="1607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8E101FB-C3BD-4F2A-BB4A-86CF84535C66}" type="slidenum">
              <a:rPr lang="ko-KR" altLang="de-DE" sz="1400">
                <a:ea typeface="굴림" charset="-127"/>
              </a:rPr>
              <a:pPr algn="r" eaLnBrk="1" hangingPunct="1">
                <a:spcBef>
                  <a:spcPct val="0"/>
                </a:spcBef>
              </a:pPr>
              <a:t>66</a:t>
            </a:fld>
            <a:endParaRPr lang="de-DE" altLang="ko-KR" sz="1400">
              <a:ea typeface="굴림" charset="-127"/>
            </a:endParaRPr>
          </a:p>
        </p:txBody>
      </p:sp>
      <p:sp>
        <p:nvSpPr>
          <p:cNvPr id="160772" name="Rectangle 2"/>
          <p:cNvSpPr>
            <a:spLocks noGrp="1" noRot="1" noChangeAspect="1" noChangeArrowheads="1" noTextEdit="1"/>
          </p:cNvSpPr>
          <p:nvPr>
            <p:ph type="sldImg"/>
          </p:nvPr>
        </p:nvSpPr>
        <p:spPr>
          <a:xfrm>
            <a:off x="141288" y="768350"/>
            <a:ext cx="6821487" cy="3836988"/>
          </a:xfrm>
          <a:ln/>
        </p:spPr>
      </p:sp>
      <p:sp>
        <p:nvSpPr>
          <p:cNvPr id="1607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latin typeface="Arial" panose="020B0604020202020204" pitchFamily="34" charset="0"/>
              <a:ea typeface="굴림" charset="-127"/>
            </a:endParaRPr>
          </a:p>
        </p:txBody>
      </p:sp>
    </p:spTree>
    <p:extLst>
      <p:ext uri="{BB962C8B-B14F-4D97-AF65-F5344CB8AC3E}">
        <p14:creationId xmlns:p14="http://schemas.microsoft.com/office/powerpoint/2010/main" val="7182382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6E072D-D7AE-4667-82C1-29C7FB6D9F2A}" type="slidenum">
              <a:rPr lang="ko-KR" altLang="de-DE" sz="1400"/>
              <a:pPr eaLnBrk="1" hangingPunct="1">
                <a:spcBef>
                  <a:spcPct val="0"/>
                </a:spcBef>
              </a:pPr>
              <a:t>68</a:t>
            </a:fld>
            <a:endParaRPr lang="de-DE" altLang="ko-KR"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762114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8912" eaLnBrk="0" hangingPunct="0">
              <a:spcBef>
                <a:spcPct val="30000"/>
              </a:spcBef>
              <a:defRPr sz="1200">
                <a:solidFill>
                  <a:schemeClr val="tx1"/>
                </a:solidFill>
                <a:latin typeface="Times New Roman" panose="02020603050405020304" pitchFamily="18" charset="0"/>
              </a:defRPr>
            </a:lvl1pPr>
            <a:lvl2pPr marL="770068" indent="-296180" defTabSz="988912" eaLnBrk="0" hangingPunct="0">
              <a:spcBef>
                <a:spcPct val="30000"/>
              </a:spcBef>
              <a:defRPr sz="1200">
                <a:solidFill>
                  <a:schemeClr val="tx1"/>
                </a:solidFill>
                <a:latin typeface="Times New Roman" panose="02020603050405020304" pitchFamily="18" charset="0"/>
              </a:defRPr>
            </a:lvl2pPr>
            <a:lvl3pPr marL="1184720" indent="-236944" defTabSz="988912" eaLnBrk="0" hangingPunct="0">
              <a:spcBef>
                <a:spcPct val="30000"/>
              </a:spcBef>
              <a:defRPr sz="1200">
                <a:solidFill>
                  <a:schemeClr val="tx1"/>
                </a:solidFill>
                <a:latin typeface="Times New Roman" panose="02020603050405020304" pitchFamily="18" charset="0"/>
              </a:defRPr>
            </a:lvl3pPr>
            <a:lvl4pPr marL="1658607" indent="-236944" defTabSz="988912" eaLnBrk="0" hangingPunct="0">
              <a:spcBef>
                <a:spcPct val="30000"/>
              </a:spcBef>
              <a:defRPr sz="1200">
                <a:solidFill>
                  <a:schemeClr val="tx1"/>
                </a:solidFill>
                <a:latin typeface="Times New Roman" panose="02020603050405020304" pitchFamily="18" charset="0"/>
              </a:defRPr>
            </a:lvl4pPr>
            <a:lvl5pPr marL="2132495" indent="-236944" defTabSz="988912" eaLnBrk="0" hangingPunct="0">
              <a:spcBef>
                <a:spcPct val="30000"/>
              </a:spcBef>
              <a:defRPr sz="1200">
                <a:solidFill>
                  <a:schemeClr val="tx1"/>
                </a:solidFill>
                <a:latin typeface="Times New Roman" panose="02020603050405020304" pitchFamily="18" charset="0"/>
              </a:defRPr>
            </a:lvl5pPr>
            <a:lvl6pPr marL="2606383" indent="-236944" defTabSz="988912" eaLnBrk="0" fontAlgn="base" hangingPunct="0">
              <a:spcBef>
                <a:spcPct val="30000"/>
              </a:spcBef>
              <a:spcAft>
                <a:spcPct val="0"/>
              </a:spcAft>
              <a:defRPr sz="1200">
                <a:solidFill>
                  <a:schemeClr val="tx1"/>
                </a:solidFill>
                <a:latin typeface="Times New Roman" panose="02020603050405020304" pitchFamily="18" charset="0"/>
              </a:defRPr>
            </a:lvl6pPr>
            <a:lvl7pPr marL="3080271" indent="-236944" defTabSz="988912" eaLnBrk="0" fontAlgn="base" hangingPunct="0">
              <a:spcBef>
                <a:spcPct val="30000"/>
              </a:spcBef>
              <a:spcAft>
                <a:spcPct val="0"/>
              </a:spcAft>
              <a:defRPr sz="1200">
                <a:solidFill>
                  <a:schemeClr val="tx1"/>
                </a:solidFill>
                <a:latin typeface="Times New Roman" panose="02020603050405020304" pitchFamily="18" charset="0"/>
              </a:defRPr>
            </a:lvl7pPr>
            <a:lvl8pPr marL="3554159" indent="-236944" defTabSz="988912" eaLnBrk="0" fontAlgn="base" hangingPunct="0">
              <a:spcBef>
                <a:spcPct val="30000"/>
              </a:spcBef>
              <a:spcAft>
                <a:spcPct val="0"/>
              </a:spcAft>
              <a:defRPr sz="1200">
                <a:solidFill>
                  <a:schemeClr val="tx1"/>
                </a:solidFill>
                <a:latin typeface="Times New Roman" panose="02020603050405020304" pitchFamily="18" charset="0"/>
              </a:defRPr>
            </a:lvl8pPr>
            <a:lvl9pPr marL="4028046" indent="-236944" defTabSz="98891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0A71E8-32DF-43E4-95A8-5D08A47230EA}" type="slidenum">
              <a:rPr lang="de-DE" altLang="ko-KR" sz="1300">
                <a:solidFill>
                  <a:srgbClr val="000000"/>
                </a:solidFill>
              </a:rPr>
              <a:pPr eaLnBrk="1" hangingPunct="1">
                <a:spcBef>
                  <a:spcPct val="0"/>
                </a:spcBef>
              </a:pPr>
              <a:t>69</a:t>
            </a:fld>
            <a:endParaRPr lang="de-DE" altLang="ko-KR" sz="1300">
              <a:solidFill>
                <a:srgbClr val="000000"/>
              </a:solidFill>
            </a:endParaRPr>
          </a:p>
        </p:txBody>
      </p:sp>
      <p:sp>
        <p:nvSpPr>
          <p:cNvPr id="291843" name="Rectangle 2"/>
          <p:cNvSpPr>
            <a:spLocks noGrp="1" noRot="1" noChangeAspect="1" noChangeArrowheads="1" noTextEdit="1"/>
          </p:cNvSpPr>
          <p:nvPr>
            <p:ph type="sldImg"/>
          </p:nvPr>
        </p:nvSpPr>
        <p:spPr>
          <a:xfrm>
            <a:off x="139700" y="768350"/>
            <a:ext cx="6823075"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375226796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8912" eaLnBrk="0" hangingPunct="0">
              <a:spcBef>
                <a:spcPct val="30000"/>
              </a:spcBef>
              <a:defRPr sz="1200">
                <a:solidFill>
                  <a:schemeClr val="tx1"/>
                </a:solidFill>
                <a:latin typeface="Times New Roman" panose="02020603050405020304" pitchFamily="18" charset="0"/>
              </a:defRPr>
            </a:lvl1pPr>
            <a:lvl2pPr marL="770068" indent="-296180" defTabSz="988912" eaLnBrk="0" hangingPunct="0">
              <a:spcBef>
                <a:spcPct val="30000"/>
              </a:spcBef>
              <a:defRPr sz="1200">
                <a:solidFill>
                  <a:schemeClr val="tx1"/>
                </a:solidFill>
                <a:latin typeface="Times New Roman" panose="02020603050405020304" pitchFamily="18" charset="0"/>
              </a:defRPr>
            </a:lvl2pPr>
            <a:lvl3pPr marL="1184720" indent="-236944" defTabSz="988912" eaLnBrk="0" hangingPunct="0">
              <a:spcBef>
                <a:spcPct val="30000"/>
              </a:spcBef>
              <a:defRPr sz="1200">
                <a:solidFill>
                  <a:schemeClr val="tx1"/>
                </a:solidFill>
                <a:latin typeface="Times New Roman" panose="02020603050405020304" pitchFamily="18" charset="0"/>
              </a:defRPr>
            </a:lvl3pPr>
            <a:lvl4pPr marL="1658607" indent="-236944" defTabSz="988912" eaLnBrk="0" hangingPunct="0">
              <a:spcBef>
                <a:spcPct val="30000"/>
              </a:spcBef>
              <a:defRPr sz="1200">
                <a:solidFill>
                  <a:schemeClr val="tx1"/>
                </a:solidFill>
                <a:latin typeface="Times New Roman" panose="02020603050405020304" pitchFamily="18" charset="0"/>
              </a:defRPr>
            </a:lvl4pPr>
            <a:lvl5pPr marL="2132495" indent="-236944" defTabSz="988912" eaLnBrk="0" hangingPunct="0">
              <a:spcBef>
                <a:spcPct val="30000"/>
              </a:spcBef>
              <a:defRPr sz="1200">
                <a:solidFill>
                  <a:schemeClr val="tx1"/>
                </a:solidFill>
                <a:latin typeface="Times New Roman" panose="02020603050405020304" pitchFamily="18" charset="0"/>
              </a:defRPr>
            </a:lvl5pPr>
            <a:lvl6pPr marL="2606383" indent="-236944" defTabSz="988912" eaLnBrk="0" fontAlgn="base" hangingPunct="0">
              <a:spcBef>
                <a:spcPct val="30000"/>
              </a:spcBef>
              <a:spcAft>
                <a:spcPct val="0"/>
              </a:spcAft>
              <a:defRPr sz="1200">
                <a:solidFill>
                  <a:schemeClr val="tx1"/>
                </a:solidFill>
                <a:latin typeface="Times New Roman" panose="02020603050405020304" pitchFamily="18" charset="0"/>
              </a:defRPr>
            </a:lvl6pPr>
            <a:lvl7pPr marL="3080271" indent="-236944" defTabSz="988912" eaLnBrk="0" fontAlgn="base" hangingPunct="0">
              <a:spcBef>
                <a:spcPct val="30000"/>
              </a:spcBef>
              <a:spcAft>
                <a:spcPct val="0"/>
              </a:spcAft>
              <a:defRPr sz="1200">
                <a:solidFill>
                  <a:schemeClr val="tx1"/>
                </a:solidFill>
                <a:latin typeface="Times New Roman" panose="02020603050405020304" pitchFamily="18" charset="0"/>
              </a:defRPr>
            </a:lvl7pPr>
            <a:lvl8pPr marL="3554159" indent="-236944" defTabSz="988912" eaLnBrk="0" fontAlgn="base" hangingPunct="0">
              <a:spcBef>
                <a:spcPct val="30000"/>
              </a:spcBef>
              <a:spcAft>
                <a:spcPct val="0"/>
              </a:spcAft>
              <a:defRPr sz="1200">
                <a:solidFill>
                  <a:schemeClr val="tx1"/>
                </a:solidFill>
                <a:latin typeface="Times New Roman" panose="02020603050405020304" pitchFamily="18" charset="0"/>
              </a:defRPr>
            </a:lvl8pPr>
            <a:lvl9pPr marL="4028046" indent="-236944" defTabSz="98891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02FB10-2571-4166-8FED-33AF99FA3AA6}" type="slidenum">
              <a:rPr lang="de-DE" altLang="ko-KR" sz="1300">
                <a:solidFill>
                  <a:srgbClr val="000000"/>
                </a:solidFill>
              </a:rPr>
              <a:pPr eaLnBrk="1" hangingPunct="1">
                <a:spcBef>
                  <a:spcPct val="0"/>
                </a:spcBef>
              </a:pPr>
              <a:t>70</a:t>
            </a:fld>
            <a:endParaRPr lang="de-DE" altLang="ko-KR" sz="1300">
              <a:solidFill>
                <a:srgbClr val="000000"/>
              </a:solidFill>
            </a:endParaRPr>
          </a:p>
        </p:txBody>
      </p:sp>
      <p:sp>
        <p:nvSpPr>
          <p:cNvPr id="292867" name="Rectangle 2"/>
          <p:cNvSpPr>
            <a:spLocks noGrp="1" noRot="1" noChangeAspect="1" noChangeArrowheads="1" noTextEdit="1"/>
          </p:cNvSpPr>
          <p:nvPr>
            <p:ph type="sldImg"/>
          </p:nvPr>
        </p:nvSpPr>
        <p:spPr>
          <a:xfrm>
            <a:off x="139700" y="768350"/>
            <a:ext cx="6823075"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7896655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8912" eaLnBrk="0" hangingPunct="0">
              <a:spcBef>
                <a:spcPct val="30000"/>
              </a:spcBef>
              <a:defRPr sz="1200">
                <a:solidFill>
                  <a:schemeClr val="tx1"/>
                </a:solidFill>
                <a:latin typeface="Times New Roman" panose="02020603050405020304" pitchFamily="18" charset="0"/>
              </a:defRPr>
            </a:lvl1pPr>
            <a:lvl2pPr marL="770068" indent="-296180" defTabSz="988912" eaLnBrk="0" hangingPunct="0">
              <a:spcBef>
                <a:spcPct val="30000"/>
              </a:spcBef>
              <a:defRPr sz="1200">
                <a:solidFill>
                  <a:schemeClr val="tx1"/>
                </a:solidFill>
                <a:latin typeface="Times New Roman" panose="02020603050405020304" pitchFamily="18" charset="0"/>
              </a:defRPr>
            </a:lvl2pPr>
            <a:lvl3pPr marL="1184720" indent="-236944" defTabSz="988912" eaLnBrk="0" hangingPunct="0">
              <a:spcBef>
                <a:spcPct val="30000"/>
              </a:spcBef>
              <a:defRPr sz="1200">
                <a:solidFill>
                  <a:schemeClr val="tx1"/>
                </a:solidFill>
                <a:latin typeface="Times New Roman" panose="02020603050405020304" pitchFamily="18" charset="0"/>
              </a:defRPr>
            </a:lvl3pPr>
            <a:lvl4pPr marL="1658607" indent="-236944" defTabSz="988912" eaLnBrk="0" hangingPunct="0">
              <a:spcBef>
                <a:spcPct val="30000"/>
              </a:spcBef>
              <a:defRPr sz="1200">
                <a:solidFill>
                  <a:schemeClr val="tx1"/>
                </a:solidFill>
                <a:latin typeface="Times New Roman" panose="02020603050405020304" pitchFamily="18" charset="0"/>
              </a:defRPr>
            </a:lvl4pPr>
            <a:lvl5pPr marL="2132495" indent="-236944" defTabSz="988912" eaLnBrk="0" hangingPunct="0">
              <a:spcBef>
                <a:spcPct val="30000"/>
              </a:spcBef>
              <a:defRPr sz="1200">
                <a:solidFill>
                  <a:schemeClr val="tx1"/>
                </a:solidFill>
                <a:latin typeface="Times New Roman" panose="02020603050405020304" pitchFamily="18" charset="0"/>
              </a:defRPr>
            </a:lvl5pPr>
            <a:lvl6pPr marL="2606383" indent="-236944" defTabSz="988912" eaLnBrk="0" fontAlgn="base" hangingPunct="0">
              <a:spcBef>
                <a:spcPct val="30000"/>
              </a:spcBef>
              <a:spcAft>
                <a:spcPct val="0"/>
              </a:spcAft>
              <a:defRPr sz="1200">
                <a:solidFill>
                  <a:schemeClr val="tx1"/>
                </a:solidFill>
                <a:latin typeface="Times New Roman" panose="02020603050405020304" pitchFamily="18" charset="0"/>
              </a:defRPr>
            </a:lvl6pPr>
            <a:lvl7pPr marL="3080271" indent="-236944" defTabSz="988912" eaLnBrk="0" fontAlgn="base" hangingPunct="0">
              <a:spcBef>
                <a:spcPct val="30000"/>
              </a:spcBef>
              <a:spcAft>
                <a:spcPct val="0"/>
              </a:spcAft>
              <a:defRPr sz="1200">
                <a:solidFill>
                  <a:schemeClr val="tx1"/>
                </a:solidFill>
                <a:latin typeface="Times New Roman" panose="02020603050405020304" pitchFamily="18" charset="0"/>
              </a:defRPr>
            </a:lvl7pPr>
            <a:lvl8pPr marL="3554159" indent="-236944" defTabSz="988912" eaLnBrk="0" fontAlgn="base" hangingPunct="0">
              <a:spcBef>
                <a:spcPct val="30000"/>
              </a:spcBef>
              <a:spcAft>
                <a:spcPct val="0"/>
              </a:spcAft>
              <a:defRPr sz="1200">
                <a:solidFill>
                  <a:schemeClr val="tx1"/>
                </a:solidFill>
                <a:latin typeface="Times New Roman" panose="02020603050405020304" pitchFamily="18" charset="0"/>
              </a:defRPr>
            </a:lvl8pPr>
            <a:lvl9pPr marL="4028046" indent="-236944" defTabSz="98891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E830EC-AD73-4B25-BE01-0484BE6764AF}" type="slidenum">
              <a:rPr lang="de-DE" altLang="ko-KR" sz="1300">
                <a:solidFill>
                  <a:srgbClr val="000000"/>
                </a:solidFill>
              </a:rPr>
              <a:pPr eaLnBrk="1" hangingPunct="1">
                <a:spcBef>
                  <a:spcPct val="0"/>
                </a:spcBef>
              </a:pPr>
              <a:t>71</a:t>
            </a:fld>
            <a:endParaRPr lang="de-DE" altLang="ko-KR" sz="1300">
              <a:solidFill>
                <a:srgbClr val="000000"/>
              </a:solidFill>
            </a:endParaRPr>
          </a:p>
        </p:txBody>
      </p:sp>
      <p:sp>
        <p:nvSpPr>
          <p:cNvPr id="293891" name="Rectangle 2"/>
          <p:cNvSpPr>
            <a:spLocks noGrp="1" noRot="1" noChangeAspect="1" noChangeArrowheads="1" noTextEdit="1"/>
          </p:cNvSpPr>
          <p:nvPr>
            <p:ph type="sldImg"/>
          </p:nvPr>
        </p:nvSpPr>
        <p:spPr>
          <a:xfrm>
            <a:off x="139700" y="768350"/>
            <a:ext cx="6823075"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40551090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txBox="1">
            <a:spLocks noGrp="1" noChangeArrowheads="1"/>
          </p:cNvSpPr>
          <p:nvPr/>
        </p:nvSpPr>
        <p:spPr bwMode="auto">
          <a:xfrm>
            <a:off x="4023103" y="9723946"/>
            <a:ext cx="3076198"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49" tIns="49474" rIns="98949" bIns="49474"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8CAA87E-684E-432C-A9C8-8D95381DF830}" type="slidenum">
              <a:rPr lang="de-DE" altLang="ko-KR" sz="1300">
                <a:solidFill>
                  <a:srgbClr val="000000"/>
                </a:solidFill>
                <a:ea typeface="굴림" charset="-127"/>
              </a:rPr>
              <a:pPr algn="r" eaLnBrk="1" hangingPunct="1">
                <a:spcBef>
                  <a:spcPct val="0"/>
                </a:spcBef>
              </a:pPr>
              <a:t>72</a:t>
            </a:fld>
            <a:endParaRPr lang="de-DE" altLang="ko-KR" sz="1300">
              <a:solidFill>
                <a:srgbClr val="000000"/>
              </a:solidFill>
              <a:ea typeface="굴림" charset="-127"/>
            </a:endParaRPr>
          </a:p>
        </p:txBody>
      </p:sp>
      <p:sp>
        <p:nvSpPr>
          <p:cNvPr id="294915" name="Rectangle 2"/>
          <p:cNvSpPr>
            <a:spLocks noGrp="1" noRot="1" noChangeAspect="1" noChangeArrowheads="1" noTextEdit="1"/>
          </p:cNvSpPr>
          <p:nvPr>
            <p:ph type="sldImg"/>
          </p:nvPr>
        </p:nvSpPr>
        <p:spPr>
          <a:xfrm>
            <a:off x="139700" y="768350"/>
            <a:ext cx="6823075"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299955511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txBox="1">
            <a:spLocks noGrp="1" noChangeArrowheads="1"/>
          </p:cNvSpPr>
          <p:nvPr/>
        </p:nvSpPr>
        <p:spPr bwMode="auto">
          <a:xfrm>
            <a:off x="4023103" y="9723946"/>
            <a:ext cx="3076198"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49" tIns="49474" rIns="98949" bIns="49474"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47F37F6-FC6A-4854-B983-71D5CE3AC904}" type="slidenum">
              <a:rPr lang="de-DE" altLang="ko-KR" sz="1300">
                <a:solidFill>
                  <a:srgbClr val="000000"/>
                </a:solidFill>
                <a:ea typeface="굴림" charset="-127"/>
              </a:rPr>
              <a:pPr algn="r" eaLnBrk="1" hangingPunct="1">
                <a:spcBef>
                  <a:spcPct val="0"/>
                </a:spcBef>
              </a:pPr>
              <a:t>73</a:t>
            </a:fld>
            <a:endParaRPr lang="de-DE" altLang="ko-KR" sz="1300">
              <a:solidFill>
                <a:srgbClr val="000000"/>
              </a:solidFill>
              <a:ea typeface="굴림" charset="-127"/>
            </a:endParaRPr>
          </a:p>
        </p:txBody>
      </p:sp>
      <p:sp>
        <p:nvSpPr>
          <p:cNvPr id="295939" name="Rectangle 2"/>
          <p:cNvSpPr>
            <a:spLocks noGrp="1" noRot="1" noChangeAspect="1" noChangeArrowheads="1" noTextEdit="1"/>
          </p:cNvSpPr>
          <p:nvPr>
            <p:ph type="sldImg"/>
          </p:nvPr>
        </p:nvSpPr>
        <p:spPr>
          <a:xfrm>
            <a:off x="139700" y="768350"/>
            <a:ext cx="6823075"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23633412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8912" eaLnBrk="0" hangingPunct="0">
              <a:spcBef>
                <a:spcPct val="30000"/>
              </a:spcBef>
              <a:defRPr sz="1200">
                <a:solidFill>
                  <a:schemeClr val="tx1"/>
                </a:solidFill>
                <a:latin typeface="Times New Roman" panose="02020603050405020304" pitchFamily="18" charset="0"/>
              </a:defRPr>
            </a:lvl1pPr>
            <a:lvl2pPr marL="770068" indent="-296180" defTabSz="988912" eaLnBrk="0" hangingPunct="0">
              <a:spcBef>
                <a:spcPct val="30000"/>
              </a:spcBef>
              <a:defRPr sz="1200">
                <a:solidFill>
                  <a:schemeClr val="tx1"/>
                </a:solidFill>
                <a:latin typeface="Times New Roman" panose="02020603050405020304" pitchFamily="18" charset="0"/>
              </a:defRPr>
            </a:lvl2pPr>
            <a:lvl3pPr marL="1184720" indent="-236944" defTabSz="988912" eaLnBrk="0" hangingPunct="0">
              <a:spcBef>
                <a:spcPct val="30000"/>
              </a:spcBef>
              <a:defRPr sz="1200">
                <a:solidFill>
                  <a:schemeClr val="tx1"/>
                </a:solidFill>
                <a:latin typeface="Times New Roman" panose="02020603050405020304" pitchFamily="18" charset="0"/>
              </a:defRPr>
            </a:lvl3pPr>
            <a:lvl4pPr marL="1658607" indent="-236944" defTabSz="988912" eaLnBrk="0" hangingPunct="0">
              <a:spcBef>
                <a:spcPct val="30000"/>
              </a:spcBef>
              <a:defRPr sz="1200">
                <a:solidFill>
                  <a:schemeClr val="tx1"/>
                </a:solidFill>
                <a:latin typeface="Times New Roman" panose="02020603050405020304" pitchFamily="18" charset="0"/>
              </a:defRPr>
            </a:lvl4pPr>
            <a:lvl5pPr marL="2132495" indent="-236944" defTabSz="988912" eaLnBrk="0" hangingPunct="0">
              <a:spcBef>
                <a:spcPct val="30000"/>
              </a:spcBef>
              <a:defRPr sz="1200">
                <a:solidFill>
                  <a:schemeClr val="tx1"/>
                </a:solidFill>
                <a:latin typeface="Times New Roman" panose="02020603050405020304" pitchFamily="18" charset="0"/>
              </a:defRPr>
            </a:lvl5pPr>
            <a:lvl6pPr marL="2606383" indent="-236944" defTabSz="988912" eaLnBrk="0" fontAlgn="base" hangingPunct="0">
              <a:spcBef>
                <a:spcPct val="30000"/>
              </a:spcBef>
              <a:spcAft>
                <a:spcPct val="0"/>
              </a:spcAft>
              <a:defRPr sz="1200">
                <a:solidFill>
                  <a:schemeClr val="tx1"/>
                </a:solidFill>
                <a:latin typeface="Times New Roman" panose="02020603050405020304" pitchFamily="18" charset="0"/>
              </a:defRPr>
            </a:lvl6pPr>
            <a:lvl7pPr marL="3080271" indent="-236944" defTabSz="988912" eaLnBrk="0" fontAlgn="base" hangingPunct="0">
              <a:spcBef>
                <a:spcPct val="30000"/>
              </a:spcBef>
              <a:spcAft>
                <a:spcPct val="0"/>
              </a:spcAft>
              <a:defRPr sz="1200">
                <a:solidFill>
                  <a:schemeClr val="tx1"/>
                </a:solidFill>
                <a:latin typeface="Times New Roman" panose="02020603050405020304" pitchFamily="18" charset="0"/>
              </a:defRPr>
            </a:lvl7pPr>
            <a:lvl8pPr marL="3554159" indent="-236944" defTabSz="988912" eaLnBrk="0" fontAlgn="base" hangingPunct="0">
              <a:spcBef>
                <a:spcPct val="30000"/>
              </a:spcBef>
              <a:spcAft>
                <a:spcPct val="0"/>
              </a:spcAft>
              <a:defRPr sz="1200">
                <a:solidFill>
                  <a:schemeClr val="tx1"/>
                </a:solidFill>
                <a:latin typeface="Times New Roman" panose="02020603050405020304" pitchFamily="18" charset="0"/>
              </a:defRPr>
            </a:lvl8pPr>
            <a:lvl9pPr marL="4028046" indent="-236944" defTabSz="988912"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45921A-13D2-40BA-B4B4-94291028837E}" type="slidenum">
              <a:rPr lang="de-DE" altLang="ko-KR" sz="1300">
                <a:solidFill>
                  <a:srgbClr val="000000"/>
                </a:solidFill>
              </a:rPr>
              <a:pPr eaLnBrk="1" hangingPunct="1">
                <a:spcBef>
                  <a:spcPct val="0"/>
                </a:spcBef>
              </a:pPr>
              <a:t>74</a:t>
            </a:fld>
            <a:endParaRPr lang="de-DE" altLang="ko-KR" sz="1300">
              <a:solidFill>
                <a:srgbClr val="000000"/>
              </a:solidFill>
            </a:endParaRPr>
          </a:p>
        </p:txBody>
      </p:sp>
      <p:sp>
        <p:nvSpPr>
          <p:cNvPr id="296963" name="Rectangle 2"/>
          <p:cNvSpPr>
            <a:spLocks noGrp="1" noRot="1" noChangeAspect="1" noChangeArrowheads="1" noTextEdit="1"/>
          </p:cNvSpPr>
          <p:nvPr>
            <p:ph type="sldImg"/>
          </p:nvPr>
        </p:nvSpPr>
        <p:spPr>
          <a:xfrm>
            <a:off x="139700" y="768350"/>
            <a:ext cx="6823075"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ko-KR">
              <a:ea typeface="굴림" charset="-127"/>
            </a:endParaRPr>
          </a:p>
        </p:txBody>
      </p:sp>
    </p:spTree>
    <p:extLst>
      <p:ext uri="{BB962C8B-B14F-4D97-AF65-F5344CB8AC3E}">
        <p14:creationId xmlns:p14="http://schemas.microsoft.com/office/powerpoint/2010/main" val="89630140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2FF7AA-90BE-4DA1-8A91-1F3CC2142F55}" type="slidenum">
              <a:rPr lang="ko-KR" altLang="de-DE" smtClean="0"/>
              <a:pPr/>
              <a:t>75</a:t>
            </a:fld>
            <a:endParaRPr lang="de-DE" altLang="ko-KR"/>
          </a:p>
        </p:txBody>
      </p:sp>
    </p:spTree>
    <p:extLst>
      <p:ext uri="{BB962C8B-B14F-4D97-AF65-F5344CB8AC3E}">
        <p14:creationId xmlns:p14="http://schemas.microsoft.com/office/powerpoint/2010/main" val="265443700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2FF7AA-90BE-4DA1-8A91-1F3CC2142F55}" type="slidenum">
              <a:rPr lang="ko-KR" altLang="de-DE" smtClean="0"/>
              <a:pPr/>
              <a:t>76</a:t>
            </a:fld>
            <a:endParaRPr lang="de-DE" altLang="ko-KR"/>
          </a:p>
        </p:txBody>
      </p:sp>
    </p:spTree>
    <p:extLst>
      <p:ext uri="{BB962C8B-B14F-4D97-AF65-F5344CB8AC3E}">
        <p14:creationId xmlns:p14="http://schemas.microsoft.com/office/powerpoint/2010/main" val="39620208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B432C29E-AE08-4ED1-A17B-AAE1A1F47E18}" type="slidenum">
              <a:rPr lang="ko-KR" altLang="de-DE" smtClean="0"/>
              <a:pPr/>
              <a:t>‹Nr.›</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bwMode="gray"/>
        <p:txBody>
          <a:bodyPr>
            <a:noAutofit/>
          </a:bodyPr>
          <a:lstStyle>
            <a:lvl1pPr>
              <a:defRPr b="0"/>
            </a:lvl1pPr>
          </a:lstStyle>
          <a:p>
            <a:fld id="{68BF06EE-7DBA-4CD3-B46F-BD9EEED72C96}" type="slidenum">
              <a:rPr lang="ko-KR" altLang="de-DE" smtClean="0"/>
              <a:pPr/>
              <a:t>‹Nr.›</a:t>
            </a:fld>
            <a:endParaRPr lang="de-DE" altLang="ko-K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F63B54A9-E3BB-4ABC-9A72-971253EF7791}" type="slidenum">
              <a:rPr lang="ko-KR" altLang="de-DE" smtClean="0"/>
              <a:pPr/>
              <a:t>‹Nr.›</a:t>
            </a:fld>
            <a:endParaRPr lang="de-DE" altLang="ko-K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B432C29E-AE08-4ED1-A17B-AAE1A1F47E18}"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B432C29E-AE08-4ED1-A17B-AAE1A1F47E18}"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5" name="Slide Number Placeholder 4"/>
          <p:cNvSpPr>
            <a:spLocks noGrp="1"/>
          </p:cNvSpPr>
          <p:nvPr>
            <p:ph type="sldNum" sz="quarter" idx="12"/>
          </p:nvPr>
        </p:nvSpPr>
        <p:spPr bwMode="gray"/>
        <p:txBody>
          <a:bodyPr/>
          <a:lstStyle>
            <a:lvl1pPr>
              <a:defRPr b="0"/>
            </a:lvl1pPr>
          </a:lstStyle>
          <a:p>
            <a:fld id="{2A5F7B83-A9FD-4A2E-B3C4-CE44393C87A7}" type="slidenum">
              <a:rPr lang="ko-KR" altLang="de-DE" smtClean="0"/>
              <a:pPr/>
              <a:t>‹Nr.›</a:t>
            </a:fld>
            <a:endParaRPr lang="de-DE" altLang="ko-K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332554A2-0E15-476A-B932-45AA32E65656}" type="slidenum">
              <a:rPr lang="ko-KR" altLang="de-DE" smtClean="0"/>
              <a:pPr/>
              <a:t>‹Nr.›</a:t>
            </a:fld>
            <a:endParaRPr lang="de-DE" altLang="ko-K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58587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75784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ko-KR" altLang="en-US" sz="1000" b="0" dirty="0">
                <a:solidFill>
                  <a:srgbClr val="333333"/>
                </a:solidFill>
                <a:latin typeface="Calibri Light"/>
              </a:rPr>
              <a:t>이 모듈의 사진 사용은 작가와 저작권 소유자에게 허락 받았다</a:t>
            </a:r>
            <a:r>
              <a:rPr lang="en-US" altLang="ko-KR" sz="1000" b="0" dirty="0">
                <a:solidFill>
                  <a:srgbClr val="333333"/>
                </a:solidFill>
                <a:latin typeface="Calibri Light"/>
              </a:rPr>
              <a:t>. </a:t>
            </a:r>
            <a:r>
              <a:rPr lang="ko-KR" altLang="en-US" sz="1000" b="0" dirty="0">
                <a:solidFill>
                  <a:srgbClr val="333333"/>
                </a:solidFill>
                <a:latin typeface="Calibri Light"/>
              </a:rPr>
              <a:t>세부사항</a:t>
            </a:r>
            <a:r>
              <a:rPr lang="en-US" altLang="ko-KR" sz="1000" b="0" dirty="0">
                <a:solidFill>
                  <a:srgbClr val="333333"/>
                </a:solidFill>
                <a:latin typeface="Calibri Light"/>
              </a:rPr>
              <a:t>(</a:t>
            </a:r>
            <a:r>
              <a:rPr lang="ko-KR" altLang="en-US" sz="1000" b="0" dirty="0">
                <a:solidFill>
                  <a:srgbClr val="333333"/>
                </a:solidFill>
                <a:latin typeface="Calibri Light"/>
              </a:rPr>
              <a:t>작가</a:t>
            </a:r>
            <a:r>
              <a:rPr lang="en-US" altLang="ko-KR" sz="1000" b="0" dirty="0">
                <a:solidFill>
                  <a:srgbClr val="333333"/>
                </a:solidFill>
                <a:latin typeface="Calibri Light"/>
              </a:rPr>
              <a:t>, </a:t>
            </a:r>
            <a:r>
              <a:rPr lang="ko-KR" altLang="en-US" sz="1000" b="0" dirty="0">
                <a:solidFill>
                  <a:srgbClr val="333333"/>
                </a:solidFill>
                <a:latin typeface="Calibri Light"/>
              </a:rPr>
              <a:t>제목</a:t>
            </a:r>
            <a:r>
              <a:rPr lang="en-US" altLang="ko-KR" sz="1000" b="0" dirty="0">
                <a:solidFill>
                  <a:srgbClr val="333333"/>
                </a:solidFill>
                <a:latin typeface="Calibri Light"/>
              </a:rPr>
              <a:t>)</a:t>
            </a:r>
            <a:r>
              <a:rPr lang="ko-KR" altLang="en-US" sz="1000" b="0" dirty="0">
                <a:solidFill>
                  <a:srgbClr val="333333"/>
                </a:solidFill>
                <a:latin typeface="Calibri Light"/>
              </a:rPr>
              <a:t>은</a:t>
            </a:r>
            <a:r>
              <a:rPr lang="en-US" altLang="ko-KR" sz="1000" b="0" dirty="0">
                <a:solidFill>
                  <a:srgbClr val="333333"/>
                </a:solidFill>
                <a:latin typeface="Calibri Light"/>
              </a:rPr>
              <a:t>, </a:t>
            </a:r>
            <a:r>
              <a:rPr lang="ko-KR" altLang="en-US" sz="1000" b="0" dirty="0">
                <a:solidFill>
                  <a:srgbClr val="333333"/>
                </a:solidFill>
                <a:latin typeface="Calibri Light"/>
              </a:rPr>
              <a:t>이 프리젠테이션의 마지막 슬라이드에 언급</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395327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2770258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85315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4743999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913576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9672275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5646588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737608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224462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536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432C29E-AE08-4ED1-A17B-AAE1A1F47E18}" type="slidenum">
              <a:rPr lang="ko-KR" altLang="de-DE" smtClean="0"/>
              <a:pPr/>
              <a:t>‹Nr.›</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05196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7 B </a:t>
            </a:r>
            <a:r>
              <a:rPr lang="en-US" altLang="ja-JP" dirty="0">
                <a:latin typeface="Calibri Light"/>
              </a:rPr>
              <a:t>– </a:t>
            </a:r>
            <a:r>
              <a:rPr lang="ko-KR" altLang="en-US" dirty="0"/>
              <a:t>속단하기 </a:t>
            </a:r>
            <a:r>
              <a:rPr lang="en-US" altLang="ko-KR" dirty="0"/>
              <a:t>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dirty="0">
                <a:solidFill>
                  <a:srgbClr val="004992"/>
                </a:solidFill>
              </a:rPr>
              <a:t> (10|21)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7757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성급한 결론</a:t>
            </a:r>
            <a:endParaRPr lang="en-US" sz="3600">
              <a:latin typeface="+mn-lt"/>
              <a:ea typeface="+mn-ea"/>
              <a:cs typeface="+mn-cs"/>
            </a:endParaRPr>
          </a:p>
        </p:txBody>
      </p:sp>
      <p:sp>
        <p:nvSpPr>
          <p:cNvPr id="5122" name="Rectangle 2"/>
          <p:cNvSpPr>
            <a:spLocks noGrp="1" noChangeArrowheads="1"/>
          </p:cNvSpPr>
          <p:nvPr>
            <p:ph idx="1"/>
          </p:nvPr>
        </p:nvSpPr>
        <p:spPr/>
        <p:txBody>
          <a:bodyPr>
            <a:noAutofit/>
          </a:bodyPr>
          <a:lstStyle/>
          <a:p>
            <a:pPr eaLnBrk="1" hangingPunct="1">
              <a:defRPr/>
            </a:pPr>
            <a:r>
              <a:rPr lang="ko-KR" altLang="en-US" sz="2400" dirty="0">
                <a:solidFill>
                  <a:srgbClr val="333333"/>
                </a:solidFill>
              </a:rPr>
              <a:t>우리는 종종 전체적인 진실을 모른 채 결론을 내리곤 합니다</a:t>
            </a:r>
            <a:r>
              <a:rPr lang="en-US" altLang="ko-KR" sz="2400" dirty="0">
                <a:solidFill>
                  <a:srgbClr val="333333"/>
                </a:solidFill>
              </a:rPr>
              <a:t>.</a:t>
            </a:r>
            <a:endParaRPr lang="en-US" altLang="de-DE" sz="2400" dirty="0">
              <a:solidFill>
                <a:srgbClr val="333333"/>
              </a:solidFill>
            </a:endParaRPr>
          </a:p>
          <a:p>
            <a:pPr marL="342900" indent="-342900" eaLnBrk="1" hangingPunct="1">
              <a:buClr>
                <a:srgbClr val="000000"/>
              </a:buClr>
              <a:buFont typeface="WingDings"/>
              <a:buChar char=""/>
              <a:defRPr/>
            </a:pPr>
            <a:r>
              <a:rPr lang="ko-KR" altLang="en-US" sz="2400" dirty="0">
                <a:solidFill>
                  <a:srgbClr val="333333"/>
                </a:solidFill>
              </a:rPr>
              <a:t>이유</a:t>
            </a:r>
            <a:r>
              <a:rPr lang="en-US" altLang="ko-KR" sz="2400" dirty="0">
                <a:solidFill>
                  <a:srgbClr val="333333"/>
                </a:solidFill>
              </a:rPr>
              <a:t>/</a:t>
            </a:r>
            <a:r>
              <a:rPr lang="ko-KR" altLang="en-US" sz="2400" dirty="0">
                <a:solidFill>
                  <a:srgbClr val="333333"/>
                </a:solidFill>
              </a:rPr>
              <a:t>이점</a:t>
            </a:r>
            <a:r>
              <a:rPr lang="en-US" altLang="de-DE" sz="2400" dirty="0">
                <a:solidFill>
                  <a:srgbClr val="333333"/>
                </a:solidFill>
              </a:rPr>
              <a:t>: </a:t>
            </a:r>
            <a:r>
              <a:rPr lang="en-US" altLang="de-DE" sz="2400" dirty="0"/>
              <a:t>??? </a:t>
            </a:r>
            <a:r>
              <a:rPr lang="ko-KR" altLang="en-US" sz="2400" dirty="0">
                <a:solidFill>
                  <a:srgbClr val="FFFFFF"/>
                </a:solidFill>
              </a:rPr>
              <a:t>절약</a:t>
            </a:r>
            <a:r>
              <a:rPr lang="en-US" altLang="ko-KR" sz="2400" dirty="0">
                <a:solidFill>
                  <a:srgbClr val="FFFFFF"/>
                </a:solidFill>
              </a:rPr>
              <a:t>, </a:t>
            </a:r>
            <a:r>
              <a:rPr lang="ko-KR" altLang="en-US" sz="2400" dirty="0">
                <a:solidFill>
                  <a:srgbClr val="FFFFFF"/>
                </a:solidFill>
              </a:rPr>
              <a:t>안전함을 느끼게 하거나</a:t>
            </a:r>
            <a:r>
              <a:rPr lang="en-US" altLang="ko-KR" sz="2400" dirty="0">
                <a:solidFill>
                  <a:srgbClr val="FFFFFF"/>
                </a:solidFill>
              </a:rPr>
              <a:t>, </a:t>
            </a:r>
            <a:r>
              <a:rPr lang="ko-KR" altLang="en-US" sz="2400" dirty="0">
                <a:solidFill>
                  <a:srgbClr val="FFFFFF"/>
                </a:solidFill>
              </a:rPr>
              <a:t>다른 사람에게 결단력있고 능력이 있는 것처럼 보일 수 있다</a:t>
            </a:r>
            <a:r>
              <a:rPr lang="en-US" altLang="de-DE" sz="2400" dirty="0">
                <a:solidFill>
                  <a:srgbClr val="FFFFFF"/>
                </a:solidFill>
              </a:rPr>
              <a:t> (“</a:t>
            </a:r>
            <a:r>
              <a:rPr lang="ko-KR" altLang="en-US" sz="2400" dirty="0">
                <a:solidFill>
                  <a:srgbClr val="FFFFFF"/>
                </a:solidFill>
              </a:rPr>
              <a:t>잘못된 결정이 결정을 내리지 않는 것보다 낫다</a:t>
            </a:r>
            <a:r>
              <a:rPr lang="en-US" altLang="de-DE" sz="2400" dirty="0">
                <a:solidFill>
                  <a:srgbClr val="FFFFFF"/>
                </a:solidFill>
              </a:rPr>
              <a:t>.”</a:t>
            </a:r>
          </a:p>
          <a:p>
            <a:pPr marL="342900" indent="-342900" eaLnBrk="1" hangingPunct="1">
              <a:buClr>
                <a:srgbClr val="333333"/>
              </a:buClr>
              <a:buFont typeface="WingDings"/>
              <a:buChar char=""/>
              <a:defRPr/>
            </a:pPr>
            <a:r>
              <a:rPr lang="ko-KR" altLang="en-US" sz="2400" dirty="0">
                <a:solidFill>
                  <a:srgbClr val="333333"/>
                </a:solidFill>
              </a:rPr>
              <a:t>단점</a:t>
            </a:r>
            <a:r>
              <a:rPr lang="en-US" altLang="de-DE" sz="2400" dirty="0">
                <a:solidFill>
                  <a:srgbClr val="333333"/>
                </a:solidFill>
              </a:rPr>
              <a:t>: </a:t>
            </a:r>
            <a:r>
              <a:rPr lang="en-US" altLang="de-DE" sz="2400" dirty="0"/>
              <a:t>??? </a:t>
            </a:r>
            <a:r>
              <a:rPr lang="ko-KR" altLang="en-US" sz="2400" dirty="0">
                <a:solidFill>
                  <a:srgbClr val="FFFFFF"/>
                </a:solidFill>
              </a:rPr>
              <a:t>부정확하고 위험한 결정일 위험</a:t>
            </a:r>
            <a:r>
              <a:rPr lang="en-US" altLang="de-DE" sz="2400" dirty="0">
                <a:solidFill>
                  <a:srgbClr val="FFFFFF"/>
                </a:solidFill>
              </a:rPr>
              <a:t>...</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2</a:t>
            </a:fld>
            <a:endParaRPr lang="de-DE" altLang="ko-KR">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성급한 결론</a:t>
            </a:r>
            <a:endParaRPr lang="en-US" sz="3600">
              <a:latin typeface="+mn-lt"/>
              <a:ea typeface="+mn-ea"/>
              <a:cs typeface="+mn-cs"/>
            </a:endParaRPr>
          </a:p>
        </p:txBody>
      </p:sp>
      <p:sp>
        <p:nvSpPr>
          <p:cNvPr id="5122" name="Rectangle 2"/>
          <p:cNvSpPr>
            <a:spLocks noGrp="1" noChangeArrowheads="1"/>
          </p:cNvSpPr>
          <p:nvPr>
            <p:ph idx="1"/>
          </p:nvPr>
        </p:nvSpPr>
        <p:spPr/>
        <p:txBody>
          <a:bodyPr>
            <a:noAutofit/>
          </a:bodyPr>
          <a:lstStyle/>
          <a:p>
            <a:pPr eaLnBrk="1" hangingPunct="1">
              <a:defRPr/>
            </a:pPr>
            <a:r>
              <a:rPr lang="ko-KR" altLang="en-US" sz="2400" dirty="0">
                <a:solidFill>
                  <a:srgbClr val="333333"/>
                </a:solidFill>
              </a:rPr>
              <a:t>우리는 종종 전체적인 진실을 모른 채 결론을 내리곤 합니다</a:t>
            </a:r>
            <a:r>
              <a:rPr lang="en-US" altLang="ko-KR" sz="2400" dirty="0">
                <a:solidFill>
                  <a:srgbClr val="333333"/>
                </a:solidFill>
              </a:rPr>
              <a:t>.</a:t>
            </a:r>
            <a:endParaRPr lang="en-US" altLang="de-DE" sz="2400" dirty="0">
              <a:solidFill>
                <a:srgbClr val="333333"/>
              </a:solidFill>
            </a:endParaRPr>
          </a:p>
          <a:p>
            <a:pPr marL="342900" indent="-342900" eaLnBrk="1" hangingPunct="1">
              <a:buClr>
                <a:srgbClr val="000000"/>
              </a:buClr>
              <a:buFont typeface="WingDings"/>
              <a:buChar char=""/>
              <a:defRPr/>
            </a:pPr>
            <a:r>
              <a:rPr lang="ko-KR" altLang="en-US" sz="2400" dirty="0">
                <a:solidFill>
                  <a:srgbClr val="333333"/>
                </a:solidFill>
              </a:rPr>
              <a:t>이유</a:t>
            </a:r>
            <a:r>
              <a:rPr lang="en-US" altLang="ko-KR" sz="2400" dirty="0">
                <a:solidFill>
                  <a:srgbClr val="333333"/>
                </a:solidFill>
              </a:rPr>
              <a:t>/</a:t>
            </a:r>
            <a:r>
              <a:rPr lang="ko-KR" altLang="en-US" sz="2400" dirty="0">
                <a:solidFill>
                  <a:srgbClr val="333333"/>
                </a:solidFill>
              </a:rPr>
              <a:t>이점</a:t>
            </a:r>
            <a:r>
              <a:rPr lang="en-US" altLang="de-DE" sz="2400" dirty="0">
                <a:solidFill>
                  <a:srgbClr val="333333"/>
                </a:solidFill>
              </a:rPr>
              <a:t>: </a:t>
            </a:r>
            <a:r>
              <a:rPr lang="ko-KR" altLang="en-US" sz="2400" dirty="0">
                <a:solidFill>
                  <a:srgbClr val="004992"/>
                </a:solidFill>
              </a:rPr>
              <a:t>시간 절약</a:t>
            </a:r>
            <a:r>
              <a:rPr lang="en-US" altLang="ko-KR" sz="2400" dirty="0">
                <a:solidFill>
                  <a:srgbClr val="004992"/>
                </a:solidFill>
              </a:rPr>
              <a:t>, </a:t>
            </a:r>
            <a:r>
              <a:rPr lang="ko-KR" altLang="en-US" sz="2400" dirty="0">
                <a:solidFill>
                  <a:srgbClr val="004992"/>
                </a:solidFill>
              </a:rPr>
              <a:t>안전함을 느끼게 하거나</a:t>
            </a:r>
            <a:r>
              <a:rPr lang="en-US" altLang="ko-KR" sz="2400" dirty="0">
                <a:solidFill>
                  <a:srgbClr val="004992"/>
                </a:solidFill>
              </a:rPr>
              <a:t>, </a:t>
            </a:r>
            <a:r>
              <a:rPr lang="ko-KR" altLang="en-US" sz="2400" dirty="0">
                <a:solidFill>
                  <a:srgbClr val="004992"/>
                </a:solidFill>
              </a:rPr>
              <a:t>다른 사람에게 결단력있고 능력이 있는 것처럼 보일 수 있다</a:t>
            </a:r>
            <a:r>
              <a:rPr lang="en-US" altLang="de-DE" sz="2400" dirty="0">
                <a:solidFill>
                  <a:srgbClr val="004992"/>
                </a:solidFill>
              </a:rPr>
              <a:t> (“</a:t>
            </a:r>
            <a:r>
              <a:rPr lang="ko-KR" altLang="en-US" sz="2400" dirty="0">
                <a:solidFill>
                  <a:srgbClr val="004992"/>
                </a:solidFill>
              </a:rPr>
              <a:t>잘못된 결정이 결정을 내리지 않는 것보다 낫다</a:t>
            </a:r>
            <a:r>
              <a:rPr lang="en-US" altLang="de-DE" sz="2400" dirty="0">
                <a:solidFill>
                  <a:srgbClr val="004992"/>
                </a:solidFill>
              </a:rPr>
              <a:t>.”)</a:t>
            </a:r>
          </a:p>
          <a:p>
            <a:pPr marL="342900" indent="-342900">
              <a:buClr>
                <a:srgbClr val="333333"/>
              </a:buClr>
              <a:buFont typeface="WingDings"/>
              <a:buChar char=""/>
              <a:defRPr/>
            </a:pPr>
            <a:r>
              <a:rPr lang="ko-KR" altLang="en-US" sz="2400" dirty="0">
                <a:solidFill>
                  <a:srgbClr val="333333"/>
                </a:solidFill>
              </a:rPr>
              <a:t>단점</a:t>
            </a:r>
            <a:r>
              <a:rPr lang="en-US" altLang="de-DE" sz="2400" dirty="0">
                <a:solidFill>
                  <a:srgbClr val="333333"/>
                </a:solidFill>
              </a:rPr>
              <a:t>: </a:t>
            </a:r>
            <a:r>
              <a:rPr lang="en-US" altLang="de-DE" sz="2400" dirty="0"/>
              <a:t>???</a:t>
            </a:r>
            <a:r>
              <a:rPr lang="en-US" altLang="de-DE" sz="2400" dirty="0">
                <a:solidFill>
                  <a:srgbClr val="FFFFFF"/>
                </a:solidFill>
              </a:rPr>
              <a:t> </a:t>
            </a:r>
            <a:r>
              <a:rPr lang="ko-KR" altLang="en-US" sz="2400" dirty="0">
                <a:solidFill>
                  <a:srgbClr val="FFFFFF"/>
                </a:solidFill>
              </a:rPr>
              <a:t>부정확하고 위험한 결정일 위험</a:t>
            </a:r>
            <a:r>
              <a:rPr lang="en-US" altLang="de-DE" sz="2400" dirty="0">
                <a:solidFill>
                  <a:srgbClr val="FFFFFF"/>
                </a:solidFill>
              </a:rPr>
              <a:t>...</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3</a:t>
            </a:fld>
            <a:endParaRPr lang="de-DE" altLang="ko-KR">
              <a:latin typeface="+mn-lt"/>
              <a:cs typeface="+mn-cs"/>
            </a:endParaRPr>
          </a:p>
        </p:txBody>
      </p:sp>
    </p:spTree>
    <p:extLst>
      <p:ext uri="{BB962C8B-B14F-4D97-AF65-F5344CB8AC3E}">
        <p14:creationId xmlns:p14="http://schemas.microsoft.com/office/powerpoint/2010/main" val="1367724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성급한 결론</a:t>
            </a:r>
            <a:endParaRPr lang="en-US" sz="3600">
              <a:latin typeface="+mn-lt"/>
              <a:ea typeface="+mn-ea"/>
              <a:cs typeface="+mn-cs"/>
            </a:endParaRPr>
          </a:p>
        </p:txBody>
      </p:sp>
      <p:sp>
        <p:nvSpPr>
          <p:cNvPr id="5122" name="Rectangle 2"/>
          <p:cNvSpPr>
            <a:spLocks noGrp="1" noChangeArrowheads="1"/>
          </p:cNvSpPr>
          <p:nvPr>
            <p:ph idx="1"/>
          </p:nvPr>
        </p:nvSpPr>
        <p:spPr/>
        <p:txBody>
          <a:bodyPr>
            <a:noAutofit/>
          </a:bodyPr>
          <a:lstStyle/>
          <a:p>
            <a:pPr eaLnBrk="1" hangingPunct="1">
              <a:defRPr/>
            </a:pPr>
            <a:r>
              <a:rPr lang="ko-KR" altLang="en-US" sz="2400" dirty="0">
                <a:solidFill>
                  <a:srgbClr val="333333"/>
                </a:solidFill>
              </a:rPr>
              <a:t>우리는 종종 전체적인 진실을 모른 채 결론을 내리곤 합니다</a:t>
            </a:r>
            <a:r>
              <a:rPr lang="en-US" altLang="ko-KR" sz="2400" dirty="0">
                <a:solidFill>
                  <a:srgbClr val="333333"/>
                </a:solidFill>
              </a:rPr>
              <a:t>.</a:t>
            </a:r>
            <a:endParaRPr lang="en-US" altLang="de-DE" sz="2400" dirty="0">
              <a:solidFill>
                <a:srgbClr val="333333"/>
              </a:solidFill>
            </a:endParaRPr>
          </a:p>
          <a:p>
            <a:pPr marL="342900" indent="-342900" eaLnBrk="1" hangingPunct="1">
              <a:buClr>
                <a:srgbClr val="000000"/>
              </a:buClr>
              <a:buFont typeface="WingDings"/>
              <a:buChar char=""/>
              <a:defRPr/>
            </a:pPr>
            <a:r>
              <a:rPr lang="ko-KR" altLang="en-US" sz="2400" dirty="0">
                <a:solidFill>
                  <a:srgbClr val="333333"/>
                </a:solidFill>
              </a:rPr>
              <a:t>이유</a:t>
            </a:r>
            <a:r>
              <a:rPr lang="en-US" altLang="ko-KR" sz="2400" dirty="0">
                <a:solidFill>
                  <a:srgbClr val="333333"/>
                </a:solidFill>
              </a:rPr>
              <a:t>/</a:t>
            </a:r>
            <a:r>
              <a:rPr lang="ko-KR" altLang="en-US" sz="2400" dirty="0">
                <a:solidFill>
                  <a:srgbClr val="333333"/>
                </a:solidFill>
              </a:rPr>
              <a:t>이점</a:t>
            </a:r>
            <a:r>
              <a:rPr lang="en-US" altLang="de-DE" sz="2400" dirty="0">
                <a:solidFill>
                  <a:srgbClr val="333333"/>
                </a:solidFill>
              </a:rPr>
              <a:t>: </a:t>
            </a:r>
            <a:r>
              <a:rPr lang="ko-KR" altLang="en-US" sz="2400" dirty="0">
                <a:solidFill>
                  <a:srgbClr val="004992"/>
                </a:solidFill>
              </a:rPr>
              <a:t>시간 절약</a:t>
            </a:r>
            <a:r>
              <a:rPr lang="en-US" altLang="ko-KR" sz="2400" dirty="0">
                <a:solidFill>
                  <a:srgbClr val="004992"/>
                </a:solidFill>
              </a:rPr>
              <a:t>, </a:t>
            </a:r>
            <a:r>
              <a:rPr lang="ko-KR" altLang="en-US" sz="2400" dirty="0">
                <a:solidFill>
                  <a:srgbClr val="004992"/>
                </a:solidFill>
              </a:rPr>
              <a:t>안전함을 느끼게 하거나</a:t>
            </a:r>
            <a:r>
              <a:rPr lang="en-US" altLang="ko-KR" sz="2400" dirty="0">
                <a:solidFill>
                  <a:srgbClr val="004992"/>
                </a:solidFill>
              </a:rPr>
              <a:t>, </a:t>
            </a:r>
            <a:r>
              <a:rPr lang="ko-KR" altLang="en-US" sz="2400" dirty="0">
                <a:solidFill>
                  <a:srgbClr val="004992"/>
                </a:solidFill>
              </a:rPr>
              <a:t>다른 사람에게 결단력있고 능력이 있는 것처럼 보일 수 </a:t>
            </a:r>
            <a:r>
              <a:rPr lang="ko-KR" altLang="en-US" sz="2400">
                <a:solidFill>
                  <a:srgbClr val="004992"/>
                </a:solidFill>
              </a:rPr>
              <a:t>있다</a:t>
            </a:r>
            <a:r>
              <a:rPr lang="en-US" altLang="de-DE" sz="2400">
                <a:solidFill>
                  <a:srgbClr val="004992"/>
                </a:solidFill>
              </a:rPr>
              <a:t> (“</a:t>
            </a:r>
            <a:r>
              <a:rPr lang="ko-KR" altLang="en-US" sz="2400">
                <a:solidFill>
                  <a:srgbClr val="004992"/>
                </a:solidFill>
              </a:rPr>
              <a:t>잘못된 </a:t>
            </a:r>
            <a:r>
              <a:rPr lang="ko-KR" altLang="en-US" sz="2400" dirty="0">
                <a:solidFill>
                  <a:srgbClr val="004992"/>
                </a:solidFill>
              </a:rPr>
              <a:t>결정이 결정을 내리지 않는 것보다 </a:t>
            </a:r>
            <a:r>
              <a:rPr lang="ko-KR" altLang="en-US" sz="2400">
                <a:solidFill>
                  <a:srgbClr val="004992"/>
                </a:solidFill>
              </a:rPr>
              <a:t>낫다</a:t>
            </a:r>
            <a:r>
              <a:rPr lang="en-US" altLang="de-DE" sz="2400">
                <a:solidFill>
                  <a:srgbClr val="004992"/>
                </a:solidFill>
              </a:rPr>
              <a:t>.”)</a:t>
            </a:r>
            <a:endParaRPr lang="en-US" altLang="de-DE" sz="2400" dirty="0">
              <a:solidFill>
                <a:srgbClr val="004992"/>
              </a:solidFill>
            </a:endParaRPr>
          </a:p>
          <a:p>
            <a:pPr marL="342900" indent="-342900" eaLnBrk="1" hangingPunct="1">
              <a:buClr>
                <a:srgbClr val="333333"/>
              </a:buClr>
              <a:buFont typeface="WingDings"/>
              <a:buChar char=""/>
              <a:defRPr/>
            </a:pPr>
            <a:r>
              <a:rPr lang="ko-KR" altLang="en-US" sz="2400" dirty="0">
                <a:solidFill>
                  <a:srgbClr val="333333"/>
                </a:solidFill>
              </a:rPr>
              <a:t>단점</a:t>
            </a:r>
            <a:r>
              <a:rPr lang="en-US" altLang="de-DE" sz="2400" dirty="0">
                <a:solidFill>
                  <a:srgbClr val="333333"/>
                </a:solidFill>
              </a:rPr>
              <a:t>: </a:t>
            </a:r>
            <a:r>
              <a:rPr lang="ko-KR" altLang="en-US" sz="2400" dirty="0">
                <a:solidFill>
                  <a:srgbClr val="004992"/>
                </a:solidFill>
              </a:rPr>
              <a:t>부정확하고 위험한 결정일 위험</a:t>
            </a:r>
            <a:r>
              <a:rPr lang="en-US" alt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4</a:t>
            </a:fld>
            <a:endParaRPr lang="de-DE" altLang="ko-KR">
              <a:latin typeface="+mn-lt"/>
              <a:cs typeface="+mn-cs"/>
            </a:endParaRPr>
          </a:p>
        </p:txBody>
      </p:sp>
    </p:spTree>
    <p:extLst>
      <p:ext uri="{BB962C8B-B14F-4D97-AF65-F5344CB8AC3E}">
        <p14:creationId xmlns:p14="http://schemas.microsoft.com/office/powerpoint/2010/main" val="4162603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성급한 결</a:t>
            </a:r>
            <a:r>
              <a:rPr lang="ko-KR" altLang="en-US" dirty="0">
                <a:latin typeface="+mn-lt"/>
                <a:ea typeface="+mn-ea"/>
                <a:cs typeface="+mn-cs"/>
              </a:rPr>
              <a:t>론</a:t>
            </a:r>
            <a:br>
              <a:rPr lang="ko-KR" altLang="en-US" dirty="0">
                <a:latin typeface="+mn-lt"/>
                <a:ea typeface="+mn-ea"/>
                <a:cs typeface="+mn-cs"/>
              </a:rPr>
            </a:br>
            <a:r>
              <a:rPr lang="ko-KR" altLang="en-US" dirty="0">
                <a:latin typeface="+mn-lt"/>
                <a:ea typeface="+mn-ea"/>
                <a:cs typeface="+mn-cs"/>
              </a:rPr>
              <a:t>어떤 종류의 상황에서 우리는 전체적인 진실을 모른채 결론을 내리는가</a:t>
            </a:r>
            <a:r>
              <a:rPr lang="en-US" altLang="ko-KR"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5</a:t>
            </a:fld>
            <a:endParaRPr lang="de-DE" altLang="ko-KR">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911976951"/>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언제</a:t>
                      </a:r>
                      <a:r>
                        <a:rPr kumimoji="0" lang="en-US" altLang="ko-KR" sz="2000" b="0" i="0" u="none" strike="noStrike" cap="none" normalizeH="0" baseline="0" dirty="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예</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문제가 매우 복잡할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우리가 일반화할 수 있는 어떤 사전 경험을 한 적이 있을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그 결정이 실로 중요하지 않을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성급한 결</a:t>
            </a:r>
            <a:r>
              <a:rPr lang="ko-KR" altLang="en-US" dirty="0">
                <a:latin typeface="+mn-lt"/>
                <a:ea typeface="+mn-ea"/>
                <a:cs typeface="+mn-cs"/>
              </a:rPr>
              <a:t>론</a:t>
            </a:r>
            <a:br>
              <a:rPr lang="ko-KR" altLang="en-US" dirty="0">
                <a:latin typeface="+mn-lt"/>
                <a:ea typeface="+mn-ea"/>
                <a:cs typeface="+mn-cs"/>
              </a:rPr>
            </a:br>
            <a:r>
              <a:rPr lang="ko-KR" altLang="en-US" dirty="0">
                <a:latin typeface="+mn-lt"/>
                <a:ea typeface="+mn-ea"/>
                <a:cs typeface="+mn-cs"/>
              </a:rPr>
              <a:t>어떤 종류의 상황에서 우리는 전체적인 진실을 모른채 결론을 내리는가</a:t>
            </a:r>
            <a:r>
              <a:rPr lang="en-US" altLang="ko-KR"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6</a:t>
            </a:fld>
            <a:endParaRPr lang="de-DE" altLang="ko-KR">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611544402"/>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언제</a:t>
                      </a:r>
                      <a:r>
                        <a:rPr kumimoji="0" lang="en-US" altLang="ko-KR" sz="2000" b="0" i="0" u="none" strike="noStrike" cap="none" normalizeH="0" baseline="0" dirty="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예</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문제가 매우 복잡할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차를 살 때</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모든 모델들을 비교하고 모든 변수를 숙고하는 것은 불가능하다</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가격</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연비 등</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당신은 선택을 해야 한다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우리가 일반화할 수 있는 어떤 사전 경험을 한 적이 있을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그 결정이 실로 중요하지 않을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30435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성급한 결</a:t>
            </a:r>
            <a:r>
              <a:rPr lang="ko-KR" altLang="en-US" dirty="0">
                <a:latin typeface="+mn-lt"/>
                <a:ea typeface="+mn-ea"/>
                <a:cs typeface="+mn-cs"/>
              </a:rPr>
              <a:t>론</a:t>
            </a:r>
            <a:br>
              <a:rPr lang="ko-KR" altLang="en-US" dirty="0">
                <a:latin typeface="+mn-lt"/>
                <a:ea typeface="+mn-ea"/>
                <a:cs typeface="+mn-cs"/>
              </a:rPr>
            </a:br>
            <a:r>
              <a:rPr lang="ko-KR" altLang="en-US" dirty="0">
                <a:latin typeface="+mn-lt"/>
                <a:ea typeface="+mn-ea"/>
                <a:cs typeface="+mn-cs"/>
              </a:rPr>
              <a:t>어떤 종류의 상황에서 우리는 전체적인 진실을 모른채 결론을 내리는가</a:t>
            </a:r>
            <a:r>
              <a:rPr lang="en-US" altLang="ko-KR"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7</a:t>
            </a:fld>
            <a:endParaRPr lang="de-DE" altLang="ko-KR">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965854130"/>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언제</a:t>
                      </a:r>
                      <a:r>
                        <a:rPr kumimoji="0" lang="en-US" altLang="ko-KR" sz="2000" b="0" i="0" u="none" strike="noStrike" cap="none" normalizeH="0" baseline="0" dirty="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예</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문제가 매우 복잡할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차를 살 때</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모든 모델들을 비교하고 모든 변수를 숙고하는 것은 불가능하다</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가격</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연비 등</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당신은 선택을 해야 한다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우리가 일반화할 수 있는 어떤 사전 경험을 한 적이 있을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과잉 일반화 들은 선입견</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편견</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으로 이끌 수 있다 </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하나만 보거나 모두만 보거나 즉 나무만 보거나 숲만 보거나</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그 결정이 실로 중요하지 않을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77880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dirty="0">
                <a:latin typeface="+mn-lt"/>
                <a:ea typeface="+mn-ea"/>
                <a:cs typeface="+mn-cs"/>
              </a:rPr>
              <a:t>성급한 결</a:t>
            </a:r>
            <a:r>
              <a:rPr lang="ko-KR" altLang="en-US" dirty="0">
                <a:latin typeface="+mn-lt"/>
                <a:ea typeface="+mn-ea"/>
                <a:cs typeface="+mn-cs"/>
              </a:rPr>
              <a:t>론</a:t>
            </a:r>
            <a:br>
              <a:rPr lang="ko-KR" altLang="en-US" dirty="0">
                <a:latin typeface="+mn-lt"/>
                <a:ea typeface="+mn-ea"/>
                <a:cs typeface="+mn-cs"/>
              </a:rPr>
            </a:br>
            <a:r>
              <a:rPr lang="ko-KR" altLang="en-US" dirty="0">
                <a:latin typeface="+mn-lt"/>
                <a:ea typeface="+mn-ea"/>
                <a:cs typeface="+mn-cs"/>
              </a:rPr>
              <a:t>어떤 종류의 상황에서 우리는 전체적인 진실을 모른채 결론을 내리는가</a:t>
            </a:r>
            <a:r>
              <a:rPr lang="en-US" altLang="ko-KR"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8</a:t>
            </a:fld>
            <a:endParaRPr lang="de-DE" altLang="ko-KR">
              <a:latin typeface="+mn-lt"/>
              <a:cs typeface="+mn-cs"/>
            </a:endParaRPr>
          </a:p>
        </p:txBody>
      </p:sp>
      <p:graphicFrame>
        <p:nvGraphicFramePr>
          <p:cNvPr id="6" name="Group 27"/>
          <p:cNvGraphicFramePr>
            <a:graphicFrameLocks noGrp="1"/>
          </p:cNvGraphicFramePr>
          <p:nvPr>
            <p:extLst>
              <p:ext uri="{D42A27DB-BD31-4B8C-83A1-F6EECF244321}">
                <p14:modId xmlns:p14="http://schemas.microsoft.com/office/powerpoint/2010/main" val="3389935353"/>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언제</a:t>
                      </a:r>
                      <a:r>
                        <a:rPr kumimoji="0" lang="en-US" altLang="ko-KR" sz="2000" b="0" i="0" u="none" strike="noStrike" cap="none" normalizeH="0" baseline="0">
                          <a:ln>
                            <a:noFill/>
                          </a:ln>
                          <a:solidFill>
                            <a:srgbClr val="000000"/>
                          </a:solidFill>
                          <a:effectLst/>
                          <a:latin typeface="+mn-lt"/>
                          <a:ea typeface="+mn-ea"/>
                          <a:cs typeface="+mn-cs"/>
                        </a:rPr>
                        <a:t>?</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예</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문제가 매우 복잡할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차를 살 때</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모든 모델들을 비교하고 모든 변수를 숙고하는 것은 불가능하다</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가격</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연비 등</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당신은 선택을 해야 한다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우리가 일반화할 수 있는 어떤 사전 경험을 한 적이 있을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과잉 일반화 들은 선입견</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편견</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으로 이끌 수 있다 </a:t>
                      </a: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하나만 보거나 모두만 보거나 즉 나무만 보거나 숲만 보거나</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ko-KR" sz="2000" b="0" i="0" u="none" strike="noStrike" cap="none" normalizeH="0" baseline="0">
                          <a:ln>
                            <a:noFill/>
                          </a:ln>
                          <a:solidFill>
                            <a:srgbClr val="333333"/>
                          </a:solidFill>
                          <a:effectLst/>
                          <a:latin typeface="+mn-lt"/>
                          <a:ea typeface="+mn-ea"/>
                          <a:cs typeface="+mn-cs"/>
                        </a:rPr>
                        <a:t>...</a:t>
                      </a:r>
                      <a:r>
                        <a:rPr kumimoji="0" lang="ko-KR" altLang="en-US" sz="2000" b="0" i="0" u="none" strike="noStrike" cap="none" normalizeH="0" baseline="0">
                          <a:ln>
                            <a:noFill/>
                          </a:ln>
                          <a:solidFill>
                            <a:srgbClr val="333333"/>
                          </a:solidFill>
                          <a:effectLst/>
                          <a:latin typeface="+mn-lt"/>
                          <a:ea typeface="+mn-ea"/>
                          <a:cs typeface="+mn-cs"/>
                        </a:rPr>
                        <a:t>그 결정이 실로 중요하지 않을 때</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케이크 의 종류</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양말들의 색</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점심의 종류 등을 선택해는 것 등</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82953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“행동에서”</a:t>
            </a:r>
            <a:br>
              <a:rPr lang="ko-KR" altLang="en-US" sz="3600">
                <a:solidFill>
                  <a:srgbClr val="004992"/>
                </a:solidFill>
                <a:latin typeface="+mn-lt"/>
                <a:ea typeface="+mn-ea"/>
                <a:cs typeface="+mn-cs"/>
              </a:rPr>
            </a:br>
            <a:r>
              <a:rPr lang="en-US" altLang="ko-KR">
                <a:solidFill>
                  <a:srgbClr val="004992"/>
                </a:solidFill>
                <a:latin typeface="+mn-lt"/>
                <a:ea typeface="+mn-ea"/>
                <a:cs typeface="+mn-cs"/>
              </a:rPr>
              <a:t>- </a:t>
            </a:r>
            <a:r>
              <a:rPr lang="ko-KR" altLang="en-US">
                <a:solidFill>
                  <a:srgbClr val="004992"/>
                </a:solidFill>
                <a:latin typeface="+mn-lt"/>
                <a:ea typeface="+mn-ea"/>
                <a:cs typeface="+mn-cs"/>
              </a:rPr>
              <a:t>도시의 일화 </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9</a:t>
            </a:fld>
            <a:endParaRPr lang="de-DE" altLang="ko-KR">
              <a:latin typeface="+mn-lt"/>
              <a:cs typeface="+mn-cs"/>
            </a:endParaRPr>
          </a:p>
        </p:txBody>
      </p:sp>
      <p:graphicFrame>
        <p:nvGraphicFramePr>
          <p:cNvPr id="6" name="Group 152"/>
          <p:cNvGraphicFramePr>
            <a:graphicFrameLocks noGrp="1"/>
          </p:cNvGraphicFramePr>
          <p:nvPr>
            <p:extLst>
              <p:ext uri="{D42A27DB-BD31-4B8C-83A1-F6EECF244321}">
                <p14:modId xmlns:p14="http://schemas.microsoft.com/office/powerpoint/2010/main" val="2716218754"/>
              </p:ext>
            </p:extLst>
          </p:nvPr>
        </p:nvGraphicFramePr>
        <p:xfrm>
          <a:off x="408955" y="2203704"/>
          <a:ext cx="11376000" cy="4541706"/>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범위</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예</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28136">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r>
                        <a:rPr kumimoji="0" lang="ko-KR" altLang="en-US" sz="2000" b="0" i="0" u="none" strike="noStrike" cap="none" normalizeH="0" baseline="0" dirty="0">
                          <a:ln>
                            <a:noFill/>
                          </a:ln>
                          <a:solidFill>
                            <a:srgbClr val="333333"/>
                          </a:solidFill>
                          <a:effectLst/>
                          <a:latin typeface="+mn-lt"/>
                          <a:ea typeface="+mn-ea"/>
                          <a:cs typeface="+mn-cs"/>
                        </a:rPr>
                        <a:t>건강</a:t>
                      </a:r>
                      <a:endParaRPr lang="en-US" altLang="de-DE" sz="2000" b="0" dirty="0">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5000"/>
                        </a:lnSpc>
                        <a:spcBef>
                          <a:spcPts val="1999"/>
                        </a:spcBef>
                        <a:spcAft>
                          <a:spcPct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건강에 대해 과도한 걱정을 가진 사람들은 종종 작고 불특정한 증상들</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반점</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이 보이면 심한 장애</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피부 암</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라고 조급하게 확신한다</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59228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defRPr/>
                      </a:pPr>
                      <a:r>
                        <a:rPr lang="de-DE" sz="2000" b="0" kern="1200" dirty="0" err="1">
                          <a:solidFill>
                            <a:schemeClr val="dk1"/>
                          </a:solidFill>
                          <a:effectLst/>
                          <a:latin typeface="+mn-lt"/>
                          <a:ea typeface="+mn-ea"/>
                          <a:cs typeface="+mn-cs"/>
                        </a:rPr>
                        <a:t>사기꾼</a:t>
                      </a:r>
                      <a:endParaRPr lang="de-DE" sz="2000" b="0" kern="1200" dirty="0">
                        <a:solidFill>
                          <a:schemeClr val="dk1"/>
                        </a:solidFill>
                        <a:effectLst/>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000" b="0" dirty="0">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5000"/>
                        </a:lnSpc>
                        <a:spcBef>
                          <a:spcPts val="1999"/>
                        </a:spcBef>
                        <a:spcAft>
                          <a:spcPct val="0"/>
                        </a:spcAft>
                        <a:buClr>
                          <a:srgbClr val="333333"/>
                        </a:buClr>
                        <a:buSzTx/>
                        <a:buFont typeface="WingDings"/>
                        <a:buChar char=""/>
                        <a:tabLst/>
                        <a:defRPr/>
                      </a:pPr>
                      <a:r>
                        <a:rPr lang="ko-KR" altLang="de-DE" sz="2000" kern="1200" dirty="0">
                          <a:solidFill>
                            <a:schemeClr val="dk1"/>
                          </a:solidFill>
                          <a:effectLst/>
                          <a:latin typeface="+mn-lt"/>
                          <a:ea typeface="+mn-ea"/>
                          <a:cs typeface="+mn-cs"/>
                        </a:rPr>
                        <a:t>독일계 러시아인 안나 소로킨은</a:t>
                      </a:r>
                      <a:r>
                        <a:rPr lang="de-DE" sz="2000" kern="1200" dirty="0">
                          <a:solidFill>
                            <a:schemeClr val="dk1"/>
                          </a:solidFill>
                          <a:effectLst/>
                          <a:latin typeface="+mn-lt"/>
                          <a:ea typeface="+mn-ea"/>
                          <a:cs typeface="+mn-cs"/>
                        </a:rPr>
                        <a:t> 2012</a:t>
                      </a:r>
                      <a:r>
                        <a:rPr lang="ko-KR" altLang="de-DE" sz="2000" kern="1200" dirty="0">
                          <a:solidFill>
                            <a:schemeClr val="dk1"/>
                          </a:solidFill>
                          <a:effectLst/>
                          <a:latin typeface="+mn-lt"/>
                          <a:ea typeface="+mn-ea"/>
                          <a:cs typeface="+mn-cs"/>
                        </a:rPr>
                        <a:t>년 맨해튼에서 안나 델비라는 가명으로 백만장자의 딸 행세를 했다</a:t>
                      </a:r>
                      <a:r>
                        <a:rPr lang="de-DE" sz="2000" kern="1200" dirty="0">
                          <a:solidFill>
                            <a:schemeClr val="dk1"/>
                          </a:solidFill>
                          <a:effectLst/>
                          <a:latin typeface="+mn-lt"/>
                          <a:ea typeface="+mn-ea"/>
                          <a:cs typeface="+mn-cs"/>
                        </a:rPr>
                        <a:t>. </a:t>
                      </a:r>
                      <a:r>
                        <a:rPr lang="ko-KR" altLang="de-DE" sz="2000" kern="1200" dirty="0">
                          <a:solidFill>
                            <a:schemeClr val="dk1"/>
                          </a:solidFill>
                          <a:effectLst/>
                          <a:latin typeface="+mn-lt"/>
                          <a:ea typeface="+mn-ea"/>
                          <a:cs typeface="+mn-cs"/>
                        </a:rPr>
                        <a:t>다른 범죄들 중에서도 그녀는 은행과 친구들에게 총</a:t>
                      </a:r>
                      <a:r>
                        <a:rPr lang="de-DE" sz="2000" kern="1200" dirty="0">
                          <a:solidFill>
                            <a:schemeClr val="dk1"/>
                          </a:solidFill>
                          <a:effectLst/>
                          <a:latin typeface="+mn-lt"/>
                          <a:ea typeface="+mn-ea"/>
                          <a:cs typeface="+mn-cs"/>
                        </a:rPr>
                        <a:t> 27</a:t>
                      </a:r>
                      <a:r>
                        <a:rPr lang="ko-KR" altLang="de-DE" sz="2000" kern="1200" dirty="0">
                          <a:solidFill>
                            <a:schemeClr val="dk1"/>
                          </a:solidFill>
                          <a:effectLst/>
                          <a:latin typeface="+mn-lt"/>
                          <a:ea typeface="+mn-ea"/>
                          <a:cs typeface="+mn-cs"/>
                        </a:rPr>
                        <a:t>만</a:t>
                      </a:r>
                      <a:r>
                        <a:rPr lang="de-DE" sz="2000" kern="1200" dirty="0">
                          <a:solidFill>
                            <a:schemeClr val="dk1"/>
                          </a:solidFill>
                          <a:effectLst/>
                          <a:latin typeface="+mn-lt"/>
                          <a:ea typeface="+mn-ea"/>
                          <a:cs typeface="+mn-cs"/>
                        </a:rPr>
                        <a:t> 5</a:t>
                      </a:r>
                      <a:r>
                        <a:rPr lang="ko-KR" altLang="de-DE" sz="2000" kern="1200" dirty="0">
                          <a:solidFill>
                            <a:schemeClr val="dk1"/>
                          </a:solidFill>
                          <a:effectLst/>
                          <a:latin typeface="+mn-lt"/>
                          <a:ea typeface="+mn-ea"/>
                          <a:cs typeface="+mn-cs"/>
                        </a:rPr>
                        <a:t>천 달러를 사취했다</a:t>
                      </a:r>
                      <a:r>
                        <a:rPr lang="de-DE" sz="2000" kern="1200" dirty="0">
                          <a:solidFill>
                            <a:schemeClr val="dk1"/>
                          </a:solidFill>
                          <a:effectLst/>
                          <a:latin typeface="+mn-lt"/>
                          <a:ea typeface="+mn-ea"/>
                          <a:cs typeface="+mn-cs"/>
                        </a:rPr>
                        <a:t>. </a:t>
                      </a:r>
                      <a:r>
                        <a:rPr lang="ko-KR" altLang="de-DE" sz="2000" kern="1200" dirty="0">
                          <a:solidFill>
                            <a:schemeClr val="dk1"/>
                          </a:solidFill>
                          <a:effectLst/>
                          <a:latin typeface="+mn-lt"/>
                          <a:ea typeface="+mn-ea"/>
                          <a:cs typeface="+mn-cs"/>
                        </a:rPr>
                        <a:t>예를 들어 그녀가 아버지의 자금에 접근하지 못하게 하는 아버지와의 분쟁으로 인해 대출금을 상환할 수 없게되었다고 하였다</a:t>
                      </a:r>
                      <a:r>
                        <a:rPr lang="de-DE" sz="2000" kern="1200" dirty="0">
                          <a:solidFill>
                            <a:schemeClr val="dk1"/>
                          </a:solidFill>
                          <a:effectLst/>
                          <a:latin typeface="+mn-lt"/>
                          <a:ea typeface="+mn-ea"/>
                          <a:cs typeface="+mn-cs"/>
                        </a:rPr>
                        <a:t>. </a:t>
                      </a:r>
                      <a:r>
                        <a:rPr lang="ko-KR" altLang="de-DE" sz="2000" kern="1200" dirty="0">
                          <a:solidFill>
                            <a:schemeClr val="dk1"/>
                          </a:solidFill>
                          <a:effectLst/>
                          <a:latin typeface="+mn-lt"/>
                          <a:ea typeface="+mn-ea"/>
                          <a:cs typeface="+mn-cs"/>
                        </a:rPr>
                        <a:t>그녀의 자신감은 친구들과 사업 파트너들로 하여금 그녀를 맹목적으로 믿게 만들었다</a:t>
                      </a:r>
                      <a:r>
                        <a:rPr lang="de-DE" sz="2000" kern="1200" dirty="0">
                          <a:solidFill>
                            <a:schemeClr val="dk1"/>
                          </a:solidFill>
                          <a:effectLst/>
                          <a:latin typeface="+mn-lt"/>
                          <a:ea typeface="+mn-ea"/>
                          <a:cs typeface="+mn-cs"/>
                        </a:rPr>
                        <a:t>. </a:t>
                      </a:r>
                      <a:r>
                        <a:rPr lang="ko-KR" altLang="de-DE" sz="2000" kern="1200" dirty="0">
                          <a:solidFill>
                            <a:schemeClr val="dk1"/>
                          </a:solidFill>
                          <a:effectLst/>
                          <a:latin typeface="+mn-lt"/>
                          <a:ea typeface="+mn-ea"/>
                          <a:cs typeface="+mn-cs"/>
                        </a:rPr>
                        <a:t>소로킨은 미납금이 쌓이기 시작했을 때야 절도 및 사기 혐의로 기소되었다</a:t>
                      </a:r>
                      <a:r>
                        <a:rPr lang="de-DE" sz="2000" kern="1200" dirty="0">
                          <a:solidFill>
                            <a:schemeClr val="dk1"/>
                          </a:solidFill>
                          <a:effectLst/>
                          <a:latin typeface="+mn-lt"/>
                          <a:ea typeface="+mn-ea"/>
                          <a:cs typeface="+mn-cs"/>
                        </a:rPr>
                        <a:t>.</a:t>
                      </a:r>
                      <a:br>
                        <a:rPr lang="de-DE" sz="2000" kern="1200" dirty="0">
                          <a:solidFill>
                            <a:schemeClr val="dk1"/>
                          </a:solidFill>
                          <a:effectLst/>
                          <a:latin typeface="+mn-lt"/>
                          <a:ea typeface="+mn-ea"/>
                          <a:cs typeface="+mn-cs"/>
                        </a:rPr>
                      </a:br>
                      <a:r>
                        <a:rPr lang="ko-KR" altLang="de-DE" sz="2000" kern="1200" dirty="0">
                          <a:solidFill>
                            <a:schemeClr val="dk1"/>
                          </a:solidFill>
                          <a:effectLst/>
                          <a:latin typeface="+mn-lt"/>
                          <a:ea typeface="+mn-ea"/>
                          <a:cs typeface="+mn-cs"/>
                        </a:rPr>
                        <a:t>자신의 신원</a:t>
                      </a:r>
                      <a:r>
                        <a:rPr lang="de-DE" sz="2000" kern="1200" dirty="0">
                          <a:solidFill>
                            <a:schemeClr val="dk1"/>
                          </a:solidFill>
                          <a:effectLst/>
                          <a:latin typeface="+mn-lt"/>
                          <a:ea typeface="+mn-ea"/>
                          <a:cs typeface="+mn-cs"/>
                        </a:rPr>
                        <a:t>, </a:t>
                      </a:r>
                      <a:r>
                        <a:rPr lang="ko-KR" altLang="de-DE" sz="2000" kern="1200" dirty="0">
                          <a:solidFill>
                            <a:schemeClr val="dk1"/>
                          </a:solidFill>
                          <a:effectLst/>
                          <a:latin typeface="+mn-lt"/>
                          <a:ea typeface="+mn-ea"/>
                          <a:cs typeface="+mn-cs"/>
                        </a:rPr>
                        <a:t>진술서</a:t>
                      </a:r>
                      <a:r>
                        <a:rPr lang="de-DE" sz="2000" kern="1200" dirty="0">
                          <a:solidFill>
                            <a:schemeClr val="dk1"/>
                          </a:solidFill>
                          <a:effectLst/>
                          <a:latin typeface="+mn-lt"/>
                          <a:ea typeface="+mn-ea"/>
                          <a:cs typeface="+mn-cs"/>
                        </a:rPr>
                        <a:t>, </a:t>
                      </a:r>
                      <a:r>
                        <a:rPr lang="ko-KR" altLang="de-DE" sz="2000" kern="1200" dirty="0">
                          <a:solidFill>
                            <a:schemeClr val="dk1"/>
                          </a:solidFill>
                          <a:effectLst/>
                          <a:latin typeface="+mn-lt"/>
                          <a:ea typeface="+mn-ea"/>
                          <a:cs typeface="+mn-cs"/>
                        </a:rPr>
                        <a:t>대출 상환 능력에 대한 건전한 회의감이 일찍부터 그녀의 재정 상태를 드러냈을 수도 있다</a:t>
                      </a:r>
                      <a:r>
                        <a:rPr lang="de-DE" sz="2000" kern="1200" dirty="0">
                          <a:solidFill>
                            <a:schemeClr val="dk1"/>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2545210457"/>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“행동에서”</a:t>
            </a:r>
            <a:br>
              <a:rPr lang="ko-KR" altLang="en-US" sz="3600">
                <a:solidFill>
                  <a:srgbClr val="004992"/>
                </a:solidFill>
                <a:latin typeface="+mn-lt"/>
                <a:ea typeface="+mn-ea"/>
                <a:cs typeface="+mn-cs"/>
              </a:rPr>
            </a:br>
            <a:r>
              <a:rPr lang="en-US" altLang="ko-KR">
                <a:solidFill>
                  <a:srgbClr val="004992"/>
                </a:solidFill>
                <a:latin typeface="+mn-lt"/>
                <a:ea typeface="+mn-ea"/>
                <a:cs typeface="+mn-cs"/>
              </a:rPr>
              <a:t>- </a:t>
            </a:r>
            <a:r>
              <a:rPr lang="ko-KR" altLang="en-US">
                <a:solidFill>
                  <a:srgbClr val="004992"/>
                </a:solidFill>
                <a:latin typeface="+mn-lt"/>
                <a:ea typeface="+mn-ea"/>
                <a:cs typeface="+mn-cs"/>
              </a:rPr>
              <a:t>도시의 일화 </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10</a:t>
            </a:fld>
            <a:endParaRPr lang="de-DE" altLang="ko-KR">
              <a:latin typeface="+mn-lt"/>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390547825"/>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예시</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담배 갑의 디자인은 그 브랜드의 루머를 이끌어왔다</a:t>
                      </a:r>
                      <a:r>
                        <a:rPr kumimoji="0" lang="en-US" altLang="ko-KR" sz="1800" b="0" i="0" u="none" strike="noStrike" cap="none" normalizeH="0" baseline="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럭키 스트라이크는 일본의 핵폭탄 투하와 관련이 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400" b="1" i="0" u="none" strike="noStrike" cap="none" normalizeH="0" baseline="0" dirty="0">
                          <a:ln>
                            <a:noFill/>
                          </a:ln>
                          <a:solidFill>
                            <a:srgbClr val="333333"/>
                          </a:solidFill>
                          <a:effectLst/>
                          <a:latin typeface="+mn-lt"/>
                          <a:ea typeface="+mn-ea"/>
                          <a:cs typeface="+mn-cs"/>
                        </a:rPr>
                        <a:t>찬성</a:t>
                      </a:r>
                      <a:r>
                        <a:rPr kumimoji="0" lang="en-US" altLang="ko-KR" sz="1400" b="1" i="0" u="none" strike="noStrike" cap="none" normalizeH="0" baseline="0" dirty="0">
                          <a:ln>
                            <a:noFill/>
                          </a:ln>
                          <a:solidFill>
                            <a:srgbClr val="333333"/>
                          </a:solidFill>
                          <a:effectLst/>
                          <a:latin typeface="+mn-lt"/>
                          <a:ea typeface="+mn-ea"/>
                          <a:cs typeface="+mn-cs"/>
                        </a:rPr>
                        <a:t>:</a:t>
                      </a:r>
                      <a:r>
                        <a:rPr kumimoji="0" lang="en-US" altLang="ko-KR" sz="14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altLang="ko-KR" sz="1400" b="0" i="0" u="none" strike="noStrike" cap="none" normalizeH="0" baseline="0" dirty="0">
                          <a:ln>
                            <a:noFill/>
                          </a:ln>
                          <a:solidFill>
                            <a:srgbClr val="004992"/>
                          </a:solidFill>
                          <a:effectLst/>
                          <a:latin typeface="+mn-lt"/>
                          <a:ea typeface="+mn-ea"/>
                          <a:cs typeface="+mn-cs"/>
                        </a:rPr>
                        <a:t>???</a:t>
                      </a:r>
                      <a:r>
                        <a:rPr kumimoji="0" lang="en-US" altLang="ko-KR" sz="1400" b="0" i="0" u="none" strike="noStrike" cap="none" normalizeH="0" baseline="0" dirty="0">
                          <a:ln>
                            <a:noFill/>
                          </a:ln>
                          <a:solidFill>
                            <a:srgbClr val="333333"/>
                          </a:solidFill>
                          <a:effectLst/>
                          <a:latin typeface="+mn-lt"/>
                          <a:ea typeface="+mn-ea"/>
                          <a:cs typeface="+mn-cs"/>
                        </a:rPr>
                        <a:t> </a:t>
                      </a:r>
                      <a:r>
                        <a:rPr kumimoji="0" lang="ko-KR" altLang="en-US" sz="1400" b="0" i="0" u="none" strike="noStrike" cap="none" normalizeH="0" baseline="0" dirty="0">
                          <a:ln>
                            <a:noFill/>
                          </a:ln>
                          <a:solidFill>
                            <a:srgbClr val="FFFFFF"/>
                          </a:solidFill>
                          <a:effectLst/>
                          <a:latin typeface="+mn-lt"/>
                          <a:ea typeface="+mn-ea"/>
                          <a:cs typeface="+mn-cs"/>
                        </a:rPr>
                        <a:t>일장기와 유사한 흰색 배경에 빨간 원의 담배 갑이 존재한다</a:t>
                      </a:r>
                      <a:r>
                        <a:rPr kumimoji="0" lang="en-US" altLang="ko-KR" sz="14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ko-KR" altLang="en-US" sz="1400" b="0" i="0" u="none" strike="noStrike" cap="none" normalizeH="0" baseline="0" dirty="0">
                          <a:ln>
                            <a:noFill/>
                          </a:ln>
                          <a:solidFill>
                            <a:srgbClr val="FFFFFF"/>
                          </a:solidFill>
                          <a:effectLst/>
                          <a:latin typeface="+mn-lt"/>
                          <a:ea typeface="+mn-ea"/>
                          <a:cs typeface="+mn-cs"/>
                        </a:rPr>
                        <a:t>금빛 원은 방사능의 오염을 설명한다</a:t>
                      </a:r>
                      <a:r>
                        <a:rPr kumimoji="0" lang="en-US" altLang="ko-KR" sz="1400" b="0" i="0" u="none" strike="noStrike" cap="none" normalizeH="0" baseline="0" dirty="0">
                          <a:ln>
                            <a:noFill/>
                          </a:ln>
                          <a:solidFill>
                            <a:srgbClr val="FFFFFF"/>
                          </a:solidFill>
                          <a:effectLst/>
                          <a:latin typeface="+mn-lt"/>
                          <a:ea typeface="+mn-ea"/>
                          <a:cs typeface="+mn-cs"/>
                        </a:rPr>
                        <a:t>. </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altLang="ko-KR" sz="1400" b="0" i="0" u="none" strike="noStrike" cap="none" normalizeH="0" baseline="0">
                          <a:ln>
                            <a:noFill/>
                          </a:ln>
                          <a:solidFill>
                            <a:srgbClr val="FFFFFF"/>
                          </a:solidFill>
                          <a:effectLst/>
                          <a:latin typeface="+mn-lt"/>
                          <a:ea typeface="+mn-ea"/>
                          <a:cs typeface="+mn-cs"/>
                        </a:rPr>
                        <a:t>“</a:t>
                      </a:r>
                      <a:r>
                        <a:rPr kumimoji="0" lang="ko-KR" altLang="en-US" sz="1400" b="0" i="0" u="none" strike="noStrike" cap="none" normalizeH="0" baseline="0">
                          <a:ln>
                            <a:noFill/>
                          </a:ln>
                          <a:solidFill>
                            <a:srgbClr val="FFFFFF"/>
                          </a:solidFill>
                          <a:effectLst/>
                          <a:latin typeface="+mn-lt"/>
                          <a:ea typeface="+mn-ea"/>
                          <a:cs typeface="+mn-cs"/>
                        </a:rPr>
                        <a:t>럭키 스트라이크” </a:t>
                      </a:r>
                      <a:r>
                        <a:rPr kumimoji="0" lang="ko-KR" altLang="en-US" sz="1400" b="0" i="0" u="none" strike="noStrike" cap="none" normalizeH="0" baseline="0" dirty="0">
                          <a:ln>
                            <a:noFill/>
                          </a:ln>
                          <a:solidFill>
                            <a:srgbClr val="FFFFFF"/>
                          </a:solidFill>
                          <a:effectLst/>
                          <a:latin typeface="+mn-lt"/>
                          <a:ea typeface="+mn-ea"/>
                          <a:cs typeface="+mn-cs"/>
                        </a:rPr>
                        <a:t>는 성공적인 공격으로 이해된다</a:t>
                      </a:r>
                      <a:r>
                        <a:rPr kumimoji="0" lang="en-US" altLang="ko-KR" sz="14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ko-KR" altLang="en-US" sz="1400" b="0" i="0" u="none" strike="noStrike" cap="none" normalizeH="0" baseline="0" dirty="0">
                          <a:ln>
                            <a:noFill/>
                          </a:ln>
                          <a:solidFill>
                            <a:srgbClr val="FFFFFF"/>
                          </a:solidFill>
                          <a:effectLst/>
                          <a:latin typeface="+mn-lt"/>
                          <a:ea typeface="+mn-ea"/>
                          <a:cs typeface="+mn-cs"/>
                        </a:rPr>
                        <a:t>럭키 스트라이크 는 </a:t>
                      </a:r>
                      <a:r>
                        <a:rPr kumimoji="0" lang="en-US" altLang="ko-KR" sz="1400" b="0" i="0" u="none" strike="noStrike" cap="none" normalizeH="0" baseline="0" dirty="0">
                          <a:ln>
                            <a:noFill/>
                          </a:ln>
                          <a:solidFill>
                            <a:srgbClr val="FFFFFF"/>
                          </a:solidFill>
                          <a:effectLst/>
                          <a:latin typeface="+mn-lt"/>
                          <a:ea typeface="+mn-ea"/>
                          <a:cs typeface="+mn-cs"/>
                        </a:rPr>
                        <a:t>2</a:t>
                      </a:r>
                      <a:r>
                        <a:rPr kumimoji="0" lang="ko-KR" altLang="en-US" sz="1400" b="0" i="0" u="none" strike="noStrike" cap="none" normalizeH="0" baseline="0" dirty="0">
                          <a:ln>
                            <a:noFill/>
                          </a:ln>
                          <a:solidFill>
                            <a:srgbClr val="FFFFFF"/>
                          </a:solidFill>
                          <a:effectLst/>
                          <a:latin typeface="+mn-lt"/>
                          <a:ea typeface="+mn-ea"/>
                          <a:cs typeface="+mn-cs"/>
                        </a:rPr>
                        <a:t>차 세계 대전 동안 담배 갑 디자인으로 변화 되었다</a:t>
                      </a:r>
                      <a:r>
                        <a:rPr kumimoji="0" lang="en-US" altLang="ko-KR" sz="1400" b="0" i="0" u="none" strike="noStrike" cap="none" normalizeH="0" baseline="0" dirty="0">
                          <a:ln>
                            <a:noFill/>
                          </a:ln>
                          <a:solidFill>
                            <a:srgbClr val="FFFFFF"/>
                          </a:solidFill>
                          <a:effectLst/>
                          <a:latin typeface="+mn-lt"/>
                          <a:ea typeface="+mn-ea"/>
                          <a:cs typeface="+mn-cs"/>
                        </a:rPr>
                        <a:t>. </a:t>
                      </a:r>
                      <a:r>
                        <a:rPr kumimoji="0" lang="ko-KR" altLang="en-US" sz="1400" b="0" i="0" u="none" strike="noStrike" cap="none" normalizeH="0" baseline="0" dirty="0">
                          <a:ln>
                            <a:noFill/>
                          </a:ln>
                          <a:solidFill>
                            <a:srgbClr val="FFFFFF"/>
                          </a:solidFill>
                          <a:effectLst/>
                          <a:latin typeface="+mn-lt"/>
                          <a:ea typeface="+mn-ea"/>
                          <a:cs typeface="+mn-cs"/>
                        </a:rPr>
                        <a:t>이전에는 흰 배경에 초록색 이었다</a:t>
                      </a:r>
                      <a:r>
                        <a:rPr kumimoji="0" lang="en-US" altLang="ko-KR" sz="14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ko-KR" altLang="en-US" sz="1400" b="1" i="0" u="none" strike="noStrike" cap="none" normalizeH="0" baseline="0" dirty="0">
                          <a:ln>
                            <a:noFill/>
                          </a:ln>
                          <a:solidFill>
                            <a:srgbClr val="333333"/>
                          </a:solidFill>
                          <a:effectLst/>
                          <a:latin typeface="+mn-lt"/>
                          <a:ea typeface="+mn-ea"/>
                          <a:cs typeface="+mn-cs"/>
                        </a:rPr>
                        <a:t>반대</a:t>
                      </a:r>
                      <a:r>
                        <a:rPr kumimoji="0" lang="en-US" altLang="ko-KR" sz="1400" b="1"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altLang="ko-KR" sz="1400" b="0" i="0" u="none" strike="noStrike" cap="none" normalizeH="0" baseline="0" dirty="0">
                          <a:ln>
                            <a:noFill/>
                          </a:ln>
                          <a:solidFill>
                            <a:srgbClr val="004992"/>
                          </a:solidFill>
                          <a:effectLst/>
                          <a:latin typeface="+mn-lt"/>
                          <a:ea typeface="+mn-ea"/>
                          <a:cs typeface="+mn-cs"/>
                        </a:rPr>
                        <a:t>???</a:t>
                      </a:r>
                      <a:r>
                        <a:rPr kumimoji="0" lang="en-US" altLang="ko-KR" sz="1400" b="0" i="0" u="none" strike="noStrike" cap="none" normalizeH="0" baseline="0" dirty="0">
                          <a:ln>
                            <a:noFill/>
                          </a:ln>
                          <a:solidFill>
                            <a:srgbClr val="333333"/>
                          </a:solidFill>
                          <a:effectLst/>
                          <a:latin typeface="+mn-lt"/>
                          <a:ea typeface="+mn-ea"/>
                          <a:cs typeface="+mn-cs"/>
                        </a:rPr>
                        <a:t> </a:t>
                      </a:r>
                      <a:r>
                        <a:rPr kumimoji="0" lang="ko-KR" altLang="en-US" sz="1400" b="0" i="0" u="none" strike="noStrike" cap="none" normalizeH="0" baseline="0" dirty="0">
                          <a:ln>
                            <a:noFill/>
                          </a:ln>
                          <a:solidFill>
                            <a:srgbClr val="FFFFFF"/>
                          </a:solidFill>
                          <a:effectLst/>
                          <a:latin typeface="+mn-lt"/>
                          <a:ea typeface="+mn-ea"/>
                          <a:cs typeface="+mn-cs"/>
                        </a:rPr>
                        <a:t>그 금빛 원은 오래된 담배 갑에 이미 있던 것이다</a:t>
                      </a:r>
                      <a:r>
                        <a:rPr kumimoji="0" lang="en-US" altLang="ko-KR" sz="14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ko-KR" altLang="en-US" sz="1400" b="0" i="0" u="none" strike="noStrike" cap="none" normalizeH="0" baseline="0" dirty="0">
                          <a:ln>
                            <a:noFill/>
                          </a:ln>
                          <a:solidFill>
                            <a:srgbClr val="FFFFFF"/>
                          </a:solidFill>
                          <a:effectLst/>
                          <a:latin typeface="+mn-lt"/>
                          <a:ea typeface="+mn-ea"/>
                          <a:cs typeface="+mn-cs"/>
                        </a:rPr>
                        <a:t>그리고 그 담배 값 디자인은 원자폭탄이 투하된 </a:t>
                      </a:r>
                      <a:r>
                        <a:rPr kumimoji="0" lang="en-US" altLang="ko-KR" sz="1400" b="0" i="0" u="none" strike="noStrike" cap="none" normalizeH="0" baseline="0" dirty="0">
                          <a:ln>
                            <a:noFill/>
                          </a:ln>
                          <a:solidFill>
                            <a:srgbClr val="FFFFFF"/>
                          </a:solidFill>
                          <a:effectLst/>
                          <a:latin typeface="+mn-lt"/>
                          <a:ea typeface="+mn-ea"/>
                          <a:cs typeface="+mn-cs"/>
                        </a:rPr>
                        <a:t>1945</a:t>
                      </a:r>
                      <a:r>
                        <a:rPr kumimoji="0" lang="ko-KR" altLang="en-US" sz="1400" b="0" i="0" u="none" strike="noStrike" cap="none" normalizeH="0" baseline="0" dirty="0">
                          <a:ln>
                            <a:noFill/>
                          </a:ln>
                          <a:solidFill>
                            <a:srgbClr val="FFFFFF"/>
                          </a:solidFill>
                          <a:effectLst/>
                          <a:latin typeface="+mn-lt"/>
                          <a:ea typeface="+mn-ea"/>
                          <a:cs typeface="+mn-cs"/>
                        </a:rPr>
                        <a:t>년 이전인 </a:t>
                      </a:r>
                      <a:r>
                        <a:rPr kumimoji="0" lang="en-US" altLang="ko-KR" sz="1400" b="0" i="0" u="none" strike="noStrike" cap="none" normalizeH="0" baseline="0" dirty="0">
                          <a:ln>
                            <a:noFill/>
                          </a:ln>
                          <a:solidFill>
                            <a:srgbClr val="FFFFFF"/>
                          </a:solidFill>
                          <a:effectLst/>
                          <a:latin typeface="+mn-lt"/>
                          <a:ea typeface="+mn-ea"/>
                          <a:cs typeface="+mn-cs"/>
                        </a:rPr>
                        <a:t>1940/1941</a:t>
                      </a:r>
                      <a:r>
                        <a:rPr kumimoji="0" lang="ko-KR" altLang="en-US" sz="1400" b="0" i="0" u="none" strike="noStrike" cap="none" normalizeH="0" baseline="0" dirty="0">
                          <a:ln>
                            <a:noFill/>
                          </a:ln>
                          <a:solidFill>
                            <a:srgbClr val="FFFFFF"/>
                          </a:solidFill>
                          <a:effectLst/>
                          <a:latin typeface="+mn-lt"/>
                          <a:ea typeface="+mn-ea"/>
                          <a:cs typeface="+mn-cs"/>
                        </a:rPr>
                        <a:t>년에 마케팅 이유로 변화되었다</a:t>
                      </a:r>
                      <a:r>
                        <a:rPr kumimoji="0" lang="en-US" altLang="ko-KR" sz="14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ko-KR" altLang="en-US" sz="1400" b="0" i="0" u="none" strike="noStrike" cap="none" normalizeH="0" baseline="0" dirty="0">
                          <a:ln>
                            <a:noFill/>
                          </a:ln>
                          <a:solidFill>
                            <a:srgbClr val="FFFFFF"/>
                          </a:solidFill>
                          <a:effectLst/>
                          <a:latin typeface="+mn-lt"/>
                          <a:ea typeface="+mn-ea"/>
                          <a:cs typeface="+mn-cs"/>
                        </a:rPr>
                        <a:t>그 브랜드는 금광의 시대에 설립되었다</a:t>
                      </a:r>
                      <a:r>
                        <a:rPr kumimoji="0" lang="en-US" altLang="ko-KR" sz="1400" b="0" i="0" u="none" strike="noStrike" cap="none" normalizeH="0" baseline="0" dirty="0">
                          <a:ln>
                            <a:noFill/>
                          </a:ln>
                          <a:solidFill>
                            <a:srgbClr val="FFFFFF"/>
                          </a:solidFill>
                          <a:effectLst/>
                          <a:latin typeface="+mn-lt"/>
                          <a:ea typeface="+mn-ea"/>
                          <a:cs typeface="+mn-cs"/>
                        </a:rPr>
                        <a:t>. </a:t>
                      </a:r>
                      <a:r>
                        <a:rPr kumimoji="0" lang="ko-KR" altLang="en-US" sz="1400" b="0" i="0" u="none" strike="noStrike" cap="none" normalizeH="0" baseline="0" dirty="0">
                          <a:ln>
                            <a:noFill/>
                          </a:ln>
                          <a:solidFill>
                            <a:srgbClr val="FFFFFF"/>
                          </a:solidFill>
                          <a:effectLst/>
                          <a:latin typeface="+mn-lt"/>
                          <a:ea typeface="+mn-ea"/>
                          <a:cs typeface="+mn-cs"/>
                        </a:rPr>
                        <a:t>럭키 스트라이크라는 이름은 </a:t>
                      </a:r>
                      <a:r>
                        <a:rPr kumimoji="0" lang="en-US" altLang="ko-KR" sz="1400" b="0" i="0" u="none" strike="noStrike" cap="none" normalizeH="0" baseline="0" dirty="0">
                          <a:ln>
                            <a:noFill/>
                          </a:ln>
                          <a:solidFill>
                            <a:srgbClr val="FFFFFF"/>
                          </a:solidFill>
                          <a:effectLst/>
                          <a:latin typeface="+mn-lt"/>
                          <a:ea typeface="+mn-ea"/>
                          <a:cs typeface="+mn-cs"/>
                        </a:rPr>
                        <a:t>1871</a:t>
                      </a:r>
                      <a:r>
                        <a:rPr kumimoji="0" lang="ko-KR" altLang="en-US" sz="1400" b="0" i="0" u="none" strike="noStrike" cap="none" normalizeH="0" baseline="0" dirty="0">
                          <a:ln>
                            <a:noFill/>
                          </a:ln>
                          <a:solidFill>
                            <a:srgbClr val="FFFFFF"/>
                          </a:solidFill>
                          <a:effectLst/>
                          <a:latin typeface="+mn-lt"/>
                          <a:ea typeface="+mn-ea"/>
                          <a:cs typeface="+mn-cs"/>
                        </a:rPr>
                        <a:t>년 이후 등록되었다</a:t>
                      </a:r>
                      <a:r>
                        <a:rPr kumimoji="0" lang="en-US" altLang="ko-KR" sz="1400" b="0" i="0" u="none" strike="noStrike" cap="none" normalizeH="0" baseline="0" dirty="0">
                          <a:ln>
                            <a:noFill/>
                          </a:ln>
                          <a:solidFill>
                            <a:srgbClr val="FFFFFF"/>
                          </a:solidFill>
                          <a:effectLst/>
                          <a:latin typeface="+mn-lt"/>
                          <a:ea typeface="+mn-ea"/>
                          <a:cs typeface="+mn-cs"/>
                        </a:rPr>
                        <a:t>. </a:t>
                      </a:r>
                      <a:r>
                        <a:rPr kumimoji="0" lang="ko-KR" altLang="en-US" sz="1400" b="0" i="0" u="none" strike="noStrike" cap="none" normalizeH="0" baseline="0" dirty="0">
                          <a:ln>
                            <a:noFill/>
                          </a:ln>
                          <a:solidFill>
                            <a:srgbClr val="FFFFFF"/>
                          </a:solidFill>
                          <a:effectLst/>
                          <a:latin typeface="+mn-lt"/>
                          <a:ea typeface="+mn-ea"/>
                          <a:cs typeface="+mn-cs"/>
                        </a:rPr>
                        <a:t>초기의 담배곽은 그 위에 천국을 가리키는 망치의 모양을 갖고 있었다</a:t>
                      </a:r>
                      <a:r>
                        <a:rPr kumimoji="0" lang="en-US" altLang="ko-KR" sz="1400" b="0" i="0" u="none" strike="noStrike" cap="none" normalizeH="0" baseline="0" dirty="0">
                          <a:ln>
                            <a:noFill/>
                          </a:ln>
                          <a:solidFill>
                            <a:srgbClr val="FFFFFF"/>
                          </a:solidFill>
                          <a:effectLst/>
                          <a:latin typeface="+mn-lt"/>
                          <a:ea typeface="+mn-ea"/>
                          <a:cs typeface="+mn-cs"/>
                        </a:rPr>
                        <a:t>. </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847529" y="6309320"/>
            <a:ext cx="928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1600">
                <a:latin typeface="+mn-lt"/>
                <a:cs typeface="+mn-cs"/>
              </a:rPr>
              <a:t> 일장기</a:t>
            </a:r>
            <a:r>
              <a:rPr lang="en-US" altLang="ko-KR" sz="1600">
                <a:latin typeface="+mn-lt"/>
                <a:cs typeface="+mn-cs"/>
              </a:rPr>
              <a:t>?</a:t>
            </a:r>
            <a:endParaRPr lang="de-DE" altLang="de-DE" sz="1600" dirty="0">
              <a:latin typeface="+mn-lt"/>
              <a:cs typeface="+mn-cs"/>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ko-KR" altLang="en-US" sz="2000" b="0">
                <a:latin typeface="+mn-lt"/>
                <a:ea typeface="+mn-ea"/>
                <a:cs typeface="+mn-cs"/>
              </a:rPr>
              <a:t>담배 브랜드 “럭키 스트라이크</a:t>
            </a:r>
            <a:r>
              <a:rPr lang="en-US" altLang="ko-KR" sz="2000" b="0">
                <a:latin typeface="+mn-lt"/>
                <a:ea typeface="+mn-ea"/>
                <a:cs typeface="+mn-cs"/>
              </a:rPr>
              <a:t>(</a:t>
            </a:r>
            <a:r>
              <a:rPr lang="ko-KR" altLang="en-US" sz="2000" b="0">
                <a:latin typeface="+mn-lt"/>
                <a:ea typeface="+mn-ea"/>
                <a:cs typeface="+mn-cs"/>
              </a:rPr>
              <a:t>큰 횡재</a:t>
            </a:r>
            <a:r>
              <a:rPr lang="en-US" altLang="ko-KR" sz="2000" b="0">
                <a:latin typeface="+mn-lt"/>
                <a:ea typeface="+mn-ea"/>
                <a:cs typeface="+mn-cs"/>
              </a:rPr>
              <a:t>)”</a:t>
            </a:r>
            <a:r>
              <a:rPr lang="ko-KR" altLang="en-US" sz="2000" b="0">
                <a:latin typeface="+mn-lt"/>
                <a:ea typeface="+mn-ea"/>
                <a:cs typeface="+mn-cs"/>
              </a:rPr>
              <a:t>와 일본의 핵 폭탄 투하 사이의 어떤 연관이 있는가</a:t>
            </a:r>
            <a:r>
              <a:rPr lang="en-US" altLang="ko-KR" sz="2000" b="0">
                <a:latin typeface="+mn-lt"/>
                <a:ea typeface="+mn-ea"/>
                <a:cs typeface="+mn-cs"/>
              </a:rPr>
              <a:t>?</a:t>
            </a:r>
            <a:endParaRPr lang="de-DE" altLang="de-DE" sz="2000" dirty="0">
              <a:latin typeface="+mn-lt"/>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“행동에서”</a:t>
            </a:r>
            <a:br>
              <a:rPr lang="ko-KR" altLang="en-US" sz="3600">
                <a:solidFill>
                  <a:srgbClr val="004992"/>
                </a:solidFill>
                <a:latin typeface="+mn-lt"/>
                <a:ea typeface="+mn-ea"/>
                <a:cs typeface="+mn-cs"/>
              </a:rPr>
            </a:br>
            <a:r>
              <a:rPr lang="en-US" altLang="ko-KR">
                <a:solidFill>
                  <a:srgbClr val="004992"/>
                </a:solidFill>
                <a:latin typeface="+mn-lt"/>
                <a:ea typeface="+mn-ea"/>
                <a:cs typeface="+mn-cs"/>
              </a:rPr>
              <a:t>- </a:t>
            </a:r>
            <a:r>
              <a:rPr lang="ko-KR" altLang="en-US">
                <a:solidFill>
                  <a:srgbClr val="004992"/>
                </a:solidFill>
                <a:latin typeface="+mn-lt"/>
                <a:ea typeface="+mn-ea"/>
                <a:cs typeface="+mn-cs"/>
              </a:rPr>
              <a:t>도시의 일화 </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11</a:t>
            </a:fld>
            <a:endParaRPr lang="de-DE" altLang="ko-KR">
              <a:latin typeface="+mn-lt"/>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1629888793"/>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예시</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담배 갑의 디자인은 그 브랜드의 루머를 이끌어왔다</a:t>
                      </a:r>
                      <a:r>
                        <a:rPr kumimoji="0" lang="en-US" altLang="ko-KR" sz="1800" b="0" i="0" u="none" strike="noStrike" cap="none" normalizeH="0" baseline="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럭키 스트라이크는 일본의 핵폭탄 투하와 관련이 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400" b="1" i="0" u="none" strike="noStrike" cap="none" normalizeH="0" baseline="0" dirty="0">
                          <a:ln>
                            <a:noFill/>
                          </a:ln>
                          <a:solidFill>
                            <a:srgbClr val="333333"/>
                          </a:solidFill>
                          <a:effectLst/>
                          <a:latin typeface="+mn-lt"/>
                          <a:ea typeface="+mn-ea"/>
                          <a:cs typeface="+mn-cs"/>
                        </a:rPr>
                        <a:t>찬성</a:t>
                      </a:r>
                      <a:r>
                        <a:rPr kumimoji="0" lang="en-US" altLang="ko-KR" sz="1400" b="1" i="0" u="none" strike="noStrike" cap="none" normalizeH="0" baseline="0" dirty="0">
                          <a:ln>
                            <a:noFill/>
                          </a:ln>
                          <a:solidFill>
                            <a:srgbClr val="333333"/>
                          </a:solidFill>
                          <a:effectLst/>
                          <a:latin typeface="+mn-lt"/>
                          <a:ea typeface="+mn-ea"/>
                          <a:cs typeface="+mn-cs"/>
                        </a:rPr>
                        <a:t>:</a:t>
                      </a:r>
                      <a:r>
                        <a:rPr kumimoji="0" lang="en-US" altLang="ko-KR" sz="14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400" b="0" i="0" u="none" strike="noStrike" cap="none" normalizeH="0" baseline="0" dirty="0">
                          <a:ln>
                            <a:noFill/>
                          </a:ln>
                          <a:solidFill>
                            <a:srgbClr val="333333"/>
                          </a:solidFill>
                          <a:effectLst/>
                          <a:latin typeface="+mn-lt"/>
                          <a:ea typeface="+mn-ea"/>
                          <a:cs typeface="+mn-cs"/>
                        </a:rPr>
                        <a:t>일장기와 유사한 흰색 배경에 빨간 원의 담배 갑이 존재한다</a:t>
                      </a:r>
                      <a:r>
                        <a:rPr kumimoji="0" lang="en-US" altLang="ko-KR" sz="14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400" b="0" i="0" u="none" strike="noStrike" cap="none" normalizeH="0" baseline="0" dirty="0">
                          <a:ln>
                            <a:noFill/>
                          </a:ln>
                          <a:solidFill>
                            <a:srgbClr val="333333"/>
                          </a:solidFill>
                          <a:effectLst/>
                          <a:latin typeface="+mn-lt"/>
                          <a:ea typeface="+mn-ea"/>
                          <a:cs typeface="+mn-cs"/>
                        </a:rPr>
                        <a:t>금빛 원은 방사능의 오염을 설명한다</a:t>
                      </a:r>
                      <a:r>
                        <a:rPr kumimoji="0" lang="en-US" altLang="ko-KR" sz="14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altLang="ko-KR" sz="1400" b="0" i="0" u="none" strike="noStrike" cap="none" normalizeH="0" baseline="0">
                          <a:ln>
                            <a:noFill/>
                          </a:ln>
                          <a:solidFill>
                            <a:srgbClr val="333333"/>
                          </a:solidFill>
                          <a:effectLst/>
                          <a:latin typeface="+mn-lt"/>
                          <a:ea typeface="+mn-ea"/>
                          <a:cs typeface="+mn-cs"/>
                        </a:rPr>
                        <a:t>“</a:t>
                      </a:r>
                      <a:r>
                        <a:rPr kumimoji="0" lang="ko-KR" altLang="en-US" sz="1400" b="0" i="0" u="none" strike="noStrike" cap="none" normalizeH="0" baseline="0">
                          <a:ln>
                            <a:noFill/>
                          </a:ln>
                          <a:solidFill>
                            <a:srgbClr val="333333"/>
                          </a:solidFill>
                          <a:effectLst/>
                          <a:latin typeface="+mn-lt"/>
                          <a:ea typeface="+mn-ea"/>
                          <a:cs typeface="+mn-cs"/>
                        </a:rPr>
                        <a:t>럭키 스트라이크” </a:t>
                      </a:r>
                      <a:r>
                        <a:rPr kumimoji="0" lang="ko-KR" altLang="en-US" sz="1400" b="0" i="0" u="none" strike="noStrike" cap="none" normalizeH="0" baseline="0" dirty="0">
                          <a:ln>
                            <a:noFill/>
                          </a:ln>
                          <a:solidFill>
                            <a:srgbClr val="333333"/>
                          </a:solidFill>
                          <a:effectLst/>
                          <a:latin typeface="+mn-lt"/>
                          <a:ea typeface="+mn-ea"/>
                          <a:cs typeface="+mn-cs"/>
                        </a:rPr>
                        <a:t>는 성공적인 공격으로 이해된다</a:t>
                      </a:r>
                      <a:r>
                        <a:rPr kumimoji="0" lang="en-US" altLang="ko-KR" sz="14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400" b="0" i="0" u="none" strike="noStrike" cap="none" normalizeH="0" baseline="0" dirty="0">
                          <a:ln>
                            <a:noFill/>
                          </a:ln>
                          <a:solidFill>
                            <a:srgbClr val="333333"/>
                          </a:solidFill>
                          <a:effectLst/>
                          <a:latin typeface="+mn-lt"/>
                          <a:ea typeface="+mn-ea"/>
                          <a:cs typeface="+mn-cs"/>
                        </a:rPr>
                        <a:t>럭키 스트라이크 는 </a:t>
                      </a:r>
                      <a:r>
                        <a:rPr kumimoji="0" lang="en-US" altLang="ko-KR" sz="1400" b="0" i="0" u="none" strike="noStrike" cap="none" normalizeH="0" baseline="0" dirty="0">
                          <a:ln>
                            <a:noFill/>
                          </a:ln>
                          <a:solidFill>
                            <a:srgbClr val="333333"/>
                          </a:solidFill>
                          <a:effectLst/>
                          <a:latin typeface="+mn-lt"/>
                          <a:ea typeface="+mn-ea"/>
                          <a:cs typeface="+mn-cs"/>
                        </a:rPr>
                        <a:t>2</a:t>
                      </a:r>
                      <a:r>
                        <a:rPr kumimoji="0" lang="ko-KR" altLang="en-US" sz="1400" b="0" i="0" u="none" strike="noStrike" cap="none" normalizeH="0" baseline="0" dirty="0">
                          <a:ln>
                            <a:noFill/>
                          </a:ln>
                          <a:solidFill>
                            <a:srgbClr val="333333"/>
                          </a:solidFill>
                          <a:effectLst/>
                          <a:latin typeface="+mn-lt"/>
                          <a:ea typeface="+mn-ea"/>
                          <a:cs typeface="+mn-cs"/>
                        </a:rPr>
                        <a:t>차 세계 대전 동안 담배 갑 디자인으로 변화 되었다</a:t>
                      </a:r>
                      <a:r>
                        <a:rPr kumimoji="0" lang="en-US" altLang="ko-KR" sz="1400" b="0" i="0" u="none" strike="noStrike" cap="none" normalizeH="0" baseline="0" dirty="0">
                          <a:ln>
                            <a:noFill/>
                          </a:ln>
                          <a:solidFill>
                            <a:srgbClr val="333333"/>
                          </a:solidFill>
                          <a:effectLst/>
                          <a:latin typeface="+mn-lt"/>
                          <a:ea typeface="+mn-ea"/>
                          <a:cs typeface="+mn-cs"/>
                        </a:rPr>
                        <a:t>. </a:t>
                      </a:r>
                      <a:r>
                        <a:rPr kumimoji="0" lang="ko-KR" altLang="en-US" sz="1400" b="0" i="0" u="none" strike="noStrike" cap="none" normalizeH="0" baseline="0" dirty="0">
                          <a:ln>
                            <a:noFill/>
                          </a:ln>
                          <a:solidFill>
                            <a:srgbClr val="333333"/>
                          </a:solidFill>
                          <a:effectLst/>
                          <a:latin typeface="+mn-lt"/>
                          <a:ea typeface="+mn-ea"/>
                          <a:cs typeface="+mn-cs"/>
                        </a:rPr>
                        <a:t>이전에는 흰 배경에 초록색 이었다</a:t>
                      </a:r>
                      <a:r>
                        <a:rPr kumimoji="0" lang="en-US" altLang="ko-KR" sz="14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ko-KR" altLang="en-US" sz="1400" b="1" i="0" u="none" strike="noStrike" cap="none" normalizeH="0" baseline="0" dirty="0">
                          <a:ln>
                            <a:noFill/>
                          </a:ln>
                          <a:solidFill>
                            <a:srgbClr val="333333"/>
                          </a:solidFill>
                          <a:effectLst/>
                          <a:latin typeface="+mn-lt"/>
                          <a:ea typeface="+mn-ea"/>
                          <a:cs typeface="+mn-cs"/>
                        </a:rPr>
                        <a:t>반대</a:t>
                      </a:r>
                      <a:r>
                        <a:rPr kumimoji="0" lang="en-US" altLang="ko-KR" sz="1400" b="1"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en-US" altLang="ko-KR" sz="1400" b="0" i="0" u="none" strike="noStrike" cap="none" normalizeH="0" baseline="0" dirty="0">
                          <a:ln>
                            <a:noFill/>
                          </a:ln>
                          <a:solidFill>
                            <a:srgbClr val="004992"/>
                          </a:solidFill>
                          <a:effectLst/>
                          <a:latin typeface="+mn-lt"/>
                          <a:ea typeface="+mn-ea"/>
                          <a:cs typeface="+mn-cs"/>
                        </a:rPr>
                        <a:t>???</a:t>
                      </a:r>
                      <a:r>
                        <a:rPr kumimoji="0" lang="en-US" altLang="ko-KR" sz="1400" b="0" i="0" u="none" strike="noStrike" cap="none" normalizeH="0" baseline="0" dirty="0">
                          <a:ln>
                            <a:noFill/>
                          </a:ln>
                          <a:solidFill>
                            <a:srgbClr val="333333"/>
                          </a:solidFill>
                          <a:effectLst/>
                          <a:latin typeface="+mn-lt"/>
                          <a:ea typeface="+mn-ea"/>
                          <a:cs typeface="+mn-cs"/>
                        </a:rPr>
                        <a:t> </a:t>
                      </a:r>
                      <a:r>
                        <a:rPr kumimoji="0" lang="ko-KR" altLang="en-US" sz="1400" b="0" i="0" u="none" strike="noStrike" cap="none" normalizeH="0" baseline="0" dirty="0">
                          <a:ln>
                            <a:noFill/>
                          </a:ln>
                          <a:solidFill>
                            <a:srgbClr val="FFFFFF"/>
                          </a:solidFill>
                          <a:effectLst/>
                          <a:latin typeface="+mn-lt"/>
                          <a:ea typeface="+mn-ea"/>
                          <a:cs typeface="+mn-cs"/>
                        </a:rPr>
                        <a:t>그 금빛 원은 오래된 담배 갑에 이미 있던 것이다</a:t>
                      </a:r>
                      <a:r>
                        <a:rPr kumimoji="0" lang="en-US" altLang="ko-KR" sz="14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ko-KR" altLang="en-US" sz="1400" b="0" i="0" u="none" strike="noStrike" cap="none" normalizeH="0" baseline="0" dirty="0">
                          <a:ln>
                            <a:noFill/>
                          </a:ln>
                          <a:solidFill>
                            <a:srgbClr val="FFFFFF"/>
                          </a:solidFill>
                          <a:effectLst/>
                          <a:latin typeface="+mn-lt"/>
                          <a:ea typeface="+mn-ea"/>
                          <a:cs typeface="+mn-cs"/>
                        </a:rPr>
                        <a:t>그리고 그 담배 값 디자인은 원자폭탄이 투하된 </a:t>
                      </a:r>
                      <a:r>
                        <a:rPr kumimoji="0" lang="en-US" altLang="ko-KR" sz="1400" b="0" i="0" u="none" strike="noStrike" cap="none" normalizeH="0" baseline="0" dirty="0">
                          <a:ln>
                            <a:noFill/>
                          </a:ln>
                          <a:solidFill>
                            <a:srgbClr val="FFFFFF"/>
                          </a:solidFill>
                          <a:effectLst/>
                          <a:latin typeface="+mn-lt"/>
                          <a:ea typeface="+mn-ea"/>
                          <a:cs typeface="+mn-cs"/>
                        </a:rPr>
                        <a:t>1945</a:t>
                      </a:r>
                      <a:r>
                        <a:rPr kumimoji="0" lang="ko-KR" altLang="en-US" sz="1400" b="0" i="0" u="none" strike="noStrike" cap="none" normalizeH="0" baseline="0" dirty="0">
                          <a:ln>
                            <a:noFill/>
                          </a:ln>
                          <a:solidFill>
                            <a:srgbClr val="FFFFFF"/>
                          </a:solidFill>
                          <a:effectLst/>
                          <a:latin typeface="+mn-lt"/>
                          <a:ea typeface="+mn-ea"/>
                          <a:cs typeface="+mn-cs"/>
                        </a:rPr>
                        <a:t>년 이전인 </a:t>
                      </a:r>
                      <a:r>
                        <a:rPr kumimoji="0" lang="en-US" altLang="ko-KR" sz="1400" b="0" i="0" u="none" strike="noStrike" cap="none" normalizeH="0" baseline="0" dirty="0">
                          <a:ln>
                            <a:noFill/>
                          </a:ln>
                          <a:solidFill>
                            <a:srgbClr val="FFFFFF"/>
                          </a:solidFill>
                          <a:effectLst/>
                          <a:latin typeface="+mn-lt"/>
                          <a:ea typeface="+mn-ea"/>
                          <a:cs typeface="+mn-cs"/>
                        </a:rPr>
                        <a:t>1940/1941</a:t>
                      </a:r>
                      <a:r>
                        <a:rPr kumimoji="0" lang="ko-KR" altLang="en-US" sz="1400" b="0" i="0" u="none" strike="noStrike" cap="none" normalizeH="0" baseline="0" dirty="0">
                          <a:ln>
                            <a:noFill/>
                          </a:ln>
                          <a:solidFill>
                            <a:srgbClr val="FFFFFF"/>
                          </a:solidFill>
                          <a:effectLst/>
                          <a:latin typeface="+mn-lt"/>
                          <a:ea typeface="+mn-ea"/>
                          <a:cs typeface="+mn-cs"/>
                        </a:rPr>
                        <a:t>년에 마케팅 이유로 변화되었다</a:t>
                      </a:r>
                      <a:r>
                        <a:rPr kumimoji="0" lang="en-US" altLang="ko-KR" sz="1400" b="0" i="0" u="none" strike="noStrike" cap="none" normalizeH="0" baseline="0" dirty="0">
                          <a:ln>
                            <a:noFill/>
                          </a:ln>
                          <a:solidFill>
                            <a:srgbClr val="FFFFFF"/>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ko-KR" altLang="en-US" sz="1400" b="0" i="0" u="none" strike="noStrike" cap="none" normalizeH="0" baseline="0" dirty="0">
                          <a:ln>
                            <a:noFill/>
                          </a:ln>
                          <a:solidFill>
                            <a:srgbClr val="FFFFFF"/>
                          </a:solidFill>
                          <a:effectLst/>
                          <a:latin typeface="+mn-lt"/>
                          <a:ea typeface="+mn-ea"/>
                          <a:cs typeface="+mn-cs"/>
                        </a:rPr>
                        <a:t>그 브랜드는 금광의 시대에 설립되었다</a:t>
                      </a:r>
                      <a:r>
                        <a:rPr kumimoji="0" lang="en-US" altLang="ko-KR" sz="1400" b="0" i="0" u="none" strike="noStrike" cap="none" normalizeH="0" baseline="0" dirty="0">
                          <a:ln>
                            <a:noFill/>
                          </a:ln>
                          <a:solidFill>
                            <a:srgbClr val="FFFFFF"/>
                          </a:solidFill>
                          <a:effectLst/>
                          <a:latin typeface="+mn-lt"/>
                          <a:ea typeface="+mn-ea"/>
                          <a:cs typeface="+mn-cs"/>
                        </a:rPr>
                        <a:t>. </a:t>
                      </a:r>
                      <a:r>
                        <a:rPr kumimoji="0" lang="ko-KR" altLang="en-US" sz="1400" b="0" i="0" u="none" strike="noStrike" cap="none" normalizeH="0" baseline="0" dirty="0">
                          <a:ln>
                            <a:noFill/>
                          </a:ln>
                          <a:solidFill>
                            <a:srgbClr val="FFFFFF"/>
                          </a:solidFill>
                          <a:effectLst/>
                          <a:latin typeface="+mn-lt"/>
                          <a:ea typeface="+mn-ea"/>
                          <a:cs typeface="+mn-cs"/>
                        </a:rPr>
                        <a:t>럭키 스트라이크라는 이름은 </a:t>
                      </a:r>
                      <a:r>
                        <a:rPr kumimoji="0" lang="en-US" altLang="ko-KR" sz="1400" b="0" i="0" u="none" strike="noStrike" cap="none" normalizeH="0" baseline="0" dirty="0">
                          <a:ln>
                            <a:noFill/>
                          </a:ln>
                          <a:solidFill>
                            <a:srgbClr val="FFFFFF"/>
                          </a:solidFill>
                          <a:effectLst/>
                          <a:latin typeface="+mn-lt"/>
                          <a:ea typeface="+mn-ea"/>
                          <a:cs typeface="+mn-cs"/>
                        </a:rPr>
                        <a:t>1871</a:t>
                      </a:r>
                      <a:r>
                        <a:rPr kumimoji="0" lang="ko-KR" altLang="en-US" sz="1400" b="0" i="0" u="none" strike="noStrike" cap="none" normalizeH="0" baseline="0" dirty="0">
                          <a:ln>
                            <a:noFill/>
                          </a:ln>
                          <a:solidFill>
                            <a:srgbClr val="FFFFFF"/>
                          </a:solidFill>
                          <a:effectLst/>
                          <a:latin typeface="+mn-lt"/>
                          <a:ea typeface="+mn-ea"/>
                          <a:cs typeface="+mn-cs"/>
                        </a:rPr>
                        <a:t>년 이후 등록되었다</a:t>
                      </a:r>
                      <a:r>
                        <a:rPr kumimoji="0" lang="en-US" altLang="ko-KR" sz="1400" b="0" i="0" u="none" strike="noStrike" cap="none" normalizeH="0" baseline="0" dirty="0">
                          <a:ln>
                            <a:noFill/>
                          </a:ln>
                          <a:solidFill>
                            <a:srgbClr val="FFFFFF"/>
                          </a:solidFill>
                          <a:effectLst/>
                          <a:latin typeface="+mn-lt"/>
                          <a:ea typeface="+mn-ea"/>
                          <a:cs typeface="+mn-cs"/>
                        </a:rPr>
                        <a:t>. </a:t>
                      </a:r>
                      <a:r>
                        <a:rPr kumimoji="0" lang="ko-KR" altLang="en-US" sz="1400" b="0" i="0" u="none" strike="noStrike" cap="none" normalizeH="0" baseline="0" dirty="0">
                          <a:ln>
                            <a:noFill/>
                          </a:ln>
                          <a:solidFill>
                            <a:srgbClr val="FFFFFF"/>
                          </a:solidFill>
                          <a:effectLst/>
                          <a:latin typeface="+mn-lt"/>
                          <a:ea typeface="+mn-ea"/>
                          <a:cs typeface="+mn-cs"/>
                        </a:rPr>
                        <a:t>초기의 담배곽은 그 위에 천국을 가리키는 망치의 모양을 갖고 있었다</a:t>
                      </a:r>
                      <a:r>
                        <a:rPr kumimoji="0" lang="en-US" altLang="ko-KR" sz="1400" b="0" i="0" u="none" strike="noStrike" cap="none" normalizeH="0" baseline="0" dirty="0">
                          <a:ln>
                            <a:noFill/>
                          </a:ln>
                          <a:solidFill>
                            <a:srgbClr val="FFFFFF"/>
                          </a:solidFill>
                          <a:effectLst/>
                          <a:latin typeface="+mn-lt"/>
                          <a:ea typeface="+mn-ea"/>
                          <a:cs typeface="+mn-cs"/>
                        </a:rPr>
                        <a:t>. </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847529" y="6309320"/>
            <a:ext cx="928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1600">
                <a:latin typeface="+mn-lt"/>
                <a:cs typeface="+mn-cs"/>
              </a:rPr>
              <a:t> 일장기</a:t>
            </a:r>
            <a:r>
              <a:rPr lang="en-US" altLang="ko-KR" sz="1600">
                <a:latin typeface="+mn-lt"/>
                <a:cs typeface="+mn-cs"/>
              </a:rPr>
              <a:t>?</a:t>
            </a:r>
            <a:endParaRPr lang="de-DE" altLang="de-DE" sz="1600" dirty="0">
              <a:latin typeface="+mn-lt"/>
              <a:cs typeface="+mn-cs"/>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ko-KR" altLang="en-US" sz="2000" b="0">
                <a:latin typeface="+mn-lt"/>
                <a:ea typeface="+mn-ea"/>
                <a:cs typeface="+mn-cs"/>
              </a:rPr>
              <a:t>담배 브랜드 “럭키 스트라이크</a:t>
            </a:r>
            <a:r>
              <a:rPr lang="en-US" altLang="ko-KR" sz="2000" b="0">
                <a:latin typeface="+mn-lt"/>
                <a:ea typeface="+mn-ea"/>
                <a:cs typeface="+mn-cs"/>
              </a:rPr>
              <a:t>(</a:t>
            </a:r>
            <a:r>
              <a:rPr lang="ko-KR" altLang="en-US" sz="2000" b="0">
                <a:latin typeface="+mn-lt"/>
                <a:ea typeface="+mn-ea"/>
                <a:cs typeface="+mn-cs"/>
              </a:rPr>
              <a:t>큰 횡재</a:t>
            </a:r>
            <a:r>
              <a:rPr lang="en-US" altLang="ko-KR" sz="2000" b="0">
                <a:latin typeface="+mn-lt"/>
                <a:ea typeface="+mn-ea"/>
                <a:cs typeface="+mn-cs"/>
              </a:rPr>
              <a:t>)”</a:t>
            </a:r>
            <a:r>
              <a:rPr lang="ko-KR" altLang="en-US" sz="2000" b="0">
                <a:latin typeface="+mn-lt"/>
                <a:ea typeface="+mn-ea"/>
                <a:cs typeface="+mn-cs"/>
              </a:rPr>
              <a:t>와 일본의 핵 폭탄 투하 사이의 어떤 연관이 있는가</a:t>
            </a:r>
            <a:r>
              <a:rPr lang="en-US" altLang="ko-KR" sz="2000" b="0">
                <a:latin typeface="+mn-lt"/>
                <a:ea typeface="+mn-ea"/>
                <a:cs typeface="+mn-cs"/>
              </a:rPr>
              <a:t>?</a:t>
            </a:r>
            <a:endParaRPr lang="de-DE" altLang="de-DE" sz="2000" dirty="0">
              <a:latin typeface="+mn-lt"/>
              <a:ea typeface="+mn-ea"/>
              <a:cs typeface="+mn-cs"/>
            </a:endParaRPr>
          </a:p>
        </p:txBody>
      </p:sp>
    </p:spTree>
    <p:extLst>
      <p:ext uri="{BB962C8B-B14F-4D97-AF65-F5344CB8AC3E}">
        <p14:creationId xmlns:p14="http://schemas.microsoft.com/office/powerpoint/2010/main" val="248356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“행동에서”</a:t>
            </a:r>
            <a:br>
              <a:rPr lang="ko-KR" altLang="en-US" sz="3600">
                <a:solidFill>
                  <a:srgbClr val="004992"/>
                </a:solidFill>
                <a:latin typeface="+mn-lt"/>
                <a:ea typeface="+mn-ea"/>
                <a:cs typeface="+mn-cs"/>
              </a:rPr>
            </a:br>
            <a:r>
              <a:rPr lang="en-US" altLang="ko-KR">
                <a:solidFill>
                  <a:srgbClr val="004992"/>
                </a:solidFill>
                <a:latin typeface="+mn-lt"/>
                <a:ea typeface="+mn-ea"/>
                <a:cs typeface="+mn-cs"/>
              </a:rPr>
              <a:t>- </a:t>
            </a:r>
            <a:r>
              <a:rPr lang="ko-KR" altLang="en-US">
                <a:solidFill>
                  <a:srgbClr val="004992"/>
                </a:solidFill>
                <a:latin typeface="+mn-lt"/>
                <a:ea typeface="+mn-ea"/>
                <a:cs typeface="+mn-cs"/>
              </a:rPr>
              <a:t>도시의 일화 </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12</a:t>
            </a:fld>
            <a:endParaRPr lang="de-DE" altLang="ko-KR">
              <a:latin typeface="+mn-lt"/>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2532052727"/>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예시</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 </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담배 갑의 디자인은 그 브랜드의 루머를 이끌어왔다</a:t>
                      </a:r>
                      <a:r>
                        <a:rPr kumimoji="0" lang="en-US" altLang="ko-KR" sz="1800" b="0" i="0" u="none" strike="noStrike" cap="none" normalizeH="0" baseline="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럭키 스트라이크는 일본의 핵폭탄 투하와 관련이 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1400" b="1" i="0" u="none" strike="noStrike" cap="none" normalizeH="0" baseline="0" dirty="0">
                          <a:ln>
                            <a:noFill/>
                          </a:ln>
                          <a:solidFill>
                            <a:srgbClr val="333333"/>
                          </a:solidFill>
                          <a:effectLst/>
                          <a:latin typeface="+mn-lt"/>
                          <a:ea typeface="+mn-ea"/>
                          <a:cs typeface="+mn-cs"/>
                        </a:rPr>
                        <a:t>찬성</a:t>
                      </a:r>
                      <a:r>
                        <a:rPr kumimoji="0" lang="en-US" altLang="ko-KR" sz="1400" b="1" i="0" u="none" strike="noStrike" cap="none" normalizeH="0" baseline="0" dirty="0">
                          <a:ln>
                            <a:noFill/>
                          </a:ln>
                          <a:solidFill>
                            <a:srgbClr val="333333"/>
                          </a:solidFill>
                          <a:effectLst/>
                          <a:latin typeface="+mn-lt"/>
                          <a:ea typeface="+mn-ea"/>
                          <a:cs typeface="+mn-cs"/>
                        </a:rPr>
                        <a:t>:</a:t>
                      </a:r>
                      <a:r>
                        <a:rPr kumimoji="0" lang="en-US" altLang="ko-KR" sz="14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400" b="0" i="0" u="none" strike="noStrike" cap="none" normalizeH="0" baseline="0" dirty="0">
                          <a:ln>
                            <a:noFill/>
                          </a:ln>
                          <a:solidFill>
                            <a:srgbClr val="333333"/>
                          </a:solidFill>
                          <a:effectLst/>
                          <a:latin typeface="+mn-lt"/>
                          <a:ea typeface="+mn-ea"/>
                          <a:cs typeface="+mn-cs"/>
                        </a:rPr>
                        <a:t>일장기와 유사한 흰색 배경에 빨간 원의 담배 갑이 존재한다</a:t>
                      </a:r>
                      <a:r>
                        <a:rPr kumimoji="0" lang="en-US" altLang="ko-KR" sz="14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400" b="0" i="0" u="none" strike="noStrike" cap="none" normalizeH="0" baseline="0" dirty="0">
                          <a:ln>
                            <a:noFill/>
                          </a:ln>
                          <a:solidFill>
                            <a:srgbClr val="333333"/>
                          </a:solidFill>
                          <a:effectLst/>
                          <a:latin typeface="+mn-lt"/>
                          <a:ea typeface="+mn-ea"/>
                          <a:cs typeface="+mn-cs"/>
                        </a:rPr>
                        <a:t>금빛 원은 방사능의 오염을 설명한다</a:t>
                      </a:r>
                      <a:r>
                        <a:rPr kumimoji="0" lang="en-US" altLang="ko-KR" sz="1400" b="0" i="0" u="none" strike="noStrike" cap="none" normalizeH="0" baseline="0" dirty="0">
                          <a:ln>
                            <a:noFill/>
                          </a:ln>
                          <a:solidFill>
                            <a:srgbClr val="333333"/>
                          </a:solidFill>
                          <a:effectLst/>
                          <a:latin typeface="+mn-lt"/>
                          <a:ea typeface="+mn-ea"/>
                          <a:cs typeface="+mn-cs"/>
                        </a:rPr>
                        <a:t>.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altLang="ko-KR" sz="1400" b="0" i="0" u="none" strike="noStrike" cap="none" normalizeH="0" baseline="0">
                          <a:ln>
                            <a:noFill/>
                          </a:ln>
                          <a:solidFill>
                            <a:srgbClr val="333333"/>
                          </a:solidFill>
                          <a:effectLst/>
                          <a:latin typeface="+mn-lt"/>
                          <a:ea typeface="+mn-ea"/>
                          <a:cs typeface="+mn-cs"/>
                        </a:rPr>
                        <a:t>“</a:t>
                      </a:r>
                      <a:r>
                        <a:rPr kumimoji="0" lang="ko-KR" altLang="en-US" sz="1400" b="0" i="0" u="none" strike="noStrike" cap="none" normalizeH="0" baseline="0">
                          <a:ln>
                            <a:noFill/>
                          </a:ln>
                          <a:solidFill>
                            <a:srgbClr val="333333"/>
                          </a:solidFill>
                          <a:effectLst/>
                          <a:latin typeface="+mn-lt"/>
                          <a:ea typeface="+mn-ea"/>
                          <a:cs typeface="+mn-cs"/>
                        </a:rPr>
                        <a:t>럭키 스트라이크” </a:t>
                      </a:r>
                      <a:r>
                        <a:rPr kumimoji="0" lang="ko-KR" altLang="en-US" sz="1400" b="0" i="0" u="none" strike="noStrike" cap="none" normalizeH="0" baseline="0" dirty="0">
                          <a:ln>
                            <a:noFill/>
                          </a:ln>
                          <a:solidFill>
                            <a:srgbClr val="333333"/>
                          </a:solidFill>
                          <a:effectLst/>
                          <a:latin typeface="+mn-lt"/>
                          <a:ea typeface="+mn-ea"/>
                          <a:cs typeface="+mn-cs"/>
                        </a:rPr>
                        <a:t>는 성공적인 공격으로 이해된다</a:t>
                      </a:r>
                      <a:r>
                        <a:rPr kumimoji="0" lang="en-US" altLang="ko-KR" sz="14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400" b="0" i="0" u="none" strike="noStrike" cap="none" normalizeH="0" baseline="0" dirty="0">
                          <a:ln>
                            <a:noFill/>
                          </a:ln>
                          <a:solidFill>
                            <a:srgbClr val="333333"/>
                          </a:solidFill>
                          <a:effectLst/>
                          <a:latin typeface="+mn-lt"/>
                          <a:ea typeface="+mn-ea"/>
                          <a:cs typeface="+mn-cs"/>
                        </a:rPr>
                        <a:t>럭키 스트라이크 는 </a:t>
                      </a:r>
                      <a:r>
                        <a:rPr kumimoji="0" lang="en-US" altLang="ko-KR" sz="1400" b="0" i="0" u="none" strike="noStrike" cap="none" normalizeH="0" baseline="0" dirty="0">
                          <a:ln>
                            <a:noFill/>
                          </a:ln>
                          <a:solidFill>
                            <a:srgbClr val="333333"/>
                          </a:solidFill>
                          <a:effectLst/>
                          <a:latin typeface="+mn-lt"/>
                          <a:ea typeface="+mn-ea"/>
                          <a:cs typeface="+mn-cs"/>
                        </a:rPr>
                        <a:t>2</a:t>
                      </a:r>
                      <a:r>
                        <a:rPr kumimoji="0" lang="ko-KR" altLang="en-US" sz="1400" b="0" i="0" u="none" strike="noStrike" cap="none" normalizeH="0" baseline="0" dirty="0">
                          <a:ln>
                            <a:noFill/>
                          </a:ln>
                          <a:solidFill>
                            <a:srgbClr val="333333"/>
                          </a:solidFill>
                          <a:effectLst/>
                          <a:latin typeface="+mn-lt"/>
                          <a:ea typeface="+mn-ea"/>
                          <a:cs typeface="+mn-cs"/>
                        </a:rPr>
                        <a:t>차 세계 대전 동안 담배 갑 디자인으로 변화 되었다</a:t>
                      </a:r>
                      <a:r>
                        <a:rPr kumimoji="0" lang="en-US" altLang="ko-KR" sz="1400" b="0" i="0" u="none" strike="noStrike" cap="none" normalizeH="0" baseline="0" dirty="0">
                          <a:ln>
                            <a:noFill/>
                          </a:ln>
                          <a:solidFill>
                            <a:srgbClr val="333333"/>
                          </a:solidFill>
                          <a:effectLst/>
                          <a:latin typeface="+mn-lt"/>
                          <a:ea typeface="+mn-ea"/>
                          <a:cs typeface="+mn-cs"/>
                        </a:rPr>
                        <a:t>. </a:t>
                      </a:r>
                      <a:r>
                        <a:rPr kumimoji="0" lang="ko-KR" altLang="en-US" sz="1400" b="0" i="0" u="none" strike="noStrike" cap="none" normalizeH="0" baseline="0" dirty="0">
                          <a:ln>
                            <a:noFill/>
                          </a:ln>
                          <a:solidFill>
                            <a:srgbClr val="333333"/>
                          </a:solidFill>
                          <a:effectLst/>
                          <a:latin typeface="+mn-lt"/>
                          <a:ea typeface="+mn-ea"/>
                          <a:cs typeface="+mn-cs"/>
                        </a:rPr>
                        <a:t>이전에는 흰 배경에 초록색 이었다</a:t>
                      </a:r>
                      <a:r>
                        <a:rPr kumimoji="0" lang="en-US" altLang="ko-KR" sz="14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ko-KR" altLang="en-US" sz="1400" b="1" i="0" u="none" strike="noStrike" cap="none" normalizeH="0" baseline="0" dirty="0">
                          <a:ln>
                            <a:noFill/>
                          </a:ln>
                          <a:solidFill>
                            <a:srgbClr val="333333"/>
                          </a:solidFill>
                          <a:effectLst/>
                          <a:latin typeface="+mn-lt"/>
                          <a:ea typeface="+mn-ea"/>
                          <a:cs typeface="+mn-cs"/>
                        </a:rPr>
                        <a:t>반대</a:t>
                      </a:r>
                      <a:r>
                        <a:rPr kumimoji="0" lang="en-US" altLang="ko-KR" sz="1400" b="1"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400" b="0" i="0" u="none" strike="noStrike" cap="none" normalizeH="0" baseline="0" dirty="0">
                          <a:ln>
                            <a:noFill/>
                          </a:ln>
                          <a:solidFill>
                            <a:srgbClr val="333333"/>
                          </a:solidFill>
                          <a:effectLst/>
                          <a:latin typeface="+mn-lt"/>
                          <a:ea typeface="+mn-ea"/>
                          <a:cs typeface="+mn-cs"/>
                        </a:rPr>
                        <a:t>그 금빛 원은 오래된 담배 갑에 이미 있던 것이다</a:t>
                      </a:r>
                      <a:r>
                        <a:rPr kumimoji="0" lang="en-US" altLang="ko-KR" sz="14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400" b="0" i="0" u="none" strike="noStrike" cap="none" normalizeH="0" baseline="0" dirty="0">
                          <a:ln>
                            <a:noFill/>
                          </a:ln>
                          <a:solidFill>
                            <a:srgbClr val="333333"/>
                          </a:solidFill>
                          <a:effectLst/>
                          <a:latin typeface="+mn-lt"/>
                          <a:ea typeface="+mn-ea"/>
                          <a:cs typeface="+mn-cs"/>
                        </a:rPr>
                        <a:t>그리고 그 담배 값 디자인은 원자폭탄이 투하된 </a:t>
                      </a:r>
                      <a:r>
                        <a:rPr kumimoji="0" lang="en-US" altLang="ko-KR" sz="1400" b="0" i="0" u="none" strike="noStrike" cap="none" normalizeH="0" baseline="0" dirty="0">
                          <a:ln>
                            <a:noFill/>
                          </a:ln>
                          <a:solidFill>
                            <a:srgbClr val="333333"/>
                          </a:solidFill>
                          <a:effectLst/>
                          <a:latin typeface="+mn-lt"/>
                          <a:ea typeface="+mn-ea"/>
                          <a:cs typeface="+mn-cs"/>
                        </a:rPr>
                        <a:t>1945</a:t>
                      </a:r>
                      <a:r>
                        <a:rPr kumimoji="0" lang="ko-KR" altLang="en-US" sz="1400" b="0" i="0" u="none" strike="noStrike" cap="none" normalizeH="0" baseline="0" dirty="0">
                          <a:ln>
                            <a:noFill/>
                          </a:ln>
                          <a:solidFill>
                            <a:srgbClr val="333333"/>
                          </a:solidFill>
                          <a:effectLst/>
                          <a:latin typeface="+mn-lt"/>
                          <a:ea typeface="+mn-ea"/>
                          <a:cs typeface="+mn-cs"/>
                        </a:rPr>
                        <a:t>년 이전인 </a:t>
                      </a:r>
                      <a:r>
                        <a:rPr kumimoji="0" lang="en-US" altLang="ko-KR" sz="1400" b="0" i="0" u="none" strike="noStrike" cap="none" normalizeH="0" baseline="0" dirty="0">
                          <a:ln>
                            <a:noFill/>
                          </a:ln>
                          <a:solidFill>
                            <a:srgbClr val="333333"/>
                          </a:solidFill>
                          <a:effectLst/>
                          <a:latin typeface="+mn-lt"/>
                          <a:ea typeface="+mn-ea"/>
                          <a:cs typeface="+mn-cs"/>
                        </a:rPr>
                        <a:t>1940/1941</a:t>
                      </a:r>
                      <a:r>
                        <a:rPr kumimoji="0" lang="ko-KR" altLang="en-US" sz="1400" b="0" i="0" u="none" strike="noStrike" cap="none" normalizeH="0" baseline="0" dirty="0">
                          <a:ln>
                            <a:noFill/>
                          </a:ln>
                          <a:solidFill>
                            <a:srgbClr val="333333"/>
                          </a:solidFill>
                          <a:effectLst/>
                          <a:latin typeface="+mn-lt"/>
                          <a:ea typeface="+mn-ea"/>
                          <a:cs typeface="+mn-cs"/>
                        </a:rPr>
                        <a:t>년에 마케팅 이유로 변화되었다</a:t>
                      </a:r>
                      <a:r>
                        <a:rPr kumimoji="0" lang="en-US" altLang="ko-KR" sz="1400" b="0" i="0" u="none" strike="noStrike" cap="none" normalizeH="0" baseline="0" dirty="0">
                          <a:ln>
                            <a:noFill/>
                          </a:ln>
                          <a:solidFill>
                            <a:srgbClr val="333333"/>
                          </a:solidFill>
                          <a:effectLst/>
                          <a:latin typeface="+mn-lt"/>
                          <a:ea typeface="+mn-ea"/>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ko-KR" altLang="en-US" sz="1400" b="0" i="0" u="none" strike="noStrike" cap="none" normalizeH="0" baseline="0" dirty="0">
                          <a:ln>
                            <a:noFill/>
                          </a:ln>
                          <a:solidFill>
                            <a:srgbClr val="333333"/>
                          </a:solidFill>
                          <a:effectLst/>
                          <a:latin typeface="+mn-lt"/>
                          <a:ea typeface="+mn-ea"/>
                          <a:cs typeface="+mn-cs"/>
                        </a:rPr>
                        <a:t>그 브랜드는 금광의 시대에 설립되었다</a:t>
                      </a:r>
                      <a:r>
                        <a:rPr kumimoji="0" lang="en-US" altLang="ko-KR" sz="1400" b="0" i="0" u="none" strike="noStrike" cap="none" normalizeH="0" baseline="0" dirty="0">
                          <a:ln>
                            <a:noFill/>
                          </a:ln>
                          <a:solidFill>
                            <a:srgbClr val="333333"/>
                          </a:solidFill>
                          <a:effectLst/>
                          <a:latin typeface="+mn-lt"/>
                          <a:ea typeface="+mn-ea"/>
                          <a:cs typeface="+mn-cs"/>
                        </a:rPr>
                        <a:t>. </a:t>
                      </a:r>
                      <a:r>
                        <a:rPr kumimoji="0" lang="ko-KR" altLang="en-US" sz="1400" b="0" i="0" u="none" strike="noStrike" cap="none" normalizeH="0" baseline="0" dirty="0">
                          <a:ln>
                            <a:noFill/>
                          </a:ln>
                          <a:solidFill>
                            <a:srgbClr val="333333"/>
                          </a:solidFill>
                          <a:effectLst/>
                          <a:latin typeface="+mn-lt"/>
                          <a:ea typeface="+mn-ea"/>
                          <a:cs typeface="+mn-cs"/>
                        </a:rPr>
                        <a:t>럭키 스트라이크라는 이름은 </a:t>
                      </a:r>
                      <a:r>
                        <a:rPr kumimoji="0" lang="en-US" altLang="ko-KR" sz="1400" b="0" i="0" u="none" strike="noStrike" cap="none" normalizeH="0" baseline="0" dirty="0">
                          <a:ln>
                            <a:noFill/>
                          </a:ln>
                          <a:solidFill>
                            <a:srgbClr val="333333"/>
                          </a:solidFill>
                          <a:effectLst/>
                          <a:latin typeface="+mn-lt"/>
                          <a:ea typeface="+mn-ea"/>
                          <a:cs typeface="+mn-cs"/>
                        </a:rPr>
                        <a:t>1871</a:t>
                      </a:r>
                      <a:r>
                        <a:rPr kumimoji="0" lang="ko-KR" altLang="en-US" sz="1400" b="0" i="0" u="none" strike="noStrike" cap="none" normalizeH="0" baseline="0" dirty="0">
                          <a:ln>
                            <a:noFill/>
                          </a:ln>
                          <a:solidFill>
                            <a:srgbClr val="333333"/>
                          </a:solidFill>
                          <a:effectLst/>
                          <a:latin typeface="+mn-lt"/>
                          <a:ea typeface="+mn-ea"/>
                          <a:cs typeface="+mn-cs"/>
                        </a:rPr>
                        <a:t>년 이후 등록되었다</a:t>
                      </a:r>
                      <a:r>
                        <a:rPr kumimoji="0" lang="en-US" altLang="ko-KR" sz="1400" b="0" i="0" u="none" strike="noStrike" cap="none" normalizeH="0" baseline="0" dirty="0">
                          <a:ln>
                            <a:noFill/>
                          </a:ln>
                          <a:solidFill>
                            <a:srgbClr val="333333"/>
                          </a:solidFill>
                          <a:effectLst/>
                          <a:latin typeface="+mn-lt"/>
                          <a:ea typeface="+mn-ea"/>
                          <a:cs typeface="+mn-cs"/>
                        </a:rPr>
                        <a:t>. </a:t>
                      </a:r>
                      <a:r>
                        <a:rPr kumimoji="0" lang="ko-KR" altLang="en-US" sz="1400" b="0" i="0" u="none" strike="noStrike" cap="none" normalizeH="0" baseline="0" dirty="0">
                          <a:ln>
                            <a:noFill/>
                          </a:ln>
                          <a:solidFill>
                            <a:srgbClr val="333333"/>
                          </a:solidFill>
                          <a:effectLst/>
                          <a:latin typeface="+mn-lt"/>
                          <a:ea typeface="+mn-ea"/>
                          <a:cs typeface="+mn-cs"/>
                        </a:rPr>
                        <a:t>초기의 담배곽은 그 위에 천국을 가리키는 망치의 모양을 갖고 있었다</a:t>
                      </a:r>
                      <a:r>
                        <a:rPr kumimoji="0" lang="en-US" altLang="ko-KR" sz="1400" b="0" i="0" u="none" strike="noStrike" cap="none" normalizeH="0" baseline="0" dirty="0">
                          <a:ln>
                            <a:noFill/>
                          </a:ln>
                          <a:solidFill>
                            <a:srgbClr val="333333"/>
                          </a:solidFill>
                          <a:effectLst/>
                          <a:latin typeface="+mn-lt"/>
                          <a:ea typeface="+mn-ea"/>
                          <a:cs typeface="+mn-cs"/>
                        </a:rPr>
                        <a:t>. </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847529" y="6309320"/>
            <a:ext cx="928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1600">
                <a:latin typeface="+mn-lt"/>
                <a:cs typeface="+mn-cs"/>
              </a:rPr>
              <a:t> 일장기</a:t>
            </a:r>
            <a:r>
              <a:rPr lang="en-US" altLang="ko-KR" sz="1600">
                <a:latin typeface="+mn-lt"/>
                <a:cs typeface="+mn-cs"/>
              </a:rPr>
              <a:t>?</a:t>
            </a:r>
            <a:endParaRPr lang="de-DE" altLang="de-DE" sz="1600" dirty="0">
              <a:latin typeface="+mn-lt"/>
              <a:cs typeface="+mn-cs"/>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ko-KR" altLang="en-US" sz="2000" b="0">
                <a:latin typeface="+mn-lt"/>
                <a:ea typeface="+mn-ea"/>
                <a:cs typeface="+mn-cs"/>
              </a:rPr>
              <a:t>담배 브랜드 “럭키 스트라이크</a:t>
            </a:r>
            <a:r>
              <a:rPr lang="en-US" altLang="ko-KR" sz="2000" b="0">
                <a:latin typeface="+mn-lt"/>
                <a:ea typeface="+mn-ea"/>
                <a:cs typeface="+mn-cs"/>
              </a:rPr>
              <a:t>(</a:t>
            </a:r>
            <a:r>
              <a:rPr lang="ko-KR" altLang="en-US" sz="2000" b="0">
                <a:latin typeface="+mn-lt"/>
                <a:ea typeface="+mn-ea"/>
                <a:cs typeface="+mn-cs"/>
              </a:rPr>
              <a:t>큰 횡재</a:t>
            </a:r>
            <a:r>
              <a:rPr lang="en-US" altLang="ko-KR" sz="2000" b="0">
                <a:latin typeface="+mn-lt"/>
                <a:ea typeface="+mn-ea"/>
                <a:cs typeface="+mn-cs"/>
              </a:rPr>
              <a:t>)”</a:t>
            </a:r>
            <a:r>
              <a:rPr lang="ko-KR" altLang="en-US" sz="2000" b="0">
                <a:latin typeface="+mn-lt"/>
                <a:ea typeface="+mn-ea"/>
                <a:cs typeface="+mn-cs"/>
              </a:rPr>
              <a:t>와 일본의 핵 폭탄 투하 사이의 어떤 연관이 있는가</a:t>
            </a:r>
            <a:r>
              <a:rPr lang="en-US" altLang="ko-KR" sz="2000" b="0">
                <a:latin typeface="+mn-lt"/>
                <a:ea typeface="+mn-ea"/>
                <a:cs typeface="+mn-cs"/>
              </a:rPr>
              <a:t>?</a:t>
            </a:r>
            <a:endParaRPr lang="de-DE" altLang="de-DE" sz="2000" dirty="0">
              <a:latin typeface="+mn-lt"/>
              <a:ea typeface="+mn-ea"/>
              <a:cs typeface="+mn-cs"/>
            </a:endParaRPr>
          </a:p>
        </p:txBody>
      </p:sp>
    </p:spTree>
    <p:extLst>
      <p:ext uri="{BB962C8B-B14F-4D97-AF65-F5344CB8AC3E}">
        <p14:creationId xmlns:p14="http://schemas.microsoft.com/office/powerpoint/2010/main" val="1946571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“행동에서”</a:t>
            </a:r>
            <a:br>
              <a:rPr lang="ko-KR" altLang="en-US" sz="3600">
                <a:solidFill>
                  <a:srgbClr val="004992"/>
                </a:solidFill>
                <a:latin typeface="+mn-lt"/>
                <a:ea typeface="+mn-ea"/>
                <a:cs typeface="+mn-cs"/>
              </a:rPr>
            </a:br>
            <a:r>
              <a:rPr lang="en-US" altLang="ko-KR">
                <a:solidFill>
                  <a:srgbClr val="004992"/>
                </a:solidFill>
                <a:latin typeface="+mn-lt"/>
                <a:ea typeface="+mn-ea"/>
                <a:cs typeface="+mn-cs"/>
              </a:rPr>
              <a:t>- </a:t>
            </a:r>
            <a:r>
              <a:rPr lang="ko-KR" altLang="en-US">
                <a:solidFill>
                  <a:srgbClr val="004992"/>
                </a:solidFill>
                <a:latin typeface="+mn-lt"/>
                <a:ea typeface="+mn-ea"/>
                <a:cs typeface="+mn-cs"/>
              </a:rPr>
              <a:t>도시의 일화 </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13</a:t>
            </a:fld>
            <a:endParaRPr lang="de-DE" altLang="ko-KR">
              <a:latin typeface="+mn-lt"/>
              <a:cs typeface="+mn-cs"/>
            </a:endParaRPr>
          </a:p>
        </p:txBody>
      </p:sp>
      <p:pic>
        <p:nvPicPr>
          <p:cNvPr id="9"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1"/>
          <p:cNvSpPr txBox="1">
            <a:spLocks noChangeArrowheads="1"/>
          </p:cNvSpPr>
          <p:nvPr/>
        </p:nvSpPr>
        <p:spPr bwMode="auto">
          <a:xfrm>
            <a:off x="5501015" y="5991671"/>
            <a:ext cx="12121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a:latin typeface="+mn-lt"/>
                <a:cs typeface="+mn-cs"/>
              </a:rPr>
              <a:t>없다</a:t>
            </a:r>
            <a:r>
              <a:rPr lang="en-US" altLang="ko-KR">
                <a:latin typeface="+mn-lt"/>
                <a:cs typeface="+mn-cs"/>
              </a:rPr>
              <a:t>! </a:t>
            </a:r>
            <a:endParaRPr lang="de-DE" altLang="de-DE" sz="2400" dirty="0">
              <a:latin typeface="+mn-lt"/>
              <a:cs typeface="+mn-cs"/>
            </a:endParaRPr>
          </a:p>
        </p:txBody>
      </p:sp>
      <p:sp>
        <p:nvSpPr>
          <p:cNvPr id="11"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ko-KR" altLang="en-US" sz="2000" b="0">
                <a:latin typeface="+mn-lt"/>
                <a:ea typeface="+mn-ea"/>
                <a:cs typeface="+mn-cs"/>
              </a:rPr>
              <a:t>담배 브랜드 “럭키 스트라이크”와 일본의 핵 폭탄 투하 사이의 어떤 연관이 있는가</a:t>
            </a:r>
            <a:r>
              <a:rPr lang="en-US" altLang="ko-KR" sz="2000" b="0">
                <a:latin typeface="+mn-lt"/>
                <a:ea typeface="+mn-ea"/>
                <a:cs typeface="+mn-cs"/>
              </a:rPr>
              <a:t>? </a:t>
            </a:r>
            <a:endParaRPr lang="de-DE" altLang="de-DE" sz="2000" dirty="0">
              <a:latin typeface="+mn-lt"/>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이러한 음모이론이 일어났을까요</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ko-KR" sz="2400">
                <a:solidFill>
                  <a:srgbClr val="333333"/>
                </a:solidFill>
              </a:rPr>
              <a:t>???</a:t>
            </a:r>
            <a:endParaRPr lang="en-US" sz="240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14</a:t>
            </a:fld>
            <a:endParaRPr lang="de-DE" altLang="ko-KR">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이러한 음모이론이 일어났을까요</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ko-KR" altLang="en-US" sz="2400">
                <a:solidFill>
                  <a:srgbClr val="333333"/>
                </a:solidFill>
              </a:rPr>
              <a:t>그들은 종종 현실보다 더욱 흥분시킨다</a:t>
            </a:r>
            <a:r>
              <a:rPr lang="en-US" altLang="ko-KR" sz="2400" dirty="0">
                <a:solidFill>
                  <a:srgbClr val="333333"/>
                </a:solidFill>
              </a:rPr>
              <a:t>!</a:t>
            </a:r>
          </a:p>
          <a:p>
            <a:pPr marL="342900" lvl="0" indent="-342900" defTabSz="914400" fontAlgn="base">
              <a:buClr>
                <a:srgbClr val="333333"/>
              </a:buClr>
              <a:buFont typeface="WingDings"/>
              <a:buChar char=""/>
              <a:defRPr/>
            </a:pPr>
            <a:r>
              <a:rPr lang="ko-KR" altLang="en-US" sz="2400" dirty="0">
                <a:solidFill>
                  <a:srgbClr val="333333"/>
                </a:solidFill>
              </a:rPr>
              <a:t>그들은 확인하거나 증명하기 어려운 설명에 기초하고 있다</a:t>
            </a:r>
            <a:r>
              <a:rPr lang="en-US" altLang="ko-KR" sz="2400" dirty="0">
                <a:solidFill>
                  <a:srgbClr val="333333"/>
                </a:solidFill>
              </a:rPr>
              <a:t>.(e.g. </a:t>
            </a:r>
            <a:r>
              <a:rPr lang="ko-KR" altLang="en-US" sz="2400" dirty="0">
                <a:solidFill>
                  <a:srgbClr val="333333"/>
                </a:solidFill>
              </a:rPr>
              <a:t>담배갑이 일본과 금광시대의 부를 지지해주고 방사능 오염을 나타낸다</a:t>
            </a:r>
            <a:r>
              <a:rPr lang="en-US" altLang="ko-KR" sz="2400" dirty="0">
                <a:solidFill>
                  <a:srgbClr val="333333"/>
                </a:solidFill>
              </a:rPr>
              <a:t>)</a:t>
            </a:r>
            <a:r>
              <a:rPr lang="ko-KR" altLang="en-US" sz="2400" dirty="0">
                <a:solidFill>
                  <a:srgbClr val="333333"/>
                </a:solidFill>
              </a:rPr>
              <a:t>그리고 몇몇 사람에 의해서 의심 없이 믿어진다</a:t>
            </a:r>
            <a:r>
              <a:rPr lang="en-US" altLang="ko-KR" sz="2400" dirty="0">
                <a:solidFill>
                  <a:srgbClr val="333333"/>
                </a:solidFill>
              </a:rPr>
              <a:t>.</a:t>
            </a:r>
          </a:p>
          <a:p>
            <a:pPr marL="342900" lvl="0" indent="-342900" defTabSz="914400" fontAlgn="base">
              <a:buClr>
                <a:srgbClr val="333333"/>
              </a:buClr>
              <a:buFont typeface="WingDings"/>
              <a:buChar char=""/>
              <a:defRPr/>
            </a:pPr>
            <a:r>
              <a:rPr lang="ko-KR" altLang="en-US" sz="2400" dirty="0">
                <a:solidFill>
                  <a:srgbClr val="333333"/>
                </a:solidFill>
              </a:rPr>
              <a:t>그들은 대안적인 설명을 감춘다</a:t>
            </a:r>
            <a:r>
              <a:rPr lang="en-US" altLang="ko-KR" sz="2400" dirty="0">
                <a:solidFill>
                  <a:srgbClr val="333333"/>
                </a:solidFill>
              </a:rPr>
              <a:t>. (e.g</a:t>
            </a:r>
            <a:r>
              <a:rPr lang="en-US" altLang="ko-KR" sz="2400">
                <a:solidFill>
                  <a:srgbClr val="333333"/>
                </a:solidFill>
              </a:rPr>
              <a:t>. “</a:t>
            </a:r>
            <a:r>
              <a:rPr lang="ko-KR" altLang="en-US" sz="2400">
                <a:solidFill>
                  <a:srgbClr val="333333"/>
                </a:solidFill>
              </a:rPr>
              <a:t>럭키 스트라이크</a:t>
            </a:r>
            <a:r>
              <a:rPr lang="en-US" altLang="ko-KR" sz="2400">
                <a:solidFill>
                  <a:srgbClr val="333333"/>
                </a:solidFill>
              </a:rPr>
              <a:t>”</a:t>
            </a:r>
            <a:r>
              <a:rPr lang="ko-KR" altLang="en-US" sz="2400">
                <a:solidFill>
                  <a:srgbClr val="333333"/>
                </a:solidFill>
              </a:rPr>
              <a:t> </a:t>
            </a:r>
            <a:r>
              <a:rPr lang="ko-KR" altLang="en-US" sz="2400" dirty="0">
                <a:solidFill>
                  <a:srgbClr val="333333"/>
                </a:solidFill>
              </a:rPr>
              <a:t>는 또한 발견을 의미한다</a:t>
            </a:r>
            <a:r>
              <a:rPr lang="en-US" altLang="ko-KR" sz="2400" dirty="0">
                <a:solidFill>
                  <a:srgbClr val="333333"/>
                </a:solidFill>
              </a:rPr>
              <a:t>.)</a:t>
            </a:r>
          </a:p>
          <a:p>
            <a:pPr marL="342900" lvl="0" indent="-342900" defTabSz="914400" fontAlgn="base">
              <a:buClr>
                <a:srgbClr val="333333"/>
              </a:buClr>
              <a:buFont typeface="WingDings"/>
              <a:buChar char=""/>
              <a:defRPr/>
            </a:pPr>
            <a:r>
              <a:rPr lang="ko-KR" altLang="en-US" sz="2400" dirty="0">
                <a:solidFill>
                  <a:srgbClr val="333333"/>
                </a:solidFill>
              </a:rPr>
              <a:t>때때로 일화들은 어떤 정황에 의해 나온 사실에 근거한다</a:t>
            </a:r>
            <a:r>
              <a:rPr lang="en-US" altLang="ko-KR" sz="2400" dirty="0">
                <a:solidFill>
                  <a:srgbClr val="333333"/>
                </a:solidFill>
              </a:rPr>
              <a:t>.</a:t>
            </a:r>
            <a:r>
              <a:rPr lang="en-US" altLang="ko-KR" sz="2400" b="1" dirty="0">
                <a:solidFill>
                  <a:srgbClr val="333333"/>
                </a:solidFill>
              </a:rPr>
              <a:t> </a:t>
            </a:r>
            <a:r>
              <a:rPr lang="ko-KR" altLang="en-US" sz="2400" dirty="0">
                <a:solidFill>
                  <a:srgbClr val="333333"/>
                </a:solidFill>
              </a:rPr>
              <a:t>이러한 세부 사항 중에 중요한 것은 크게 과장된다는 것이다</a:t>
            </a:r>
            <a:r>
              <a:rPr lang="en-US" altLang="ko-KR" sz="2400" dirty="0">
                <a:solidFill>
                  <a:srgbClr val="333333"/>
                </a:solidFill>
              </a:rPr>
              <a:t>(</a:t>
            </a:r>
            <a:r>
              <a:rPr lang="ko-KR" altLang="en-US" sz="2400" dirty="0">
                <a:solidFill>
                  <a:srgbClr val="333333"/>
                </a:solidFill>
              </a:rPr>
              <a:t>그 담배곽은 </a:t>
            </a:r>
            <a:r>
              <a:rPr lang="en-US" altLang="ko-KR" sz="2400" dirty="0">
                <a:solidFill>
                  <a:srgbClr val="333333"/>
                </a:solidFill>
              </a:rPr>
              <a:t>2</a:t>
            </a:r>
            <a:r>
              <a:rPr lang="ko-KR" altLang="en-US" sz="2400" dirty="0">
                <a:solidFill>
                  <a:srgbClr val="333333"/>
                </a:solidFill>
              </a:rPr>
              <a:t>차 세계 대전 중에 바뀌었다</a:t>
            </a:r>
            <a:r>
              <a:rPr lang="en-US" altLang="ko-KR" sz="2400" dirty="0">
                <a:solidFill>
                  <a:srgbClr val="333333"/>
                </a:solidFill>
              </a:rPr>
              <a:t>. </a:t>
            </a:r>
            <a:r>
              <a:rPr lang="ko-KR" altLang="en-US" sz="2400" dirty="0">
                <a:solidFill>
                  <a:srgbClr val="333333"/>
                </a:solidFill>
              </a:rPr>
              <a:t>그러나 이것은 본질적으로 전설에 지지하여 말하지 않는다</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15</a:t>
            </a:fld>
            <a:endParaRPr lang="de-DE" altLang="ko-KR">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어떻게 이러한 음모이론이 일어났을까요</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ko-KR" altLang="en-US" sz="2400">
                <a:solidFill>
                  <a:srgbClr val="333333"/>
                </a:solidFill>
              </a:rPr>
              <a:t>역사적으로 통제할 수 없는 비극적인 사건들에서 수많은 소수민족과 버려진 사람들이 부당하게 비난 받은 수많은 사례들이 있다</a:t>
            </a:r>
            <a:r>
              <a:rPr lang="en-US" altLang="ko-KR" sz="2400" dirty="0">
                <a:solidFill>
                  <a:srgbClr val="333333"/>
                </a:solidFill>
              </a:rPr>
              <a:t>. </a:t>
            </a:r>
            <a:r>
              <a:rPr lang="ko-KR" altLang="en-US" sz="2400" dirty="0">
                <a:solidFill>
                  <a:srgbClr val="333333"/>
                </a:solidFill>
              </a:rPr>
              <a:t>예를 들어</a:t>
            </a:r>
            <a:r>
              <a:rPr lang="en-US" altLang="ko-KR" sz="2400" dirty="0">
                <a:solidFill>
                  <a:srgbClr val="333333"/>
                </a:solidFill>
              </a:rPr>
              <a:t>, </a:t>
            </a:r>
            <a:r>
              <a:rPr lang="ko-KR" altLang="en-US" sz="2400" dirty="0">
                <a:solidFill>
                  <a:srgbClr val="333333"/>
                </a:solidFill>
              </a:rPr>
              <a:t>중세시대에는 수확부족을 종종 마법이나 종교적인 소수민족 때문이라고 여겼다</a:t>
            </a:r>
            <a:r>
              <a:rPr lang="en-US" altLang="ko-KR" sz="2400" dirty="0">
                <a:solidFill>
                  <a:srgbClr val="333333"/>
                </a:solidFill>
              </a:rPr>
              <a:t>.</a:t>
            </a:r>
          </a:p>
          <a:p>
            <a:pPr marL="342900" lvl="0" indent="-342900" defTabSz="914400" fontAlgn="base">
              <a:buClr>
                <a:srgbClr val="333333"/>
              </a:buClr>
              <a:buFont typeface="WingDings"/>
              <a:buChar char=""/>
              <a:defRPr/>
            </a:pPr>
            <a:r>
              <a:rPr lang="ko-KR" altLang="en-US" sz="2400" dirty="0">
                <a:solidFill>
                  <a:srgbClr val="333333"/>
                </a:solidFill>
              </a:rPr>
              <a:t>이러한 단순한 설명들은 긴장과 두려움을 줄이고 통제의 환상을 제공한다</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16</a:t>
            </a:fld>
            <a:endParaRPr lang="de-DE" altLang="ko-KR">
              <a:latin typeface="+mn-lt"/>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우리는 이것을 하고 있는가</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연구들은 정신병이 있는 많은 사람들이 </a:t>
            </a:r>
            <a:r>
              <a:rPr lang="en-US" altLang="ko-KR" sz="2400" dirty="0">
                <a:solidFill>
                  <a:srgbClr val="333333"/>
                </a:solidFill>
              </a:rPr>
              <a:t>(</a:t>
            </a:r>
            <a:r>
              <a:rPr lang="ko-KR" altLang="en-US" sz="2400" dirty="0">
                <a:solidFill>
                  <a:srgbClr val="333333"/>
                </a:solidFill>
              </a:rPr>
              <a:t>전부가 아니라</a:t>
            </a:r>
            <a:r>
              <a:rPr lang="en-US" altLang="ko-KR" sz="2400" dirty="0">
                <a:solidFill>
                  <a:srgbClr val="333333"/>
                </a:solidFill>
              </a:rPr>
              <a:t>!) </a:t>
            </a:r>
            <a:r>
              <a:rPr lang="ko-KR" altLang="en-US" sz="2400" dirty="0">
                <a:solidFill>
                  <a:srgbClr val="333333"/>
                </a:solidFill>
              </a:rPr>
              <a:t>적은 정보에 기초하여 결론을 내린다는 것을 보여준다</a:t>
            </a:r>
            <a:r>
              <a:rPr lang="en-US" altLang="ko-KR" sz="2400" dirty="0">
                <a:solidFill>
                  <a:srgbClr val="333333"/>
                </a:solidFill>
              </a:rPr>
              <a:t>. </a:t>
            </a:r>
            <a:r>
              <a:rPr lang="ko-KR" altLang="en-US" sz="2400" dirty="0">
                <a:solidFill>
                  <a:srgbClr val="333333"/>
                </a:solidFill>
              </a:rPr>
              <a:t>이러한 의사결정의 유형은 가능한 모든 정보를 신중히 고려하는 유형과는 대조적으로 쉽게 실수를 하게 만든다</a:t>
            </a:r>
            <a:r>
              <a:rPr lang="en-US" altLang="ko-KR" sz="2400" dirty="0">
                <a:solidFill>
                  <a:srgbClr val="333333"/>
                </a:solidFill>
              </a:rPr>
              <a:t>.</a:t>
            </a:r>
          </a:p>
          <a:p>
            <a:pPr lvl="0" defTabSz="914400" fontAlgn="base"/>
            <a:endParaRPr lang="en-US" sz="2400" dirty="0"/>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68BF06EE-7DBA-4CD3-B46F-BD9EEED72C96}" type="slidenum">
              <a:rPr lang="ko-KR" altLang="de-DE" smtClean="0">
                <a:latin typeface="+mn-lt"/>
                <a:cs typeface="+mn-cs"/>
              </a:rPr>
              <a:pPr/>
              <a:t>17</a:t>
            </a:fld>
            <a:endParaRPr lang="de-DE" altLang="ko-KR">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우리는 이것을 하고 있는가</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ko-KR" altLang="en-US" sz="2400">
                <a:solidFill>
                  <a:srgbClr val="333333"/>
                </a:solidFill>
              </a:rPr>
              <a:t>연구들은 정신병이 있는 많은 사람들이 </a:t>
            </a:r>
            <a:r>
              <a:rPr lang="en-US" altLang="ko-KR" sz="2400" dirty="0">
                <a:solidFill>
                  <a:srgbClr val="333333"/>
                </a:solidFill>
              </a:rPr>
              <a:t>(</a:t>
            </a:r>
            <a:r>
              <a:rPr lang="ko-KR" altLang="en-US" sz="2400" dirty="0">
                <a:solidFill>
                  <a:srgbClr val="333333"/>
                </a:solidFill>
              </a:rPr>
              <a:t>전부가 아니라</a:t>
            </a:r>
            <a:r>
              <a:rPr lang="en-US" altLang="ko-KR" sz="2400" dirty="0">
                <a:solidFill>
                  <a:srgbClr val="333333"/>
                </a:solidFill>
              </a:rPr>
              <a:t>!) </a:t>
            </a:r>
            <a:r>
              <a:rPr lang="ko-KR" altLang="en-US" sz="2400" dirty="0">
                <a:solidFill>
                  <a:srgbClr val="333333"/>
                </a:solidFill>
              </a:rPr>
              <a:t>적은 정보에 기초하여 결론을 내린다는 것을 보여준다</a:t>
            </a:r>
            <a:r>
              <a:rPr lang="en-US" altLang="ko-KR" sz="2400" dirty="0">
                <a:solidFill>
                  <a:srgbClr val="333333"/>
                </a:solidFill>
              </a:rPr>
              <a:t>. </a:t>
            </a:r>
            <a:r>
              <a:rPr lang="ko-KR" altLang="en-US" sz="2400" dirty="0">
                <a:solidFill>
                  <a:srgbClr val="333333"/>
                </a:solidFill>
              </a:rPr>
              <a:t>이러한 의사결정의 유형은 가능한 모든 정보를 신중히 고려하는 유형과는 대조적으로 쉽게 실수를 하게 만든다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정신증이 있는 많은 사람들 </a:t>
            </a:r>
            <a:r>
              <a:rPr lang="en-US" altLang="ko-KR" sz="2400" dirty="0">
                <a:solidFill>
                  <a:srgbClr val="333333"/>
                </a:solidFill>
              </a:rPr>
              <a:t>(</a:t>
            </a:r>
            <a:r>
              <a:rPr lang="ko-KR" altLang="en-US" sz="2400" dirty="0">
                <a:solidFill>
                  <a:srgbClr val="333333"/>
                </a:solidFill>
              </a:rPr>
              <a:t>전부가 아니라</a:t>
            </a:r>
            <a:r>
              <a:rPr lang="en-US" altLang="ko-KR" sz="2400" dirty="0">
                <a:solidFill>
                  <a:srgbClr val="333333"/>
                </a:solidFill>
              </a:rPr>
              <a:t>!) </a:t>
            </a:r>
            <a:r>
              <a:rPr lang="ko-KR" altLang="en-US" sz="2400" dirty="0">
                <a:solidFill>
                  <a:srgbClr val="333333"/>
                </a:solidFill>
              </a:rPr>
              <a:t>은 현실지각이 변한다</a:t>
            </a:r>
            <a:r>
              <a:rPr lang="en-US" altLang="ko-KR" sz="2400" dirty="0">
                <a:solidFill>
                  <a:srgbClr val="333333"/>
                </a:solidFill>
              </a:rPr>
              <a:t>. </a:t>
            </a:r>
            <a:r>
              <a:rPr lang="ko-KR" altLang="en-US" sz="2400" dirty="0">
                <a:solidFill>
                  <a:srgbClr val="333333"/>
                </a:solidFill>
              </a:rPr>
              <a:t>있음직하지 않은 해석들은 대부분의 다른 사람들에게는 무시된다</a:t>
            </a:r>
            <a:r>
              <a:rPr lang="en-US" altLang="ko-KR"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3" name="Slide Number Placeholder 2"/>
          <p:cNvSpPr>
            <a:spLocks noGrp="1"/>
          </p:cNvSpPr>
          <p:nvPr>
            <p:ph type="sldNum" sz="quarter" idx="12"/>
          </p:nvPr>
        </p:nvSpPr>
        <p:spPr/>
        <p:txBody>
          <a:bodyPr/>
          <a:lstStyle/>
          <a:p>
            <a:fld id="{68BF06EE-7DBA-4CD3-B46F-BD9EEED72C96}" type="slidenum">
              <a:rPr lang="ko-KR" altLang="de-DE" smtClean="0">
                <a:latin typeface="+mn-lt"/>
                <a:cs typeface="+mn-cs"/>
              </a:rPr>
              <a:pPr/>
              <a:t>18</a:t>
            </a:fld>
            <a:endParaRPr lang="de-DE" altLang="ko-KR">
              <a:latin typeface="+mn-lt"/>
              <a:cs typeface="+mn-cs"/>
            </a:endParaRPr>
          </a:p>
        </p:txBody>
      </p:sp>
    </p:spTree>
    <p:extLst>
      <p:ext uri="{BB962C8B-B14F-4D97-AF65-F5344CB8AC3E}">
        <p14:creationId xmlns:p14="http://schemas.microsoft.com/office/powerpoint/2010/main" val="221058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정신병 동안 속단이 어떻게 오해를 부추기는가 </a:t>
            </a:r>
            <a:r>
              <a:rPr lang="en-US" altLang="ko-KR" sz="3600">
                <a:latin typeface="+mn-lt"/>
                <a:ea typeface="+mn-ea"/>
                <a:cs typeface="+mn-cs"/>
              </a:rPr>
              <a:t>- </a:t>
            </a:r>
            <a:r>
              <a:rPr lang="ko-KR" altLang="en-US" sz="3600">
                <a:latin typeface="+mn-lt"/>
                <a:ea typeface="+mn-ea"/>
                <a:cs typeface="+mn-cs"/>
              </a:rPr>
              <a:t>예시</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19</a:t>
            </a:fld>
            <a:endParaRPr lang="de-DE" altLang="ko-KR">
              <a:latin typeface="+mn-lt"/>
              <a:cs typeface="+mn-cs"/>
            </a:endParaRPr>
          </a:p>
        </p:txBody>
      </p:sp>
      <p:sp>
        <p:nvSpPr>
          <p:cNvPr id="34842" name="Rechteck 1"/>
          <p:cNvSpPr>
            <a:spLocks noChangeArrowheads="1"/>
          </p:cNvSpPr>
          <p:nvPr/>
        </p:nvSpPr>
        <p:spPr bwMode="auto">
          <a:xfrm>
            <a:off x="408955" y="5733256"/>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ko-KR" altLang="en-US" sz="2000" b="0" dirty="0">
                <a:solidFill>
                  <a:srgbClr val="004992"/>
                </a:solidFill>
                <a:latin typeface="+mn-lt"/>
                <a:cs typeface="+mn-cs"/>
              </a:rPr>
              <a:t>누가 개인적인 경험을 말할 수 있겠는가</a:t>
            </a:r>
            <a:r>
              <a:rPr lang="en-US" altLang="ko-KR" sz="2000" b="0" dirty="0">
                <a:solidFill>
                  <a:srgbClr val="004992"/>
                </a:solidFill>
                <a:latin typeface="+mn-lt"/>
                <a:cs typeface="+mn-cs"/>
              </a:rPr>
              <a:t>?</a:t>
            </a:r>
            <a:endParaRPr lang="de-DE" altLang="de-DE" sz="20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751288560"/>
              </p:ext>
            </p:extLst>
          </p:nvPr>
        </p:nvGraphicFramePr>
        <p:xfrm>
          <a:off x="409575" y="2244792"/>
          <a:ext cx="11339514" cy="320040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사건</a:t>
                      </a:r>
                      <a:endParaRPr kumimoji="0" lang="de-DE" sz="2000" b="0" i="0" u="none" strike="noStrike" cap="none" normalizeH="0" baseline="0" dirty="0">
                        <a:ln>
                          <a:noFill/>
                        </a:ln>
                        <a:solidFill>
                          <a:srgbClr val="000000"/>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정신병 동안의 설명들</a:t>
                      </a:r>
                      <a:endParaRPr kumimoji="0" lang="de-DE" sz="2000" b="0" i="0" u="none" strike="noStrike" cap="none" normalizeH="0" baseline="0" dirty="0">
                        <a:ln>
                          <a:noFill/>
                        </a:ln>
                        <a:solidFill>
                          <a:srgbClr val="000000"/>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다른 설명들</a:t>
                      </a:r>
                      <a:endParaRPr kumimoji="0" lang="de-DE" sz="2000" b="0" i="0" u="none" strike="noStrike" cap="none" normalizeH="0" baseline="0" dirty="0">
                        <a:ln>
                          <a:noFill/>
                        </a:ln>
                        <a:solidFill>
                          <a:srgbClr val="000000"/>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음식에서 이상한 맛이 난다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독</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잘못 요리되거나 재료가 빠짐</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저녁에 여자친구가 집에 올 때 다른 향기가 난다</a:t>
                      </a:r>
                      <a:r>
                        <a:rPr kumimoji="0" lang="en-US" altLang="ko-KR" sz="2000" b="0" i="0" u="none" strike="noStrike" cap="none" normalizeH="0" baseline="0">
                          <a:ln>
                            <a:noFill/>
                          </a:ln>
                          <a:solidFill>
                            <a:srgbClr val="333333"/>
                          </a:solidFill>
                          <a:effectLst/>
                          <a:latin typeface="+mn-lt"/>
                          <a:ea typeface="+mn-ea"/>
                          <a:cs typeface="+mn-cs"/>
                        </a:rPr>
                        <a:t>. </a:t>
                      </a:r>
                      <a:endParaRPr kumimoji="0" lang="de-DE" sz="2000" b="0" i="0" u="none" strike="noStrike" cap="none" normalizeH="0" baseline="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그녀가 당신을 속이고 있다고 확신함</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여자친구가 새로운 향수를 뿌리고 비난보다는 칭찬을 기대한다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a:ln>
                            <a:noFill/>
                          </a:ln>
                          <a:solidFill>
                            <a:srgbClr val="333333"/>
                          </a:solidFill>
                          <a:effectLst/>
                          <a:latin typeface="+mn-lt"/>
                          <a:ea typeface="+mn-ea"/>
                          <a:cs typeface="+mn-cs"/>
                        </a:rPr>
                        <a:t>라디오에서 머라이어 캐리 의 “영웅”이라는 노래가 반복된다</a:t>
                      </a:r>
                      <a:r>
                        <a:rPr kumimoji="0" lang="en-US" altLang="ko-KR" sz="2000" b="0" i="0" u="none" strike="noStrike" cap="none" normalizeH="0" baseline="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당신이 세계를 구하는데 선택 받은 사람임을 암시한다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라디오에서 대중음악을 들려주고 있다</a:t>
                      </a:r>
                      <a:r>
                        <a:rPr kumimoji="0" lang="en-US" altLang="ko-KR"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예</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다음의 예에서 당신은 다른 그림들을 보게 될 것입니다</a:t>
            </a:r>
            <a:r>
              <a:rPr lang="en-US" altLang="ko-KR" sz="2400" dirty="0">
                <a:solidFill>
                  <a:srgbClr val="333333"/>
                </a:solidFill>
              </a:rPr>
              <a:t>. </a:t>
            </a:r>
            <a:r>
              <a:rPr lang="ko-KR" altLang="en-US" sz="2400" dirty="0">
                <a:solidFill>
                  <a:srgbClr val="333333"/>
                </a:solidFill>
              </a:rPr>
              <a:t>각 그림에 대해 정확한 제목을 </a:t>
            </a:r>
            <a:r>
              <a:rPr lang="ko-KR" altLang="en-US" sz="2400">
                <a:solidFill>
                  <a:srgbClr val="333333"/>
                </a:solidFill>
              </a:rPr>
              <a:t>붙여보고 </a:t>
            </a:r>
            <a:r>
              <a:rPr lang="en-US" altLang="ko-KR" sz="2400">
                <a:solidFill>
                  <a:srgbClr val="333333"/>
                </a:solidFill>
              </a:rPr>
              <a:t>“</a:t>
            </a:r>
            <a:r>
              <a:rPr lang="ko-KR" altLang="en-US" sz="2400">
                <a:solidFill>
                  <a:srgbClr val="333333"/>
                </a:solidFill>
              </a:rPr>
              <a:t>잘못된 것들</a:t>
            </a:r>
            <a:r>
              <a:rPr lang="en-US" altLang="ko-KR" sz="2400">
                <a:solidFill>
                  <a:srgbClr val="333333"/>
                </a:solidFill>
              </a:rPr>
              <a:t>”</a:t>
            </a:r>
            <a:r>
              <a:rPr lang="ko-KR" altLang="en-US" sz="2400">
                <a:solidFill>
                  <a:srgbClr val="333333"/>
                </a:solidFill>
              </a:rPr>
              <a:t>을 </a:t>
            </a:r>
            <a:r>
              <a:rPr lang="ko-KR" altLang="en-US" sz="2400" dirty="0">
                <a:solidFill>
                  <a:srgbClr val="333333"/>
                </a:solidFill>
              </a:rPr>
              <a:t>제외시키세요</a:t>
            </a:r>
            <a:r>
              <a:rPr lang="en-US" altLang="ko-KR" sz="2400" dirty="0">
                <a:solidFill>
                  <a:srgbClr val="333333"/>
                </a:solidFill>
              </a:rPr>
              <a:t>.</a:t>
            </a:r>
          </a:p>
          <a:p>
            <a:pPr marL="342900" lvl="0" indent="-342900" defTabSz="914400" fontAlgn="base">
              <a:buClr>
                <a:srgbClr val="333333"/>
              </a:buClr>
              <a:buFont typeface="WingDings"/>
              <a:buChar char=""/>
            </a:pPr>
            <a:endParaRPr lang="en-US" sz="2400" dirty="0"/>
          </a:p>
        </p:txBody>
      </p:sp>
      <p:sp>
        <p:nvSpPr>
          <p:cNvPr id="4" name="Footer Placeholder 3"/>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5" name="Slide Number Placeholder 4"/>
          <p:cNvSpPr>
            <a:spLocks noGrp="1"/>
          </p:cNvSpPr>
          <p:nvPr>
            <p:ph type="sldNum" sz="quarter" idx="12"/>
          </p:nvPr>
        </p:nvSpPr>
        <p:spPr/>
        <p:txBody>
          <a:bodyPr/>
          <a:lstStyle/>
          <a:p>
            <a:fld id="{2A5F7B83-A9FD-4A2E-B3C4-CE44393C87A7}" type="slidenum">
              <a:rPr lang="ko-KR" altLang="de-DE" smtClean="0">
                <a:latin typeface="+mn-lt"/>
                <a:cs typeface="+mn-cs"/>
              </a:rPr>
              <a:pPr/>
              <a:t>20</a:t>
            </a:fld>
            <a:endParaRPr lang="de-DE" altLang="ko-KR">
              <a:latin typeface="+mn-lt"/>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예</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다음의 예에서 당신은 다른 그림들을 보게 될 것입니다</a:t>
            </a:r>
            <a:r>
              <a:rPr lang="en-US" altLang="ko-KR" sz="2400" dirty="0">
                <a:solidFill>
                  <a:srgbClr val="333333"/>
                </a:solidFill>
              </a:rPr>
              <a:t>. </a:t>
            </a:r>
            <a:r>
              <a:rPr lang="ko-KR" altLang="en-US" sz="2400" dirty="0">
                <a:solidFill>
                  <a:srgbClr val="333333"/>
                </a:solidFill>
              </a:rPr>
              <a:t>각 그림에 대해 정확한 제목을 </a:t>
            </a:r>
            <a:r>
              <a:rPr lang="ko-KR" altLang="en-US" sz="2400">
                <a:solidFill>
                  <a:srgbClr val="333333"/>
                </a:solidFill>
              </a:rPr>
              <a:t>붙여보고 </a:t>
            </a:r>
            <a:r>
              <a:rPr lang="en-US" altLang="ko-KR" sz="2400">
                <a:solidFill>
                  <a:srgbClr val="333333"/>
                </a:solidFill>
              </a:rPr>
              <a:t>“</a:t>
            </a:r>
            <a:r>
              <a:rPr lang="ko-KR" altLang="en-US" sz="2400">
                <a:solidFill>
                  <a:srgbClr val="333333"/>
                </a:solidFill>
              </a:rPr>
              <a:t>잘못된 것들</a:t>
            </a:r>
            <a:r>
              <a:rPr lang="en-US" altLang="ko-KR" sz="2400">
                <a:solidFill>
                  <a:srgbClr val="333333"/>
                </a:solidFill>
              </a:rPr>
              <a:t>”</a:t>
            </a:r>
            <a:r>
              <a:rPr lang="ko-KR" altLang="en-US" sz="2400">
                <a:solidFill>
                  <a:srgbClr val="333333"/>
                </a:solidFill>
              </a:rPr>
              <a:t>을 </a:t>
            </a:r>
            <a:r>
              <a:rPr lang="ko-KR" altLang="en-US" sz="2400" dirty="0">
                <a:solidFill>
                  <a:srgbClr val="333333"/>
                </a:solidFill>
              </a:rPr>
              <a:t>제외시키세요</a:t>
            </a:r>
            <a:r>
              <a:rPr lang="en-US" altLang="ko-KR" sz="2400" dirty="0">
                <a:solidFill>
                  <a:srgbClr val="333333"/>
                </a:solidFill>
              </a:rPr>
              <a:t>.</a:t>
            </a:r>
          </a:p>
          <a:p>
            <a:pPr marL="342900" lvl="0" indent="-342900" defTabSz="914400" fontAlgn="base">
              <a:buClr>
                <a:srgbClr val="000000"/>
              </a:buClr>
              <a:buFont typeface="WingDings"/>
              <a:buChar char=""/>
            </a:pPr>
            <a:r>
              <a:rPr lang="ko-KR" altLang="en-US" sz="2400" dirty="0">
                <a:solidFill>
                  <a:srgbClr val="333333"/>
                </a:solidFill>
              </a:rPr>
              <a:t>해석의 각각에 대해 </a:t>
            </a:r>
            <a:r>
              <a:rPr lang="ko-KR" altLang="en-US" sz="2400" i="1" dirty="0">
                <a:solidFill>
                  <a:srgbClr val="004992"/>
                </a:solidFill>
              </a:rPr>
              <a:t>찬반양론</a:t>
            </a:r>
            <a:r>
              <a:rPr lang="ko-KR" altLang="en-US" sz="2400" dirty="0">
                <a:solidFill>
                  <a:srgbClr val="333333"/>
                </a:solidFill>
              </a:rPr>
              <a:t>을 토론해보세요</a:t>
            </a:r>
            <a:r>
              <a:rPr lang="en-US" altLang="ko-KR" sz="2400" dirty="0">
                <a:solidFill>
                  <a:srgbClr val="333333"/>
                </a:solidFill>
              </a:rPr>
              <a:t>.</a:t>
            </a:r>
          </a:p>
          <a:p>
            <a:pPr marL="342900" lvl="0" indent="-342900" defTabSz="914400" fontAlgn="base">
              <a:buClr>
                <a:srgbClr val="333333"/>
              </a:buClr>
              <a:buFont typeface="WingDings"/>
              <a:buChar char=""/>
            </a:pPr>
            <a:endParaRPr lang="en-US" sz="2400" dirty="0"/>
          </a:p>
        </p:txBody>
      </p:sp>
      <p:sp>
        <p:nvSpPr>
          <p:cNvPr id="4" name="Footer Placeholder 3"/>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5" name="Slide Number Placeholder 4"/>
          <p:cNvSpPr>
            <a:spLocks noGrp="1"/>
          </p:cNvSpPr>
          <p:nvPr>
            <p:ph type="sldNum" sz="quarter" idx="12"/>
          </p:nvPr>
        </p:nvSpPr>
        <p:spPr/>
        <p:txBody>
          <a:bodyPr/>
          <a:lstStyle/>
          <a:p>
            <a:fld id="{2A5F7B83-A9FD-4A2E-B3C4-CE44393C87A7}" type="slidenum">
              <a:rPr lang="ko-KR" altLang="de-DE" smtClean="0">
                <a:latin typeface="+mn-lt"/>
                <a:cs typeface="+mn-cs"/>
              </a:rPr>
              <a:pPr/>
              <a:t>21</a:t>
            </a:fld>
            <a:endParaRPr lang="de-DE" altLang="ko-KR">
              <a:latin typeface="+mn-lt"/>
              <a:cs typeface="+mn-cs"/>
            </a:endParaRPr>
          </a:p>
        </p:txBody>
      </p:sp>
    </p:spTree>
    <p:extLst>
      <p:ext uri="{BB962C8B-B14F-4D97-AF65-F5344CB8AC3E}">
        <p14:creationId xmlns:p14="http://schemas.microsoft.com/office/powerpoint/2010/main" val="3664191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예</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다음의 예에서 당신은 다른 그림들을 보게 될 것입니다</a:t>
            </a:r>
            <a:r>
              <a:rPr lang="en-US" altLang="ko-KR" sz="2400" dirty="0">
                <a:solidFill>
                  <a:srgbClr val="333333"/>
                </a:solidFill>
              </a:rPr>
              <a:t>. </a:t>
            </a:r>
            <a:r>
              <a:rPr lang="ko-KR" altLang="en-US" sz="2400" dirty="0">
                <a:solidFill>
                  <a:srgbClr val="333333"/>
                </a:solidFill>
              </a:rPr>
              <a:t>각 그림에 대해 정확한 제목을 붙여보고 </a:t>
            </a:r>
            <a:r>
              <a:rPr lang="en-US" altLang="ko-KR" sz="2400" dirty="0">
                <a:solidFill>
                  <a:srgbClr val="333333"/>
                </a:solidFill>
              </a:rPr>
              <a:t>“</a:t>
            </a:r>
            <a:r>
              <a:rPr lang="ko-KR" altLang="en-US" sz="2400" dirty="0">
                <a:solidFill>
                  <a:srgbClr val="333333"/>
                </a:solidFill>
              </a:rPr>
              <a:t>잘못된 것들</a:t>
            </a:r>
            <a:r>
              <a:rPr lang="en-US" altLang="ko-KR" sz="2400" dirty="0">
                <a:solidFill>
                  <a:srgbClr val="333333"/>
                </a:solidFill>
              </a:rPr>
              <a:t>”</a:t>
            </a:r>
            <a:r>
              <a:rPr lang="ko-KR" altLang="en-US" sz="2400" dirty="0">
                <a:solidFill>
                  <a:srgbClr val="333333"/>
                </a:solidFill>
              </a:rPr>
              <a:t>을 제외시키세요</a:t>
            </a:r>
            <a:r>
              <a:rPr lang="en-US" altLang="ko-KR" sz="2400" dirty="0">
                <a:solidFill>
                  <a:srgbClr val="333333"/>
                </a:solidFill>
              </a:rPr>
              <a:t>.</a:t>
            </a:r>
          </a:p>
          <a:p>
            <a:pPr marL="342900" lvl="0" indent="-342900" defTabSz="914400" fontAlgn="base">
              <a:buClr>
                <a:srgbClr val="000000"/>
              </a:buClr>
              <a:buFont typeface="WingDings"/>
              <a:buChar char=""/>
            </a:pPr>
            <a:r>
              <a:rPr lang="ko-KR" altLang="en-US" sz="2400" dirty="0">
                <a:solidFill>
                  <a:srgbClr val="333333"/>
                </a:solidFill>
              </a:rPr>
              <a:t>해석의 각각에 대해 </a:t>
            </a:r>
            <a:r>
              <a:rPr lang="ko-KR" altLang="en-US" sz="2400" i="1" dirty="0">
                <a:solidFill>
                  <a:srgbClr val="004992"/>
                </a:solidFill>
              </a:rPr>
              <a:t>찬반양론</a:t>
            </a:r>
            <a:r>
              <a:rPr lang="ko-KR" altLang="en-US" sz="2400" dirty="0">
                <a:solidFill>
                  <a:srgbClr val="333333"/>
                </a:solidFill>
              </a:rPr>
              <a:t>을 토론해보세요</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당신의 판단에 대해 확신하는 정도를 또한 말해보세요</a:t>
            </a:r>
            <a:r>
              <a:rPr lang="de-DE" altLang="ko-KR" sz="2400" dirty="0">
                <a:solidFill>
                  <a:srgbClr val="333333"/>
                </a:solidFill>
              </a:rPr>
              <a:t>.</a:t>
            </a:r>
            <a:endParaRPr lang="en-US" altLang="ko-KR" sz="2400" dirty="0">
              <a:solidFill>
                <a:srgbClr val="333333"/>
              </a:solidFill>
            </a:endParaRPr>
          </a:p>
          <a:p>
            <a:pPr marL="342900" lvl="0" indent="-342900" defTabSz="914400" fontAlgn="base">
              <a:buClr>
                <a:srgbClr val="333333"/>
              </a:buClr>
              <a:buFont typeface="WingDings"/>
              <a:buChar char=""/>
            </a:pPr>
            <a:endParaRPr lang="en-US" sz="2400" dirty="0"/>
          </a:p>
        </p:txBody>
      </p:sp>
      <p:sp>
        <p:nvSpPr>
          <p:cNvPr id="4" name="Footer Placeholder 3"/>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5" name="Slide Number Placeholder 4"/>
          <p:cNvSpPr>
            <a:spLocks noGrp="1"/>
          </p:cNvSpPr>
          <p:nvPr>
            <p:ph type="sldNum" sz="quarter" idx="12"/>
          </p:nvPr>
        </p:nvSpPr>
        <p:spPr/>
        <p:txBody>
          <a:bodyPr/>
          <a:lstStyle/>
          <a:p>
            <a:fld id="{2A5F7B83-A9FD-4A2E-B3C4-CE44393C87A7}" type="slidenum">
              <a:rPr lang="ko-KR" altLang="de-DE" smtClean="0">
                <a:latin typeface="+mn-lt"/>
                <a:cs typeface="+mn-cs"/>
              </a:rPr>
              <a:pPr/>
              <a:t>22</a:t>
            </a:fld>
            <a:endParaRPr lang="de-DE" altLang="ko-KR">
              <a:latin typeface="+mn-lt"/>
              <a:cs typeface="+mn-cs"/>
            </a:endParaRPr>
          </a:p>
        </p:txBody>
      </p:sp>
    </p:spTree>
    <p:extLst>
      <p:ext uri="{BB962C8B-B14F-4D97-AF65-F5344CB8AC3E}">
        <p14:creationId xmlns:p14="http://schemas.microsoft.com/office/powerpoint/2010/main" val="28468328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예</a:t>
            </a:r>
            <a:endParaRPr lang="en-US" sz="3600" dirty="0">
              <a:solidFill>
                <a:srgbClr val="004992"/>
              </a:solidFill>
              <a:latin typeface="+mn-lt"/>
              <a:ea typeface="+mn-ea"/>
              <a:cs typeface="+mn-cs"/>
            </a:endParaRPr>
          </a:p>
        </p:txBody>
      </p:sp>
      <p:sp>
        <p:nvSpPr>
          <p:cNvPr id="3" name="Content Placeholder 2"/>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다음의 예에서 당신은 다른 그림들을 보게 될 것입니다</a:t>
            </a:r>
            <a:r>
              <a:rPr lang="en-US" altLang="ko-KR" sz="2400" dirty="0">
                <a:solidFill>
                  <a:srgbClr val="333333"/>
                </a:solidFill>
              </a:rPr>
              <a:t>. </a:t>
            </a:r>
            <a:r>
              <a:rPr lang="ko-KR" altLang="en-US" sz="2400" dirty="0">
                <a:solidFill>
                  <a:srgbClr val="333333"/>
                </a:solidFill>
              </a:rPr>
              <a:t>각 그림에 대해 정확한 제목을 붙여보고 </a:t>
            </a:r>
            <a:r>
              <a:rPr lang="en-US" altLang="ko-KR" sz="2400" dirty="0">
                <a:solidFill>
                  <a:srgbClr val="333333"/>
                </a:solidFill>
              </a:rPr>
              <a:t>“</a:t>
            </a:r>
            <a:r>
              <a:rPr lang="ko-KR" altLang="en-US" sz="2400" dirty="0">
                <a:solidFill>
                  <a:srgbClr val="333333"/>
                </a:solidFill>
              </a:rPr>
              <a:t>잘못된 것들</a:t>
            </a:r>
            <a:r>
              <a:rPr lang="en-US" altLang="ko-KR" sz="2400" dirty="0">
                <a:solidFill>
                  <a:srgbClr val="333333"/>
                </a:solidFill>
              </a:rPr>
              <a:t>”</a:t>
            </a:r>
            <a:r>
              <a:rPr lang="ko-KR" altLang="en-US" sz="2400" dirty="0">
                <a:solidFill>
                  <a:srgbClr val="333333"/>
                </a:solidFill>
              </a:rPr>
              <a:t>을 제외시키세요</a:t>
            </a:r>
            <a:r>
              <a:rPr lang="en-US" altLang="ko-KR" sz="2400" dirty="0">
                <a:solidFill>
                  <a:srgbClr val="333333"/>
                </a:solidFill>
              </a:rPr>
              <a:t>.</a:t>
            </a:r>
          </a:p>
          <a:p>
            <a:pPr marL="342900" lvl="0" indent="-342900" defTabSz="914400" fontAlgn="base">
              <a:buClr>
                <a:srgbClr val="000000"/>
              </a:buClr>
              <a:buFont typeface="WingDings"/>
              <a:buChar char=""/>
            </a:pPr>
            <a:r>
              <a:rPr lang="ko-KR" altLang="en-US" sz="2400" dirty="0">
                <a:solidFill>
                  <a:srgbClr val="333333"/>
                </a:solidFill>
              </a:rPr>
              <a:t>해석의 각각에 대해 </a:t>
            </a:r>
            <a:r>
              <a:rPr lang="ko-KR" altLang="en-US" sz="2400" i="1" dirty="0">
                <a:solidFill>
                  <a:srgbClr val="004992"/>
                </a:solidFill>
              </a:rPr>
              <a:t>찬반양론</a:t>
            </a:r>
            <a:r>
              <a:rPr lang="ko-KR" altLang="en-US" sz="2400" dirty="0">
                <a:solidFill>
                  <a:srgbClr val="333333"/>
                </a:solidFill>
              </a:rPr>
              <a:t>을 토론해보세요</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당신의 판단에 대해 확신하는 정도를 또한 말해보세요</a:t>
            </a:r>
            <a:r>
              <a:rPr lang="de-DE" altLang="ko-KR" sz="2400" dirty="0">
                <a:solidFill>
                  <a:srgbClr val="333333"/>
                </a:solidFill>
              </a:rPr>
              <a:t>.</a:t>
            </a:r>
            <a:endParaRPr lang="en-US" altLang="ko-KR" sz="2400" dirty="0">
              <a:solidFill>
                <a:srgbClr val="333333"/>
              </a:solidFill>
            </a:endParaRPr>
          </a:p>
          <a:p>
            <a:pPr marL="342900" lvl="0" indent="-342900" defTabSz="914400" fontAlgn="base">
              <a:buClr>
                <a:srgbClr val="333333"/>
              </a:buClr>
              <a:buFont typeface="WingDings"/>
              <a:buChar char=""/>
            </a:pPr>
            <a:r>
              <a:rPr lang="ko-KR" altLang="en-US" sz="2400" dirty="0">
                <a:solidFill>
                  <a:srgbClr val="333333"/>
                </a:solidFill>
              </a:rPr>
              <a:t>분명히 한가지 해석을 제외시킨 점을 각별히 주의하세요</a:t>
            </a:r>
            <a:r>
              <a:rPr lang="en-US" altLang="ko-KR" sz="2400" dirty="0">
                <a:solidFill>
                  <a:srgbClr val="333333"/>
                </a:solidFill>
              </a:rPr>
              <a:t>.</a:t>
            </a:r>
            <a:endParaRPr lang="en-US" sz="2400" dirty="0"/>
          </a:p>
        </p:txBody>
      </p:sp>
      <p:sp>
        <p:nvSpPr>
          <p:cNvPr id="4" name="Footer Placeholder 3"/>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5" name="Slide Number Placeholder 4"/>
          <p:cNvSpPr>
            <a:spLocks noGrp="1"/>
          </p:cNvSpPr>
          <p:nvPr>
            <p:ph type="sldNum" sz="quarter" idx="12"/>
          </p:nvPr>
        </p:nvSpPr>
        <p:spPr/>
        <p:txBody>
          <a:bodyPr/>
          <a:lstStyle/>
          <a:p>
            <a:fld id="{2A5F7B83-A9FD-4A2E-B3C4-CE44393C87A7}" type="slidenum">
              <a:rPr lang="ko-KR" altLang="de-DE" smtClean="0">
                <a:latin typeface="+mn-lt"/>
                <a:cs typeface="+mn-cs"/>
              </a:rPr>
              <a:pPr/>
              <a:t>23</a:t>
            </a:fld>
            <a:endParaRPr lang="de-DE" altLang="ko-KR">
              <a:latin typeface="+mn-lt"/>
              <a:cs typeface="+mn-cs"/>
            </a:endParaRPr>
          </a:p>
        </p:txBody>
      </p:sp>
    </p:spTree>
    <p:extLst>
      <p:ext uri="{BB962C8B-B14F-4D97-AF65-F5344CB8AC3E}">
        <p14:creationId xmlns:p14="http://schemas.microsoft.com/office/powerpoint/2010/main" val="34876080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좋은 소식</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아이의 죽음</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징병</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슬픈 </a:t>
            </a:r>
            <a:r>
              <a:rPr lang="ko-KR" altLang="en-US" sz="2400" b="0" dirty="0">
                <a:solidFill>
                  <a:srgbClr val="333333"/>
                </a:solidFill>
                <a:latin typeface="+mn-lt"/>
                <a:cs typeface="+mn-cs"/>
              </a:rPr>
              <a:t>소식</a:t>
            </a:r>
            <a:endParaRPr lang="en-US" altLang="ko-KR"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24</a:t>
            </a:fld>
            <a:endParaRPr lang="de-DE" altLang="ko-KR">
              <a:latin typeface="+mn-lt"/>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좋은 소식</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아이의 죽음</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징병</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슬픈 소식</a:t>
            </a:r>
            <a:br>
              <a:rPr lang="de-DE" altLang="ko-KR" sz="2400" b="0">
                <a:solidFill>
                  <a:srgbClr val="004992"/>
                </a:solidFill>
                <a:latin typeface="+mn-lt"/>
                <a:cs typeface="+mn-cs"/>
              </a:rPr>
            </a:br>
            <a:r>
              <a:rPr lang="de-DE" altLang="ko-KR" sz="1800" b="0">
                <a:solidFill>
                  <a:srgbClr val="004992"/>
                </a:solidFill>
                <a:latin typeface="+mn-lt"/>
                <a:cs typeface="+mn-cs"/>
              </a:rPr>
              <a:t>(</a:t>
            </a:r>
            <a:r>
              <a:rPr lang="de-DE" altLang="ko-KR" sz="1800" b="0" dirty="0">
                <a:solidFill>
                  <a:srgbClr val="004992"/>
                </a:solidFill>
                <a:latin typeface="+mn-lt"/>
                <a:cs typeface="+mn-cs"/>
              </a:rPr>
              <a:t>Peter </a:t>
            </a:r>
            <a:r>
              <a:rPr lang="de-DE" altLang="ko-KR" sz="1800" b="0" dirty="0" err="1">
                <a:solidFill>
                  <a:srgbClr val="004992"/>
                </a:solidFill>
                <a:latin typeface="+mn-lt"/>
                <a:cs typeface="+mn-cs"/>
              </a:rPr>
              <a:t>Fendi</a:t>
            </a:r>
            <a:r>
              <a:rPr lang="de-DE" altLang="ko-KR" sz="1800" b="0" dirty="0">
                <a:solidFill>
                  <a:srgbClr val="004992"/>
                </a:solidFill>
                <a:latin typeface="+mn-lt"/>
                <a:cs typeface="+mn-cs"/>
              </a:rPr>
              <a:t>, 1838)</a:t>
            </a:r>
            <a:endParaRPr lang="en-US" altLang="ko-KR" sz="1800" b="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25</a:t>
            </a:fld>
            <a:endParaRPr lang="de-DE" altLang="ko-KR">
              <a:latin typeface="+mn-lt"/>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102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533400" indent="-5334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latinLnBrk="1" hangingPunct="1">
              <a:lnSpc>
                <a:spcPct val="105000"/>
              </a:lnSpc>
              <a:spcBef>
                <a:spcPts val="1999"/>
              </a:spcBef>
              <a:spcAft>
                <a:spcPts val="0"/>
              </a:spcAft>
              <a:buClr>
                <a:srgbClr val="333333"/>
              </a:buClr>
              <a:buFont typeface="WingDings"/>
              <a:buAutoNum type="alphaLcPeriod"/>
            </a:pPr>
            <a:r>
              <a:rPr kumimoji="1" lang="ko-KR" altLang="en-US" sz="2400" b="0" dirty="0">
                <a:solidFill>
                  <a:srgbClr val="333333"/>
                </a:solidFill>
                <a:latin typeface="+mn-lt"/>
                <a:cs typeface="+mn-cs"/>
              </a:rPr>
              <a:t>교육</a:t>
            </a:r>
            <a:endParaRPr kumimoji="1" lang="de-DE" altLang="ko-KR" sz="2400" b="0" dirty="0">
              <a:solidFill>
                <a:srgbClr val="333333"/>
              </a:solidFill>
              <a:latin typeface="+mn-lt"/>
              <a:cs typeface="+mn-cs"/>
            </a:endParaRPr>
          </a:p>
          <a:p>
            <a:pPr eaLnBrk="1" latinLnBrk="1" hangingPunct="1">
              <a:lnSpc>
                <a:spcPct val="105000"/>
              </a:lnSpc>
              <a:spcBef>
                <a:spcPts val="1999"/>
              </a:spcBef>
              <a:spcAft>
                <a:spcPts val="0"/>
              </a:spcAft>
              <a:buClr>
                <a:srgbClr val="333333"/>
              </a:buClr>
              <a:buFont typeface="WingDings"/>
              <a:buAutoNum type="alphaLcPeriod"/>
            </a:pPr>
            <a:r>
              <a:rPr kumimoji="1" lang="ko-KR" altLang="en-US" sz="2400" b="0" dirty="0">
                <a:solidFill>
                  <a:srgbClr val="333333"/>
                </a:solidFill>
                <a:latin typeface="+mn-lt"/>
                <a:cs typeface="+mn-cs"/>
              </a:rPr>
              <a:t>수도원에 수프</a:t>
            </a:r>
            <a:endParaRPr kumimoji="1" lang="en-US" altLang="ko-KR" sz="2400" b="0" dirty="0">
              <a:solidFill>
                <a:srgbClr val="333333"/>
              </a:solidFill>
              <a:latin typeface="+mn-lt"/>
              <a:cs typeface="+mn-cs"/>
            </a:endParaRPr>
          </a:p>
          <a:p>
            <a:pPr eaLnBrk="1" latinLnBrk="1" hangingPunct="1">
              <a:lnSpc>
                <a:spcPct val="105000"/>
              </a:lnSpc>
              <a:spcBef>
                <a:spcPts val="1999"/>
              </a:spcBef>
              <a:spcAft>
                <a:spcPts val="0"/>
              </a:spcAft>
              <a:buClr>
                <a:srgbClr val="333333"/>
              </a:buClr>
              <a:buFont typeface="WingDings"/>
              <a:buAutoNum type="alphaLcPeriod"/>
            </a:pPr>
            <a:r>
              <a:rPr kumimoji="1" lang="ko-KR" altLang="en-US" sz="2400" b="0" dirty="0">
                <a:solidFill>
                  <a:srgbClr val="333333"/>
                </a:solidFill>
                <a:latin typeface="+mn-lt"/>
                <a:cs typeface="+mn-cs"/>
              </a:rPr>
              <a:t>이전 교회 봉사</a:t>
            </a:r>
            <a:endParaRPr kumimoji="1" lang="en-US" altLang="ko-KR" sz="2400" b="0" dirty="0">
              <a:solidFill>
                <a:srgbClr val="333333"/>
              </a:solidFill>
              <a:latin typeface="+mn-lt"/>
              <a:cs typeface="+mn-cs"/>
            </a:endParaRPr>
          </a:p>
          <a:p>
            <a:pPr eaLnBrk="1" latinLnBrk="1" hangingPunct="1">
              <a:lnSpc>
                <a:spcPct val="105000"/>
              </a:lnSpc>
              <a:spcBef>
                <a:spcPts val="1999"/>
              </a:spcBef>
              <a:spcAft>
                <a:spcPts val="0"/>
              </a:spcAft>
              <a:buClr>
                <a:srgbClr val="333333"/>
              </a:buClr>
              <a:buFont typeface="WingDings"/>
              <a:buAutoNum type="alphaLcPeriod"/>
            </a:pPr>
            <a:r>
              <a:rPr kumimoji="1" lang="ko-KR" altLang="en-US" sz="2400" b="0" dirty="0">
                <a:solidFill>
                  <a:srgbClr val="333333"/>
                </a:solidFill>
                <a:latin typeface="+mn-lt"/>
                <a:cs typeface="+mn-cs"/>
              </a:rPr>
              <a:t>환전</a:t>
            </a:r>
            <a:endParaRPr kumimoji="1" lang="de-DE" altLang="ko-KR"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26</a:t>
            </a:fld>
            <a:endParaRPr lang="de-DE" altLang="ko-KR">
              <a:latin typeface="+mn-lt"/>
              <a:cs typeface="+mn-cs"/>
            </a:endParaRPr>
          </a:p>
        </p:txBody>
      </p:sp>
      <p:pic>
        <p:nvPicPr>
          <p:cNvPr id="7" name="Picture 6"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Text Box 1031"/>
          <p:cNvSpPr txBox="1">
            <a:spLocks noChangeArrowheads="1"/>
          </p:cNvSpPr>
          <p:nvPr/>
        </p:nvSpPr>
        <p:spPr bwMode="auto">
          <a:xfrm>
            <a:off x="1708596" y="4967288"/>
            <a:ext cx="63389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ko-KR" sz="800" b="0">
                <a:solidFill>
                  <a:srgbClr val="333333"/>
                </a:solidFill>
                <a:latin typeface="+mn-lt"/>
                <a:cs typeface="+mn-cs"/>
              </a:rPr>
              <a:t>With friendly permission of the museum of bread culture (Ulm, Germany)</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27</a:t>
            </a:fld>
            <a:endParaRPr lang="de-DE" altLang="ko-KR">
              <a:latin typeface="+mn-lt"/>
              <a:cs typeface="+mn-cs"/>
            </a:endParaRPr>
          </a:p>
        </p:txBody>
      </p:sp>
      <p:pic>
        <p:nvPicPr>
          <p:cNvPr id="8"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2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533400" indent="-5334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latinLnBrk="1" hangingPunct="1">
              <a:lnSpc>
                <a:spcPct val="105000"/>
              </a:lnSpc>
              <a:spcBef>
                <a:spcPts val="1999"/>
              </a:spcBef>
              <a:spcAft>
                <a:spcPts val="0"/>
              </a:spcAft>
              <a:buClr>
                <a:srgbClr val="333333"/>
              </a:buClr>
              <a:buFont typeface="WingDings"/>
              <a:buAutoNum type="alphaLcPeriod"/>
            </a:pPr>
            <a:r>
              <a:rPr kumimoji="1" lang="ko-KR" altLang="en-US" sz="2400" b="0" dirty="0">
                <a:solidFill>
                  <a:srgbClr val="333333"/>
                </a:solidFill>
                <a:latin typeface="+mn-lt"/>
                <a:cs typeface="+mn-cs"/>
              </a:rPr>
              <a:t>교육</a:t>
            </a:r>
            <a:endParaRPr kumimoji="1" lang="de-DE" altLang="ko-KR" sz="2400" b="0" dirty="0">
              <a:solidFill>
                <a:srgbClr val="333333"/>
              </a:solidFill>
              <a:latin typeface="+mn-lt"/>
              <a:cs typeface="+mn-cs"/>
            </a:endParaRPr>
          </a:p>
          <a:p>
            <a:pPr eaLnBrk="1" latinLnBrk="1" hangingPunct="1">
              <a:lnSpc>
                <a:spcPct val="105000"/>
              </a:lnSpc>
              <a:spcBef>
                <a:spcPts val="1999"/>
              </a:spcBef>
              <a:spcAft>
                <a:spcPts val="0"/>
              </a:spcAft>
              <a:buClr>
                <a:srgbClr val="004992"/>
              </a:buClr>
              <a:buFont typeface="WingDings"/>
              <a:buAutoNum type="alphaLcPeriod"/>
            </a:pPr>
            <a:r>
              <a:rPr kumimoji="1" lang="ko-KR" altLang="en-US" sz="2400" b="0">
                <a:solidFill>
                  <a:srgbClr val="004992"/>
                </a:solidFill>
                <a:latin typeface="+mn-lt"/>
                <a:cs typeface="+mn-cs"/>
              </a:rPr>
              <a:t>수도원에 수프</a:t>
            </a:r>
            <a:br>
              <a:rPr kumimoji="1" lang="ko-KR" altLang="en-US" sz="2400" b="0">
                <a:solidFill>
                  <a:srgbClr val="004992"/>
                </a:solidFill>
                <a:latin typeface="+mn-lt"/>
                <a:cs typeface="+mn-cs"/>
              </a:rPr>
            </a:br>
            <a:r>
              <a:rPr kumimoji="1" lang="en-US" altLang="ko-KR" sz="1800" b="0">
                <a:solidFill>
                  <a:srgbClr val="004992"/>
                </a:solidFill>
                <a:latin typeface="+mn-lt"/>
                <a:cs typeface="+mn-cs"/>
              </a:rPr>
              <a:t>(</a:t>
            </a:r>
            <a:r>
              <a:rPr kumimoji="1" lang="en-US" altLang="ko-KR" sz="1800" b="0" dirty="0">
                <a:solidFill>
                  <a:srgbClr val="004992"/>
                </a:solidFill>
                <a:latin typeface="+mn-lt"/>
                <a:cs typeface="+mn-cs"/>
              </a:rPr>
              <a:t>Anton Mangold, 1888)</a:t>
            </a:r>
          </a:p>
          <a:p>
            <a:pPr eaLnBrk="1" latinLnBrk="1" hangingPunct="1">
              <a:lnSpc>
                <a:spcPct val="105000"/>
              </a:lnSpc>
              <a:spcBef>
                <a:spcPts val="1999"/>
              </a:spcBef>
              <a:spcAft>
                <a:spcPts val="0"/>
              </a:spcAft>
              <a:buClr>
                <a:srgbClr val="333333"/>
              </a:buClr>
              <a:buFont typeface="WingDings"/>
              <a:buAutoNum type="alphaLcPeriod"/>
            </a:pPr>
            <a:r>
              <a:rPr kumimoji="1" lang="ko-KR" altLang="en-US" sz="2400" b="0" dirty="0">
                <a:solidFill>
                  <a:srgbClr val="333333"/>
                </a:solidFill>
                <a:latin typeface="+mn-lt"/>
                <a:cs typeface="+mn-cs"/>
              </a:rPr>
              <a:t>이전 교회 봉사</a:t>
            </a:r>
            <a:endParaRPr kumimoji="1" lang="en-US" altLang="ko-KR" sz="2400" b="0" dirty="0">
              <a:solidFill>
                <a:srgbClr val="333333"/>
              </a:solidFill>
              <a:latin typeface="+mn-lt"/>
              <a:cs typeface="+mn-cs"/>
            </a:endParaRPr>
          </a:p>
          <a:p>
            <a:pPr eaLnBrk="1" latinLnBrk="1" hangingPunct="1">
              <a:lnSpc>
                <a:spcPct val="105000"/>
              </a:lnSpc>
              <a:spcBef>
                <a:spcPts val="1999"/>
              </a:spcBef>
              <a:spcAft>
                <a:spcPts val="0"/>
              </a:spcAft>
              <a:buClr>
                <a:srgbClr val="333333"/>
              </a:buClr>
              <a:buFont typeface="WingDings"/>
              <a:buAutoNum type="alphaLcPeriod"/>
            </a:pPr>
            <a:r>
              <a:rPr kumimoji="1" lang="ko-KR" altLang="en-US" sz="2400" b="0" dirty="0">
                <a:solidFill>
                  <a:srgbClr val="333333"/>
                </a:solidFill>
                <a:latin typeface="+mn-lt"/>
                <a:cs typeface="+mn-cs"/>
              </a:rPr>
              <a:t>환전</a:t>
            </a:r>
            <a:endParaRPr kumimoji="1" lang="de-DE" altLang="ko-KR" sz="2400" b="0" dirty="0">
              <a:solidFill>
                <a:srgbClr val="333333"/>
              </a:solidFill>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512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전쟁</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예수의 탄생을 알림</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검은 말</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목마</a:t>
            </a:r>
            <a:endParaRPr lang="en-US" altLang="ko-KR" sz="2400" b="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28</a:t>
            </a:fld>
            <a:endParaRPr lang="de-DE" altLang="ko-KR">
              <a:latin typeface="+mn-lt"/>
              <a:cs typeface="+mn-cs"/>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2050"/>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전쟁</a:t>
            </a:r>
            <a:br>
              <a:rPr lang="de-DE" altLang="ko-KR" sz="2400" b="0">
                <a:solidFill>
                  <a:srgbClr val="004992"/>
                </a:solidFill>
                <a:latin typeface="+mn-lt"/>
                <a:cs typeface="+mn-cs"/>
              </a:rPr>
            </a:br>
            <a:r>
              <a:rPr lang="de-DE" altLang="ko-KR" sz="1800" b="0">
                <a:solidFill>
                  <a:srgbClr val="004992"/>
                </a:solidFill>
                <a:latin typeface="+mn-lt"/>
                <a:cs typeface="+mn-cs"/>
              </a:rPr>
              <a:t>(Henri Julien F. Rousseau, 1894)</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예수의 탄생을 알림</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검은 말</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목마</a:t>
            </a:r>
            <a:endParaRPr lang="en-US" altLang="ko-KR" sz="2400" b="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29</a:t>
            </a:fld>
            <a:endParaRPr lang="de-DE" altLang="ko-KR">
              <a:latin typeface="+mn-lt"/>
              <a:cs typeface="+mn-cs"/>
            </a:endParaRP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독살</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나는 왜 그와 결혼했을까</a:t>
            </a:r>
            <a:r>
              <a:rPr lang="en-US" altLang="ko-KR" sz="2400" b="0" dirty="0">
                <a:solidFill>
                  <a:srgbClr val="333333"/>
                </a:solidFill>
                <a:latin typeface="+mn-lt"/>
                <a:cs typeface="+mn-cs"/>
              </a:rPr>
              <a:t>?</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자살</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절망적인 모성</a:t>
            </a:r>
            <a:endParaRPr lang="de-DE" altLang="ko-KR"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30</a:t>
            </a:fld>
            <a:endParaRPr lang="de-DE" altLang="ko-KR">
              <a:latin typeface="+mn-lt"/>
              <a:cs typeface="+mn-cs"/>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독살</a:t>
            </a:r>
            <a:endParaRPr lang="en-US" altLang="ko-KR"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ko-KR" altLang="en-US" sz="2400" b="0" dirty="0">
                <a:solidFill>
                  <a:srgbClr val="004992"/>
                </a:solidFill>
                <a:latin typeface="+mn-lt"/>
                <a:cs typeface="+mn-cs"/>
              </a:rPr>
              <a:t>나는 왜 그와 </a:t>
            </a:r>
            <a:r>
              <a:rPr lang="ko-KR" altLang="en-US" sz="2400" b="0">
                <a:solidFill>
                  <a:srgbClr val="004992"/>
                </a:solidFill>
                <a:latin typeface="+mn-lt"/>
                <a:cs typeface="+mn-cs"/>
              </a:rPr>
              <a:t>결혼했을까</a:t>
            </a:r>
            <a:r>
              <a:rPr lang="de-DE" altLang="ko-KR" sz="2400" b="0">
                <a:solidFill>
                  <a:srgbClr val="004992"/>
                </a:solidFill>
                <a:latin typeface="+mn-lt"/>
                <a:cs typeface="+mn-cs"/>
              </a:rPr>
              <a:t>?</a:t>
            </a:r>
            <a:br>
              <a:rPr lang="de-DE" altLang="ko-KR" sz="2400" b="0">
                <a:solidFill>
                  <a:srgbClr val="004992"/>
                </a:solidFill>
                <a:latin typeface="+mn-lt"/>
                <a:cs typeface="+mn-cs"/>
              </a:rPr>
            </a:br>
            <a:r>
              <a:rPr lang="de-DE" altLang="ko-KR" sz="1800" b="0">
                <a:solidFill>
                  <a:srgbClr val="004992"/>
                </a:solidFill>
                <a:latin typeface="+mn-lt"/>
                <a:cs typeface="+mn-cs"/>
              </a:rPr>
              <a:t>(</a:t>
            </a:r>
            <a:r>
              <a:rPr lang="de-DE" altLang="ko-KR" sz="1800" b="0" dirty="0">
                <a:solidFill>
                  <a:srgbClr val="004992"/>
                </a:solidFill>
                <a:latin typeface="+mn-lt"/>
                <a:cs typeface="+mn-cs"/>
              </a:rPr>
              <a:t>Murray, ca. 1940)</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자살</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절망적인 모성</a:t>
            </a:r>
            <a:endParaRPr lang="de-DE" altLang="ko-KR"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31</a:t>
            </a:fld>
            <a:endParaRPr lang="de-DE" altLang="ko-KR">
              <a:latin typeface="+mn-lt"/>
              <a:cs typeface="+mn-cs"/>
            </a:endParaRP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폭동</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장날</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코카인</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어린이들의 장난</a:t>
            </a:r>
            <a:endParaRPr lang="en-US" altLang="ko-KR" sz="2400" b="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32</a:t>
            </a:fld>
            <a:endParaRPr lang="de-DE" altLang="ko-KR">
              <a:latin typeface="+mn-lt"/>
              <a:cs typeface="+mn-cs"/>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폭동</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장날</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코카인</a:t>
            </a:r>
          </a:p>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어린이들의 장난</a:t>
            </a:r>
            <a:br>
              <a:rPr lang="ko-KR" altLang="en-US" sz="2400" b="0">
                <a:solidFill>
                  <a:srgbClr val="004992"/>
                </a:solidFill>
                <a:latin typeface="+mn-lt"/>
                <a:cs typeface="+mn-cs"/>
              </a:rPr>
            </a:br>
            <a:r>
              <a:rPr lang="en-US" altLang="ko-KR" sz="1800" b="0">
                <a:solidFill>
                  <a:srgbClr val="004992"/>
                </a:solidFill>
                <a:latin typeface="+mn-lt"/>
                <a:cs typeface="+mn-cs"/>
              </a:rPr>
              <a:t>(Pieter d. Ä. Bruegel, 1560)</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33</a:t>
            </a:fld>
            <a:endParaRPr lang="de-DE" altLang="ko-KR">
              <a:latin typeface="+mn-lt"/>
              <a:cs typeface="+mn-cs"/>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dirty="0">
                <a:latin typeface="+mn-lt"/>
                <a:ea typeface="+mn-ea"/>
                <a:cs typeface="+mn-cs"/>
              </a:rPr>
              <a:t>선택 </a:t>
            </a:r>
            <a:r>
              <a:rPr lang="en-US" altLang="ko-KR" sz="3600" spc="-5" dirty="0">
                <a:latin typeface="+mn-lt"/>
                <a:ea typeface="+mn-ea"/>
                <a:cs typeface="+mn-cs"/>
              </a:rPr>
              <a:t>: </a:t>
            </a:r>
            <a:r>
              <a:rPr lang="ko-KR" altLang="en-US" sz="3600" spc="-5" dirty="0">
                <a:latin typeface="+mn-lt"/>
                <a:ea typeface="+mn-ea"/>
                <a:cs typeface="+mn-cs"/>
              </a:rPr>
              <a:t>비디오 영상</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ko-KR" altLang="en-US" sz="2400" dirty="0">
                <a:solidFill>
                  <a:srgbClr val="004992"/>
                </a:solidFill>
              </a:rPr>
              <a:t>선택</a:t>
            </a:r>
            <a:r>
              <a:rPr lang="en-US" altLang="ko-KR" sz="2400" dirty="0">
                <a:solidFill>
                  <a:srgbClr val="004992"/>
                </a:solidFill>
              </a:rPr>
              <a:t>: </a:t>
            </a:r>
            <a:r>
              <a:rPr lang="ko-KR" altLang="en-US" sz="2400" dirty="0">
                <a:solidFill>
                  <a:srgbClr val="004992"/>
                </a:solidFill>
              </a:rPr>
              <a:t>비디오 영상은 오늘의 화제가 다음의 웹 사이트에서 유용했음을 나타내고 있다</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ko-KR" altLang="en-US" sz="2400" dirty="0">
                <a:solidFill>
                  <a:srgbClr val="333333"/>
                </a:solidFill>
              </a:rPr>
              <a:t>비디오가 끝나면</a:t>
            </a:r>
            <a:r>
              <a:rPr lang="en-US" altLang="ko-KR" sz="2400" dirty="0">
                <a:solidFill>
                  <a:srgbClr val="333333"/>
                </a:solidFill>
              </a:rPr>
              <a:t>, </a:t>
            </a:r>
            <a:r>
              <a:rPr lang="ko-KR" altLang="en-US" sz="2400" dirty="0">
                <a:solidFill>
                  <a:srgbClr val="333333"/>
                </a:solidFill>
              </a:rPr>
              <a:t>당신은 그것이 오늘의 화제와 어떤 관련성이 있는지 토론할 수 </a:t>
            </a:r>
            <a:r>
              <a:rPr lang="ko-KR" altLang="en-US" sz="2400">
                <a:solidFill>
                  <a:srgbClr val="333333"/>
                </a:solidFill>
              </a:rPr>
              <a:t>있다</a:t>
            </a:r>
            <a:r>
              <a:rPr lang="en-US" altLang="ko-KR"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68BF06EE-7DBA-4CD3-B46F-BD9EEED72C96}" type="slidenum">
              <a:rPr lang="ko-KR" altLang="de-DE" smtClean="0">
                <a:latin typeface="+mn-lt"/>
                <a:cs typeface="+mn-cs"/>
              </a:rPr>
              <a:pPr/>
              <a:t>34</a:t>
            </a:fld>
            <a:endParaRPr lang="de-DE" altLang="ko-KR">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cs typeface="+mn-cs"/>
              </a:rPr>
              <a:t>[</a:t>
            </a:r>
            <a:r>
              <a:rPr lang="ko-KR" altLang="en-US" b="0" i="1" spc="-5" dirty="0">
                <a:solidFill>
                  <a:srgbClr val="333333"/>
                </a:solidFill>
                <a:latin typeface="+mn-lt"/>
                <a:cs typeface="+mn-cs"/>
              </a:rPr>
              <a:t>훈련자들을 위해</a:t>
            </a:r>
            <a:r>
              <a:rPr lang="en-US" altLang="ko-KR"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ko-KR" altLang="en-US" b="0" dirty="0">
                <a:solidFill>
                  <a:srgbClr val="333333"/>
                </a:solidFill>
                <a:latin typeface="+mn-lt"/>
                <a:cs typeface="+mn-cs"/>
              </a:rPr>
              <a:t>몇몇의 동영상은 모든 청중이나 문화에적절하지 않는 언어를 담고 있습니다</a:t>
            </a:r>
            <a:r>
              <a:rPr lang="en-US" altLang="ko-KR" b="0" dirty="0">
                <a:solidFill>
                  <a:srgbClr val="333333"/>
                </a:solidFill>
                <a:latin typeface="+mn-lt"/>
                <a:cs typeface="+mn-cs"/>
              </a:rPr>
              <a:t>. </a:t>
            </a:r>
            <a:r>
              <a:rPr lang="ko-KR" altLang="en-US" b="0" dirty="0">
                <a:solidFill>
                  <a:srgbClr val="333333"/>
                </a:solidFill>
                <a:latin typeface="+mn-lt"/>
                <a:cs typeface="+mn-cs"/>
              </a:rPr>
              <a:t>보기전에 앞선화면을 주의깊게 보기 바랍니다</a:t>
            </a:r>
            <a:r>
              <a:rPr lang="de-DE" b="0" dirty="0">
                <a:solidFill>
                  <a:srgbClr val="333333"/>
                </a:solidFill>
                <a:latin typeface="+mn-lt"/>
                <a:cs typeface="+mn-cs"/>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cs typeface="+mn-cs"/>
              </a:endParaRPr>
            </a:p>
          </p:txBody>
        </p:sp>
      </p:grpSp>
    </p:spTree>
    <p:extLst>
      <p:ext uri="{BB962C8B-B14F-4D97-AF65-F5344CB8AC3E}">
        <p14:creationId xmlns:p14="http://schemas.microsoft.com/office/powerpoint/2010/main" val="15975485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2050"/>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금지된 도박</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다이아몬드 에이스를 가진 사기꾼</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독약</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백작부인이 노름으로 집과 땅을</a:t>
            </a:r>
            <a:br>
              <a:rPr lang="en-US" altLang="ko-KR" sz="2400" b="0" dirty="0">
                <a:solidFill>
                  <a:srgbClr val="333333"/>
                </a:solidFill>
                <a:latin typeface="+mn-lt"/>
                <a:cs typeface="+mn-cs"/>
              </a:rPr>
            </a:br>
            <a:r>
              <a:rPr lang="ko-KR" altLang="en-US" sz="2400" b="0" dirty="0">
                <a:solidFill>
                  <a:srgbClr val="333333"/>
                </a:solidFill>
                <a:latin typeface="+mn-lt"/>
                <a:cs typeface="+mn-cs"/>
              </a:rPr>
              <a:t>날리다</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35</a:t>
            </a:fld>
            <a:endParaRPr lang="de-DE" altLang="ko-KR">
              <a:latin typeface="+mn-lt"/>
              <a:cs typeface="+mn-cs"/>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금지된 도박</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ko-KR" altLang="en-US" sz="2400" b="0" dirty="0">
                <a:solidFill>
                  <a:srgbClr val="004992"/>
                </a:solidFill>
                <a:latin typeface="+mn-lt"/>
                <a:cs typeface="+mn-cs"/>
              </a:rPr>
              <a:t>다이아몬드 에이스를 가진 사기꾼</a:t>
            </a:r>
            <a:br>
              <a:rPr lang="de-DE" altLang="ko-KR" sz="2400" b="0" dirty="0">
                <a:solidFill>
                  <a:srgbClr val="004992"/>
                </a:solidFill>
                <a:latin typeface="+mn-lt"/>
                <a:cs typeface="+mn-cs"/>
              </a:rPr>
            </a:br>
            <a:r>
              <a:rPr lang="de-DE" altLang="ko-KR" sz="1800" b="0" dirty="0">
                <a:solidFill>
                  <a:srgbClr val="004992"/>
                </a:solidFill>
                <a:latin typeface="+mn-lt"/>
                <a:cs typeface="+mn-cs"/>
              </a:rPr>
              <a:t>(Georges de la Tour, 1630)</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독약</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백작부인이 노름으로 집과 땅을</a:t>
            </a:r>
            <a:br>
              <a:rPr lang="en-US" altLang="ko-KR" sz="2400" b="0" dirty="0">
                <a:solidFill>
                  <a:srgbClr val="333333"/>
                </a:solidFill>
                <a:latin typeface="+mn-lt"/>
                <a:cs typeface="+mn-cs"/>
              </a:rPr>
            </a:br>
            <a:r>
              <a:rPr lang="ko-KR" altLang="en-US" sz="2400" b="0" dirty="0">
                <a:solidFill>
                  <a:srgbClr val="333333"/>
                </a:solidFill>
                <a:latin typeface="+mn-lt"/>
                <a:cs typeface="+mn-cs"/>
              </a:rPr>
              <a:t>날리다</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36</a:t>
            </a:fld>
            <a:endParaRPr lang="de-DE" altLang="ko-KR">
              <a:latin typeface="+mn-lt"/>
              <a:cs typeface="+mn-cs"/>
            </a:endParaRP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파괴된 묘지</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달을 살펴보려는 두 남자</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흡혈귀 사냥꾼</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일식</a:t>
            </a:r>
            <a:endParaRPr lang="de-DE" altLang="ko-KR" sz="2400" b="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37</a:t>
            </a:fld>
            <a:endParaRPr lang="de-DE" altLang="ko-KR">
              <a:latin typeface="+mn-lt"/>
              <a:cs typeface="+mn-cs"/>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파괴된 묘지</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ko-KR" altLang="en-US" sz="2400" b="0" dirty="0">
                <a:solidFill>
                  <a:srgbClr val="004992"/>
                </a:solidFill>
                <a:latin typeface="+mn-lt"/>
                <a:cs typeface="+mn-cs"/>
              </a:rPr>
              <a:t>달을 살펴보려는 </a:t>
            </a:r>
            <a:r>
              <a:rPr lang="ko-KR" altLang="en-US" sz="2400" b="0">
                <a:solidFill>
                  <a:srgbClr val="004992"/>
                </a:solidFill>
                <a:latin typeface="+mn-lt"/>
                <a:cs typeface="+mn-cs"/>
              </a:rPr>
              <a:t>두 남자</a:t>
            </a:r>
            <a:br>
              <a:rPr lang="ko-KR" altLang="en-US" sz="2400" b="0">
                <a:solidFill>
                  <a:srgbClr val="004992"/>
                </a:solidFill>
                <a:latin typeface="+mn-lt"/>
                <a:cs typeface="+mn-cs"/>
              </a:rPr>
            </a:br>
            <a:r>
              <a:rPr lang="de-DE" altLang="ko-KR" sz="1800" b="0">
                <a:solidFill>
                  <a:srgbClr val="004992"/>
                </a:solidFill>
                <a:latin typeface="+mn-lt"/>
                <a:cs typeface="+mn-cs"/>
              </a:rPr>
              <a:t>(</a:t>
            </a:r>
            <a:r>
              <a:rPr lang="de-DE" altLang="ko-KR" sz="1800" b="0" dirty="0">
                <a:solidFill>
                  <a:srgbClr val="004992"/>
                </a:solidFill>
                <a:latin typeface="+mn-lt"/>
                <a:cs typeface="+mn-cs"/>
              </a:rPr>
              <a:t>Caspar David Friedrich, 1819)</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흡혈귀 사냥꾼</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일식</a:t>
            </a:r>
            <a:endParaRPr lang="de-DE" altLang="ko-KR"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38</a:t>
            </a:fld>
            <a:endParaRPr lang="de-DE" altLang="ko-KR">
              <a:latin typeface="+mn-lt"/>
              <a:cs typeface="+mn-cs"/>
            </a:endParaRP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숲 변두리에서의 휴식</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탈출</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소 </a:t>
            </a:r>
            <a:r>
              <a:rPr lang="en-US" altLang="ko-KR" sz="2400" b="0" dirty="0">
                <a:solidFill>
                  <a:srgbClr val="333333"/>
                </a:solidFill>
                <a:latin typeface="+mn-lt"/>
                <a:cs typeface="+mn-cs"/>
              </a:rPr>
              <a:t>(</a:t>
            </a:r>
            <a:r>
              <a:rPr lang="ko-KR" altLang="en-US" sz="2400" b="0" dirty="0">
                <a:solidFill>
                  <a:srgbClr val="333333"/>
                </a:solidFill>
                <a:latin typeface="+mn-lt"/>
                <a:cs typeface="+mn-cs"/>
              </a:rPr>
              <a:t>극도의 피로</a:t>
            </a:r>
            <a:r>
              <a:rPr lang="en-US" altLang="ko-KR" sz="2400" b="0" dirty="0">
                <a:solidFill>
                  <a:srgbClr val="333333"/>
                </a:solidFill>
                <a:latin typeface="+mn-lt"/>
                <a:cs typeface="+mn-cs"/>
              </a:rPr>
              <a:t>)</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상처를 입다</a:t>
            </a:r>
            <a:endParaRPr lang="en-US" altLang="ko-KR"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39</a:t>
            </a:fld>
            <a:endParaRPr lang="de-DE" altLang="ko-KR">
              <a:latin typeface="+mn-lt"/>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ko-KR" altLang="en-US" sz="2400" b="0" dirty="0">
                <a:solidFill>
                  <a:srgbClr val="004992"/>
                </a:solidFill>
                <a:latin typeface="+mn-lt"/>
                <a:cs typeface="+mn-cs"/>
              </a:rPr>
              <a:t>숲 변두리에서의 휴식</a:t>
            </a:r>
            <a:br>
              <a:rPr lang="de-DE" altLang="ko-KR" sz="2400" b="0" dirty="0">
                <a:solidFill>
                  <a:srgbClr val="004992"/>
                </a:solidFill>
                <a:latin typeface="+mn-lt"/>
                <a:cs typeface="+mn-cs"/>
              </a:rPr>
            </a:br>
            <a:r>
              <a:rPr lang="de-DE" altLang="ko-KR" sz="1800" b="0" dirty="0">
                <a:solidFill>
                  <a:srgbClr val="004992"/>
                </a:solidFill>
                <a:latin typeface="+mn-lt"/>
                <a:cs typeface="+mn-cs"/>
              </a:rPr>
              <a:t>(F.G. Waldmüller, 1793-1865)</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탈출</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소 </a:t>
            </a:r>
            <a:r>
              <a:rPr lang="en-US" altLang="ko-KR" sz="2400" b="0" dirty="0">
                <a:solidFill>
                  <a:srgbClr val="333333"/>
                </a:solidFill>
                <a:latin typeface="+mn-lt"/>
                <a:cs typeface="+mn-cs"/>
              </a:rPr>
              <a:t>(</a:t>
            </a:r>
            <a:r>
              <a:rPr lang="ko-KR" altLang="en-US" sz="2400" b="0" dirty="0">
                <a:solidFill>
                  <a:srgbClr val="333333"/>
                </a:solidFill>
                <a:latin typeface="+mn-lt"/>
                <a:cs typeface="+mn-cs"/>
              </a:rPr>
              <a:t>극도의 피로</a:t>
            </a:r>
            <a:r>
              <a:rPr lang="en-US" altLang="ko-KR" sz="2400" b="0" dirty="0">
                <a:solidFill>
                  <a:srgbClr val="333333"/>
                </a:solidFill>
                <a:latin typeface="+mn-lt"/>
                <a:cs typeface="+mn-cs"/>
              </a:rPr>
              <a:t>)</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상처를 입다</a:t>
            </a:r>
            <a:endParaRPr lang="en-US" altLang="ko-KR"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40</a:t>
            </a:fld>
            <a:endParaRPr lang="de-DE" altLang="ko-KR">
              <a:latin typeface="+mn-lt"/>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마지막 식사</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토끼 사료주기</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놀이친구들</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부활절</a:t>
            </a:r>
            <a:endParaRPr lang="en-US" altLang="ko-KR"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41</a:t>
            </a:fld>
            <a:endParaRPr lang="de-DE" altLang="ko-KR">
              <a:latin typeface="+mn-lt"/>
              <a:cs typeface="+mn-cs"/>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1027"/>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마지막 식사</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ko-KR" altLang="en-US" sz="2400" b="0" dirty="0">
                <a:solidFill>
                  <a:schemeClr val="accent1"/>
                </a:solidFill>
                <a:latin typeface="+mn-lt"/>
                <a:cs typeface="+mn-cs"/>
              </a:rPr>
              <a:t>토끼 사료주기</a:t>
            </a:r>
            <a:br>
              <a:rPr lang="ko-KR" altLang="en-US" sz="2400" b="0" dirty="0">
                <a:solidFill>
                  <a:srgbClr val="004992"/>
                </a:solidFill>
                <a:latin typeface="+mn-lt"/>
                <a:cs typeface="+mn-cs"/>
              </a:rPr>
            </a:br>
            <a:r>
              <a:rPr lang="de-DE" altLang="ko-KR" sz="1800" b="0" dirty="0">
                <a:solidFill>
                  <a:srgbClr val="004992"/>
                </a:solidFill>
                <a:latin typeface="+mn-lt"/>
                <a:cs typeface="+mn-cs"/>
              </a:rPr>
              <a:t>(Felix Schlesinger, 1833-1910)</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놀이친구들</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부활절</a:t>
            </a:r>
            <a:endParaRPr lang="en-US" altLang="ko-KR"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42</a:t>
            </a:fld>
            <a:endParaRPr lang="de-DE" altLang="ko-KR">
              <a:latin typeface="+mn-lt"/>
              <a:cs typeface="+mn-cs"/>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죽음의 호흡</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죽어가는 아기</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자장가</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요람에 엄마</a:t>
            </a:r>
            <a:endParaRPr lang="de-DE" altLang="ko-KR" sz="2400" b="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43</a:t>
            </a:fld>
            <a:endParaRPr lang="de-DE" altLang="ko-KR">
              <a:latin typeface="+mn-lt"/>
              <a:cs typeface="+mn-cs"/>
            </a:endParaRP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죽음의 호흡</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죽어가는 아기</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자장가</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요람에 엄마</a:t>
            </a:r>
            <a:br>
              <a:rPr lang="ko-KR" altLang="en-US" sz="2400" b="0">
                <a:solidFill>
                  <a:srgbClr val="004992"/>
                </a:solidFill>
                <a:latin typeface="+mn-lt"/>
                <a:cs typeface="+mn-cs"/>
              </a:rPr>
            </a:br>
            <a:r>
              <a:rPr lang="de-DE" altLang="ko-KR" sz="1800" b="0">
                <a:solidFill>
                  <a:srgbClr val="004992"/>
                </a:solidFill>
                <a:latin typeface="+mn-lt"/>
                <a:cs typeface="+mn-cs"/>
              </a:rPr>
              <a:t>(</a:t>
            </a:r>
            <a:r>
              <a:rPr lang="de-DE" altLang="ko-KR" sz="1800" b="0" dirty="0">
                <a:solidFill>
                  <a:srgbClr val="004992"/>
                </a:solidFill>
                <a:latin typeface="+mn-lt"/>
                <a:cs typeface="+mn-cs"/>
              </a:rPr>
              <a:t>Morisot Berthe, 1872)</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44</a:t>
            </a:fld>
            <a:endParaRPr lang="de-DE" altLang="ko-KR">
              <a:latin typeface="+mn-lt"/>
              <a:cs typeface="+mn-cs"/>
            </a:endParaRP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45</a:t>
            </a:fld>
            <a:endParaRPr lang="de-DE" altLang="ko-KR">
              <a:latin typeface="+mn-lt"/>
              <a:cs typeface="+mn-cs"/>
            </a:endParaRPr>
          </a:p>
        </p:txBody>
      </p:sp>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춤을 청하다</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목 안마</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옷 치장</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붙잡힌 빨간 손</a:t>
            </a:r>
            <a:endParaRPr lang="en-US" altLang="ko-KR" sz="1800" b="0" dirty="0">
              <a:solidFill>
                <a:srgbClr val="004992"/>
              </a:solidFill>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46</a:t>
            </a:fld>
            <a:endParaRPr lang="de-DE" altLang="ko-KR">
              <a:latin typeface="+mn-lt"/>
              <a:cs typeface="+mn-cs"/>
            </a:endParaRPr>
          </a:p>
        </p:txBody>
      </p:sp>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춤을 청하다</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목 안마</a:t>
            </a:r>
          </a:p>
          <a:p>
            <a:pPr eaLnBrk="1" hangingPunct="1">
              <a:lnSpc>
                <a:spcPct val="105000"/>
              </a:lnSpc>
              <a:spcBef>
                <a:spcPts val="1999"/>
              </a:spcBef>
              <a:spcAft>
                <a:spcPts val="0"/>
              </a:spcAft>
              <a:buClr>
                <a:srgbClr val="004992"/>
              </a:buClr>
              <a:buFont typeface="WingDings"/>
              <a:buAutoNum type="alphaLcPeriod"/>
            </a:pPr>
            <a:r>
              <a:rPr lang="ko-KR" altLang="en-US" sz="2400" b="0" dirty="0">
                <a:solidFill>
                  <a:srgbClr val="004992"/>
                </a:solidFill>
                <a:latin typeface="+mn-lt"/>
                <a:cs typeface="+mn-cs"/>
              </a:rPr>
              <a:t>옷 치</a:t>
            </a:r>
            <a:br>
              <a:rPr lang="en-US" altLang="ko-KR" sz="2400" b="0" dirty="0">
                <a:solidFill>
                  <a:srgbClr val="004992"/>
                </a:solidFill>
                <a:latin typeface="+mn-lt"/>
                <a:cs typeface="+mn-cs"/>
              </a:rPr>
            </a:br>
            <a:r>
              <a:rPr lang="en-US" altLang="ko-KR" sz="1800" b="0" dirty="0">
                <a:solidFill>
                  <a:srgbClr val="004992"/>
                </a:solidFill>
                <a:latin typeface="+mn-lt"/>
                <a:cs typeface="+mn-cs"/>
              </a:rPr>
              <a:t>(Joseph </a:t>
            </a:r>
            <a:r>
              <a:rPr lang="en-US" altLang="ko-KR" sz="1800" b="0" dirty="0" err="1">
                <a:solidFill>
                  <a:srgbClr val="004992"/>
                </a:solidFill>
                <a:latin typeface="+mn-lt"/>
                <a:cs typeface="+mn-cs"/>
              </a:rPr>
              <a:t>Caraud</a:t>
            </a:r>
            <a:r>
              <a:rPr lang="en-US" altLang="ko-KR" sz="1800" b="0" dirty="0">
                <a:solidFill>
                  <a:srgbClr val="004992"/>
                </a:solidFill>
                <a:latin typeface="+mn-lt"/>
                <a:cs typeface="+mn-cs"/>
              </a:rPr>
              <a:t>, 1868)</a:t>
            </a:r>
            <a:endParaRPr lang="en-US" altLang="ko-KR" sz="2400" b="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붙잡힌 빨간 손</a:t>
            </a:r>
            <a:endParaRPr lang="en-US" altLang="ko-KR" sz="1800" b="0" dirty="0">
              <a:solidFill>
                <a:srgbClr val="004992"/>
              </a:solidFill>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알코올 중독자</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소생</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청소하는 여자</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다림질 하는 여자</a:t>
            </a:r>
            <a:endParaRPr lang="en-US" altLang="ko-KR" sz="2400" b="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47</a:t>
            </a:fld>
            <a:endParaRPr lang="de-DE" altLang="ko-KR">
              <a:latin typeface="+mn-lt"/>
              <a:cs typeface="+mn-cs"/>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알코올 중독자</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소생</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청소하는 여자</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ko-KR" altLang="en-US" sz="2400" b="0" dirty="0">
                <a:solidFill>
                  <a:srgbClr val="004992"/>
                </a:solidFill>
                <a:latin typeface="+mn-lt"/>
                <a:cs typeface="+mn-cs"/>
              </a:rPr>
              <a:t>다림질 하는 여자</a:t>
            </a:r>
            <a:br>
              <a:rPr lang="de-DE" altLang="ko-KR" sz="2400" b="0" dirty="0">
                <a:solidFill>
                  <a:srgbClr val="004992"/>
                </a:solidFill>
                <a:latin typeface="+mn-lt"/>
                <a:cs typeface="+mn-cs"/>
              </a:rPr>
            </a:br>
            <a:r>
              <a:rPr lang="de-DE" altLang="ko-KR" sz="1800" b="0" dirty="0">
                <a:solidFill>
                  <a:srgbClr val="004992"/>
                </a:solidFill>
                <a:latin typeface="+mn-lt"/>
                <a:cs typeface="+mn-cs"/>
              </a:rPr>
              <a:t>(Edgar Degas, 1884)</a:t>
            </a:r>
            <a:endParaRPr lang="en-US" altLang="ko-KR" sz="1800" b="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48</a:t>
            </a:fld>
            <a:endParaRPr lang="de-DE" altLang="ko-KR">
              <a:latin typeface="+mn-lt"/>
              <a:cs typeface="+mn-cs"/>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수확 후에</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코카인의 땅</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목 베인 닭</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음식독살</a:t>
            </a:r>
            <a:endParaRPr lang="de-DE" altLang="ko-KR" sz="2400" b="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49</a:t>
            </a:fld>
            <a:endParaRPr lang="de-DE" altLang="ko-KR">
              <a:latin typeface="+mn-lt"/>
              <a:cs typeface="+mn-cs"/>
            </a:endParaRP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수확 후에</a:t>
            </a:r>
          </a:p>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코카인의 땅</a:t>
            </a:r>
            <a:br>
              <a:rPr lang="de-DE" altLang="ko-KR" sz="2400" b="0">
                <a:solidFill>
                  <a:srgbClr val="004992"/>
                </a:solidFill>
                <a:latin typeface="+mn-lt"/>
                <a:cs typeface="+mn-cs"/>
              </a:rPr>
            </a:br>
            <a:r>
              <a:rPr lang="de-DE" altLang="ko-KR" sz="1800" b="0">
                <a:solidFill>
                  <a:srgbClr val="004992"/>
                </a:solidFill>
                <a:latin typeface="+mn-lt"/>
                <a:cs typeface="+mn-cs"/>
              </a:rPr>
              <a:t>(Pieter d. Ä. Bruegel, 1567)</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목 베인 닭</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음식독살</a:t>
            </a:r>
            <a:endParaRPr lang="de-DE" altLang="ko-KR" sz="2400" b="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50</a:t>
            </a:fld>
            <a:endParaRPr lang="de-DE" altLang="ko-KR">
              <a:latin typeface="+mn-lt"/>
              <a:cs typeface="+mn-cs"/>
            </a:endParaRP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마술</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깜짝 놀람</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여행하는 전도자</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요술쟁이</a:t>
            </a:r>
            <a:endParaRPr lang="de-DE" altLang="ko-KR" sz="2400" b="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51</a:t>
            </a:fld>
            <a:endParaRPr lang="de-DE" altLang="ko-KR">
              <a:latin typeface="+mn-lt"/>
              <a:cs typeface="+mn-cs"/>
            </a:endParaRP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마술</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깜짝 놀람</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여행하는 </a:t>
            </a:r>
            <a:r>
              <a:rPr lang="ko-KR" altLang="en-US" sz="2400" b="0" dirty="0">
                <a:solidFill>
                  <a:srgbClr val="333333"/>
                </a:solidFill>
                <a:latin typeface="+mn-lt"/>
                <a:cs typeface="+mn-cs"/>
              </a:rPr>
              <a:t>전도자</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요술쟁이</a:t>
            </a:r>
            <a:br>
              <a:rPr lang="ko-KR" altLang="en-US" sz="2400" b="0">
                <a:solidFill>
                  <a:srgbClr val="004992"/>
                </a:solidFill>
                <a:latin typeface="+mn-lt"/>
                <a:cs typeface="+mn-cs"/>
              </a:rPr>
            </a:br>
            <a:r>
              <a:rPr lang="de-DE" altLang="ko-KR" sz="1800" b="0">
                <a:solidFill>
                  <a:srgbClr val="004992"/>
                </a:solidFill>
                <a:latin typeface="+mn-lt"/>
                <a:cs typeface="+mn-cs"/>
              </a:rPr>
              <a:t>(</a:t>
            </a:r>
            <a:r>
              <a:rPr lang="de-DE" altLang="ko-KR" sz="1800" b="0" dirty="0">
                <a:solidFill>
                  <a:srgbClr val="004992"/>
                </a:solidFill>
                <a:latin typeface="+mn-lt"/>
                <a:cs typeface="+mn-cs"/>
              </a:rPr>
              <a:t>Hieronymus Bosch, 1480)</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52</a:t>
            </a:fld>
            <a:endParaRPr lang="de-DE" altLang="ko-KR">
              <a:latin typeface="+mn-lt"/>
              <a:cs typeface="+mn-cs"/>
            </a:endParaRP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장래축제</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기도</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점심</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장황한 이야기</a:t>
            </a:r>
            <a:endParaRPr lang="en-US" altLang="ko-KR" sz="2400" b="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53</a:t>
            </a:fld>
            <a:endParaRPr lang="de-DE" altLang="ko-KR">
              <a:latin typeface="+mn-lt"/>
              <a:cs typeface="+mn-cs"/>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장래축제</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기도</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ko-KR" altLang="en-US" sz="2400" b="0">
                <a:solidFill>
                  <a:srgbClr val="004992"/>
                </a:solidFill>
                <a:latin typeface="+mn-lt"/>
                <a:cs typeface="+mn-cs"/>
              </a:rPr>
              <a:t>점심</a:t>
            </a:r>
            <a:br>
              <a:rPr lang="de-DE" altLang="ko-KR" sz="2400" b="0">
                <a:solidFill>
                  <a:srgbClr val="004992"/>
                </a:solidFill>
                <a:latin typeface="+mn-lt"/>
                <a:cs typeface="+mn-cs"/>
              </a:rPr>
            </a:br>
            <a:r>
              <a:rPr lang="de-DE" altLang="ko-KR" sz="1800" b="0">
                <a:solidFill>
                  <a:srgbClr val="004992"/>
                </a:solidFill>
                <a:latin typeface="+mn-lt"/>
                <a:cs typeface="+mn-cs"/>
              </a:rPr>
              <a:t>(Albin Egger-Lienz, 1910)</a:t>
            </a: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장황한 이야기</a:t>
            </a:r>
            <a:endParaRPr lang="en-US" altLang="ko-KR" sz="2400" b="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54</a:t>
            </a:fld>
            <a:endParaRPr lang="de-DE" altLang="ko-KR">
              <a:latin typeface="+mn-lt"/>
              <a:cs typeface="+mn-cs"/>
            </a:endParaRP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latinLnBrk="1" hangingPunct="1">
              <a:lnSpc>
                <a:spcPct val="105000"/>
              </a:lnSpc>
              <a:spcBef>
                <a:spcPts val="1999"/>
              </a:spcBef>
              <a:spcAft>
                <a:spcPts val="0"/>
              </a:spcAft>
              <a:buClr>
                <a:srgbClr val="333333"/>
              </a:buClr>
              <a:buFont typeface="WingDings"/>
              <a:buAutoNum type="alphaLcPeriod"/>
            </a:pPr>
            <a:r>
              <a:rPr kumimoji="1" lang="ko-KR" altLang="en-US" sz="2000" b="0" dirty="0">
                <a:solidFill>
                  <a:srgbClr val="333333"/>
                </a:solidFill>
                <a:latin typeface="+mn-lt"/>
                <a:cs typeface="+mn-cs"/>
              </a:rPr>
              <a:t>두 명의 구혼자와 와인을 마시는 여인</a:t>
            </a:r>
            <a:endParaRPr kumimoji="1" lang="de-DE" altLang="ko-KR" sz="2000" b="0" dirty="0">
              <a:solidFill>
                <a:srgbClr val="333333"/>
              </a:solidFill>
              <a:latin typeface="+mn-lt"/>
              <a:cs typeface="+mn-cs"/>
            </a:endParaRPr>
          </a:p>
          <a:p>
            <a:pPr marL="457200" indent="-457200" eaLnBrk="1" latinLnBrk="1" hangingPunct="1">
              <a:lnSpc>
                <a:spcPct val="105000"/>
              </a:lnSpc>
              <a:spcBef>
                <a:spcPts val="1999"/>
              </a:spcBef>
              <a:spcAft>
                <a:spcPts val="0"/>
              </a:spcAft>
              <a:buClr>
                <a:srgbClr val="333333"/>
              </a:buClr>
              <a:buFont typeface="WingDings"/>
              <a:buAutoNum type="alphaLcPeriod"/>
            </a:pPr>
            <a:r>
              <a:rPr kumimoji="1" lang="ko-KR" altLang="en-US" sz="2000" b="0" dirty="0">
                <a:solidFill>
                  <a:srgbClr val="333333"/>
                </a:solidFill>
                <a:latin typeface="+mn-lt"/>
                <a:cs typeface="+mn-cs"/>
              </a:rPr>
              <a:t>청혼</a:t>
            </a:r>
            <a:endParaRPr kumimoji="1" lang="de-DE" altLang="ko-KR" sz="2000" b="0" dirty="0">
              <a:solidFill>
                <a:srgbClr val="333333"/>
              </a:solidFill>
              <a:latin typeface="+mn-lt"/>
              <a:cs typeface="+mn-cs"/>
            </a:endParaRPr>
          </a:p>
          <a:p>
            <a:pPr marL="457200" indent="-457200" eaLnBrk="1" latinLnBrk="1" hangingPunct="1">
              <a:lnSpc>
                <a:spcPct val="105000"/>
              </a:lnSpc>
              <a:spcBef>
                <a:spcPts val="1999"/>
              </a:spcBef>
              <a:spcAft>
                <a:spcPts val="0"/>
              </a:spcAft>
              <a:buClr>
                <a:srgbClr val="333333"/>
              </a:buClr>
              <a:buFont typeface="WingDings"/>
              <a:buAutoNum type="alphaLcPeriod"/>
            </a:pPr>
            <a:r>
              <a:rPr kumimoji="1" lang="ko-KR" altLang="en-US" sz="2000" b="0" dirty="0">
                <a:solidFill>
                  <a:srgbClr val="333333"/>
                </a:solidFill>
                <a:latin typeface="+mn-lt"/>
                <a:cs typeface="+mn-cs"/>
              </a:rPr>
              <a:t>쌍둥이</a:t>
            </a:r>
            <a:endParaRPr kumimoji="1" lang="de-DE" altLang="ko-KR" sz="2000" b="0" dirty="0">
              <a:solidFill>
                <a:srgbClr val="333333"/>
              </a:solidFill>
              <a:latin typeface="+mn-lt"/>
              <a:cs typeface="+mn-cs"/>
            </a:endParaRPr>
          </a:p>
          <a:p>
            <a:pPr marL="457200" indent="-457200" eaLnBrk="1" latinLnBrk="1" hangingPunct="1">
              <a:lnSpc>
                <a:spcPct val="105000"/>
              </a:lnSpc>
              <a:spcBef>
                <a:spcPts val="1999"/>
              </a:spcBef>
              <a:spcAft>
                <a:spcPts val="0"/>
              </a:spcAft>
              <a:buClr>
                <a:srgbClr val="333333"/>
              </a:buClr>
              <a:buFont typeface="WingDings"/>
              <a:buAutoNum type="alphaLcPeriod"/>
            </a:pPr>
            <a:r>
              <a:rPr kumimoji="1" lang="ko-KR" altLang="en-US" sz="2000" b="0" dirty="0">
                <a:solidFill>
                  <a:srgbClr val="333333"/>
                </a:solidFill>
                <a:latin typeface="+mn-lt"/>
                <a:cs typeface="+mn-cs"/>
              </a:rPr>
              <a:t>축제 저녁식사</a:t>
            </a:r>
            <a:endParaRPr kumimoji="1" lang="de-DE" altLang="ko-KR" sz="20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55</a:t>
            </a:fld>
            <a:endParaRPr lang="de-DE" altLang="ko-KR">
              <a:latin typeface="+mn-lt"/>
              <a:cs typeface="+mn-cs"/>
            </a:endParaRP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latinLnBrk="1" hangingPunct="1">
              <a:lnSpc>
                <a:spcPct val="105000"/>
              </a:lnSpc>
              <a:spcBef>
                <a:spcPts val="1999"/>
              </a:spcBef>
              <a:spcAft>
                <a:spcPts val="0"/>
              </a:spcAft>
              <a:buClr>
                <a:srgbClr val="004992"/>
              </a:buClr>
              <a:buFont typeface="WingDings"/>
              <a:buAutoNum type="alphaLcPeriod"/>
            </a:pPr>
            <a:r>
              <a:rPr kumimoji="1" lang="ko-KR" altLang="en-US" sz="2000" b="0" dirty="0">
                <a:solidFill>
                  <a:srgbClr val="004992"/>
                </a:solidFill>
                <a:latin typeface="+mn-lt"/>
                <a:cs typeface="+mn-cs"/>
              </a:rPr>
              <a:t>두 명의 구혼자와 와인을 마시는 여인</a:t>
            </a:r>
            <a:br>
              <a:rPr kumimoji="1" lang="de-DE" altLang="ko-KR" sz="2400" b="0" dirty="0">
                <a:solidFill>
                  <a:srgbClr val="004992"/>
                </a:solidFill>
                <a:latin typeface="+mn-lt"/>
                <a:cs typeface="+mn-cs"/>
              </a:rPr>
            </a:br>
            <a:r>
              <a:rPr kumimoji="1" lang="de-DE" altLang="ko-KR" sz="1800" b="0" dirty="0">
                <a:solidFill>
                  <a:srgbClr val="004992"/>
                </a:solidFill>
                <a:latin typeface="+mn-lt"/>
                <a:cs typeface="+mn-cs"/>
              </a:rPr>
              <a:t>(Jan Vermeer van Delft, 1660)</a:t>
            </a:r>
          </a:p>
          <a:p>
            <a:pPr marL="457200" indent="-457200" eaLnBrk="1" latinLnBrk="1" hangingPunct="1">
              <a:lnSpc>
                <a:spcPct val="105000"/>
              </a:lnSpc>
              <a:spcBef>
                <a:spcPts val="1999"/>
              </a:spcBef>
              <a:spcAft>
                <a:spcPts val="0"/>
              </a:spcAft>
              <a:buClr>
                <a:srgbClr val="333333"/>
              </a:buClr>
              <a:buFont typeface="WingDings"/>
              <a:buAutoNum type="alphaLcPeriod"/>
            </a:pPr>
            <a:r>
              <a:rPr kumimoji="1" lang="ko-KR" altLang="en-US" sz="2000" b="0" dirty="0">
                <a:solidFill>
                  <a:srgbClr val="333333"/>
                </a:solidFill>
                <a:latin typeface="+mn-lt"/>
                <a:cs typeface="+mn-cs"/>
              </a:rPr>
              <a:t>청혼</a:t>
            </a:r>
            <a:endParaRPr kumimoji="1" lang="de-DE" altLang="ko-KR" sz="2000" b="0" dirty="0">
              <a:solidFill>
                <a:srgbClr val="333333"/>
              </a:solidFill>
              <a:latin typeface="+mn-lt"/>
              <a:cs typeface="+mn-cs"/>
            </a:endParaRPr>
          </a:p>
          <a:p>
            <a:pPr marL="457200" indent="-457200" eaLnBrk="1" latinLnBrk="1" hangingPunct="1">
              <a:lnSpc>
                <a:spcPct val="105000"/>
              </a:lnSpc>
              <a:spcBef>
                <a:spcPts val="1999"/>
              </a:spcBef>
              <a:spcAft>
                <a:spcPts val="0"/>
              </a:spcAft>
              <a:buClr>
                <a:srgbClr val="333333"/>
              </a:buClr>
              <a:buFont typeface="WingDings"/>
              <a:buAutoNum type="alphaLcPeriod"/>
            </a:pPr>
            <a:r>
              <a:rPr kumimoji="1" lang="ko-KR" altLang="en-US" sz="2000" b="0" dirty="0">
                <a:solidFill>
                  <a:srgbClr val="333333"/>
                </a:solidFill>
                <a:latin typeface="+mn-lt"/>
                <a:cs typeface="+mn-cs"/>
              </a:rPr>
              <a:t>쌍둥이</a:t>
            </a:r>
            <a:endParaRPr kumimoji="1" lang="de-DE" altLang="ko-KR" sz="2000" b="0" dirty="0">
              <a:solidFill>
                <a:srgbClr val="333333"/>
              </a:solidFill>
              <a:latin typeface="+mn-lt"/>
              <a:cs typeface="+mn-cs"/>
            </a:endParaRPr>
          </a:p>
          <a:p>
            <a:pPr marL="457200" indent="-457200" eaLnBrk="1" latinLnBrk="1" hangingPunct="1">
              <a:lnSpc>
                <a:spcPct val="105000"/>
              </a:lnSpc>
              <a:spcBef>
                <a:spcPts val="1999"/>
              </a:spcBef>
              <a:spcAft>
                <a:spcPts val="0"/>
              </a:spcAft>
              <a:buClr>
                <a:srgbClr val="333333"/>
              </a:buClr>
              <a:buFont typeface="WingDings"/>
              <a:buAutoNum type="alphaLcPeriod"/>
            </a:pPr>
            <a:r>
              <a:rPr kumimoji="1" lang="ko-KR" altLang="en-US" sz="2000" b="0" dirty="0">
                <a:solidFill>
                  <a:srgbClr val="333333"/>
                </a:solidFill>
                <a:latin typeface="+mn-lt"/>
                <a:cs typeface="+mn-cs"/>
              </a:rPr>
              <a:t>축제 저녁식사</a:t>
            </a:r>
            <a:endParaRPr kumimoji="1" lang="de-DE" altLang="ko-KR" sz="20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56</a:t>
            </a:fld>
            <a:endParaRPr lang="de-DE" altLang="ko-KR">
              <a:latin typeface="+mn-lt"/>
              <a:cs typeface="+mn-cs"/>
            </a:endParaRP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베니스에서 카니발</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오페라 글라스와 여인</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비밀 대리인</a:t>
            </a:r>
            <a:endParaRPr lang="de-DE" altLang="ko-KR" sz="2400" b="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a:solidFill>
                  <a:srgbClr val="333333"/>
                </a:solidFill>
                <a:latin typeface="+mn-lt"/>
                <a:cs typeface="+mn-cs"/>
              </a:rPr>
              <a:t>악마</a:t>
            </a:r>
            <a:endParaRPr lang="de-DE" altLang="ko-KR" sz="2400" b="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57</a:t>
            </a:fld>
            <a:endParaRPr lang="de-DE" altLang="ko-KR">
              <a:latin typeface="+mn-lt"/>
              <a:cs typeface="+mn-cs"/>
            </a:endParaRP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베니스에서 카니발</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lphaLcPeriod"/>
            </a:pPr>
            <a:r>
              <a:rPr lang="ko-KR" altLang="en-US" sz="2400" b="0" dirty="0">
                <a:solidFill>
                  <a:srgbClr val="004992"/>
                </a:solidFill>
                <a:latin typeface="+mn-lt"/>
                <a:cs typeface="+mn-cs"/>
              </a:rPr>
              <a:t>오페라 </a:t>
            </a:r>
            <a:r>
              <a:rPr lang="ko-KR" altLang="en-US" sz="2400" b="0">
                <a:solidFill>
                  <a:srgbClr val="004992"/>
                </a:solidFill>
                <a:latin typeface="+mn-lt"/>
                <a:cs typeface="+mn-cs"/>
              </a:rPr>
              <a:t>글라스와 여인</a:t>
            </a:r>
            <a:br>
              <a:rPr lang="ko-KR" altLang="en-US" sz="2400" b="0">
                <a:solidFill>
                  <a:srgbClr val="004992"/>
                </a:solidFill>
                <a:latin typeface="+mn-lt"/>
                <a:cs typeface="+mn-cs"/>
              </a:rPr>
            </a:br>
            <a:r>
              <a:rPr lang="de-DE" altLang="ko-KR" sz="1800" b="0">
                <a:solidFill>
                  <a:srgbClr val="004992"/>
                </a:solidFill>
                <a:latin typeface="+mn-lt"/>
                <a:cs typeface="+mn-cs"/>
              </a:rPr>
              <a:t>(</a:t>
            </a:r>
            <a:r>
              <a:rPr lang="de-DE" altLang="ko-KR" sz="1800" b="0" dirty="0">
                <a:solidFill>
                  <a:srgbClr val="004992"/>
                </a:solidFill>
                <a:latin typeface="+mn-lt"/>
                <a:cs typeface="+mn-cs"/>
              </a:rPr>
              <a:t>Edgar Degas, 1834-1917)</a:t>
            </a: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비밀 대리인</a:t>
            </a:r>
            <a:endParaRPr lang="de-DE" altLang="ko-KR"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ko-KR" altLang="en-US" sz="2400" b="0" dirty="0">
                <a:solidFill>
                  <a:srgbClr val="333333"/>
                </a:solidFill>
                <a:latin typeface="+mn-lt"/>
                <a:cs typeface="+mn-cs"/>
              </a:rPr>
              <a:t>악마</a:t>
            </a:r>
            <a:endParaRPr lang="de-DE" altLang="ko-KR" sz="2400" b="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58</a:t>
            </a:fld>
            <a:endParaRPr lang="de-DE" altLang="ko-KR">
              <a:latin typeface="+mn-lt"/>
              <a:cs typeface="+mn-cs"/>
            </a:endParaRP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 생활 적용하기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b="1" dirty="0">
                <a:solidFill>
                  <a:srgbClr val="333333"/>
                </a:solidFill>
              </a:rPr>
              <a:t>학습하는 목적들</a:t>
            </a:r>
            <a:r>
              <a:rPr lang="de-DE" altLang="ko-KR" sz="20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판단이 매우 중대할 때</a:t>
            </a:r>
            <a:r>
              <a:rPr lang="en-US" altLang="ko-KR" sz="2000" dirty="0">
                <a:solidFill>
                  <a:srgbClr val="333333"/>
                </a:solidFill>
              </a:rPr>
              <a:t>, </a:t>
            </a:r>
            <a:r>
              <a:rPr lang="ko-KR" altLang="en-US" sz="2000" dirty="0">
                <a:solidFill>
                  <a:srgbClr val="333333"/>
                </a:solidFill>
              </a:rPr>
              <a:t>성급하게 결론 내리는 것을 피하고 모든 관련된 정보를 고려하는 것이 더 </a:t>
            </a:r>
            <a:r>
              <a:rPr lang="ko-KR" altLang="en-US" sz="2000">
                <a:solidFill>
                  <a:srgbClr val="333333"/>
                </a:solidFill>
              </a:rPr>
              <a:t>좋다 </a:t>
            </a:r>
            <a:r>
              <a:rPr lang="en-US" altLang="ko-KR" sz="2000">
                <a:solidFill>
                  <a:srgbClr val="333333"/>
                </a:solidFill>
              </a:rPr>
              <a:t>(“</a:t>
            </a:r>
            <a:r>
              <a:rPr lang="ko-KR" altLang="en-US" sz="2000">
                <a:solidFill>
                  <a:srgbClr val="333333"/>
                </a:solidFill>
              </a:rPr>
              <a:t>미안한 </a:t>
            </a:r>
            <a:r>
              <a:rPr lang="ko-KR" altLang="en-US" sz="2000" dirty="0">
                <a:solidFill>
                  <a:srgbClr val="333333"/>
                </a:solidFill>
              </a:rPr>
              <a:t>것보다 안전한게 </a:t>
            </a:r>
            <a:r>
              <a:rPr lang="ko-KR" altLang="en-US" sz="2000">
                <a:solidFill>
                  <a:srgbClr val="333333"/>
                </a:solidFill>
              </a:rPr>
              <a:t>더 낫다</a:t>
            </a:r>
            <a:r>
              <a:rPr lang="en-US" altLang="ko-KR" sz="2000">
                <a:solidFill>
                  <a:srgbClr val="333333"/>
                </a:solidFill>
              </a:rPr>
              <a:t>”).</a:t>
            </a:r>
            <a:endParaRPr lang="de-DE" altLang="ko-KR" sz="20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59</a:t>
            </a:fld>
            <a:endParaRPr lang="de-DE" altLang="ko-KR">
              <a:latin typeface="+mn-lt"/>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 생활 적용하기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b="1" dirty="0">
                <a:solidFill>
                  <a:srgbClr val="333333"/>
                </a:solidFill>
              </a:rPr>
              <a:t>학습하는 목적들</a:t>
            </a:r>
            <a:r>
              <a:rPr lang="de-DE" altLang="ko-KR" sz="20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판단이 매우 중대할 때</a:t>
            </a:r>
            <a:r>
              <a:rPr lang="en-US" altLang="ko-KR" sz="2000" dirty="0">
                <a:solidFill>
                  <a:srgbClr val="333333"/>
                </a:solidFill>
              </a:rPr>
              <a:t>, </a:t>
            </a:r>
            <a:r>
              <a:rPr lang="ko-KR" altLang="en-US" sz="2000" dirty="0">
                <a:solidFill>
                  <a:srgbClr val="333333"/>
                </a:solidFill>
              </a:rPr>
              <a:t>성급하게 결론 내리는 것을 피하고 모든 관련된 정보를 고려하는 것이 더 </a:t>
            </a:r>
            <a:r>
              <a:rPr lang="ko-KR" altLang="en-US" sz="2000">
                <a:solidFill>
                  <a:srgbClr val="333333"/>
                </a:solidFill>
              </a:rPr>
              <a:t>좋다 </a:t>
            </a:r>
            <a:r>
              <a:rPr lang="en-US" altLang="ko-KR" sz="2000">
                <a:solidFill>
                  <a:srgbClr val="333333"/>
                </a:solidFill>
              </a:rPr>
              <a:t>(“</a:t>
            </a:r>
            <a:r>
              <a:rPr lang="ko-KR" altLang="en-US" sz="2000">
                <a:solidFill>
                  <a:srgbClr val="333333"/>
                </a:solidFill>
              </a:rPr>
              <a:t>미안한 </a:t>
            </a:r>
            <a:r>
              <a:rPr lang="ko-KR" altLang="en-US" sz="2000" dirty="0">
                <a:solidFill>
                  <a:srgbClr val="333333"/>
                </a:solidFill>
              </a:rPr>
              <a:t>것보다 안전한게 </a:t>
            </a:r>
            <a:r>
              <a:rPr lang="ko-KR" altLang="en-US" sz="2000">
                <a:solidFill>
                  <a:srgbClr val="333333"/>
                </a:solidFill>
              </a:rPr>
              <a:t>더 낫다</a:t>
            </a:r>
            <a:r>
              <a:rPr lang="en-US" altLang="ko-KR" sz="2000">
                <a:solidFill>
                  <a:srgbClr val="333333"/>
                </a:solidFill>
              </a:rPr>
              <a:t>”).</a:t>
            </a:r>
            <a:endParaRPr lang="de-DE" altLang="ko-KR"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ko-KR" altLang="en-US" sz="2000" i="1" dirty="0">
                <a:solidFill>
                  <a:srgbClr val="004992"/>
                </a:solidFill>
              </a:rPr>
              <a:t>예</a:t>
            </a:r>
            <a:r>
              <a:rPr lang="en-US" altLang="ko-KR" sz="2000" i="1" dirty="0">
                <a:solidFill>
                  <a:srgbClr val="004992"/>
                </a:solidFill>
              </a:rPr>
              <a:t>:</a:t>
            </a:r>
            <a:r>
              <a:rPr lang="ko-KR" altLang="en-US" sz="2000" i="1" dirty="0">
                <a:solidFill>
                  <a:srgbClr val="333333"/>
                </a:solidFill>
              </a:rPr>
              <a:t>누군가는 매우 천천히 말하고</a:t>
            </a:r>
            <a:r>
              <a:rPr lang="en-US" altLang="ko-KR" sz="2000" i="1" dirty="0">
                <a:solidFill>
                  <a:srgbClr val="333333"/>
                </a:solidFill>
              </a:rPr>
              <a:t>, </a:t>
            </a:r>
            <a:r>
              <a:rPr lang="ko-KR" altLang="en-US" sz="2000" i="1" dirty="0">
                <a:solidFill>
                  <a:srgbClr val="333333"/>
                </a:solidFill>
              </a:rPr>
              <a:t>정지한 얼굴의 표현을 가집니다</a:t>
            </a:r>
            <a:r>
              <a:rPr lang="en-US" altLang="ko-KR" sz="2000" i="1" dirty="0">
                <a:solidFill>
                  <a:srgbClr val="333333"/>
                </a:solidFill>
              </a:rPr>
              <a:t>. </a:t>
            </a:r>
            <a:r>
              <a:rPr lang="ko-KR" altLang="en-US" sz="2000" i="1" dirty="0">
                <a:solidFill>
                  <a:srgbClr val="004992"/>
                </a:solidFill>
              </a:rPr>
              <a:t>정신적으로 문제가 있나</a:t>
            </a:r>
            <a:r>
              <a:rPr lang="en-US" altLang="ko-KR" sz="2000" i="1" dirty="0">
                <a:solidFill>
                  <a:srgbClr val="004992"/>
                </a:solidFill>
              </a:rPr>
              <a:t>? </a:t>
            </a:r>
            <a:r>
              <a:rPr lang="ko-KR" altLang="en-US" sz="2000" i="1" dirty="0">
                <a:solidFill>
                  <a:srgbClr val="004992"/>
                </a:solidFill>
              </a:rPr>
              <a:t>신경학상의 질병인가</a:t>
            </a:r>
            <a:r>
              <a:rPr lang="en-US" altLang="ko-KR" sz="2000" i="1" dirty="0">
                <a:solidFill>
                  <a:srgbClr val="004992"/>
                </a:solidFill>
              </a:rPr>
              <a:t>?</a:t>
            </a:r>
            <a:endParaRPr lang="de-DE" altLang="ko-KR" sz="2000" i="1" dirty="0">
              <a:solidFill>
                <a:srgbClr val="004992"/>
              </a:solidFill>
            </a:endParaRPr>
          </a:p>
          <a:p>
            <a:pPr marL="342900" lvl="0" indent="-342900" defTabSz="914400" fontAlgn="base">
              <a:lnSpc>
                <a:spcPct val="100000"/>
              </a:lnSpc>
              <a:spcBef>
                <a:spcPts val="1200"/>
              </a:spcBef>
              <a:buClr>
                <a:srgbClr val="000000"/>
              </a:buClr>
              <a:buFont typeface="WingDings"/>
              <a:buChar char=""/>
              <a:defRPr/>
            </a:pPr>
            <a:r>
              <a:rPr lang="ko-KR" altLang="en-US" sz="2000" i="1" dirty="0">
                <a:solidFill>
                  <a:srgbClr val="333333"/>
                </a:solidFill>
              </a:rPr>
              <a:t>성급한 결정에 주의하라</a:t>
            </a:r>
            <a:r>
              <a:rPr lang="en-US" altLang="ko-KR" sz="2000" i="1" dirty="0">
                <a:solidFill>
                  <a:srgbClr val="333333"/>
                </a:solidFill>
              </a:rPr>
              <a:t>:</a:t>
            </a:r>
            <a:r>
              <a:rPr lang="en-US" altLang="ko-KR" sz="2000" i="1" dirty="0">
                <a:solidFill>
                  <a:srgbClr val="004992"/>
                </a:solidFill>
              </a:rPr>
              <a:t> </a:t>
            </a:r>
            <a:r>
              <a:rPr lang="ko-KR" altLang="en-US" sz="2000" i="1" dirty="0">
                <a:solidFill>
                  <a:srgbClr val="004992"/>
                </a:solidFill>
              </a:rPr>
              <a:t>증상들이 약물 투여 부작용에 기인될 수 있다는 것도 가능하다</a:t>
            </a:r>
            <a:r>
              <a:rPr lang="en-US" altLang="ko-KR" sz="2000" i="1" dirty="0">
                <a:solidFill>
                  <a:srgbClr val="004992"/>
                </a:solidFill>
              </a:rPr>
              <a:t>.</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60</a:t>
            </a:fld>
            <a:endParaRPr lang="de-DE" altLang="ko-KR">
              <a:latin typeface="+mn-lt"/>
              <a:cs typeface="+mn-cs"/>
            </a:endParaRPr>
          </a:p>
        </p:txBody>
      </p:sp>
    </p:spTree>
    <p:extLst>
      <p:ext uri="{BB962C8B-B14F-4D97-AF65-F5344CB8AC3E}">
        <p14:creationId xmlns:p14="http://schemas.microsoft.com/office/powerpoint/2010/main" val="6459163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 생활 적용하기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b="1" dirty="0">
                <a:solidFill>
                  <a:srgbClr val="333333"/>
                </a:solidFill>
              </a:rPr>
              <a:t>학습하는 목적들</a:t>
            </a:r>
            <a:r>
              <a:rPr lang="de-DE" altLang="ko-KR" sz="20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판단이 매우 중대할 때</a:t>
            </a:r>
            <a:r>
              <a:rPr lang="en-US" altLang="ko-KR" sz="2000" dirty="0">
                <a:solidFill>
                  <a:srgbClr val="333333"/>
                </a:solidFill>
              </a:rPr>
              <a:t>, </a:t>
            </a:r>
            <a:r>
              <a:rPr lang="ko-KR" altLang="en-US" sz="2000" dirty="0">
                <a:solidFill>
                  <a:srgbClr val="333333"/>
                </a:solidFill>
              </a:rPr>
              <a:t>성급하게 결론 내리는 것을 피하고 모든 관련된 정보를 고려하는 것이 더 </a:t>
            </a:r>
            <a:r>
              <a:rPr lang="ko-KR" altLang="en-US" sz="2000">
                <a:solidFill>
                  <a:srgbClr val="333333"/>
                </a:solidFill>
              </a:rPr>
              <a:t>좋다 </a:t>
            </a:r>
            <a:r>
              <a:rPr lang="en-US" altLang="ko-KR" sz="2000">
                <a:solidFill>
                  <a:srgbClr val="333333"/>
                </a:solidFill>
              </a:rPr>
              <a:t>(“</a:t>
            </a:r>
            <a:r>
              <a:rPr lang="ko-KR" altLang="en-US" sz="2000">
                <a:solidFill>
                  <a:srgbClr val="333333"/>
                </a:solidFill>
              </a:rPr>
              <a:t>미안한 </a:t>
            </a:r>
            <a:r>
              <a:rPr lang="ko-KR" altLang="en-US" sz="2000" dirty="0">
                <a:solidFill>
                  <a:srgbClr val="333333"/>
                </a:solidFill>
              </a:rPr>
              <a:t>것보다 안전한게 </a:t>
            </a:r>
            <a:r>
              <a:rPr lang="ko-KR" altLang="en-US" sz="2000">
                <a:solidFill>
                  <a:srgbClr val="333333"/>
                </a:solidFill>
              </a:rPr>
              <a:t>더 낫다</a:t>
            </a:r>
            <a:r>
              <a:rPr lang="en-US" altLang="ko-KR" sz="2000">
                <a:solidFill>
                  <a:srgbClr val="333333"/>
                </a:solidFill>
              </a:rPr>
              <a:t>”).</a:t>
            </a:r>
            <a:endParaRPr lang="de-DE" altLang="ko-KR"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ko-KR" altLang="en-US" sz="2000" i="1" dirty="0">
                <a:solidFill>
                  <a:srgbClr val="004992"/>
                </a:solidFill>
              </a:rPr>
              <a:t>예</a:t>
            </a:r>
            <a:r>
              <a:rPr lang="en-US" altLang="ko-KR" sz="2000" i="1" dirty="0">
                <a:solidFill>
                  <a:srgbClr val="004992"/>
                </a:solidFill>
              </a:rPr>
              <a:t>:</a:t>
            </a:r>
            <a:r>
              <a:rPr lang="ko-KR" altLang="en-US" sz="2000" i="1" dirty="0">
                <a:solidFill>
                  <a:srgbClr val="333333"/>
                </a:solidFill>
              </a:rPr>
              <a:t>누군가는 매우 천천히 말하고</a:t>
            </a:r>
            <a:r>
              <a:rPr lang="en-US" altLang="ko-KR" sz="2000" i="1" dirty="0">
                <a:solidFill>
                  <a:srgbClr val="333333"/>
                </a:solidFill>
              </a:rPr>
              <a:t>, </a:t>
            </a:r>
            <a:r>
              <a:rPr lang="ko-KR" altLang="en-US" sz="2000" i="1" dirty="0">
                <a:solidFill>
                  <a:srgbClr val="333333"/>
                </a:solidFill>
              </a:rPr>
              <a:t>정지한 얼굴의 표현을 가집니다</a:t>
            </a:r>
            <a:r>
              <a:rPr lang="en-US" altLang="ko-KR" sz="2000" i="1" dirty="0">
                <a:solidFill>
                  <a:srgbClr val="333333"/>
                </a:solidFill>
              </a:rPr>
              <a:t>. </a:t>
            </a:r>
            <a:r>
              <a:rPr lang="ko-KR" altLang="en-US" sz="2000" i="1" dirty="0">
                <a:solidFill>
                  <a:srgbClr val="004992"/>
                </a:solidFill>
              </a:rPr>
              <a:t>정신적으로 문제가 있나</a:t>
            </a:r>
            <a:r>
              <a:rPr lang="en-US" altLang="ko-KR" sz="2000" i="1" dirty="0">
                <a:solidFill>
                  <a:srgbClr val="004992"/>
                </a:solidFill>
              </a:rPr>
              <a:t>? </a:t>
            </a:r>
            <a:r>
              <a:rPr lang="ko-KR" altLang="en-US" sz="2000" i="1" dirty="0">
                <a:solidFill>
                  <a:srgbClr val="004992"/>
                </a:solidFill>
              </a:rPr>
              <a:t>신경학상의 질병인가</a:t>
            </a:r>
            <a:r>
              <a:rPr lang="en-US" altLang="ko-KR" sz="2000" i="1" dirty="0">
                <a:solidFill>
                  <a:srgbClr val="004992"/>
                </a:solidFill>
              </a:rPr>
              <a:t>?</a:t>
            </a:r>
            <a:endParaRPr lang="de-DE" altLang="ko-KR" sz="2000" i="1" dirty="0">
              <a:solidFill>
                <a:srgbClr val="004992"/>
              </a:solidFill>
            </a:endParaRPr>
          </a:p>
          <a:p>
            <a:pPr marL="342900" lvl="0" indent="-342900" defTabSz="914400" fontAlgn="base">
              <a:lnSpc>
                <a:spcPct val="100000"/>
              </a:lnSpc>
              <a:spcBef>
                <a:spcPts val="1200"/>
              </a:spcBef>
              <a:buClr>
                <a:srgbClr val="000000"/>
              </a:buClr>
              <a:buFont typeface="WingDings"/>
              <a:buChar char=""/>
              <a:defRPr/>
            </a:pPr>
            <a:r>
              <a:rPr lang="ko-KR" altLang="en-US" sz="2000" i="1" dirty="0">
                <a:solidFill>
                  <a:srgbClr val="333333"/>
                </a:solidFill>
              </a:rPr>
              <a:t>성급한 결정에 주의하라</a:t>
            </a:r>
            <a:r>
              <a:rPr lang="en-US" altLang="ko-KR" sz="2000" i="1" dirty="0">
                <a:solidFill>
                  <a:srgbClr val="333333"/>
                </a:solidFill>
              </a:rPr>
              <a:t>:</a:t>
            </a:r>
            <a:r>
              <a:rPr lang="en-US" altLang="ko-KR" sz="2000" i="1" dirty="0">
                <a:solidFill>
                  <a:srgbClr val="004992"/>
                </a:solidFill>
              </a:rPr>
              <a:t> </a:t>
            </a:r>
            <a:r>
              <a:rPr lang="ko-KR" altLang="en-US" sz="2000" i="1" dirty="0">
                <a:solidFill>
                  <a:srgbClr val="004992"/>
                </a:solidFill>
              </a:rPr>
              <a:t>증상들이 약물 투여 부작용에 기인될 수 있다는 것도 가능하다</a:t>
            </a:r>
            <a:r>
              <a:rPr lang="en-US" altLang="ko-KR" sz="2000" i="1" dirty="0">
                <a:solidFill>
                  <a:srgbClr val="004992"/>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작은 중요성을 가지는 사건들에는</a:t>
            </a:r>
            <a:r>
              <a:rPr lang="en-US" altLang="ko-KR" sz="2000" dirty="0">
                <a:solidFill>
                  <a:srgbClr val="333333"/>
                </a:solidFill>
              </a:rPr>
              <a:t> </a:t>
            </a:r>
            <a:r>
              <a:rPr lang="ko-KR" altLang="en-US" sz="2000" dirty="0">
                <a:solidFill>
                  <a:srgbClr val="333333"/>
                </a:solidFill>
              </a:rPr>
              <a:t>차라리 빨리 반응하는 것이 낫다</a:t>
            </a:r>
            <a:r>
              <a:rPr lang="en-US" altLang="ko-KR" sz="2000" dirty="0">
                <a:solidFill>
                  <a:srgbClr val="333333"/>
                </a:solidFill>
              </a:rPr>
              <a:t>. (e.g.</a:t>
            </a:r>
            <a:r>
              <a:rPr lang="ko-KR" altLang="en-US" sz="2000" dirty="0">
                <a:solidFill>
                  <a:srgbClr val="333333"/>
                </a:solidFill>
              </a:rPr>
              <a:t>요구르트</a:t>
            </a:r>
            <a:r>
              <a:rPr lang="en-US" altLang="ko-KR" sz="2000" dirty="0">
                <a:solidFill>
                  <a:srgbClr val="333333"/>
                </a:solidFill>
              </a:rPr>
              <a:t>, </a:t>
            </a:r>
            <a:r>
              <a:rPr lang="ko-KR" altLang="en-US" sz="2000" dirty="0">
                <a:solidFill>
                  <a:srgbClr val="333333"/>
                </a:solidFill>
              </a:rPr>
              <a:t>케이크의 타입을 선택하는 것</a:t>
            </a:r>
            <a:r>
              <a:rPr lang="en-US" altLang="ko-KR" sz="2000" dirty="0">
                <a:solidFill>
                  <a:srgbClr val="333333"/>
                </a:solidFill>
              </a:rPr>
              <a:t>)</a:t>
            </a:r>
            <a:endParaRPr lang="de-DE" altLang="ko-KR" sz="20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61</a:t>
            </a:fld>
            <a:endParaRPr lang="de-DE" altLang="ko-KR">
              <a:latin typeface="+mn-lt"/>
              <a:cs typeface="+mn-cs"/>
            </a:endParaRPr>
          </a:p>
        </p:txBody>
      </p:sp>
    </p:spTree>
    <p:extLst>
      <p:ext uri="{BB962C8B-B14F-4D97-AF65-F5344CB8AC3E}">
        <p14:creationId xmlns:p14="http://schemas.microsoft.com/office/powerpoint/2010/main" val="10838562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 생활 적용하기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b="1" dirty="0">
                <a:solidFill>
                  <a:srgbClr val="333333"/>
                </a:solidFill>
              </a:rPr>
              <a:t>학습하는 목적들</a:t>
            </a:r>
            <a:r>
              <a:rPr lang="de-DE" altLang="ko-KR" sz="20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판단이 매우 중대할 때</a:t>
            </a:r>
            <a:r>
              <a:rPr lang="en-US" altLang="ko-KR" sz="2000" dirty="0">
                <a:solidFill>
                  <a:srgbClr val="333333"/>
                </a:solidFill>
              </a:rPr>
              <a:t>, </a:t>
            </a:r>
            <a:r>
              <a:rPr lang="ko-KR" altLang="en-US" sz="2000" dirty="0">
                <a:solidFill>
                  <a:srgbClr val="333333"/>
                </a:solidFill>
              </a:rPr>
              <a:t>성급하게 결론 내리는 것을 피하고 모든 관련된 정보를 고려하는 것이 더 </a:t>
            </a:r>
            <a:r>
              <a:rPr lang="ko-KR" altLang="en-US" sz="2000">
                <a:solidFill>
                  <a:srgbClr val="333333"/>
                </a:solidFill>
              </a:rPr>
              <a:t>좋다 </a:t>
            </a:r>
            <a:r>
              <a:rPr lang="en-US" altLang="ko-KR" sz="2000">
                <a:solidFill>
                  <a:srgbClr val="333333"/>
                </a:solidFill>
              </a:rPr>
              <a:t>(“</a:t>
            </a:r>
            <a:r>
              <a:rPr lang="ko-KR" altLang="en-US" sz="2000">
                <a:solidFill>
                  <a:srgbClr val="333333"/>
                </a:solidFill>
              </a:rPr>
              <a:t>미안한 </a:t>
            </a:r>
            <a:r>
              <a:rPr lang="ko-KR" altLang="en-US" sz="2000" dirty="0">
                <a:solidFill>
                  <a:srgbClr val="333333"/>
                </a:solidFill>
              </a:rPr>
              <a:t>것보다 안전한게 </a:t>
            </a:r>
            <a:r>
              <a:rPr lang="ko-KR" altLang="en-US" sz="2000">
                <a:solidFill>
                  <a:srgbClr val="333333"/>
                </a:solidFill>
              </a:rPr>
              <a:t>더 낫다</a:t>
            </a:r>
            <a:r>
              <a:rPr lang="en-US" altLang="ko-KR" sz="2000">
                <a:solidFill>
                  <a:srgbClr val="333333"/>
                </a:solidFill>
              </a:rPr>
              <a:t>”).</a:t>
            </a:r>
            <a:endParaRPr lang="de-DE" altLang="ko-KR"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ko-KR" altLang="en-US" sz="2000" i="1" dirty="0">
                <a:solidFill>
                  <a:srgbClr val="004992"/>
                </a:solidFill>
              </a:rPr>
              <a:t>예</a:t>
            </a:r>
            <a:r>
              <a:rPr lang="en-US" altLang="ko-KR" sz="2000" i="1" dirty="0">
                <a:solidFill>
                  <a:srgbClr val="004992"/>
                </a:solidFill>
              </a:rPr>
              <a:t>:</a:t>
            </a:r>
            <a:r>
              <a:rPr lang="ko-KR" altLang="en-US" sz="2000" i="1" dirty="0">
                <a:solidFill>
                  <a:srgbClr val="333333"/>
                </a:solidFill>
              </a:rPr>
              <a:t>누군가는 매우 천천히 말하고</a:t>
            </a:r>
            <a:r>
              <a:rPr lang="en-US" altLang="ko-KR" sz="2000" i="1" dirty="0">
                <a:solidFill>
                  <a:srgbClr val="333333"/>
                </a:solidFill>
              </a:rPr>
              <a:t>, </a:t>
            </a:r>
            <a:r>
              <a:rPr lang="ko-KR" altLang="en-US" sz="2000" i="1" dirty="0">
                <a:solidFill>
                  <a:srgbClr val="333333"/>
                </a:solidFill>
              </a:rPr>
              <a:t>정지한 얼굴의 표현을 가집니다</a:t>
            </a:r>
            <a:r>
              <a:rPr lang="en-US" altLang="ko-KR" sz="2000" i="1" dirty="0">
                <a:solidFill>
                  <a:srgbClr val="333333"/>
                </a:solidFill>
              </a:rPr>
              <a:t>. </a:t>
            </a:r>
            <a:r>
              <a:rPr lang="ko-KR" altLang="en-US" sz="2000" i="1" dirty="0">
                <a:solidFill>
                  <a:srgbClr val="004992"/>
                </a:solidFill>
              </a:rPr>
              <a:t>정신적으로 문제가 있나</a:t>
            </a:r>
            <a:r>
              <a:rPr lang="en-US" altLang="ko-KR" sz="2000" i="1" dirty="0">
                <a:solidFill>
                  <a:srgbClr val="004992"/>
                </a:solidFill>
              </a:rPr>
              <a:t>? </a:t>
            </a:r>
            <a:r>
              <a:rPr lang="ko-KR" altLang="en-US" sz="2000" i="1" dirty="0">
                <a:solidFill>
                  <a:srgbClr val="004992"/>
                </a:solidFill>
              </a:rPr>
              <a:t>신경학상의 질병인가</a:t>
            </a:r>
            <a:r>
              <a:rPr lang="en-US" altLang="ko-KR" sz="2000" i="1" dirty="0">
                <a:solidFill>
                  <a:srgbClr val="004992"/>
                </a:solidFill>
              </a:rPr>
              <a:t>?</a:t>
            </a:r>
            <a:endParaRPr lang="de-DE" altLang="ko-KR" sz="2000" i="1" dirty="0">
              <a:solidFill>
                <a:srgbClr val="004992"/>
              </a:solidFill>
            </a:endParaRPr>
          </a:p>
          <a:p>
            <a:pPr marL="342900" lvl="0" indent="-342900" defTabSz="914400" fontAlgn="base">
              <a:lnSpc>
                <a:spcPct val="100000"/>
              </a:lnSpc>
              <a:spcBef>
                <a:spcPts val="1200"/>
              </a:spcBef>
              <a:buClr>
                <a:srgbClr val="000000"/>
              </a:buClr>
              <a:buFont typeface="WingDings"/>
              <a:buChar char=""/>
              <a:defRPr/>
            </a:pPr>
            <a:r>
              <a:rPr lang="ko-KR" altLang="en-US" sz="2000" i="1" dirty="0">
                <a:solidFill>
                  <a:srgbClr val="333333"/>
                </a:solidFill>
              </a:rPr>
              <a:t>성급한 결정에 주의하라</a:t>
            </a:r>
            <a:r>
              <a:rPr lang="en-US" altLang="ko-KR" sz="2000" i="1" dirty="0">
                <a:solidFill>
                  <a:srgbClr val="333333"/>
                </a:solidFill>
              </a:rPr>
              <a:t>:</a:t>
            </a:r>
            <a:r>
              <a:rPr lang="en-US" altLang="ko-KR" sz="2000" i="1" dirty="0">
                <a:solidFill>
                  <a:srgbClr val="004992"/>
                </a:solidFill>
              </a:rPr>
              <a:t> </a:t>
            </a:r>
            <a:r>
              <a:rPr lang="ko-KR" altLang="en-US" sz="2000" i="1" dirty="0">
                <a:solidFill>
                  <a:srgbClr val="004992"/>
                </a:solidFill>
              </a:rPr>
              <a:t>증상들이 약물 투여 부작용에 기인될 수 있다는 것도 가능하다</a:t>
            </a:r>
            <a:r>
              <a:rPr lang="en-US" altLang="ko-KR" sz="2000" i="1" dirty="0">
                <a:solidFill>
                  <a:srgbClr val="004992"/>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작은 중요성을 가지는 사건들에는</a:t>
            </a:r>
            <a:r>
              <a:rPr lang="en-US" altLang="ko-KR" sz="2000" dirty="0">
                <a:solidFill>
                  <a:srgbClr val="333333"/>
                </a:solidFill>
              </a:rPr>
              <a:t> </a:t>
            </a:r>
            <a:r>
              <a:rPr lang="ko-KR" altLang="en-US" sz="2000" dirty="0">
                <a:solidFill>
                  <a:srgbClr val="333333"/>
                </a:solidFill>
              </a:rPr>
              <a:t>차라리 빨리 반응하는 것이 낫다</a:t>
            </a:r>
            <a:r>
              <a:rPr lang="en-US" altLang="ko-KR" sz="2000" dirty="0">
                <a:solidFill>
                  <a:srgbClr val="333333"/>
                </a:solidFill>
              </a:rPr>
              <a:t>. (e.g.</a:t>
            </a:r>
            <a:r>
              <a:rPr lang="ko-KR" altLang="en-US" sz="2000" dirty="0">
                <a:solidFill>
                  <a:srgbClr val="333333"/>
                </a:solidFill>
              </a:rPr>
              <a:t>요구르트</a:t>
            </a:r>
            <a:r>
              <a:rPr lang="en-US" altLang="ko-KR" sz="2000" dirty="0">
                <a:solidFill>
                  <a:srgbClr val="333333"/>
                </a:solidFill>
              </a:rPr>
              <a:t>, </a:t>
            </a:r>
            <a:r>
              <a:rPr lang="ko-KR" altLang="en-US" sz="2000" dirty="0">
                <a:solidFill>
                  <a:srgbClr val="333333"/>
                </a:solidFill>
              </a:rPr>
              <a:t>케이크의 타입을 선택하는 것</a:t>
            </a:r>
            <a:r>
              <a:rPr lang="en-US" altLang="ko-KR" sz="2000" dirty="0">
                <a:solidFill>
                  <a:srgbClr val="333333"/>
                </a:solidFill>
              </a:rPr>
              <a:t>)</a:t>
            </a:r>
            <a:endParaRPr lang="de-DE" altLang="ko-KR"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인간은 누구나 실수를 범하게 마련이다</a:t>
            </a:r>
            <a:r>
              <a:rPr lang="en-US" altLang="ko-KR" sz="2000" dirty="0">
                <a:solidFill>
                  <a:srgbClr val="333333"/>
                </a:solidFill>
              </a:rPr>
              <a:t>- </a:t>
            </a:r>
            <a:r>
              <a:rPr lang="ko-KR" altLang="en-US" sz="2000" dirty="0">
                <a:solidFill>
                  <a:srgbClr val="333333"/>
                </a:solidFill>
              </a:rPr>
              <a:t>당신이 틀릴 수 있다는 가능성을 염두에 두어라</a:t>
            </a:r>
            <a:r>
              <a:rPr lang="en-US" altLang="ko-KR" sz="20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62</a:t>
            </a:fld>
            <a:endParaRPr lang="de-DE" altLang="ko-KR">
              <a:latin typeface="+mn-lt"/>
              <a:cs typeface="+mn-cs"/>
            </a:endParaRPr>
          </a:p>
        </p:txBody>
      </p:sp>
    </p:spTree>
    <p:extLst>
      <p:ext uri="{BB962C8B-B14F-4D97-AF65-F5344CB8AC3E}">
        <p14:creationId xmlns:p14="http://schemas.microsoft.com/office/powerpoint/2010/main" val="21698622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 생활 적용하기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ko-KR" altLang="en-US" sz="2000" b="1" dirty="0">
                <a:solidFill>
                  <a:srgbClr val="333333"/>
                </a:solidFill>
              </a:rPr>
              <a:t>학습하는 목적들</a:t>
            </a:r>
            <a:r>
              <a:rPr lang="de-DE" altLang="ko-KR" sz="20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판단이 매우 중대할 때</a:t>
            </a:r>
            <a:r>
              <a:rPr lang="en-US" altLang="ko-KR" sz="2000" dirty="0">
                <a:solidFill>
                  <a:srgbClr val="333333"/>
                </a:solidFill>
              </a:rPr>
              <a:t>, </a:t>
            </a:r>
            <a:r>
              <a:rPr lang="ko-KR" altLang="en-US" sz="2000" dirty="0">
                <a:solidFill>
                  <a:srgbClr val="333333"/>
                </a:solidFill>
              </a:rPr>
              <a:t>성급하게 결론 내리는 것을 피하고 모든 관련된 정보를 고려하는 것이 더 </a:t>
            </a:r>
            <a:r>
              <a:rPr lang="ko-KR" altLang="en-US" sz="2000">
                <a:solidFill>
                  <a:srgbClr val="333333"/>
                </a:solidFill>
              </a:rPr>
              <a:t>좋다 </a:t>
            </a:r>
            <a:r>
              <a:rPr lang="en-US" altLang="ko-KR" sz="2000">
                <a:solidFill>
                  <a:srgbClr val="333333"/>
                </a:solidFill>
              </a:rPr>
              <a:t>(“</a:t>
            </a:r>
            <a:r>
              <a:rPr lang="ko-KR" altLang="en-US" sz="2000">
                <a:solidFill>
                  <a:srgbClr val="333333"/>
                </a:solidFill>
              </a:rPr>
              <a:t>미안한 </a:t>
            </a:r>
            <a:r>
              <a:rPr lang="ko-KR" altLang="en-US" sz="2000" dirty="0">
                <a:solidFill>
                  <a:srgbClr val="333333"/>
                </a:solidFill>
              </a:rPr>
              <a:t>것보다 안전한게 </a:t>
            </a:r>
            <a:r>
              <a:rPr lang="ko-KR" altLang="en-US" sz="2000">
                <a:solidFill>
                  <a:srgbClr val="333333"/>
                </a:solidFill>
              </a:rPr>
              <a:t>더 낫다</a:t>
            </a:r>
            <a:r>
              <a:rPr lang="en-US" altLang="ko-KR" sz="2000">
                <a:solidFill>
                  <a:srgbClr val="333333"/>
                </a:solidFill>
              </a:rPr>
              <a:t>”).</a:t>
            </a:r>
            <a:endParaRPr lang="de-DE" altLang="ko-KR" sz="20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ko-KR" altLang="en-US" sz="2000" i="1" dirty="0">
                <a:solidFill>
                  <a:srgbClr val="004992"/>
                </a:solidFill>
              </a:rPr>
              <a:t>예</a:t>
            </a:r>
            <a:r>
              <a:rPr lang="en-US" altLang="ko-KR" sz="2000" i="1" dirty="0">
                <a:solidFill>
                  <a:srgbClr val="004992"/>
                </a:solidFill>
              </a:rPr>
              <a:t>:</a:t>
            </a:r>
            <a:r>
              <a:rPr lang="ko-KR" altLang="en-US" sz="2000" i="1" dirty="0">
                <a:solidFill>
                  <a:srgbClr val="333333"/>
                </a:solidFill>
              </a:rPr>
              <a:t>누군가는 매우 천천히 말하고</a:t>
            </a:r>
            <a:r>
              <a:rPr lang="en-US" altLang="ko-KR" sz="2000" i="1" dirty="0">
                <a:solidFill>
                  <a:srgbClr val="333333"/>
                </a:solidFill>
              </a:rPr>
              <a:t>, </a:t>
            </a:r>
            <a:r>
              <a:rPr lang="ko-KR" altLang="en-US" sz="2000" i="1" dirty="0">
                <a:solidFill>
                  <a:srgbClr val="333333"/>
                </a:solidFill>
              </a:rPr>
              <a:t>정지한 얼굴의 표현을 가집니다</a:t>
            </a:r>
            <a:r>
              <a:rPr lang="en-US" altLang="ko-KR" sz="2000" i="1" dirty="0">
                <a:solidFill>
                  <a:srgbClr val="333333"/>
                </a:solidFill>
              </a:rPr>
              <a:t>. </a:t>
            </a:r>
            <a:r>
              <a:rPr lang="ko-KR" altLang="en-US" sz="2000" i="1" dirty="0">
                <a:solidFill>
                  <a:srgbClr val="004992"/>
                </a:solidFill>
              </a:rPr>
              <a:t>정신적으로 문제가 있나</a:t>
            </a:r>
            <a:r>
              <a:rPr lang="en-US" altLang="ko-KR" sz="2000" i="1" dirty="0">
                <a:solidFill>
                  <a:srgbClr val="004992"/>
                </a:solidFill>
              </a:rPr>
              <a:t>? </a:t>
            </a:r>
            <a:r>
              <a:rPr lang="ko-KR" altLang="en-US" sz="2000" i="1" dirty="0">
                <a:solidFill>
                  <a:srgbClr val="004992"/>
                </a:solidFill>
              </a:rPr>
              <a:t>신경학상의 질병인가</a:t>
            </a:r>
            <a:r>
              <a:rPr lang="en-US" altLang="ko-KR" sz="2000" i="1" dirty="0">
                <a:solidFill>
                  <a:srgbClr val="004992"/>
                </a:solidFill>
              </a:rPr>
              <a:t>?</a:t>
            </a:r>
            <a:endParaRPr lang="de-DE" altLang="ko-KR" sz="2000" i="1" dirty="0">
              <a:solidFill>
                <a:srgbClr val="004992"/>
              </a:solidFill>
            </a:endParaRPr>
          </a:p>
          <a:p>
            <a:pPr marL="342900" lvl="0" indent="-342900" defTabSz="914400" fontAlgn="base">
              <a:lnSpc>
                <a:spcPct val="100000"/>
              </a:lnSpc>
              <a:spcBef>
                <a:spcPts val="1200"/>
              </a:spcBef>
              <a:buClr>
                <a:srgbClr val="000000"/>
              </a:buClr>
              <a:buFont typeface="WingDings"/>
              <a:buChar char=""/>
              <a:defRPr/>
            </a:pPr>
            <a:r>
              <a:rPr lang="ko-KR" altLang="en-US" sz="2000" i="1" dirty="0">
                <a:solidFill>
                  <a:srgbClr val="333333"/>
                </a:solidFill>
              </a:rPr>
              <a:t>성급한 결정에 주의하라</a:t>
            </a:r>
            <a:r>
              <a:rPr lang="en-US" altLang="ko-KR" sz="2000" i="1" dirty="0">
                <a:solidFill>
                  <a:srgbClr val="333333"/>
                </a:solidFill>
              </a:rPr>
              <a:t>:</a:t>
            </a:r>
            <a:r>
              <a:rPr lang="en-US" altLang="ko-KR" sz="2000" i="1" dirty="0">
                <a:solidFill>
                  <a:srgbClr val="004992"/>
                </a:solidFill>
              </a:rPr>
              <a:t> </a:t>
            </a:r>
            <a:r>
              <a:rPr lang="ko-KR" altLang="en-US" sz="2000" i="1" dirty="0">
                <a:solidFill>
                  <a:srgbClr val="004992"/>
                </a:solidFill>
              </a:rPr>
              <a:t>증상들이 약물 투여 부작용에 기인될 수 있다는 것도 가능하다</a:t>
            </a:r>
            <a:r>
              <a:rPr lang="en-US" altLang="ko-KR" sz="2000" i="1" dirty="0">
                <a:solidFill>
                  <a:srgbClr val="004992"/>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작은 중요성을 가지는 사건들에는</a:t>
            </a:r>
            <a:r>
              <a:rPr lang="en-US" altLang="ko-KR" sz="2000" dirty="0">
                <a:solidFill>
                  <a:srgbClr val="333333"/>
                </a:solidFill>
              </a:rPr>
              <a:t> </a:t>
            </a:r>
            <a:r>
              <a:rPr lang="ko-KR" altLang="en-US" sz="2000" dirty="0">
                <a:solidFill>
                  <a:srgbClr val="333333"/>
                </a:solidFill>
              </a:rPr>
              <a:t>차라리 빨리 반응하는 것이 낫다</a:t>
            </a:r>
            <a:r>
              <a:rPr lang="en-US" altLang="ko-KR" sz="2000" dirty="0">
                <a:solidFill>
                  <a:srgbClr val="333333"/>
                </a:solidFill>
              </a:rPr>
              <a:t>. (e.g.</a:t>
            </a:r>
            <a:r>
              <a:rPr lang="ko-KR" altLang="en-US" sz="2000" dirty="0">
                <a:solidFill>
                  <a:srgbClr val="333333"/>
                </a:solidFill>
              </a:rPr>
              <a:t>요구르트</a:t>
            </a:r>
            <a:r>
              <a:rPr lang="en-US" altLang="ko-KR" sz="2000" dirty="0">
                <a:solidFill>
                  <a:srgbClr val="333333"/>
                </a:solidFill>
              </a:rPr>
              <a:t>, </a:t>
            </a:r>
            <a:r>
              <a:rPr lang="ko-KR" altLang="en-US" sz="2000" dirty="0">
                <a:solidFill>
                  <a:srgbClr val="333333"/>
                </a:solidFill>
              </a:rPr>
              <a:t>케이크의 타입을 선택하는 것</a:t>
            </a:r>
            <a:r>
              <a:rPr lang="en-US" altLang="ko-KR" sz="2000" dirty="0">
                <a:solidFill>
                  <a:srgbClr val="333333"/>
                </a:solidFill>
              </a:rPr>
              <a:t>)</a:t>
            </a:r>
            <a:endParaRPr lang="de-DE" altLang="ko-KR" sz="2000"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인간은 누구나 실수를 범하게 마련이다</a:t>
            </a:r>
            <a:r>
              <a:rPr lang="en-US" altLang="ko-KR" sz="2000" dirty="0">
                <a:solidFill>
                  <a:srgbClr val="333333"/>
                </a:solidFill>
              </a:rPr>
              <a:t>- </a:t>
            </a:r>
            <a:r>
              <a:rPr lang="ko-KR" altLang="en-US" sz="2000" dirty="0">
                <a:solidFill>
                  <a:srgbClr val="333333"/>
                </a:solidFill>
              </a:rPr>
              <a:t>당신이 틀릴 수 있다는 가능성을 염두에 두어라</a:t>
            </a:r>
            <a:r>
              <a:rPr lang="en-US" altLang="ko-KR" sz="2000"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ko-KR" altLang="en-US" sz="2000" dirty="0">
                <a:solidFill>
                  <a:srgbClr val="333333"/>
                </a:solidFill>
              </a:rPr>
              <a:t>변치 않는 사실에 근거한 중요한 결정</a:t>
            </a:r>
            <a:r>
              <a:rPr lang="en-US" altLang="ko-KR" sz="2000" dirty="0">
                <a:solidFill>
                  <a:srgbClr val="333333"/>
                </a:solidFill>
              </a:rPr>
              <a:t>. </a:t>
            </a:r>
            <a:r>
              <a:rPr lang="ko-KR" altLang="en-US" sz="2000" dirty="0">
                <a:solidFill>
                  <a:srgbClr val="333333"/>
                </a:solidFill>
              </a:rPr>
              <a:t>단순한 </a:t>
            </a:r>
            <a:r>
              <a:rPr lang="ko-KR" altLang="en-US" sz="2000">
                <a:solidFill>
                  <a:srgbClr val="333333"/>
                </a:solidFill>
              </a:rPr>
              <a:t>생각은 </a:t>
            </a:r>
            <a:r>
              <a:rPr lang="en-US" altLang="ko-KR" sz="2000">
                <a:solidFill>
                  <a:srgbClr val="333333"/>
                </a:solidFill>
              </a:rPr>
              <a:t>“</a:t>
            </a:r>
            <a:r>
              <a:rPr lang="ko-KR" altLang="en-US" sz="2000">
                <a:solidFill>
                  <a:srgbClr val="333333"/>
                </a:solidFill>
              </a:rPr>
              <a:t>나쁜 충고자</a:t>
            </a:r>
            <a:r>
              <a:rPr lang="en-US" altLang="ko-KR" sz="2000">
                <a:solidFill>
                  <a:srgbClr val="333333"/>
                </a:solidFill>
              </a:rPr>
              <a:t>” </a:t>
            </a:r>
            <a:r>
              <a:rPr lang="ko-KR" altLang="en-US" sz="2000" dirty="0">
                <a:solidFill>
                  <a:srgbClr val="333333"/>
                </a:solidFill>
              </a:rPr>
              <a:t>이다</a:t>
            </a:r>
            <a:r>
              <a:rPr lang="en-US" altLang="ko-KR" sz="2000" dirty="0">
                <a:solidFill>
                  <a:srgbClr val="333333"/>
                </a:solidFill>
              </a:rPr>
              <a:t>. </a:t>
            </a:r>
            <a:r>
              <a:rPr lang="ko-KR" altLang="en-US" sz="2000" dirty="0">
                <a:solidFill>
                  <a:srgbClr val="333333"/>
                </a:solidFill>
              </a:rPr>
              <a:t>항상 잘못된 판단의 결과를 생각하라</a:t>
            </a:r>
            <a:r>
              <a:rPr lang="en-US" altLang="ko-KR"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63</a:t>
            </a:fld>
            <a:endParaRPr lang="de-DE" altLang="ko-KR">
              <a:latin typeface="+mn-lt"/>
              <a:cs typeface="+mn-cs"/>
            </a:endParaRPr>
          </a:p>
        </p:txBody>
      </p:sp>
    </p:spTree>
    <p:extLst>
      <p:ext uri="{BB962C8B-B14F-4D97-AF65-F5344CB8AC3E}">
        <p14:creationId xmlns:p14="http://schemas.microsoft.com/office/powerpoint/2010/main" val="38552553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정신병이 있을 때 무엇을 해야 하는가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dirty="0">
                <a:solidFill>
                  <a:srgbClr val="333333"/>
                </a:solidFill>
              </a:rPr>
              <a:t>정신병이 있는 많은 사람들은 </a:t>
            </a:r>
            <a:r>
              <a:rPr lang="de-DE" altLang="ko-KR" sz="2400" dirty="0">
                <a:solidFill>
                  <a:srgbClr val="333333"/>
                </a:solidFill>
              </a:rPr>
              <a:t>(</a:t>
            </a:r>
            <a:r>
              <a:rPr lang="ko-KR" altLang="en-US" sz="2400" dirty="0">
                <a:solidFill>
                  <a:srgbClr val="333333"/>
                </a:solidFill>
              </a:rPr>
              <a:t>전부가 아니라</a:t>
            </a:r>
            <a:r>
              <a:rPr lang="de-DE" altLang="ko-KR" sz="2400" dirty="0">
                <a:solidFill>
                  <a:srgbClr val="333333"/>
                </a:solidFill>
              </a:rPr>
              <a:t>!) </a:t>
            </a:r>
            <a:r>
              <a:rPr lang="ko-KR" altLang="en-US" sz="2400" dirty="0">
                <a:solidFill>
                  <a:srgbClr val="333333"/>
                </a:solidFill>
              </a:rPr>
              <a:t>성급하게 결론 내리고 극단적인 판단을 하기 쉽다</a:t>
            </a:r>
            <a:r>
              <a:rPr lang="en-US" altLang="ko-KR" sz="2400" dirty="0">
                <a:solidFill>
                  <a:srgbClr val="333333"/>
                </a:solidFill>
              </a:rPr>
              <a:t>. </a:t>
            </a:r>
            <a:r>
              <a:rPr lang="ko-KR" altLang="en-US" sz="2400" dirty="0">
                <a:solidFill>
                  <a:srgbClr val="333333"/>
                </a:solidFill>
              </a:rPr>
              <a:t>이러한 추리방식은 압박감 아래서 화가 날 때 강화될 수 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64</a:t>
            </a:fld>
            <a:endParaRPr lang="de-DE" altLang="ko-KR">
              <a:latin typeface="+mn-lt"/>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정신병이 있을 때 무엇을 해야 하는가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dirty="0">
                <a:solidFill>
                  <a:srgbClr val="333333"/>
                </a:solidFill>
              </a:rPr>
              <a:t>정신병이 있는 많은 사람들은 </a:t>
            </a:r>
            <a:r>
              <a:rPr lang="de-DE" altLang="ko-KR" sz="2400" dirty="0">
                <a:solidFill>
                  <a:srgbClr val="333333"/>
                </a:solidFill>
              </a:rPr>
              <a:t>(</a:t>
            </a:r>
            <a:r>
              <a:rPr lang="ko-KR" altLang="en-US" sz="2400" dirty="0">
                <a:solidFill>
                  <a:srgbClr val="333333"/>
                </a:solidFill>
              </a:rPr>
              <a:t>전부가 아니라</a:t>
            </a:r>
            <a:r>
              <a:rPr lang="de-DE" altLang="ko-KR" sz="2400" dirty="0">
                <a:solidFill>
                  <a:srgbClr val="333333"/>
                </a:solidFill>
              </a:rPr>
              <a:t>!) </a:t>
            </a:r>
            <a:r>
              <a:rPr lang="ko-KR" altLang="en-US" sz="2400" dirty="0">
                <a:solidFill>
                  <a:srgbClr val="333333"/>
                </a:solidFill>
              </a:rPr>
              <a:t>성급하게 결론 내리고 극단적인 판단을 하기 쉽다</a:t>
            </a:r>
            <a:r>
              <a:rPr lang="en-US" altLang="ko-KR" sz="2400" dirty="0">
                <a:solidFill>
                  <a:srgbClr val="333333"/>
                </a:solidFill>
              </a:rPr>
              <a:t>. </a:t>
            </a:r>
            <a:r>
              <a:rPr lang="ko-KR" altLang="en-US" sz="2400" dirty="0">
                <a:solidFill>
                  <a:srgbClr val="333333"/>
                </a:solidFill>
              </a:rPr>
              <a:t>이러한 추리방식은 압박감 아래서 화가 날 때 강화될 수 있다</a:t>
            </a:r>
            <a:r>
              <a:rPr lang="en-US" altLang="ko-KR" sz="2400" dirty="0">
                <a:solidFill>
                  <a:srgbClr val="333333"/>
                </a:solidFill>
              </a:rPr>
              <a:t>.</a:t>
            </a:r>
          </a:p>
          <a:p>
            <a:pPr lvl="0" defTabSz="914400" fontAlgn="base"/>
            <a:r>
              <a:rPr lang="ko-KR" altLang="en-US" sz="2400" dirty="0">
                <a:solidFill>
                  <a:srgbClr val="004992"/>
                </a:solidFill>
              </a:rPr>
              <a:t>예</a:t>
            </a:r>
            <a:r>
              <a:rPr lang="en-US" altLang="ko-KR" sz="2400" dirty="0">
                <a:solidFill>
                  <a:srgbClr val="004992"/>
                </a:solidFill>
              </a:rPr>
              <a:t>: </a:t>
            </a:r>
            <a:r>
              <a:rPr lang="ko-KR" altLang="en-US" sz="2400" dirty="0">
                <a:solidFill>
                  <a:srgbClr val="333333"/>
                </a:solidFill>
              </a:rPr>
              <a:t>쉴라는 담당의사가 사실 그녀가 정체성 문제로 치료를 받는 동안 그녀를 따라다녔던 예전 남자 친구라고 선언했다</a:t>
            </a:r>
            <a:r>
              <a:rPr lang="en-US" altLang="ko-KR" sz="2400" dirty="0">
                <a:solidFill>
                  <a:srgbClr val="333333"/>
                </a:solidFill>
              </a:rPr>
              <a:t>.</a:t>
            </a:r>
          </a:p>
          <a:p>
            <a:pPr lvl="0" defTabSz="914400" fontAlgn="base" latinLnBrk="1"/>
            <a:r>
              <a:rPr lang="ko-KR" altLang="en-US" sz="2400" dirty="0">
                <a:solidFill>
                  <a:srgbClr val="004992"/>
                </a:solidFill>
              </a:rPr>
              <a:t>배경</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같은 동네 출신이고</a:t>
            </a:r>
            <a:r>
              <a:rPr lang="en-US" altLang="ko-KR" sz="2400" dirty="0">
                <a:solidFill>
                  <a:srgbClr val="333333"/>
                </a:solidFill>
              </a:rPr>
              <a:t>, </a:t>
            </a:r>
            <a:r>
              <a:rPr lang="ko-KR" altLang="en-US" sz="2400" dirty="0">
                <a:solidFill>
                  <a:srgbClr val="333333"/>
                </a:solidFill>
              </a:rPr>
              <a:t>같은 크리스쳔이라는 이름을 쓰고 있다</a:t>
            </a:r>
            <a:r>
              <a:rPr lang="en-US" altLang="ko-KR" sz="2400" dirty="0">
                <a:solidFill>
                  <a:srgbClr val="333333"/>
                </a:solidFill>
              </a:rPr>
              <a:t>.</a:t>
            </a:r>
          </a:p>
          <a:p>
            <a:pPr lvl="0" defTabSz="914400" fontAlgn="base"/>
            <a:r>
              <a:rPr lang="ko-KR" altLang="en-US" sz="2400" dirty="0">
                <a:solidFill>
                  <a:srgbClr val="004992"/>
                </a:solidFill>
              </a:rPr>
              <a:t>그러나</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이것은 우연이었다</a:t>
            </a:r>
            <a:r>
              <a:rPr lang="en-US" altLang="ko-KR" sz="2400" dirty="0">
                <a:solidFill>
                  <a:srgbClr val="333333"/>
                </a:solidFill>
              </a:rPr>
              <a:t>.</a:t>
            </a:r>
            <a:endParaRPr lang="en-AU" altLang="ko-KR"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65</a:t>
            </a:fld>
            <a:endParaRPr lang="de-DE" altLang="ko-KR">
              <a:latin typeface="+mn-lt"/>
              <a:cs typeface="+mn-cs"/>
            </a:endParaRPr>
          </a:p>
        </p:txBody>
      </p:sp>
    </p:spTree>
    <p:extLst>
      <p:ext uri="{BB962C8B-B14F-4D97-AF65-F5344CB8AC3E}">
        <p14:creationId xmlns:p14="http://schemas.microsoft.com/office/powerpoint/2010/main" val="1948135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정신병이 있을 때 무엇을 해야 하는가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dirty="0">
                <a:solidFill>
                  <a:srgbClr val="333333"/>
                </a:solidFill>
              </a:rPr>
              <a:t>정신병이 있는 많은 사람들은 </a:t>
            </a:r>
            <a:r>
              <a:rPr lang="de-DE" altLang="ko-KR" sz="2400" dirty="0">
                <a:solidFill>
                  <a:srgbClr val="333333"/>
                </a:solidFill>
              </a:rPr>
              <a:t>(</a:t>
            </a:r>
            <a:r>
              <a:rPr lang="ko-KR" altLang="en-US" sz="2400" dirty="0">
                <a:solidFill>
                  <a:srgbClr val="333333"/>
                </a:solidFill>
              </a:rPr>
              <a:t>전부가 아니라</a:t>
            </a:r>
            <a:r>
              <a:rPr lang="de-DE" altLang="ko-KR" sz="2400" dirty="0">
                <a:solidFill>
                  <a:srgbClr val="333333"/>
                </a:solidFill>
              </a:rPr>
              <a:t>!) </a:t>
            </a:r>
            <a:r>
              <a:rPr lang="ko-KR" altLang="en-US" sz="2400" dirty="0">
                <a:solidFill>
                  <a:srgbClr val="333333"/>
                </a:solidFill>
              </a:rPr>
              <a:t>성급하게 결론 내리고 극단적인 판단을 하기 쉽다</a:t>
            </a:r>
            <a:r>
              <a:rPr lang="en-US" altLang="ko-KR" sz="2400" dirty="0">
                <a:solidFill>
                  <a:srgbClr val="333333"/>
                </a:solidFill>
              </a:rPr>
              <a:t>. </a:t>
            </a:r>
            <a:r>
              <a:rPr lang="ko-KR" altLang="en-US" sz="2400" dirty="0">
                <a:solidFill>
                  <a:srgbClr val="333333"/>
                </a:solidFill>
              </a:rPr>
              <a:t>이러한 추리방식은 압박감 아래서 화가 날 때 강화될 수 있다</a:t>
            </a:r>
            <a:r>
              <a:rPr lang="en-US" altLang="ko-KR" sz="2400" dirty="0">
                <a:solidFill>
                  <a:srgbClr val="333333"/>
                </a:solidFill>
              </a:rPr>
              <a:t>.</a:t>
            </a:r>
          </a:p>
          <a:p>
            <a:pPr lvl="0" defTabSz="914400" fontAlgn="base"/>
            <a:r>
              <a:rPr lang="ko-KR" altLang="en-US" sz="2400" dirty="0">
                <a:solidFill>
                  <a:srgbClr val="004992"/>
                </a:solidFill>
              </a:rPr>
              <a:t>예</a:t>
            </a:r>
            <a:r>
              <a:rPr lang="en-US" altLang="ko-KR" sz="2400" dirty="0">
                <a:solidFill>
                  <a:srgbClr val="004992"/>
                </a:solidFill>
              </a:rPr>
              <a:t>: </a:t>
            </a:r>
            <a:r>
              <a:rPr lang="ko-KR" altLang="en-US" sz="2400" dirty="0">
                <a:solidFill>
                  <a:srgbClr val="333333"/>
                </a:solidFill>
              </a:rPr>
              <a:t>쉴라는 담당의사가 사실 그녀가 정체성 문제로 치료를 받는 동안 그녀를 따라다녔던 예전 남자 친구라고 선언했다</a:t>
            </a:r>
            <a:r>
              <a:rPr lang="en-US" altLang="ko-KR" sz="2400" dirty="0">
                <a:solidFill>
                  <a:srgbClr val="333333"/>
                </a:solidFill>
              </a:rPr>
              <a:t>.</a:t>
            </a:r>
          </a:p>
          <a:p>
            <a:pPr lvl="0" defTabSz="914400" fontAlgn="base" latinLnBrk="1"/>
            <a:r>
              <a:rPr lang="ko-KR" altLang="en-US" sz="2400" dirty="0">
                <a:solidFill>
                  <a:srgbClr val="004992"/>
                </a:solidFill>
              </a:rPr>
              <a:t>배경</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같은 동네 출신이고</a:t>
            </a:r>
            <a:r>
              <a:rPr lang="en-US" altLang="ko-KR" sz="2400" dirty="0">
                <a:solidFill>
                  <a:srgbClr val="333333"/>
                </a:solidFill>
              </a:rPr>
              <a:t>, </a:t>
            </a:r>
            <a:r>
              <a:rPr lang="ko-KR" altLang="en-US" sz="2400" dirty="0">
                <a:solidFill>
                  <a:srgbClr val="333333"/>
                </a:solidFill>
              </a:rPr>
              <a:t>같은 크리스쳔이라는 이름을 쓰고 있다</a:t>
            </a:r>
            <a:r>
              <a:rPr lang="en-US" altLang="ko-KR" sz="2400" dirty="0">
                <a:solidFill>
                  <a:srgbClr val="333333"/>
                </a:solidFill>
              </a:rPr>
              <a:t>.</a:t>
            </a:r>
          </a:p>
          <a:p>
            <a:pPr lvl="0" defTabSz="914400" fontAlgn="base"/>
            <a:r>
              <a:rPr lang="ko-KR" altLang="en-US" sz="2400" dirty="0">
                <a:solidFill>
                  <a:srgbClr val="004992"/>
                </a:solidFill>
              </a:rPr>
              <a:t>그러나</a:t>
            </a:r>
            <a:r>
              <a:rPr lang="en-US" altLang="ko-KR" sz="2400" dirty="0">
                <a:solidFill>
                  <a:srgbClr val="004992"/>
                </a:solidFill>
              </a:rPr>
              <a:t>:</a:t>
            </a:r>
            <a:r>
              <a:rPr lang="en-US" altLang="ko-KR" sz="2400" dirty="0">
                <a:solidFill>
                  <a:srgbClr val="333333"/>
                </a:solidFill>
              </a:rPr>
              <a:t> </a:t>
            </a:r>
            <a:r>
              <a:rPr lang="ko-KR" altLang="en-US" sz="2400" dirty="0">
                <a:solidFill>
                  <a:srgbClr val="333333"/>
                </a:solidFill>
              </a:rPr>
              <a:t>이것은 우연이었다</a:t>
            </a:r>
            <a:r>
              <a:rPr lang="en-US" altLang="ko-KR" sz="2400" dirty="0">
                <a:solidFill>
                  <a:srgbClr val="333333"/>
                </a:solidFill>
              </a:rPr>
              <a:t>.</a:t>
            </a:r>
            <a:endParaRPr lang="en-AU" altLang="ko-KR" sz="2400" dirty="0">
              <a:solidFill>
                <a:srgbClr val="333333"/>
              </a:solidFill>
            </a:endParaRPr>
          </a:p>
          <a:p>
            <a:pPr lvl="0" defTabSz="914400" fontAlgn="base"/>
            <a:r>
              <a:rPr lang="ko-KR" altLang="en-US" sz="2400" dirty="0">
                <a:solidFill>
                  <a:srgbClr val="333333"/>
                </a:solidFill>
              </a:rPr>
              <a:t>심각한 비난을 하기 전에</a:t>
            </a:r>
            <a:r>
              <a:rPr lang="en-US" altLang="ko-KR" sz="2400" dirty="0">
                <a:solidFill>
                  <a:srgbClr val="333333"/>
                </a:solidFill>
              </a:rPr>
              <a:t>, </a:t>
            </a:r>
            <a:r>
              <a:rPr lang="ko-KR" altLang="en-US" sz="2400" dirty="0">
                <a:solidFill>
                  <a:srgbClr val="333333"/>
                </a:solidFill>
              </a:rPr>
              <a:t>당신은 가능한 한 많은 출처로부터의 정보를 수집해야 하고</a:t>
            </a:r>
            <a:r>
              <a:rPr lang="en-US" altLang="ko-KR" sz="2400" dirty="0">
                <a:solidFill>
                  <a:srgbClr val="333333"/>
                </a:solidFill>
              </a:rPr>
              <a:t>, </a:t>
            </a:r>
            <a:r>
              <a:rPr lang="ko-KR" altLang="en-US" sz="2400" dirty="0">
                <a:solidFill>
                  <a:srgbClr val="333333"/>
                </a:solidFill>
              </a:rPr>
              <a:t>당신이 신뢰하는 사람과 다른 설명들을 논의해야 합니다</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66</a:t>
            </a:fld>
            <a:endParaRPr lang="de-DE" altLang="ko-KR">
              <a:latin typeface="+mn-lt"/>
              <a:cs typeface="+mn-cs"/>
            </a:endParaRPr>
          </a:p>
        </p:txBody>
      </p:sp>
    </p:spTree>
    <p:extLst>
      <p:ext uri="{BB962C8B-B14F-4D97-AF65-F5344CB8AC3E}">
        <p14:creationId xmlns:p14="http://schemas.microsoft.com/office/powerpoint/2010/main" val="20837305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68BF06EE-7DBA-4CD3-B46F-BD9EEED72C96}" type="slidenum">
              <a:rPr lang="ko-KR" altLang="de-DE" smtClean="0">
                <a:latin typeface="+mn-lt"/>
                <a:cs typeface="+mn-cs"/>
              </a:rPr>
              <a:pPr/>
              <a:t>67</a:t>
            </a:fld>
            <a:endParaRPr lang="de-DE" altLang="ko-KR">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6925039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cs typeface="+mn-cs"/>
              </a:rPr>
              <a:t>훈련 모듈 </a:t>
            </a:r>
            <a:r>
              <a:rPr lang="en-US" altLang="ko-KR">
                <a:latin typeface="+mn-lt"/>
                <a:cs typeface="+mn-cs"/>
              </a:rPr>
              <a:t>7 – </a:t>
            </a:r>
            <a:r>
              <a:rPr lang="ko-KR" altLang="en-US">
                <a:latin typeface="+mn-lt"/>
                <a:cs typeface="+mn-cs"/>
              </a:rPr>
              <a:t>속단하기 </a:t>
            </a:r>
            <a:r>
              <a:rPr lang="en-US" altLang="ko-KR">
                <a:latin typeface="+mn-lt"/>
                <a:cs typeface="+mn-cs"/>
              </a:rPr>
              <a:t>II</a:t>
            </a:r>
            <a:endParaRPr lang="de-DE" altLang="ko-KR">
              <a:latin typeface="+mn-lt"/>
              <a:cs typeface="+mn-cs"/>
            </a:endParaRPr>
          </a:p>
        </p:txBody>
      </p:sp>
      <p:sp>
        <p:nvSpPr>
          <p:cNvPr id="4" name="Slide Number Placeholder 3"/>
          <p:cNvSpPr>
            <a:spLocks noGrp="1"/>
          </p:cNvSpPr>
          <p:nvPr>
            <p:ph type="sldNum" sz="quarter" idx="12"/>
          </p:nvPr>
        </p:nvSpPr>
        <p:spPr/>
        <p:txBody>
          <a:bodyPr/>
          <a:lstStyle/>
          <a:p>
            <a:fld id="{2A5F7B83-A9FD-4A2E-B3C4-CE44393C87A7}" type="slidenum">
              <a:rPr lang="ko-KR" altLang="de-DE" smtClean="0">
                <a:latin typeface="+mn-lt"/>
                <a:cs typeface="+mn-cs"/>
              </a:rPr>
              <a:pPr/>
              <a:t>68</a:t>
            </a:fld>
            <a:endParaRPr lang="de-DE" altLang="ko-KR">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621301806"/>
              </p:ext>
            </p:extLst>
          </p:nvPr>
        </p:nvGraphicFramePr>
        <p:xfrm>
          <a:off x="408954" y="2011680"/>
          <a:ext cx="11375999" cy="170381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Oiseau ‘3’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LUCKY STRIKE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Alle abgebildeten Kunstwerke sind gemeinfrei („</a:t>
                      </a:r>
                      <a:r>
                        <a:rPr kumimoji="0" lang="de-DE" sz="1000" b="0" i="0" u="none" strike="noStrike" cap="none" normalizeH="0" baseline="0">
                          <a:ln>
                            <a:noFill/>
                          </a:ln>
                          <a:solidFill>
                            <a:srgbClr val="333333"/>
                          </a:solidFill>
                          <a:effectLst/>
                          <a:latin typeface="+mn-lt"/>
                          <a:ea typeface="+mn-ea"/>
                          <a:cs typeface="+mn-cs"/>
                        </a:rPr>
                        <a:t>public domain“), </a:t>
                      </a:r>
                      <a:r>
                        <a:rPr kumimoji="0" lang="de-DE" sz="1000" b="0" i="0" u="none" strike="noStrike" cap="none" normalizeH="0" baseline="0" dirty="0">
                          <a:ln>
                            <a:noFill/>
                          </a:ln>
                          <a:solidFill>
                            <a:srgbClr val="333333"/>
                          </a:solidFill>
                          <a:effectLst/>
                          <a:latin typeface="+mn-lt"/>
                          <a:ea typeface="+mn-ea"/>
                          <a:cs typeface="+mn-cs"/>
                        </a:rPr>
                        <a:t>da die Schutzfrist des Urheberrechts unseres Wissens abgelaufen ist („</a:t>
                      </a:r>
                      <a:r>
                        <a:rPr kumimoji="0" lang="de-DE" sz="1000" b="0" i="0" u="none" strike="noStrike" cap="none" normalizeH="0" baseline="0">
                          <a:ln>
                            <a:noFill/>
                          </a:ln>
                          <a:solidFill>
                            <a:srgbClr val="333333"/>
                          </a:solidFill>
                          <a:effectLst/>
                          <a:latin typeface="+mn-lt"/>
                          <a:ea typeface="+mn-ea"/>
                          <a:cs typeface="+mn-cs"/>
                        </a:rPr>
                        <a:t>public domain”; </a:t>
                      </a:r>
                      <a:r>
                        <a:rPr kumimoji="0" lang="de-DE" sz="1000" b="0" i="0" u="none" strike="noStrike" cap="none" normalizeH="0" baseline="0" dirty="0">
                          <a:ln>
                            <a:noFill/>
                          </a:ln>
                          <a:solidFill>
                            <a:srgbClr val="333333"/>
                          </a:solidFill>
                          <a:effectLst/>
                          <a:latin typeface="+mn-lt"/>
                          <a:ea typeface="+mn-ea"/>
                          <a:cs typeface="+mn-cs"/>
                        </a:rPr>
                        <a:t>alle Künstler verstarben vor mindestens 70 Jahren). Alle Reproduktionen gelten ebenfalls als gemeinfrei.</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287195943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음모 이론</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ko-KR" altLang="en-US" sz="2000" dirty="0">
                          <a:solidFill>
                            <a:srgbClr val="333333"/>
                          </a:solidFill>
                          <a:latin typeface="+mn-lt"/>
                          <a:ea typeface="+mn-ea"/>
                          <a:cs typeface="+mn-cs"/>
                        </a:rPr>
                        <a:t>미국의 근거 없는 이유</a:t>
                      </a:r>
                      <a:r>
                        <a:rPr lang="en-US" altLang="ko-KR" sz="2000" dirty="0">
                          <a:solidFill>
                            <a:srgbClr val="333333"/>
                          </a:solidFill>
                          <a:latin typeface="+mn-lt"/>
                          <a:ea typeface="+mn-ea"/>
                          <a:cs typeface="+mn-cs"/>
                        </a:rPr>
                        <a:t>:</a:t>
                      </a:r>
                    </a:p>
                    <a:p>
                      <a:pPr marL="457200" indent="-457200">
                        <a:lnSpc>
                          <a:spcPct val="100000"/>
                        </a:lnSpc>
                        <a:spcBef>
                          <a:spcPts val="1200"/>
                        </a:spcBef>
                        <a:buFont typeface="+mj-lt"/>
                        <a:buAutoNum type="arabicPeriod"/>
                      </a:pPr>
                      <a:r>
                        <a:rPr lang="ko-KR" altLang="en-US" sz="2000" dirty="0">
                          <a:solidFill>
                            <a:srgbClr val="333333"/>
                          </a:solidFill>
                          <a:latin typeface="+mn-lt"/>
                          <a:ea typeface="+mn-ea"/>
                          <a:cs typeface="+mn-cs"/>
                        </a:rPr>
                        <a:t>구 소련과의 우주여행에 대한 경쟁에서 더 먼저 우주선을 성공적으로 </a:t>
                      </a:r>
                      <a:r>
                        <a:rPr lang="ko-KR" altLang="en-US" sz="2000">
                          <a:solidFill>
                            <a:srgbClr val="333333"/>
                          </a:solidFill>
                          <a:latin typeface="+mn-lt"/>
                          <a:ea typeface="+mn-ea"/>
                          <a:cs typeface="+mn-cs"/>
                        </a:rPr>
                        <a:t>착륙시켰다는 “기술적인 승리” </a:t>
                      </a:r>
                      <a:endParaRPr lang="ko-KR" altLang="en-US" sz="2000" dirty="0">
                        <a:solidFill>
                          <a:srgbClr val="333333"/>
                        </a:solidFill>
                        <a:latin typeface="+mn-lt"/>
                        <a:ea typeface="+mn-ea"/>
                        <a:cs typeface="+mn-cs"/>
                      </a:endParaRPr>
                    </a:p>
                    <a:p>
                      <a:pPr marL="457200" indent="-457200">
                        <a:lnSpc>
                          <a:spcPct val="100000"/>
                        </a:lnSpc>
                        <a:spcBef>
                          <a:spcPts val="1200"/>
                        </a:spcBef>
                        <a:buFont typeface="+mj-lt"/>
                        <a:buAutoNum type="arabicPeriod"/>
                      </a:pPr>
                      <a:r>
                        <a:rPr lang="ko-KR" altLang="en-US" sz="2000" dirty="0">
                          <a:solidFill>
                            <a:srgbClr val="333333"/>
                          </a:solidFill>
                          <a:latin typeface="+mn-lt"/>
                          <a:ea typeface="+mn-ea"/>
                          <a:cs typeface="+mn-cs"/>
                        </a:rPr>
                        <a:t>베트남 전쟁으로부터 주의를 분산시킴</a:t>
                      </a:r>
                    </a:p>
                    <a:p>
                      <a:pPr marL="457200" indent="-457200">
                        <a:lnSpc>
                          <a:spcPct val="100000"/>
                        </a:lnSpc>
                        <a:spcBef>
                          <a:spcPts val="1200"/>
                        </a:spcBef>
                        <a:buFont typeface="+mj-lt"/>
                        <a:buAutoNum type="arabicPeriod"/>
                      </a:pPr>
                      <a:r>
                        <a:rPr lang="ko-KR" altLang="en-US" sz="2000" dirty="0">
                          <a:solidFill>
                            <a:srgbClr val="333333"/>
                          </a:solidFill>
                          <a:latin typeface="+mn-lt"/>
                          <a:ea typeface="+mn-ea"/>
                          <a:cs typeface="+mn-cs"/>
                        </a:rPr>
                        <a:t>정부의 예산 감축에 대한 두려움으로 인해 </a:t>
                      </a:r>
                      <a:r>
                        <a:rPr lang="en-US" altLang="ko-KR" sz="2000" dirty="0">
                          <a:solidFill>
                            <a:srgbClr val="333333"/>
                          </a:solidFill>
                          <a:latin typeface="+mn-lt"/>
                          <a:ea typeface="+mn-ea"/>
                          <a:cs typeface="+mn-cs"/>
                        </a:rPr>
                        <a:t>NASA</a:t>
                      </a:r>
                      <a:r>
                        <a:rPr lang="ko-KR" altLang="en-US" sz="2000" dirty="0">
                          <a:solidFill>
                            <a:srgbClr val="333333"/>
                          </a:solidFill>
                          <a:latin typeface="+mn-lt"/>
                          <a:ea typeface="+mn-ea"/>
                          <a:cs typeface="+mn-cs"/>
                        </a:rPr>
                        <a:t>가 달착륙에 성공했다고 조작함</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69</a:t>
            </a:fld>
            <a:endParaRPr lang="de-DE" altLang="ko-KR"/>
          </a:p>
        </p:txBody>
      </p:sp>
    </p:spTree>
    <p:extLst>
      <p:ext uri="{BB962C8B-B14F-4D97-AF65-F5344CB8AC3E}">
        <p14:creationId xmlns:p14="http://schemas.microsoft.com/office/powerpoint/2010/main" val="4189554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12632620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1" i="0" u="none" strike="noStrike" cap="none" normalizeH="0" baseline="0">
                          <a:ln>
                            <a:noFill/>
                          </a:ln>
                          <a:solidFill>
                            <a:srgbClr val="333333"/>
                          </a:solidFill>
                          <a:effectLst/>
                          <a:latin typeface="+mn-lt"/>
                          <a:ea typeface="+mn-ea"/>
                          <a:cs typeface="+mn-cs"/>
                        </a:rPr>
                        <a:t>찬성</a:t>
                      </a:r>
                      <a:r>
                        <a:rPr kumimoji="0" lang="en-US" altLang="ko-KR" sz="1800" b="1" i="0" u="none" strike="noStrike" cap="none" normalizeH="0" baseline="0">
                          <a:ln>
                            <a:noFill/>
                          </a:ln>
                          <a:solidFill>
                            <a:srgbClr val="333333"/>
                          </a:solidFill>
                          <a:effectLst/>
                          <a:latin typeface="+mn-lt"/>
                          <a:ea typeface="+mn-ea"/>
                          <a:cs typeface="+mn-cs"/>
                        </a:rPr>
                        <a:t>: </a:t>
                      </a:r>
                      <a:r>
                        <a:rPr kumimoji="0" lang="en-US" altLang="ko-KR" sz="1800" b="1" i="0" u="none" strike="noStrike" cap="none" normalizeH="0" baseline="0">
                          <a:ln>
                            <a:noFill/>
                          </a:ln>
                          <a:solidFill>
                            <a:srgbClr val="004992"/>
                          </a:solidFill>
                          <a:effectLst/>
                          <a:latin typeface="+mn-lt"/>
                          <a:ea typeface="+mn-ea"/>
                          <a:cs typeface="+mn-cs"/>
                        </a:rPr>
                        <a:t>???</a:t>
                      </a:r>
                      <a:endParaRPr kumimoji="0" lang="de-DE" sz="18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70</a:t>
            </a:fld>
            <a:endParaRPr lang="de-DE" altLang="ko-KR"/>
          </a:p>
        </p:txBody>
      </p:sp>
    </p:spTree>
    <p:extLst>
      <p:ext uri="{BB962C8B-B14F-4D97-AF65-F5344CB8AC3E}">
        <p14:creationId xmlns:p14="http://schemas.microsoft.com/office/powerpoint/2010/main" val="2592887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47723256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ko-KR" altLang="en-US" sz="1800" b="1" i="0" u="none" strike="noStrike" cap="none" normalizeH="0" baseline="0" dirty="0">
                          <a:ln>
                            <a:noFill/>
                          </a:ln>
                          <a:solidFill>
                            <a:srgbClr val="333333"/>
                          </a:solidFill>
                          <a:effectLst/>
                          <a:latin typeface="+mn-lt"/>
                          <a:ea typeface="+mn-ea"/>
                          <a:cs typeface="+mn-cs"/>
                        </a:rPr>
                        <a:t>찬성</a:t>
                      </a:r>
                      <a:r>
                        <a:rPr kumimoji="0" lang="en-US" altLang="ko-KR" sz="1800" b="1" i="0" u="none" strike="noStrike" cap="none" normalizeH="0" baseline="0" dirty="0">
                          <a:ln>
                            <a:noFill/>
                          </a:ln>
                          <a:solidFill>
                            <a:srgbClr val="333333"/>
                          </a:solidFill>
                          <a:effectLst/>
                          <a:latin typeface="+mn-lt"/>
                          <a:ea typeface="+mn-ea"/>
                          <a:cs typeface="+mn-cs"/>
                        </a:rPr>
                        <a:t>:</a:t>
                      </a:r>
                      <a:r>
                        <a:rPr kumimoji="0" lang="en-US" altLang="ko-KR" sz="18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altLang="ko-KR" sz="1800" b="0" i="0" u="none" strike="noStrike" cap="none" normalizeH="0" baseline="0">
                          <a:ln>
                            <a:noFill/>
                          </a:ln>
                          <a:solidFill>
                            <a:srgbClr val="333333"/>
                          </a:solidFill>
                          <a:effectLst/>
                          <a:latin typeface="+mn-lt"/>
                          <a:ea typeface="+mn-ea"/>
                          <a:cs typeface="+mn-cs"/>
                        </a:rPr>
                        <a:t>“</a:t>
                      </a:r>
                      <a:r>
                        <a:rPr kumimoji="0" lang="ko-KR" altLang="en-US" sz="1800" b="0" i="0" u="none" strike="noStrike" cap="none" normalizeH="0" baseline="0">
                          <a:ln>
                            <a:noFill/>
                          </a:ln>
                          <a:solidFill>
                            <a:srgbClr val="333333"/>
                          </a:solidFill>
                          <a:effectLst/>
                          <a:latin typeface="+mn-lt"/>
                          <a:ea typeface="+mn-ea"/>
                          <a:cs typeface="+mn-cs"/>
                        </a:rPr>
                        <a:t>흔들리는 깃발”</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달에는 공기</a:t>
                      </a:r>
                      <a:r>
                        <a:rPr kumimoji="0" lang="en-US" altLang="ko-KR" sz="1800" b="0" i="0" u="none" strike="noStrike" cap="none" normalizeH="0" baseline="0" dirty="0">
                          <a:ln>
                            <a:noFill/>
                          </a:ln>
                          <a:solidFill>
                            <a:srgbClr val="333333"/>
                          </a:solidFill>
                          <a:effectLst/>
                          <a:latin typeface="+mn-lt"/>
                          <a:ea typeface="+mn-ea"/>
                          <a:cs typeface="+mn-cs"/>
                        </a:rPr>
                        <a:t>/</a:t>
                      </a:r>
                      <a:r>
                        <a:rPr kumimoji="0" lang="ko-KR" altLang="en-US" sz="1800" b="0" i="0" u="none" strike="noStrike" cap="none" normalizeH="0" baseline="0" dirty="0">
                          <a:ln>
                            <a:noFill/>
                          </a:ln>
                          <a:solidFill>
                            <a:srgbClr val="333333"/>
                          </a:solidFill>
                          <a:effectLst/>
                          <a:latin typeface="+mn-lt"/>
                          <a:ea typeface="+mn-ea"/>
                          <a:cs typeface="+mn-cs"/>
                        </a:rPr>
                        <a:t>날씨가 존재 하지 않기때문에 불가능</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ko-KR" altLang="en-US" sz="1800" b="0" i="0" u="none" strike="noStrike" cap="none" normalizeH="0" baseline="0" dirty="0">
                          <a:ln>
                            <a:noFill/>
                          </a:ln>
                          <a:solidFill>
                            <a:srgbClr val="333333"/>
                          </a:solidFill>
                          <a:effectLst/>
                          <a:latin typeface="+mn-lt"/>
                          <a:ea typeface="+mn-ea"/>
                          <a:cs typeface="+mn-cs"/>
                        </a:rPr>
                        <a:t>별이 없는 하늘가 다양한 그림자 사진은 영화 제작실이었음을 보여줌</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ko-KR" altLang="en-US" sz="1800" b="0" i="0" u="none" strike="noStrike" cap="none" normalizeH="0" baseline="0" dirty="0">
                          <a:ln>
                            <a:noFill/>
                          </a:ln>
                          <a:solidFill>
                            <a:srgbClr val="333333"/>
                          </a:solidFill>
                          <a:effectLst/>
                          <a:latin typeface="+mn-lt"/>
                          <a:ea typeface="+mn-ea"/>
                          <a:cs typeface="+mn-cs"/>
                        </a:rPr>
                        <a:t>우주 비행사 암스트롱의 라디오 메세지</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그는 닉슨 대통령의 마지막 말에 너무 빠르게 대답했다</a:t>
                      </a:r>
                      <a:r>
                        <a:rPr kumimoji="0" lang="en-US" altLang="ko-KR" sz="1800" b="0" i="0" u="none" strike="noStrike" cap="none" normalizeH="0" baseline="0" dirty="0">
                          <a:ln>
                            <a:noFill/>
                          </a:ln>
                          <a:solidFill>
                            <a:srgbClr val="333333"/>
                          </a:solidFill>
                          <a:effectLst/>
                          <a:latin typeface="+mn-lt"/>
                          <a:ea typeface="+mn-ea"/>
                          <a:cs typeface="+mn-cs"/>
                        </a:rPr>
                        <a:t>. </a:t>
                      </a:r>
                      <a:r>
                        <a:rPr kumimoji="0" lang="ko-KR" altLang="en-US" sz="1800" b="0" i="0" u="none" strike="noStrike" cap="none" normalizeH="0" baseline="0" dirty="0">
                          <a:ln>
                            <a:noFill/>
                          </a:ln>
                          <a:solidFill>
                            <a:srgbClr val="333333"/>
                          </a:solidFill>
                          <a:effectLst/>
                          <a:latin typeface="+mn-lt"/>
                          <a:ea typeface="+mn-ea"/>
                          <a:cs typeface="+mn-cs"/>
                        </a:rPr>
                        <a:t>라디오 신호가 지구로 전송되려면 암스트롱이 대답한 것보다 더 시간이 </a:t>
                      </a:r>
                      <a:r>
                        <a:rPr kumimoji="0" lang="ko-KR" altLang="en-US" sz="1800" b="0" i="0" u="none" strike="noStrike" cap="none" normalizeH="0" baseline="0">
                          <a:ln>
                            <a:noFill/>
                          </a:ln>
                          <a:solidFill>
                            <a:srgbClr val="333333"/>
                          </a:solidFill>
                          <a:effectLst/>
                          <a:latin typeface="+mn-lt"/>
                          <a:ea typeface="+mn-ea"/>
                          <a:cs typeface="+mn-cs"/>
                        </a:rPr>
                        <a:t>필요하다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71</a:t>
            </a:fld>
            <a:endParaRPr lang="de-DE" altLang="ko-KR"/>
          </a:p>
        </p:txBody>
      </p:sp>
    </p:spTree>
    <p:extLst>
      <p:ext uri="{BB962C8B-B14F-4D97-AF65-F5344CB8AC3E}">
        <p14:creationId xmlns:p14="http://schemas.microsoft.com/office/powerpoint/2010/main" val="937491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21572117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1" i="0" u="none" strike="noStrike" cap="none" normalizeH="0" baseline="0">
                          <a:ln>
                            <a:noFill/>
                          </a:ln>
                          <a:solidFill>
                            <a:srgbClr val="333333"/>
                          </a:solidFill>
                          <a:effectLst/>
                          <a:latin typeface="+mn-lt"/>
                          <a:ea typeface="+mn-ea"/>
                          <a:cs typeface="+mn-cs"/>
                        </a:rPr>
                        <a:t>반대</a:t>
                      </a:r>
                      <a:r>
                        <a:rPr kumimoji="0" lang="en-US" altLang="ko-KR" sz="1800" b="1" i="0" u="none" strike="noStrike" cap="none" normalizeH="0" baseline="0">
                          <a:ln>
                            <a:noFill/>
                          </a:ln>
                          <a:solidFill>
                            <a:srgbClr val="333333"/>
                          </a:solidFill>
                          <a:effectLst/>
                          <a:latin typeface="+mn-lt"/>
                          <a:ea typeface="+mn-ea"/>
                          <a:cs typeface="+mn-cs"/>
                        </a:rPr>
                        <a:t>: </a:t>
                      </a:r>
                      <a:r>
                        <a:rPr kumimoji="0" lang="en-US" altLang="ko-KR" sz="1800" b="1"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72</a:t>
            </a:fld>
            <a:endParaRPr lang="de-DE" altLang="ko-KR"/>
          </a:p>
        </p:txBody>
      </p:sp>
    </p:spTree>
    <p:extLst>
      <p:ext uri="{BB962C8B-B14F-4D97-AF65-F5344CB8AC3E}">
        <p14:creationId xmlns:p14="http://schemas.microsoft.com/office/powerpoint/2010/main" val="12193291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32768239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dirty="0">
                          <a:ln>
                            <a:noFill/>
                          </a:ln>
                          <a:solidFill>
                            <a:srgbClr val="000000"/>
                          </a:solidFill>
                          <a:effectLst/>
                          <a:latin typeface="+mn-lt"/>
                          <a:ea typeface="+mn-ea"/>
                          <a:cs typeface="+mn-cs"/>
                        </a:rPr>
                        <a:t>소문</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찬성과 반대</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2000" b="0" i="0" u="none" strike="noStrike" cap="none" normalizeH="0" baseline="0">
                          <a:ln>
                            <a:noFill/>
                          </a:ln>
                          <a:solidFill>
                            <a:srgbClr val="000000"/>
                          </a:solidFill>
                          <a:effectLst/>
                          <a:latin typeface="+mn-lt"/>
                          <a:ea typeface="+mn-ea"/>
                          <a:cs typeface="+mn-cs"/>
                        </a:rPr>
                        <a:t>“증거”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ko-KR" altLang="en-US" sz="1800" b="0" i="0" u="none" strike="noStrike" cap="none" normalizeH="0" baseline="0">
                          <a:ln>
                            <a:noFill/>
                          </a:ln>
                          <a:solidFill>
                            <a:srgbClr val="333333"/>
                          </a:solidFill>
                          <a:effectLst/>
                          <a:latin typeface="+mn-lt"/>
                          <a:ea typeface="+mn-ea"/>
                          <a:cs typeface="+mn-cs"/>
                        </a:rPr>
                        <a:t>전해진 바에 의하면</a:t>
                      </a:r>
                      <a:r>
                        <a:rPr kumimoji="0" lang="en-US" altLang="ko-KR" sz="1800" b="0" i="0" u="none" strike="noStrike" cap="none" normalizeH="0" baseline="0">
                          <a:ln>
                            <a:noFill/>
                          </a:ln>
                          <a:solidFill>
                            <a:srgbClr val="333333"/>
                          </a:solidFill>
                          <a:effectLst/>
                          <a:latin typeface="+mn-lt"/>
                          <a:ea typeface="+mn-ea"/>
                          <a:cs typeface="+mn-cs"/>
                        </a:rPr>
                        <a:t>, 1969</a:t>
                      </a:r>
                      <a:r>
                        <a:rPr kumimoji="0" lang="ko-KR" altLang="en-US" sz="1800" b="0" i="0" u="none" strike="noStrike" cap="none" normalizeH="0" baseline="0">
                          <a:ln>
                            <a:noFill/>
                          </a:ln>
                          <a:solidFill>
                            <a:srgbClr val="333333"/>
                          </a:solidFill>
                          <a:effectLst/>
                          <a:latin typeface="+mn-lt"/>
                          <a:ea typeface="+mn-ea"/>
                          <a:cs typeface="+mn-cs"/>
                        </a:rPr>
                        <a:t>년 달착륙 사건은 일어나지 않았었고</a:t>
                      </a:r>
                      <a:r>
                        <a:rPr kumimoji="0" lang="en-US" altLang="ko-KR" sz="1800" b="0" i="0" u="none" strike="noStrike" cap="none" normalizeH="0" baseline="0">
                          <a:ln>
                            <a:noFill/>
                          </a:ln>
                          <a:solidFill>
                            <a:srgbClr val="333333"/>
                          </a:solidFill>
                          <a:effectLst/>
                          <a:latin typeface="+mn-lt"/>
                          <a:ea typeface="+mn-ea"/>
                          <a:cs typeface="+mn-cs"/>
                        </a:rPr>
                        <a:t>, </a:t>
                      </a:r>
                      <a:r>
                        <a:rPr kumimoji="0" lang="ko-KR" altLang="en-US" sz="1800" b="0" i="0" u="none" strike="noStrike" cap="none" normalizeH="0" baseline="0">
                          <a:ln>
                            <a:noFill/>
                          </a:ln>
                          <a:solidFill>
                            <a:srgbClr val="333333"/>
                          </a:solidFill>
                          <a:effectLst/>
                          <a:latin typeface="+mn-lt"/>
                          <a:ea typeface="+mn-ea"/>
                          <a:cs typeface="+mn-cs"/>
                        </a:rPr>
                        <a:t>그저 조작에 불과했다</a:t>
                      </a:r>
                      <a:r>
                        <a:rPr kumimoji="0" lang="en-US" altLang="ko-KR" sz="1800" b="0" i="0" u="none" strike="noStrike" cap="none" normalizeH="0" baseline="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ko-KR" altLang="en-US" sz="1800" b="1" dirty="0">
                          <a:latin typeface="+mn-lt"/>
                          <a:ea typeface="+mn-ea"/>
                          <a:cs typeface="+mn-cs"/>
                        </a:rPr>
                        <a:t>반대</a:t>
                      </a:r>
                      <a:r>
                        <a:rPr lang="en-US" altLang="ko-KR" sz="1800" b="1" dirty="0">
                          <a:latin typeface="+mn-lt"/>
                          <a:ea typeface="+mn-ea"/>
                          <a:cs typeface="+mn-cs"/>
                        </a:rPr>
                        <a:t>:</a:t>
                      </a:r>
                    </a:p>
                    <a:p>
                      <a:pPr marL="342900" indent="-342900">
                        <a:lnSpc>
                          <a:spcPct val="100000"/>
                        </a:lnSpc>
                        <a:spcBef>
                          <a:spcPts val="1200"/>
                        </a:spcBef>
                        <a:buFont typeface="+mj-lt"/>
                        <a:buAutoNum type="arabicPeriod"/>
                      </a:pPr>
                      <a:r>
                        <a:rPr lang="ko-KR" altLang="en-US" sz="1800" b="0" dirty="0">
                          <a:latin typeface="+mn-lt"/>
                          <a:ea typeface="+mn-ea"/>
                          <a:cs typeface="+mn-cs"/>
                        </a:rPr>
                        <a:t>휘날리는 깃발은 달표면에 막대를 달표면에 꽂고 고정했기 때문이다</a:t>
                      </a:r>
                      <a:r>
                        <a:rPr lang="en-US" altLang="ko-KR" sz="1800" b="0" dirty="0">
                          <a:latin typeface="+mn-lt"/>
                          <a:ea typeface="+mn-ea"/>
                          <a:cs typeface="+mn-cs"/>
                        </a:rPr>
                        <a:t>. </a:t>
                      </a:r>
                    </a:p>
                    <a:p>
                      <a:pPr marL="342900" indent="-342900">
                        <a:lnSpc>
                          <a:spcPct val="100000"/>
                        </a:lnSpc>
                        <a:spcBef>
                          <a:spcPts val="1200"/>
                        </a:spcBef>
                        <a:buFont typeface="+mj-lt"/>
                        <a:buAutoNum type="arabicPeriod"/>
                      </a:pPr>
                      <a:r>
                        <a:rPr lang="ko-KR" altLang="en-US" sz="1800" b="0" dirty="0">
                          <a:latin typeface="+mn-lt"/>
                          <a:ea typeface="+mn-ea"/>
                          <a:cs typeface="+mn-cs"/>
                        </a:rPr>
                        <a:t>노출시간때문에 밤에 찍은 사진은 약한 빛을 포착할 수 없었다</a:t>
                      </a:r>
                      <a:r>
                        <a:rPr lang="en-US" altLang="ko-KR" sz="1800" b="0">
                          <a:latin typeface="+mn-lt"/>
                          <a:ea typeface="+mn-ea"/>
                          <a:cs typeface="+mn-cs"/>
                        </a:rPr>
                        <a:t>. </a:t>
                      </a:r>
                      <a:r>
                        <a:rPr lang="en-US" altLang="ko-KR" sz="1800" b="0">
                          <a:latin typeface="Times New Roman"/>
                          <a:ea typeface="+mn-ea"/>
                          <a:cs typeface="+mn-cs"/>
                          <a:sym typeface="Wingdings" panose="05000000000000000000" pitchFamily="2" charset="2"/>
                        </a:rPr>
                        <a:t>→</a:t>
                      </a:r>
                      <a:r>
                        <a:rPr lang="en-US" altLang="ko-KR" sz="1800" b="0">
                          <a:latin typeface="+mn-lt"/>
                          <a:ea typeface="+mn-ea"/>
                          <a:cs typeface="+mn-cs"/>
                        </a:rPr>
                        <a:t> </a:t>
                      </a:r>
                      <a:r>
                        <a:rPr lang="ko-KR" altLang="en-US" sz="1800" b="0" dirty="0">
                          <a:latin typeface="+mn-lt"/>
                          <a:ea typeface="+mn-ea"/>
                          <a:cs typeface="+mn-cs"/>
                        </a:rPr>
                        <a:t>별이 없는 이유</a:t>
                      </a:r>
                    </a:p>
                    <a:p>
                      <a:pPr marL="342900" indent="-342900">
                        <a:lnSpc>
                          <a:spcPct val="100000"/>
                        </a:lnSpc>
                        <a:spcBef>
                          <a:spcPts val="1200"/>
                        </a:spcBef>
                        <a:buFont typeface="+mj-lt"/>
                        <a:buAutoNum type="arabicPeriod"/>
                      </a:pPr>
                      <a:r>
                        <a:rPr lang="ko-KR" altLang="en-US" sz="1800" b="0" dirty="0">
                          <a:latin typeface="+mn-lt"/>
                          <a:ea typeface="+mn-ea"/>
                          <a:cs typeface="+mn-cs"/>
                        </a:rPr>
                        <a:t>다양한 그림자는 울퉁불퉁한 달 표면 때문이다</a:t>
                      </a:r>
                      <a:r>
                        <a:rPr lang="en-US" altLang="ko-KR" sz="1800" b="0" dirty="0">
                          <a:latin typeface="+mn-lt"/>
                          <a:ea typeface="+mn-ea"/>
                          <a:cs typeface="+mn-cs"/>
                        </a:rPr>
                        <a:t>. </a:t>
                      </a:r>
                    </a:p>
                    <a:p>
                      <a:pPr marL="342900" indent="-342900">
                        <a:lnSpc>
                          <a:spcPct val="100000"/>
                        </a:lnSpc>
                        <a:spcBef>
                          <a:spcPts val="1200"/>
                        </a:spcBef>
                        <a:buFont typeface="+mj-lt"/>
                        <a:buAutoNum type="arabicPeriod"/>
                      </a:pPr>
                      <a:r>
                        <a:rPr lang="ko-KR" altLang="en-US" sz="1800" b="0" dirty="0">
                          <a:latin typeface="+mn-lt"/>
                          <a:ea typeface="+mn-ea"/>
                          <a:cs typeface="+mn-cs"/>
                        </a:rPr>
                        <a:t>인터뷰는 닉슨대통령과 암스트롱이 대화할 때 시간이 </a:t>
                      </a:r>
                      <a:r>
                        <a:rPr lang="ko-KR" altLang="en-US" sz="1800" b="0">
                          <a:latin typeface="+mn-lt"/>
                          <a:ea typeface="+mn-ea"/>
                          <a:cs typeface="+mn-cs"/>
                        </a:rPr>
                        <a:t>지연된 것을 감추기 </a:t>
                      </a:r>
                      <a:r>
                        <a:rPr lang="ko-KR" altLang="en-US" sz="1800" b="0" dirty="0">
                          <a:latin typeface="+mn-lt"/>
                          <a:ea typeface="+mn-ea"/>
                          <a:cs typeface="+mn-cs"/>
                        </a:rPr>
                        <a:t>위해 편집되어진 것이다</a:t>
                      </a:r>
                      <a:r>
                        <a:rPr lang="en-US" altLang="ko-KR" sz="1800" b="0" dirty="0">
                          <a:latin typeface="+mn-lt"/>
                          <a:ea typeface="+mn-ea"/>
                          <a:cs typeface="+mn-cs"/>
                        </a:rPr>
                        <a:t>. </a:t>
                      </a:r>
                      <a:endParaRPr lang="en-US" sz="18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73</a:t>
            </a:fld>
            <a:endParaRPr lang="de-DE" altLang="ko-KR"/>
          </a:p>
        </p:txBody>
      </p:sp>
    </p:spTree>
    <p:extLst>
      <p:ext uri="{BB962C8B-B14F-4D97-AF65-F5344CB8AC3E}">
        <p14:creationId xmlns:p14="http://schemas.microsoft.com/office/powerpoint/2010/main" val="29186242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ko-KR" altLang="en-US" sz="3600">
                <a:solidFill>
                  <a:srgbClr val="004992"/>
                </a:solidFill>
                <a:latin typeface="+mn-lt"/>
                <a:ea typeface="+mn-ea"/>
                <a:cs typeface="+mn-cs"/>
              </a:rPr>
              <a:t>속단하기 “실행”</a:t>
            </a:r>
            <a:br>
              <a:rPr lang="ko-KR" altLang="en-US" sz="3600">
                <a:solidFill>
                  <a:srgbClr val="004992"/>
                </a:solidFill>
                <a:latin typeface="+mn-lt"/>
                <a:ea typeface="+mn-ea"/>
                <a:cs typeface="+mn-cs"/>
              </a:rPr>
            </a:br>
            <a:r>
              <a:rPr lang="en-US" altLang="ko-KR">
                <a:solidFill>
                  <a:srgbClr val="004992"/>
                </a:solidFill>
                <a:latin typeface="+mn-lt"/>
                <a:ea typeface="+mn-ea"/>
                <a:cs typeface="+mn-cs"/>
              </a:rPr>
              <a:t>-</a:t>
            </a:r>
            <a:r>
              <a:rPr lang="ko-KR" altLang="en-US">
                <a:solidFill>
                  <a:srgbClr val="004992"/>
                </a:solidFill>
                <a:latin typeface="+mn-lt"/>
                <a:ea typeface="+mn-ea"/>
                <a:cs typeface="+mn-cs"/>
              </a:rPr>
              <a:t>근거없는 소문</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ko-KR" altLang="en-US" sz="2200" b="0" dirty="0">
                <a:solidFill>
                  <a:srgbClr val="000000"/>
                </a:solidFill>
                <a:latin typeface="+mn-lt"/>
              </a:rPr>
              <a:t>미국 정부는 달착륙을 조작한 것인가</a:t>
            </a:r>
            <a:r>
              <a:rPr lang="en-US" altLang="ko-KR" sz="2200" b="0" dirty="0">
                <a:solidFill>
                  <a:srgbClr val="000000"/>
                </a:solidFill>
                <a:latin typeface="+mn-lt"/>
              </a:rPr>
              <a:t>?</a:t>
            </a:r>
            <a:endParaRPr lang="de-DE" sz="2200" b="0" dirty="0">
              <a:solidFill>
                <a:srgbClr val="000000"/>
              </a:solidFill>
              <a:latin typeface="+mn-lt"/>
            </a:endParaRPr>
          </a:p>
        </p:txBody>
      </p:sp>
      <p:sp>
        <p:nvSpPr>
          <p:cNvPr id="13"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ko-KR" altLang="en-US" sz="1200" b="0" dirty="0">
                <a:latin typeface="+mn-lt"/>
              </a:rPr>
              <a:t>출처</a:t>
            </a:r>
            <a:r>
              <a:rPr lang="en-US" altLang="ko-KR" sz="1200" b="0" dirty="0">
                <a:latin typeface="+mn-lt"/>
              </a:rPr>
              <a:t>: </a:t>
            </a:r>
            <a:r>
              <a:rPr lang="ko-KR" altLang="en-US" sz="1200" b="0" dirty="0">
                <a:latin typeface="+mn-lt"/>
              </a:rPr>
              <a:t>독일 텔레비전 </a:t>
            </a:r>
            <a:r>
              <a:rPr lang="de-DE" altLang="de-DE" sz="1200" b="0" dirty="0">
                <a:latin typeface="+mn-lt"/>
              </a:rPr>
              <a:t>ZDF: „Vorsicht Verschwörung“ (</a:t>
            </a:r>
            <a:r>
              <a:rPr lang="ko-KR" altLang="en-US" sz="1200" b="0" dirty="0">
                <a:latin typeface="+mn-lt"/>
              </a:rPr>
              <a:t>음모조심</a:t>
            </a:r>
            <a:r>
              <a:rPr lang="en-US" altLang="ko-KR" sz="1200" b="0" dirty="0">
                <a:latin typeface="+mn-lt"/>
              </a:rPr>
              <a:t>)</a:t>
            </a:r>
            <a:endParaRPr lang="de-DE" altLang="de-DE" sz="1200" b="0" dirty="0">
              <a:latin typeface="+mn-lt"/>
            </a:endParaRPr>
          </a:p>
        </p:txBody>
      </p:sp>
      <p:sp>
        <p:nvSpPr>
          <p:cNvPr id="14"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ko-KR" altLang="en-US" sz="2400" b="0" dirty="0">
                <a:latin typeface="+mn-lt"/>
              </a:rPr>
              <a:t>롤랜드 에머리치 편집장 </a:t>
            </a:r>
            <a:r>
              <a:rPr lang="en-US" altLang="ko-KR" sz="2400" b="0" dirty="0">
                <a:latin typeface="+mn-lt"/>
              </a:rPr>
              <a:t>(</a:t>
            </a:r>
            <a:r>
              <a:rPr lang="ko-KR" altLang="en-US" sz="2400" b="0" dirty="0">
                <a:latin typeface="+mn-lt"/>
              </a:rPr>
              <a:t>인디펜던스 데이</a:t>
            </a:r>
            <a:r>
              <a:rPr lang="en-US" altLang="ko-KR" sz="2400" b="0" dirty="0">
                <a:latin typeface="+mn-lt"/>
              </a:rPr>
              <a:t>):</a:t>
            </a:r>
            <a:br>
              <a:rPr lang="en-US" altLang="ko-KR" sz="2400" b="0">
                <a:latin typeface="+mn-lt"/>
              </a:rPr>
            </a:br>
            <a:r>
              <a:rPr lang="en-US" altLang="ko-KR" sz="2400" b="0">
                <a:latin typeface="+mn-lt"/>
              </a:rPr>
              <a:t>“</a:t>
            </a:r>
            <a:r>
              <a:rPr lang="ko-KR" altLang="en-US" sz="2400" b="0">
                <a:latin typeface="+mn-lt"/>
              </a:rPr>
              <a:t>달착륙</a:t>
            </a:r>
            <a:r>
              <a:rPr lang="en-US" altLang="ko-KR" sz="2400" b="0" dirty="0">
                <a:latin typeface="+mn-lt"/>
              </a:rPr>
              <a:t>…</a:t>
            </a:r>
            <a:r>
              <a:rPr lang="ko-KR" altLang="en-US" sz="2400" b="0" dirty="0">
                <a:latin typeface="+mn-lt"/>
              </a:rPr>
              <a:t>아주 좋다</a:t>
            </a:r>
            <a:r>
              <a:rPr lang="en-US" altLang="ko-KR" sz="2400" b="0" dirty="0">
                <a:latin typeface="+mn-lt"/>
              </a:rPr>
              <a:t>…</a:t>
            </a:r>
            <a:r>
              <a:rPr lang="ko-KR" altLang="en-US" sz="2400" b="0" dirty="0">
                <a:latin typeface="+mn-lt"/>
              </a:rPr>
              <a:t>그런 일은 </a:t>
            </a:r>
            <a:r>
              <a:rPr lang="en-US" altLang="ko-KR" sz="2400" b="0" dirty="0">
                <a:latin typeface="+mn-lt"/>
              </a:rPr>
              <a:t>1960</a:t>
            </a:r>
            <a:r>
              <a:rPr lang="ko-KR" altLang="en-US" sz="2400" b="0" dirty="0">
                <a:latin typeface="+mn-lt"/>
              </a:rPr>
              <a:t>년대에서는 불가능하다</a:t>
            </a:r>
            <a:r>
              <a:rPr lang="en-US" altLang="ko-KR" sz="2400" b="0" dirty="0">
                <a:latin typeface="+mn-lt"/>
              </a:rPr>
              <a:t>. </a:t>
            </a:r>
            <a:r>
              <a:rPr lang="ko-KR" altLang="en-US" sz="2400" b="0" dirty="0">
                <a:latin typeface="+mn-lt"/>
              </a:rPr>
              <a:t>오늘날의 장비를 갖추었을 지라도 문제제기가 될 수 </a:t>
            </a:r>
            <a:r>
              <a:rPr lang="ko-KR" altLang="en-US" sz="2400" b="0">
                <a:latin typeface="+mn-lt"/>
              </a:rPr>
              <a:t>있다</a:t>
            </a:r>
            <a:r>
              <a:rPr lang="en-US" altLang="ko-KR" sz="2400" b="0">
                <a:latin typeface="+mn-lt"/>
              </a:rPr>
              <a:t>.”</a:t>
            </a:r>
            <a:endParaRPr lang="de-DE" altLang="de-DE" sz="2400" b="0" i="1" dirty="0">
              <a:latin typeface="+mn-lt"/>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ko-KR" altLang="en-US" sz="4000">
                <a:solidFill>
                  <a:srgbClr val="FF0000"/>
                </a:solidFill>
                <a:latin typeface="Calibri Light"/>
              </a:rPr>
              <a:t>아니다</a:t>
            </a:r>
            <a:r>
              <a:rPr lang="en-US" altLang="ko-KR" sz="4000">
                <a:solidFill>
                  <a:srgbClr val="FF0000"/>
                </a:solidFill>
                <a:latin typeface="Calibri Light"/>
              </a:rPr>
              <a:t>! </a:t>
            </a:r>
            <a:endParaRPr lang="de-DE" altLang="de-DE" sz="4000" dirty="0">
              <a:latin typeface="Calibri Light"/>
            </a:endParaRPr>
          </a:p>
        </p:txBody>
      </p:sp>
      <p:sp>
        <p:nvSpPr>
          <p:cNvPr id="5" name="Footer Placeholder 4"/>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6" name="Slide Number Placeholder 5"/>
          <p:cNvSpPr>
            <a:spLocks noGrp="1"/>
          </p:cNvSpPr>
          <p:nvPr>
            <p:ph type="sldNum" sz="quarter" idx="12"/>
          </p:nvPr>
        </p:nvSpPr>
        <p:spPr/>
        <p:txBody>
          <a:bodyPr/>
          <a:lstStyle/>
          <a:p>
            <a:fld id="{1D107B26-C58B-4F39-A909-08EC8D8124B5}" type="slidenum">
              <a:rPr lang="ko-KR" altLang="de-DE" smtClean="0"/>
              <a:pPr/>
              <a:t>74</a:t>
            </a:fld>
            <a:endParaRPr lang="de-DE" altLang="ko-KR"/>
          </a:p>
        </p:txBody>
      </p:sp>
    </p:spTree>
    <p:extLst>
      <p:ext uri="{BB962C8B-B14F-4D97-AF65-F5344CB8AC3E}">
        <p14:creationId xmlns:p14="http://schemas.microsoft.com/office/powerpoint/2010/main" val="7046728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소문이나 다른 음모이론이 어떻게 발생되었는가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ko-KR"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75</a:t>
            </a:fld>
            <a:endParaRPr lang="de-DE" altLang="ko-KR"/>
          </a:p>
        </p:txBody>
      </p:sp>
    </p:spTree>
    <p:extLst>
      <p:ext uri="{BB962C8B-B14F-4D97-AF65-F5344CB8AC3E}">
        <p14:creationId xmlns:p14="http://schemas.microsoft.com/office/powerpoint/2010/main" val="35242442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소문이나 다른 음모이론이 어떻게 발생되었는가</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ko-KR" altLang="en-US" sz="2400" dirty="0">
                <a:solidFill>
                  <a:srgbClr val="333333"/>
                </a:solidFill>
              </a:rPr>
              <a:t>그것들은 종종 현실보다 더 흥미롭다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그것들은 확인하기 어렵고 사람들이 쉽게 믿을수 있는 사실에 기초하고 있다</a:t>
            </a:r>
            <a:r>
              <a:rPr lang="en-US" altLang="ko-KR" sz="2400" dirty="0">
                <a:solidFill>
                  <a:srgbClr val="333333"/>
                </a:solidFill>
              </a:rPr>
              <a:t>.(e.g., </a:t>
            </a:r>
            <a:r>
              <a:rPr lang="ko-KR" altLang="en-US" sz="2400" dirty="0">
                <a:solidFill>
                  <a:srgbClr val="333333"/>
                </a:solidFill>
              </a:rPr>
              <a:t>휘날리는 깃발은 사진이 지구에서 찍힌것임을 나타낸다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그것들은 대체 가능한 설명들을 숨긴다</a:t>
            </a:r>
            <a:r>
              <a:rPr lang="en-US" altLang="ko-KR" sz="2400" dirty="0">
                <a:solidFill>
                  <a:srgbClr val="333333"/>
                </a:solidFill>
              </a:rPr>
              <a:t>. (e.g., </a:t>
            </a:r>
            <a:r>
              <a:rPr lang="ko-KR" altLang="en-US" sz="2400" dirty="0">
                <a:solidFill>
                  <a:srgbClr val="333333"/>
                </a:solidFill>
              </a:rPr>
              <a:t>별이 없는 하늘은 밤에 찍는 사진기술로서 설명될 수 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소문은 맥락 바깥의 사실을 가지고 그것들을 극단으로 몰아간다</a:t>
            </a:r>
            <a:r>
              <a:rPr lang="en-US" altLang="ko-KR"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ko-KR" altLang="en-US"/>
              <a:t>훈련 모듈 </a:t>
            </a:r>
            <a:r>
              <a:rPr lang="en-US" altLang="ko-KR"/>
              <a:t>7 – </a:t>
            </a:r>
            <a:r>
              <a:rPr lang="ko-KR" altLang="en-US"/>
              <a:t>속단하기 </a:t>
            </a:r>
            <a:r>
              <a:rPr lang="en-US" altLang="ko-KR"/>
              <a:t>II</a:t>
            </a:r>
            <a:endParaRPr lang="de-DE" altLang="ko-KR"/>
          </a:p>
        </p:txBody>
      </p:sp>
      <p:sp>
        <p:nvSpPr>
          <p:cNvPr id="7" name="Slide Number Placeholder 6"/>
          <p:cNvSpPr>
            <a:spLocks noGrp="1"/>
          </p:cNvSpPr>
          <p:nvPr>
            <p:ph type="sldNum" sz="quarter" idx="12"/>
          </p:nvPr>
        </p:nvSpPr>
        <p:spPr/>
        <p:txBody>
          <a:bodyPr/>
          <a:lstStyle/>
          <a:p>
            <a:fld id="{A44471A7-275E-49BA-B76F-2B101344F8CD}" type="slidenum">
              <a:rPr lang="ko-KR" altLang="de-DE" smtClean="0"/>
              <a:pPr/>
              <a:t>76</a:t>
            </a:fld>
            <a:endParaRPr lang="de-DE" altLang="ko-KR"/>
          </a:p>
        </p:txBody>
      </p:sp>
    </p:spTree>
    <p:extLst>
      <p:ext uri="{BB962C8B-B14F-4D97-AF65-F5344CB8AC3E}">
        <p14:creationId xmlns:p14="http://schemas.microsoft.com/office/powerpoint/2010/main" val="40948274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3989</Words>
  <Application>Microsoft Office PowerPoint</Application>
  <PresentationFormat>Benutzerdefiniert</PresentationFormat>
  <Paragraphs>696</Paragraphs>
  <Slides>76</Slides>
  <Notes>76</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76</vt:i4>
      </vt:variant>
    </vt:vector>
  </HeadingPairs>
  <TitlesOfParts>
    <vt:vector size="83" baseType="lpstr">
      <vt:lpstr>Arial</vt:lpstr>
      <vt:lpstr>Calibri Light</vt:lpstr>
      <vt:lpstr>Symbol</vt:lpstr>
      <vt:lpstr>Times New Roman</vt:lpstr>
      <vt:lpstr>WingDings</vt:lpstr>
      <vt:lpstr>UKE_PPT-Vorlage_16zu9</vt:lpstr>
      <vt:lpstr>1_UKE_PPT-Vorlage_16zu9</vt:lpstr>
      <vt:lpstr>MCT 7 B – 속단하기 II</vt:lpstr>
      <vt:lpstr>성급한 결론</vt:lpstr>
      <vt:lpstr>성급한 결론</vt:lpstr>
      <vt:lpstr>성급한 결론</vt:lpstr>
      <vt:lpstr>성급한 결론 어떤 종류의 상황에서 우리는 전체적인 진실을 모른채 결론을 내리는가?</vt:lpstr>
      <vt:lpstr>성급한 결론 어떤 종류의 상황에서 우리는 전체적인 진실을 모른채 결론을 내리는가?</vt:lpstr>
      <vt:lpstr>성급한 결론 어떤 종류의 상황에서 우리는 전체적인 진실을 모른채 결론을 내리는가?</vt:lpstr>
      <vt:lpstr>성급한 결론 어떤 종류의 상황에서 우리는 전체적인 진실을 모른채 결론을 내리는가?</vt:lpstr>
      <vt:lpstr>속단하기 “행동에서” - 도시의 일화 -</vt:lpstr>
      <vt:lpstr>속단하기 “행동에서” - 도시의 일화 -</vt:lpstr>
      <vt:lpstr>속단하기 “행동에서” - 도시의 일화 -</vt:lpstr>
      <vt:lpstr>속단하기 “행동에서” - 도시의 일화 -</vt:lpstr>
      <vt:lpstr>속단하기 “행동에서” - 도시의 일화 -</vt:lpstr>
      <vt:lpstr>어떻게 이러한 음모이론이 일어났을까요?</vt:lpstr>
      <vt:lpstr>어떻게 이러한 음모이론이 일어났을까요?</vt:lpstr>
      <vt:lpstr>어떻게 이러한 음모이론이 일어났을까요?</vt:lpstr>
      <vt:lpstr>왜 우리는 이것을 하고 있는가?</vt:lpstr>
      <vt:lpstr>왜 우리는 이것을 하고 있는가?</vt:lpstr>
      <vt:lpstr>정신병 동안 속단이 어떻게 오해를 부추기는가 - 예시</vt:lpstr>
      <vt:lpstr>예</vt:lpstr>
      <vt:lpstr>예</vt:lpstr>
      <vt:lpstr>예</vt:lpstr>
      <vt:lpstr>예</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선택 : 비디오 영상</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일상 생활 적용하기</vt:lpstr>
      <vt:lpstr>일상 생활 적용하기</vt:lpstr>
      <vt:lpstr>일상 생활 적용하기</vt:lpstr>
      <vt:lpstr>일상 생활 적용하기</vt:lpstr>
      <vt:lpstr>일상 생활 적용하기</vt:lpstr>
      <vt:lpstr>정신병이 있을 때 무엇을 해야 하는가?</vt:lpstr>
      <vt:lpstr>정신병이 있을 때 무엇을 해야 하는가?</vt:lpstr>
      <vt:lpstr>정신병이 있을 때 무엇을 해야 하는가?</vt:lpstr>
      <vt:lpstr>집중해주셔서 감사합니다!</vt:lpstr>
      <vt:lpstr>PowerPoint-Präsentation</vt:lpstr>
      <vt:lpstr>속단하기 “실행” -근거없는 소문-</vt:lpstr>
      <vt:lpstr>속단하기 “실행” -근거없는 소문-</vt:lpstr>
      <vt:lpstr>속단하기 “실행” -근거없는 소문-</vt:lpstr>
      <vt:lpstr>속단하기 “실행” -근거없는 소문-</vt:lpstr>
      <vt:lpstr>속단하기 “실행” -근거없는 소문-</vt:lpstr>
      <vt:lpstr>속단하기 “실행” -근거없는 소문-</vt:lpstr>
      <vt:lpstr>소문이나 다른 음모이론이 어떻게 발생되었는가?</vt:lpstr>
      <vt:lpstr>소문이나 다른 음모이론이 어떻게 발생되었는가?</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237</cp:revision>
  <dcterms:created xsi:type="dcterms:W3CDTF">2004-06-30T16:15:23Z</dcterms:created>
  <dcterms:modified xsi:type="dcterms:W3CDTF">2021-10-29T07:27:44Z</dcterms:modified>
</cp:coreProperties>
</file>