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0" r:id="rId1"/>
    <p:sldMasterId id="2147484003" r:id="rId2"/>
  </p:sldMasterIdLst>
  <p:notesMasterIdLst>
    <p:notesMasterId r:id="rId91"/>
  </p:notesMasterIdLst>
  <p:handoutMasterIdLst>
    <p:handoutMasterId r:id="rId92"/>
  </p:handoutMasterIdLst>
  <p:sldIdLst>
    <p:sldId id="978" r:id="rId3"/>
    <p:sldId id="881" r:id="rId4"/>
    <p:sldId id="960" r:id="rId5"/>
    <p:sldId id="959" r:id="rId6"/>
    <p:sldId id="958" r:id="rId7"/>
    <p:sldId id="957" r:id="rId8"/>
    <p:sldId id="847" r:id="rId9"/>
    <p:sldId id="851" r:id="rId10"/>
    <p:sldId id="963" r:id="rId11"/>
    <p:sldId id="962" r:id="rId12"/>
    <p:sldId id="961" r:id="rId13"/>
    <p:sldId id="446" r:id="rId14"/>
    <p:sldId id="908" r:id="rId15"/>
    <p:sldId id="909" r:id="rId16"/>
    <p:sldId id="910" r:id="rId17"/>
    <p:sldId id="911" r:id="rId18"/>
    <p:sldId id="912" r:id="rId19"/>
    <p:sldId id="915" r:id="rId20"/>
    <p:sldId id="965" r:id="rId21"/>
    <p:sldId id="964" r:id="rId22"/>
    <p:sldId id="793" r:id="rId23"/>
    <p:sldId id="794" r:id="rId24"/>
    <p:sldId id="795" r:id="rId25"/>
    <p:sldId id="796" r:id="rId26"/>
    <p:sldId id="797" r:id="rId27"/>
    <p:sldId id="798" r:id="rId28"/>
    <p:sldId id="871" r:id="rId29"/>
    <p:sldId id="966" r:id="rId30"/>
    <p:sldId id="967" r:id="rId31"/>
    <p:sldId id="872" r:id="rId32"/>
    <p:sldId id="926" r:id="rId33"/>
    <p:sldId id="969" r:id="rId34"/>
    <p:sldId id="968" r:id="rId35"/>
    <p:sldId id="803" r:id="rId36"/>
    <p:sldId id="972" r:id="rId37"/>
    <p:sldId id="971" r:id="rId38"/>
    <p:sldId id="970" r:id="rId39"/>
    <p:sldId id="746" r:id="rId40"/>
    <p:sldId id="974" r:id="rId41"/>
    <p:sldId id="973" r:id="rId42"/>
    <p:sldId id="884" r:id="rId43"/>
    <p:sldId id="942" r:id="rId44"/>
    <p:sldId id="857" r:id="rId45"/>
    <p:sldId id="916" r:id="rId46"/>
    <p:sldId id="819" r:id="rId47"/>
    <p:sldId id="820" r:id="rId48"/>
    <p:sldId id="821" r:id="rId49"/>
    <p:sldId id="822" r:id="rId50"/>
    <p:sldId id="823" r:id="rId51"/>
    <p:sldId id="955" r:id="rId52"/>
    <p:sldId id="917" r:id="rId53"/>
    <p:sldId id="845" r:id="rId54"/>
    <p:sldId id="846" r:id="rId55"/>
    <p:sldId id="804" r:id="rId56"/>
    <p:sldId id="807" r:id="rId57"/>
    <p:sldId id="805" r:id="rId58"/>
    <p:sldId id="806" r:id="rId59"/>
    <p:sldId id="918" r:id="rId60"/>
    <p:sldId id="811" r:id="rId61"/>
    <p:sldId id="809" r:id="rId62"/>
    <p:sldId id="810" r:id="rId63"/>
    <p:sldId id="919" r:id="rId64"/>
    <p:sldId id="816" r:id="rId65"/>
    <p:sldId id="817" r:id="rId66"/>
    <p:sldId id="920" r:id="rId67"/>
    <p:sldId id="828" r:id="rId68"/>
    <p:sldId id="829" r:id="rId69"/>
    <p:sldId id="830" r:id="rId70"/>
    <p:sldId id="836" r:id="rId71"/>
    <p:sldId id="831" r:id="rId72"/>
    <p:sldId id="832" r:id="rId73"/>
    <p:sldId id="921" r:id="rId74"/>
    <p:sldId id="837" r:id="rId75"/>
    <p:sldId id="834" r:id="rId76"/>
    <p:sldId id="835" r:id="rId77"/>
    <p:sldId id="790" r:id="rId78"/>
    <p:sldId id="976" r:id="rId79"/>
    <p:sldId id="975" r:id="rId80"/>
    <p:sldId id="977" r:id="rId81"/>
    <p:sldId id="980" r:id="rId82"/>
    <p:sldId id="979" r:id="rId83"/>
    <p:sldId id="956" r:id="rId84"/>
    <p:sldId id="922" r:id="rId85"/>
    <p:sldId id="947" r:id="rId86"/>
    <p:sldId id="948" r:id="rId87"/>
    <p:sldId id="949" r:id="rId88"/>
    <p:sldId id="950" r:id="rId89"/>
    <p:sldId id="951" r:id="rId90"/>
  </p:sldIdLst>
  <p:sldSz cx="12195175" cy="6858000"/>
  <p:notesSz cx="6797675" cy="9926638"/>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11" autoAdjust="0"/>
    <p:restoredTop sz="94725" autoAdjust="0"/>
  </p:normalViewPr>
  <p:slideViewPr>
    <p:cSldViewPr>
      <p:cViewPr varScale="1">
        <p:scale>
          <a:sx n="62" d="100"/>
          <a:sy n="62" d="100"/>
        </p:scale>
        <p:origin x="1040" y="56"/>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9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4010B332-F970-4079-8B78-DAC1D114C4BF}" type="slidenum">
              <a:rPr lang="en-GB" altLang="de-DE"/>
              <a:pPr/>
              <a:t>‹Nr.›</a:t>
            </a:fld>
            <a:endParaRPr lang="en-GB" altLang="de-DE"/>
          </a:p>
        </p:txBody>
      </p:sp>
    </p:spTree>
    <p:extLst>
      <p:ext uri="{BB962C8B-B14F-4D97-AF65-F5344CB8AC3E}">
        <p14:creationId xmlns:p14="http://schemas.microsoft.com/office/powerpoint/2010/main" val="3152352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US"/>
          </a:p>
        </p:txBody>
      </p:sp>
      <p:sp>
        <p:nvSpPr>
          <p:cNvPr id="10752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086DC325-6CBB-4F6A-B8B7-CFD26B682EC9}" type="slidenum">
              <a:rPr lang="en-US" altLang="de-DE"/>
              <a:pPr/>
              <a:t>‹Nr.›</a:t>
            </a:fld>
            <a:endParaRPr lang="en-US" altLang="de-DE"/>
          </a:p>
        </p:txBody>
      </p:sp>
    </p:spTree>
    <p:extLst>
      <p:ext uri="{BB962C8B-B14F-4D97-AF65-F5344CB8AC3E}">
        <p14:creationId xmlns:p14="http://schemas.microsoft.com/office/powerpoint/2010/main" val="33192490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BF192-ECBF-4BB1-8251-55898D2D445C}" type="slidenum">
              <a:rPr lang="en-US" altLang="de-DE" sz="1300"/>
              <a:pPr eaLnBrk="1" hangingPunct="1">
                <a:spcBef>
                  <a:spcPct val="0"/>
                </a:spcBef>
              </a:pPr>
              <a:t>2</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606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BF192-ECBF-4BB1-8251-55898D2D445C}" type="slidenum">
              <a:rPr lang="en-US" altLang="de-DE" sz="1300"/>
              <a:pPr eaLnBrk="1" hangingPunct="1">
                <a:spcBef>
                  <a:spcPct val="0"/>
                </a:spcBef>
              </a:pPr>
              <a:t>3</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606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BF192-ECBF-4BB1-8251-55898D2D445C}" type="slidenum">
              <a:rPr lang="en-US" altLang="de-DE" sz="1300"/>
              <a:pPr eaLnBrk="1" hangingPunct="1">
                <a:spcBef>
                  <a:spcPct val="0"/>
                </a:spcBef>
              </a:pPr>
              <a:t>4</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60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BF192-ECBF-4BB1-8251-55898D2D445C}" type="slidenum">
              <a:rPr lang="en-US" altLang="de-DE" sz="1300"/>
              <a:pPr eaLnBrk="1" hangingPunct="1">
                <a:spcBef>
                  <a:spcPct val="0"/>
                </a:spcBef>
              </a:pPr>
              <a:t>5</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606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BF192-ECBF-4BB1-8251-55898D2D445C}" type="slidenum">
              <a:rPr lang="en-US" altLang="de-DE" sz="1300"/>
              <a:pPr eaLnBrk="1" hangingPunct="1">
                <a:spcBef>
                  <a:spcPct val="0"/>
                </a:spcBef>
              </a:pPr>
              <a:t>6</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606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F0B1F1-411E-4AD6-A6EA-98B6A0CF2097}" type="slidenum">
              <a:rPr lang="en-US" altLang="de-DE" sz="1300"/>
              <a:pPr eaLnBrk="1" hangingPunct="1">
                <a:spcBef>
                  <a:spcPct val="0"/>
                </a:spcBef>
              </a:pPr>
              <a:t>7</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4241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D4FFB3-3B95-40E6-8099-80E86B18DC00}" type="slidenum">
              <a:rPr lang="en-US" altLang="de-DE" sz="1300"/>
              <a:pPr eaLnBrk="1" hangingPunct="1">
                <a:spcBef>
                  <a:spcPct val="0"/>
                </a:spcBef>
              </a:pPr>
              <a:t>8</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D4FFB3-3B95-40E6-8099-80E86B18DC00}" type="slidenum">
              <a:rPr lang="en-US" altLang="de-DE" sz="1300"/>
              <a:pPr eaLnBrk="1" hangingPunct="1">
                <a:spcBef>
                  <a:spcPct val="0"/>
                </a:spcBef>
              </a:pPr>
              <a:t>9</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3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D4FFB3-3B95-40E6-8099-80E86B18DC00}" type="slidenum">
              <a:rPr lang="en-US" altLang="de-DE" sz="1300"/>
              <a:pPr eaLnBrk="1" hangingPunct="1">
                <a:spcBef>
                  <a:spcPct val="0"/>
                </a:spcBef>
              </a:pPr>
              <a:t>10</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3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D4FFB3-3B95-40E6-8099-80E86B18DC00}" type="slidenum">
              <a:rPr lang="en-US" altLang="de-DE" sz="1300"/>
              <a:pPr eaLnBrk="1" hangingPunct="1">
                <a:spcBef>
                  <a:spcPct val="0"/>
                </a:spcBef>
              </a:pPr>
              <a:t>11</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3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2F7673-0015-44D2-9823-EC1E4E7C51DB}" type="slidenum">
              <a:rPr lang="en-US" altLang="de-DE" sz="1300"/>
              <a:pPr eaLnBrk="1" hangingPunct="1">
                <a:spcBef>
                  <a:spcPct val="0"/>
                </a:spcBef>
              </a:pPr>
              <a:t>12</a:t>
            </a:fld>
            <a:endParaRPr lang="en-US" altLang="de-DE" sz="1300"/>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2103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2476F9-16E8-49E6-A151-AF7A6ABF187F}" type="slidenum">
              <a:rPr lang="en-US" altLang="de-DE" sz="1300"/>
              <a:pPr eaLnBrk="1" hangingPunct="1">
                <a:spcBef>
                  <a:spcPct val="0"/>
                </a:spcBef>
              </a:pPr>
              <a:t>13</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ko-KR" altLang="en-US">
              <a:latin typeface="Arial" panose="020B0604020202020204" pitchFamily="34" charset="0"/>
              <a:ea typeface="굴림" pitchFamily="34" charset="-127"/>
            </a:endParaRPr>
          </a:p>
        </p:txBody>
      </p:sp>
    </p:spTree>
    <p:extLst>
      <p:ext uri="{BB962C8B-B14F-4D97-AF65-F5344CB8AC3E}">
        <p14:creationId xmlns:p14="http://schemas.microsoft.com/office/powerpoint/2010/main" val="4127425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B5C1A-FD72-4246-95D3-55023B2A6C4E}" type="slidenum">
              <a:rPr lang="en-US" altLang="de-DE" sz="1300"/>
              <a:pPr eaLnBrk="1" hangingPunct="1">
                <a:spcBef>
                  <a:spcPct val="0"/>
                </a:spcBef>
              </a:pPr>
              <a:t>14</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굴림" pitchFamily="34" charset="-127"/>
            </a:endParaRPr>
          </a:p>
        </p:txBody>
      </p:sp>
    </p:spTree>
    <p:extLst>
      <p:ext uri="{BB962C8B-B14F-4D97-AF65-F5344CB8AC3E}">
        <p14:creationId xmlns:p14="http://schemas.microsoft.com/office/powerpoint/2010/main" val="333368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82011B-FA01-4319-9544-654B4279550C}" type="slidenum">
              <a:rPr lang="en-US" altLang="de-DE" sz="1300"/>
              <a:pPr eaLnBrk="1" hangingPunct="1">
                <a:spcBef>
                  <a:spcPct val="0"/>
                </a:spcBef>
              </a:pPr>
              <a:t>15</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ko-KR" altLang="en-US">
              <a:latin typeface="Arial" panose="020B0604020202020204" pitchFamily="34" charset="0"/>
              <a:ea typeface="굴림" pitchFamily="34" charset="-127"/>
            </a:endParaRPr>
          </a:p>
        </p:txBody>
      </p:sp>
    </p:spTree>
    <p:extLst>
      <p:ext uri="{BB962C8B-B14F-4D97-AF65-F5344CB8AC3E}">
        <p14:creationId xmlns:p14="http://schemas.microsoft.com/office/powerpoint/2010/main" val="2387576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7EFD68-DCE4-4197-B533-34E081D8B32F}" type="slidenum">
              <a:rPr lang="en-US" altLang="de-DE" sz="1300"/>
              <a:pPr eaLnBrk="1" hangingPunct="1">
                <a:spcBef>
                  <a:spcPct val="0"/>
                </a:spcBef>
              </a:pPr>
              <a:t>16</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ko-KR" altLang="en-US">
              <a:latin typeface="Arial" panose="020B0604020202020204" pitchFamily="34" charset="0"/>
              <a:ea typeface="굴림" pitchFamily="34" charset="-127"/>
            </a:endParaRPr>
          </a:p>
        </p:txBody>
      </p:sp>
    </p:spTree>
    <p:extLst>
      <p:ext uri="{BB962C8B-B14F-4D97-AF65-F5344CB8AC3E}">
        <p14:creationId xmlns:p14="http://schemas.microsoft.com/office/powerpoint/2010/main" val="3042848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2BA8EB-CF04-454F-B18E-3E9474D1FBCA}" type="slidenum">
              <a:rPr lang="en-US" altLang="de-DE" sz="1300"/>
              <a:pPr eaLnBrk="1" hangingPunct="1">
                <a:spcBef>
                  <a:spcPct val="0"/>
                </a:spcBef>
              </a:pPr>
              <a:t>17</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굴림" pitchFamily="34" charset="-127"/>
            </a:endParaRPr>
          </a:p>
        </p:txBody>
      </p:sp>
    </p:spTree>
    <p:extLst>
      <p:ext uri="{BB962C8B-B14F-4D97-AF65-F5344CB8AC3E}">
        <p14:creationId xmlns:p14="http://schemas.microsoft.com/office/powerpoint/2010/main" val="2211909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22E81D-6EF2-48E4-9129-9344771289C8}" type="slidenum">
              <a:rPr lang="en-US" altLang="de-DE" sz="1300"/>
              <a:pPr eaLnBrk="1" hangingPunct="1">
                <a:spcBef>
                  <a:spcPct val="0"/>
                </a:spcBef>
              </a:pPr>
              <a:t>18</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730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22E81D-6EF2-48E4-9129-9344771289C8}" type="slidenum">
              <a:rPr lang="en-US" altLang="de-DE" sz="1300"/>
              <a:pPr eaLnBrk="1" hangingPunct="1">
                <a:spcBef>
                  <a:spcPct val="0"/>
                </a:spcBef>
              </a:pPr>
              <a:t>19</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730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22E81D-6EF2-48E4-9129-9344771289C8}" type="slidenum">
              <a:rPr lang="en-US" altLang="de-DE" sz="1300"/>
              <a:pPr eaLnBrk="1" hangingPunct="1">
                <a:spcBef>
                  <a:spcPct val="0"/>
                </a:spcBef>
              </a:pPr>
              <a:t>20</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2730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6428A5-8F5F-4508-BF41-BD726FDD45F6}" type="slidenum">
              <a:rPr lang="en-US" altLang="de-DE" sz="1300"/>
              <a:pPr eaLnBrk="1" hangingPunct="1">
                <a:spcBef>
                  <a:spcPct val="0"/>
                </a:spcBef>
              </a:pPr>
              <a:t>21</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5064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1BB6E3-8DA7-409D-BDEB-865E24FBFE0A}" type="slidenum">
              <a:rPr lang="en-US" altLang="de-DE" sz="1300"/>
              <a:pPr eaLnBrk="1" hangingPunct="1">
                <a:spcBef>
                  <a:spcPct val="0"/>
                </a:spcBef>
              </a:pPr>
              <a:t>22</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180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306405-D836-4394-A97E-9B27C2B55B04}" type="slidenum">
              <a:rPr lang="en-US" altLang="de-DE" sz="1300"/>
              <a:pPr eaLnBrk="1" hangingPunct="1">
                <a:spcBef>
                  <a:spcPct val="0"/>
                </a:spcBef>
              </a:pPr>
              <a:t>23</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4547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2819D4-54D1-43AE-A300-DD615C4BA090}" type="slidenum">
              <a:rPr lang="en-US" altLang="de-DE" sz="1300"/>
              <a:pPr eaLnBrk="1" hangingPunct="1">
                <a:spcBef>
                  <a:spcPct val="0"/>
                </a:spcBef>
              </a:pPr>
              <a:t>24</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9829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C4183-79A0-4279-A98D-D8C1881CDD32}" type="slidenum">
              <a:rPr lang="en-US" altLang="de-DE" sz="1300"/>
              <a:pPr eaLnBrk="1" hangingPunct="1">
                <a:spcBef>
                  <a:spcPct val="0"/>
                </a:spcBef>
              </a:pPr>
              <a:t>25</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974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D0A74A-E73C-4FEF-89CB-368C49D224D8}" type="slidenum">
              <a:rPr lang="en-US" altLang="de-DE" sz="1300"/>
              <a:pPr eaLnBrk="1" hangingPunct="1">
                <a:spcBef>
                  <a:spcPct val="0"/>
                </a:spcBef>
              </a:pPr>
              <a:t>26</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63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AF6F8D-8F1D-4E74-AB10-184A87DA7C6F}" type="slidenum">
              <a:rPr lang="en-US" altLang="de-DE" sz="1300"/>
              <a:pPr eaLnBrk="1" hangingPunct="1">
                <a:spcBef>
                  <a:spcPct val="0"/>
                </a:spcBef>
              </a:pPr>
              <a:t>27</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354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AF6F8D-8F1D-4E74-AB10-184A87DA7C6F}" type="slidenum">
              <a:rPr lang="en-US" altLang="de-DE" sz="1300"/>
              <a:pPr eaLnBrk="1" hangingPunct="1">
                <a:spcBef>
                  <a:spcPct val="0"/>
                </a:spcBef>
              </a:pPr>
              <a:t>28</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354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AF6F8D-8F1D-4E74-AB10-184A87DA7C6F}" type="slidenum">
              <a:rPr lang="en-US" altLang="de-DE" sz="1300"/>
              <a:pPr eaLnBrk="1" hangingPunct="1">
                <a:spcBef>
                  <a:spcPct val="0"/>
                </a:spcBef>
              </a:pPr>
              <a:t>29</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0835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04DD52-E1DF-4147-ADE8-ECB76C7ED361}" type="slidenum">
              <a:rPr lang="en-US" altLang="de-DE" sz="1300"/>
              <a:pPr eaLnBrk="1" hangingPunct="1">
                <a:spcBef>
                  <a:spcPct val="0"/>
                </a:spcBef>
              </a:pPr>
              <a:t>30</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2245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15963" indent="-274638" defTabSz="955675" eaLnBrk="0" hangingPunct="0">
              <a:spcBef>
                <a:spcPct val="30000"/>
              </a:spcBef>
              <a:defRPr sz="1200">
                <a:solidFill>
                  <a:schemeClr val="tx1"/>
                </a:solidFill>
                <a:latin typeface="Arial" panose="020B0604020202020204" pitchFamily="34" charset="0"/>
              </a:defRPr>
            </a:lvl2pPr>
            <a:lvl3pPr marL="1101725" indent="-219075" defTabSz="955675" eaLnBrk="0" hangingPunct="0">
              <a:spcBef>
                <a:spcPct val="30000"/>
              </a:spcBef>
              <a:defRPr sz="1200">
                <a:solidFill>
                  <a:schemeClr val="tx1"/>
                </a:solidFill>
                <a:latin typeface="Arial" panose="020B0604020202020204" pitchFamily="34" charset="0"/>
              </a:defRPr>
            </a:lvl3pPr>
            <a:lvl4pPr marL="1543050" indent="-219075" defTabSz="955675" eaLnBrk="0" hangingPunct="0">
              <a:spcBef>
                <a:spcPct val="30000"/>
              </a:spcBef>
              <a:defRPr sz="1200">
                <a:solidFill>
                  <a:schemeClr val="tx1"/>
                </a:solidFill>
                <a:latin typeface="Arial" panose="020B0604020202020204" pitchFamily="34" charset="0"/>
              </a:defRPr>
            </a:lvl4pPr>
            <a:lvl5pPr marL="1984375" indent="-219075" defTabSz="955675" eaLnBrk="0" hangingPunct="0">
              <a:spcBef>
                <a:spcPct val="30000"/>
              </a:spcBef>
              <a:defRPr sz="1200">
                <a:solidFill>
                  <a:schemeClr val="tx1"/>
                </a:solidFill>
                <a:latin typeface="Arial" panose="020B0604020202020204" pitchFamily="34" charset="0"/>
              </a:defRPr>
            </a:lvl5pPr>
            <a:lvl6pPr marL="2441575" indent="-219075" defTabSz="955675"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955675"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955675"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4899A6-D4BD-4A85-9673-5B0FEF971BEC}" type="slidenum">
              <a:rPr lang="en-US" altLang="de-DE" sz="1300"/>
              <a:pPr eaLnBrk="1" hangingPunct="1">
                <a:spcBef>
                  <a:spcPct val="0"/>
                </a:spcBef>
              </a:pPr>
              <a:t>31</a:t>
            </a:fld>
            <a:endParaRPr lang="en-US" altLang="de-DE" sz="1300"/>
          </a:p>
        </p:txBody>
      </p:sp>
      <p:sp>
        <p:nvSpPr>
          <p:cNvPr id="141315" name="Rectangle 2"/>
          <p:cNvSpPr>
            <a:spLocks noGrp="1" noRot="1" noChangeAspect="1" noChangeArrowheads="1" noTextEdit="1"/>
          </p:cNvSpPr>
          <p:nvPr>
            <p:ph type="sldImg"/>
          </p:nvPr>
        </p:nvSpPr>
        <p:spPr>
          <a:xfrm>
            <a:off x="90488" y="744538"/>
            <a:ext cx="6616700"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142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15963" indent="-274638" defTabSz="955675" eaLnBrk="0" hangingPunct="0">
              <a:spcBef>
                <a:spcPct val="30000"/>
              </a:spcBef>
              <a:defRPr sz="1200">
                <a:solidFill>
                  <a:schemeClr val="tx1"/>
                </a:solidFill>
                <a:latin typeface="Arial" panose="020B0604020202020204" pitchFamily="34" charset="0"/>
              </a:defRPr>
            </a:lvl2pPr>
            <a:lvl3pPr marL="1101725" indent="-219075" defTabSz="955675" eaLnBrk="0" hangingPunct="0">
              <a:spcBef>
                <a:spcPct val="30000"/>
              </a:spcBef>
              <a:defRPr sz="1200">
                <a:solidFill>
                  <a:schemeClr val="tx1"/>
                </a:solidFill>
                <a:latin typeface="Arial" panose="020B0604020202020204" pitchFamily="34" charset="0"/>
              </a:defRPr>
            </a:lvl3pPr>
            <a:lvl4pPr marL="1543050" indent="-219075" defTabSz="955675" eaLnBrk="0" hangingPunct="0">
              <a:spcBef>
                <a:spcPct val="30000"/>
              </a:spcBef>
              <a:defRPr sz="1200">
                <a:solidFill>
                  <a:schemeClr val="tx1"/>
                </a:solidFill>
                <a:latin typeface="Arial" panose="020B0604020202020204" pitchFamily="34" charset="0"/>
              </a:defRPr>
            </a:lvl4pPr>
            <a:lvl5pPr marL="1984375" indent="-219075" defTabSz="955675" eaLnBrk="0" hangingPunct="0">
              <a:spcBef>
                <a:spcPct val="30000"/>
              </a:spcBef>
              <a:defRPr sz="1200">
                <a:solidFill>
                  <a:schemeClr val="tx1"/>
                </a:solidFill>
                <a:latin typeface="Arial" panose="020B0604020202020204" pitchFamily="34" charset="0"/>
              </a:defRPr>
            </a:lvl5pPr>
            <a:lvl6pPr marL="2441575" indent="-219075" defTabSz="955675"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955675"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955675"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4899A6-D4BD-4A85-9673-5B0FEF971BEC}" type="slidenum">
              <a:rPr lang="en-US" altLang="de-DE" sz="1300"/>
              <a:pPr eaLnBrk="1" hangingPunct="1">
                <a:spcBef>
                  <a:spcPct val="0"/>
                </a:spcBef>
              </a:pPr>
              <a:t>32</a:t>
            </a:fld>
            <a:endParaRPr lang="en-US" altLang="de-DE" sz="1300"/>
          </a:p>
        </p:txBody>
      </p:sp>
      <p:sp>
        <p:nvSpPr>
          <p:cNvPr id="141315" name="Rectangle 2"/>
          <p:cNvSpPr>
            <a:spLocks noGrp="1" noRot="1" noChangeAspect="1" noChangeArrowheads="1" noTextEdit="1"/>
          </p:cNvSpPr>
          <p:nvPr>
            <p:ph type="sldImg"/>
          </p:nvPr>
        </p:nvSpPr>
        <p:spPr>
          <a:xfrm>
            <a:off x="90488" y="744538"/>
            <a:ext cx="6616700"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142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15963" indent="-274638" defTabSz="955675" eaLnBrk="0" hangingPunct="0">
              <a:spcBef>
                <a:spcPct val="30000"/>
              </a:spcBef>
              <a:defRPr sz="1200">
                <a:solidFill>
                  <a:schemeClr val="tx1"/>
                </a:solidFill>
                <a:latin typeface="Arial" panose="020B0604020202020204" pitchFamily="34" charset="0"/>
              </a:defRPr>
            </a:lvl2pPr>
            <a:lvl3pPr marL="1101725" indent="-219075" defTabSz="955675" eaLnBrk="0" hangingPunct="0">
              <a:spcBef>
                <a:spcPct val="30000"/>
              </a:spcBef>
              <a:defRPr sz="1200">
                <a:solidFill>
                  <a:schemeClr val="tx1"/>
                </a:solidFill>
                <a:latin typeface="Arial" panose="020B0604020202020204" pitchFamily="34" charset="0"/>
              </a:defRPr>
            </a:lvl3pPr>
            <a:lvl4pPr marL="1543050" indent="-219075" defTabSz="955675" eaLnBrk="0" hangingPunct="0">
              <a:spcBef>
                <a:spcPct val="30000"/>
              </a:spcBef>
              <a:defRPr sz="1200">
                <a:solidFill>
                  <a:schemeClr val="tx1"/>
                </a:solidFill>
                <a:latin typeface="Arial" panose="020B0604020202020204" pitchFamily="34" charset="0"/>
              </a:defRPr>
            </a:lvl4pPr>
            <a:lvl5pPr marL="1984375" indent="-219075" defTabSz="955675" eaLnBrk="0" hangingPunct="0">
              <a:spcBef>
                <a:spcPct val="30000"/>
              </a:spcBef>
              <a:defRPr sz="1200">
                <a:solidFill>
                  <a:schemeClr val="tx1"/>
                </a:solidFill>
                <a:latin typeface="Arial" panose="020B0604020202020204" pitchFamily="34" charset="0"/>
              </a:defRPr>
            </a:lvl5pPr>
            <a:lvl6pPr marL="2441575" indent="-219075" defTabSz="955675"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955675"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955675"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4899A6-D4BD-4A85-9673-5B0FEF971BEC}" type="slidenum">
              <a:rPr lang="en-US" altLang="de-DE" sz="1300"/>
              <a:pPr eaLnBrk="1" hangingPunct="1">
                <a:spcBef>
                  <a:spcPct val="0"/>
                </a:spcBef>
              </a:pPr>
              <a:t>33</a:t>
            </a:fld>
            <a:endParaRPr lang="en-US" altLang="de-DE" sz="1300"/>
          </a:p>
        </p:txBody>
      </p:sp>
      <p:sp>
        <p:nvSpPr>
          <p:cNvPr id="141315" name="Rectangle 2"/>
          <p:cNvSpPr>
            <a:spLocks noGrp="1" noRot="1" noChangeAspect="1" noChangeArrowheads="1" noTextEdit="1"/>
          </p:cNvSpPr>
          <p:nvPr>
            <p:ph type="sldImg"/>
          </p:nvPr>
        </p:nvSpPr>
        <p:spPr>
          <a:xfrm>
            <a:off x="90488" y="744538"/>
            <a:ext cx="6616700"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1427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D3A00-B11A-48BD-AB7D-60E39FA68077}" type="slidenum">
              <a:rPr lang="en-US" altLang="de-DE" sz="1300"/>
              <a:pPr eaLnBrk="1" hangingPunct="1">
                <a:spcBef>
                  <a:spcPct val="0"/>
                </a:spcBef>
              </a:pPr>
              <a:t>34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5698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D3A00-B11A-48BD-AB7D-60E39FA68077}" type="slidenum">
              <a:rPr lang="en-US" altLang="de-DE" sz="1300"/>
              <a:pPr eaLnBrk="1" hangingPunct="1">
                <a:spcBef>
                  <a:spcPct val="0"/>
                </a:spcBef>
              </a:pPr>
              <a:t>35</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56986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D3A00-B11A-48BD-AB7D-60E39FA68077}" type="slidenum">
              <a:rPr lang="en-US" altLang="de-DE" sz="1300"/>
              <a:pPr eaLnBrk="1" hangingPunct="1">
                <a:spcBef>
                  <a:spcPct val="0"/>
                </a:spcBef>
              </a:pPr>
              <a:t>36</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5698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D3A00-B11A-48BD-AB7D-60E39FA68077}" type="slidenum">
              <a:rPr lang="en-US" altLang="de-DE" sz="1300"/>
              <a:pPr eaLnBrk="1" hangingPunct="1">
                <a:spcBef>
                  <a:spcPct val="0"/>
                </a:spcBef>
              </a:pPr>
              <a:t>37</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56986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0BFDE-740B-4576-96DB-69D4903E5406}" type="slidenum">
              <a:rPr lang="en-US" altLang="de-DE" sz="1300"/>
              <a:pPr eaLnBrk="1" hangingPunct="1">
                <a:spcBef>
                  <a:spcPct val="0"/>
                </a:spcBef>
              </a:pPr>
              <a:t>38</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961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0BFDE-740B-4576-96DB-69D4903E5406}" type="slidenum">
              <a:rPr lang="en-US" altLang="de-DE" sz="1300"/>
              <a:pPr eaLnBrk="1" hangingPunct="1">
                <a:spcBef>
                  <a:spcPct val="0"/>
                </a:spcBef>
              </a:pPr>
              <a:t>39</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9618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0BFDE-740B-4576-96DB-69D4903E5406}" type="slidenum">
              <a:rPr lang="en-US" altLang="de-DE" sz="1300"/>
              <a:pPr eaLnBrk="1" hangingPunct="1">
                <a:spcBef>
                  <a:spcPct val="0"/>
                </a:spcBef>
              </a:pPr>
              <a:t>40</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9618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989FB4-0E96-4E23-9614-64C98834A3B5}" type="slidenum">
              <a:rPr lang="en-US" altLang="de-DE" sz="1300"/>
              <a:pPr eaLnBrk="1" hangingPunct="1">
                <a:spcBef>
                  <a:spcPct val="0"/>
                </a:spcBef>
              </a:pPr>
              <a:t>41</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ln/>
        </p:spPr>
      </p:sp>
      <p:sp>
        <p:nvSpPr>
          <p:cNvPr id="149508"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74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28E537-874E-46F6-9040-1A74FA52C574}" type="slidenum">
              <a:rPr lang="en-US" altLang="de-DE" sz="1300"/>
              <a:pPr eaLnBrk="1" hangingPunct="1">
                <a:spcBef>
                  <a:spcPct val="0"/>
                </a:spcBef>
              </a:pPr>
              <a:t>42</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81704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5C8DCB-7798-4E1B-B08A-5435898FFDC8}" type="slidenum">
              <a:rPr lang="en-US" altLang="de-DE" sz="1300"/>
              <a:pPr eaLnBrk="1" hangingPunct="1">
                <a:spcBef>
                  <a:spcPct val="0"/>
                </a:spcBef>
              </a:pPr>
              <a:t>43</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2701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32790D-BC82-464F-BC0A-3DFC9131C915}" type="slidenum">
              <a:rPr lang="en-US" altLang="de-DE" sz="1300"/>
              <a:pPr eaLnBrk="1" hangingPunct="1">
                <a:spcBef>
                  <a:spcPct val="0"/>
                </a:spcBef>
              </a:pPr>
              <a:t>44</a:t>
            </a:fld>
            <a:endParaRPr lang="en-US" altLang="de-DE" sz="1300"/>
          </a:p>
        </p:txBody>
      </p:sp>
      <p:sp>
        <p:nvSpPr>
          <p:cNvPr id="152579" name="Rectangle 2"/>
          <p:cNvSpPr>
            <a:spLocks noGrp="1" noRot="1" noChangeAspect="1" noChangeArrowheads="1" noTextEdit="1"/>
          </p:cNvSpPr>
          <p:nvPr>
            <p:ph type="sldImg"/>
          </p:nvPr>
        </p:nvSpPr>
        <p:spPr>
          <a:xfrm>
            <a:off x="90488" y="744538"/>
            <a:ext cx="6616700" cy="3722687"/>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49619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053A58-2D81-4E6F-AD6C-B66F82517549}" type="slidenum">
              <a:rPr lang="en-US" altLang="de-DE" sz="1300"/>
              <a:pPr eaLnBrk="1" hangingPunct="1">
                <a:spcBef>
                  <a:spcPct val="0"/>
                </a:spcBef>
              </a:pPr>
              <a:t>45</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167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8248CF-56C4-456E-889D-2ABB9435EB32}" type="slidenum">
              <a:rPr lang="en-US" altLang="de-DE" sz="1300"/>
              <a:pPr eaLnBrk="1" hangingPunct="1">
                <a:spcBef>
                  <a:spcPct val="0"/>
                </a:spcBef>
              </a:pPr>
              <a:t>46</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405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2D008B-EC39-4069-974C-8F4100D34CF5}" type="slidenum">
              <a:rPr lang="en-US" altLang="de-DE" sz="1300"/>
              <a:pPr eaLnBrk="1" hangingPunct="1">
                <a:spcBef>
                  <a:spcPct val="0"/>
                </a:spcBef>
              </a:pPr>
              <a:t>47</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5840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0E6C5E-B641-42BE-9E39-AD4F15FAB54E}" type="slidenum">
              <a:rPr lang="en-US" altLang="de-DE" sz="1300"/>
              <a:pPr eaLnBrk="1" hangingPunct="1">
                <a:spcBef>
                  <a:spcPct val="0"/>
                </a:spcBef>
              </a:pPr>
              <a:t>48</a:t>
            </a:fld>
            <a:endParaRPr lang="en-US" altLang="de-DE" sz="1300"/>
          </a:p>
        </p:txBody>
      </p:sp>
      <p:sp>
        <p:nvSpPr>
          <p:cNvPr id="15667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7814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5E6780-7057-45ED-AC51-21DE21B7D0CA}" type="slidenum">
              <a:rPr lang="en-US" altLang="de-DE" sz="1300"/>
              <a:pPr eaLnBrk="1" hangingPunct="1">
                <a:spcBef>
                  <a:spcPct val="0"/>
                </a:spcBef>
              </a:pPr>
              <a:t>49</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15861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EE845B-2B53-4650-B359-33EEB453B709}" type="slidenum">
              <a:rPr lang="en-US" altLang="de-DE" sz="1300"/>
              <a:pPr eaLnBrk="1" hangingPunct="1">
                <a:spcBef>
                  <a:spcPct val="0"/>
                </a:spcBef>
              </a:pPr>
              <a:t>51</a:t>
            </a:fld>
            <a:endParaRPr lang="en-US" altLang="de-DE" sz="1300"/>
          </a:p>
        </p:txBody>
      </p:sp>
      <p:sp>
        <p:nvSpPr>
          <p:cNvPr id="159747" name="Rectangle 2"/>
          <p:cNvSpPr>
            <a:spLocks noGrp="1" noRot="1" noChangeAspect="1" noChangeArrowheads="1" noTextEdit="1"/>
          </p:cNvSpPr>
          <p:nvPr>
            <p:ph type="sldImg"/>
          </p:nvPr>
        </p:nvSpPr>
        <p:spPr>
          <a:xfrm>
            <a:off x="90488" y="744538"/>
            <a:ext cx="6616700"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3829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B529A8-33F4-4A47-BB85-42942C251035}" type="slidenum">
              <a:rPr lang="en-US" altLang="de-DE" sz="1300"/>
              <a:pPr eaLnBrk="1" hangingPunct="1">
                <a:spcBef>
                  <a:spcPct val="0"/>
                </a:spcBef>
              </a:pPr>
              <a:t>52</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30484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C50159-66CE-4A02-B189-8DE75C487552}" type="slidenum">
              <a:rPr lang="en-US" altLang="de-DE" sz="1300"/>
              <a:pPr eaLnBrk="1" hangingPunct="1">
                <a:spcBef>
                  <a:spcPct val="0"/>
                </a:spcBef>
              </a:pPr>
              <a:t>53</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74915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86D483-8C60-4211-BA6C-9A453A79C6D7}" type="slidenum">
              <a:rPr lang="en-US" altLang="de-DE" sz="1300"/>
              <a:pPr eaLnBrk="1" hangingPunct="1">
                <a:spcBef>
                  <a:spcPct val="0"/>
                </a:spcBef>
              </a:pPr>
              <a:t>54</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96286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193AC-C273-468D-A163-3A68840E3715}" type="slidenum">
              <a:rPr lang="en-US" altLang="de-DE" sz="1300"/>
              <a:pPr eaLnBrk="1" hangingPunct="1">
                <a:spcBef>
                  <a:spcPct val="0"/>
                </a:spcBef>
              </a:pPr>
              <a:t>55</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2272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C376F1-CDE4-4A3B-B28C-12C0FAFB782C}" type="slidenum">
              <a:rPr lang="en-US" altLang="de-DE" sz="1300"/>
              <a:pPr eaLnBrk="1" hangingPunct="1">
                <a:spcBef>
                  <a:spcPct val="0"/>
                </a:spcBef>
              </a:pPr>
              <a:t>56</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87350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E9F956-2A0B-4C8D-B48F-302F71069B25}" type="slidenum">
              <a:rPr lang="en-US" altLang="de-DE" sz="1300"/>
              <a:pPr eaLnBrk="1" hangingPunct="1">
                <a:spcBef>
                  <a:spcPct val="0"/>
                </a:spcBef>
              </a:pPr>
              <a:t>57</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65243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6C41C9-9C45-4CE2-AB31-206797F19F00}" type="slidenum">
              <a:rPr lang="en-US" altLang="de-DE" sz="1300"/>
              <a:pPr eaLnBrk="1" hangingPunct="1">
                <a:spcBef>
                  <a:spcPct val="0"/>
                </a:spcBef>
              </a:pPr>
              <a:t>58</a:t>
            </a:fld>
            <a:endParaRPr lang="en-US" altLang="de-DE"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44796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CBF321-5C2D-4089-A5F4-2971E7616F96}" type="slidenum">
              <a:rPr lang="en-US" altLang="de-DE" sz="1300"/>
              <a:pPr eaLnBrk="1" hangingPunct="1">
                <a:spcBef>
                  <a:spcPct val="0"/>
                </a:spcBef>
              </a:pPr>
              <a:t>59</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328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93913E-9080-426F-BF09-B98DC668389F}" type="slidenum">
              <a:rPr lang="en-US" altLang="de-DE" sz="1300"/>
              <a:pPr eaLnBrk="1" hangingPunct="1">
                <a:spcBef>
                  <a:spcPct val="0"/>
                </a:spcBef>
              </a:pPr>
              <a:t>60</a:t>
            </a:fld>
            <a:endParaRPr lang="en-US" altLang="de-DE" sz="1300"/>
          </a:p>
        </p:txBody>
      </p:sp>
      <p:sp>
        <p:nvSpPr>
          <p:cNvPr id="16896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21657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89F427-F33A-4F84-94EC-56BFEC3DDB73}" type="slidenum">
              <a:rPr lang="en-US" altLang="de-DE" sz="1300"/>
              <a:pPr eaLnBrk="1" hangingPunct="1">
                <a:spcBef>
                  <a:spcPct val="0"/>
                </a:spcBef>
              </a:pPr>
              <a:t>61</a:t>
            </a:fld>
            <a:endParaRPr lang="en-US" altLang="de-DE" sz="1300"/>
          </a:p>
        </p:txBody>
      </p:sp>
      <p:sp>
        <p:nvSpPr>
          <p:cNvPr id="16998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9051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030076-4D16-4F9B-9EF0-BBB0117849D8}" type="slidenum">
              <a:rPr lang="en-US" altLang="de-DE" sz="1300"/>
              <a:pPr eaLnBrk="1" hangingPunct="1">
                <a:spcBef>
                  <a:spcPct val="0"/>
                </a:spcBef>
              </a:pPr>
              <a:t>62</a:t>
            </a:fld>
            <a:endParaRPr lang="en-US" altLang="de-DE" sz="1300"/>
          </a:p>
        </p:txBody>
      </p:sp>
      <p:sp>
        <p:nvSpPr>
          <p:cNvPr id="171011" name="Rectangle 2"/>
          <p:cNvSpPr>
            <a:spLocks noGrp="1" noRot="1" noChangeAspect="1" noChangeArrowheads="1" noTextEdit="1"/>
          </p:cNvSpPr>
          <p:nvPr>
            <p:ph type="sldImg"/>
          </p:nvPr>
        </p:nvSpPr>
        <p:spPr>
          <a:xfrm>
            <a:off x="90488" y="744538"/>
            <a:ext cx="6616700"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76921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52156-BB56-4A55-B89B-AE08BEE975DE}" type="slidenum">
              <a:rPr lang="en-US" altLang="de-DE" sz="1300"/>
              <a:pPr eaLnBrk="1" hangingPunct="1">
                <a:spcBef>
                  <a:spcPct val="0"/>
                </a:spcBef>
              </a:pPr>
              <a:t>63</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94107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DA5477-BC29-4C26-8036-63CE2ED3EC7B}" type="slidenum">
              <a:rPr lang="en-US" altLang="de-DE" sz="1300"/>
              <a:pPr eaLnBrk="1" hangingPunct="1">
                <a:spcBef>
                  <a:spcPct val="0"/>
                </a:spcBef>
              </a:pPr>
              <a:t>64</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2174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DC0B7C-B9F4-4233-8F52-DFA8C62549BD}" type="slidenum">
              <a:rPr lang="en-US" altLang="de-DE" sz="1300"/>
              <a:pPr eaLnBrk="1" hangingPunct="1">
                <a:spcBef>
                  <a:spcPct val="0"/>
                </a:spcBef>
              </a:pPr>
              <a:t>65</a:t>
            </a:fld>
            <a:endParaRPr lang="en-US" altLang="de-DE" sz="1300"/>
          </a:p>
        </p:txBody>
      </p:sp>
      <p:sp>
        <p:nvSpPr>
          <p:cNvPr id="174083" name="Rectangle 2"/>
          <p:cNvSpPr>
            <a:spLocks noGrp="1" noRot="1" noChangeAspect="1" noChangeArrowheads="1" noTextEdit="1"/>
          </p:cNvSpPr>
          <p:nvPr>
            <p:ph type="sldImg"/>
          </p:nvPr>
        </p:nvSpPr>
        <p:spPr>
          <a:xfrm>
            <a:off x="90488" y="744538"/>
            <a:ext cx="6616700"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22325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73EC02-C4A0-4531-B97E-14EE106FBE28}" type="slidenum">
              <a:rPr lang="en-US" altLang="de-DE" sz="1300"/>
              <a:pPr eaLnBrk="1" hangingPunct="1">
                <a:spcBef>
                  <a:spcPct val="0"/>
                </a:spcBef>
              </a:pPr>
              <a:t>66</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78797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3DE62-8BED-4919-8E70-5D05CDCB743A}" type="slidenum">
              <a:rPr lang="en-US" altLang="de-DE" sz="1300"/>
              <a:pPr eaLnBrk="1" hangingPunct="1">
                <a:spcBef>
                  <a:spcPct val="0"/>
                </a:spcBef>
              </a:pPr>
              <a:t>67</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08589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02B234-3F16-40A8-86C2-C6D821E12F90}" type="slidenum">
              <a:rPr lang="en-US" altLang="de-DE" sz="1300"/>
              <a:pPr eaLnBrk="1" hangingPunct="1">
                <a:spcBef>
                  <a:spcPct val="0"/>
                </a:spcBef>
              </a:pPr>
              <a:t>68</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5662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68D669-659B-4E06-A63B-B7F9A8A485BC}" type="slidenum">
              <a:rPr lang="en-US" altLang="de-DE" sz="1300"/>
              <a:pPr eaLnBrk="1" hangingPunct="1">
                <a:spcBef>
                  <a:spcPct val="0"/>
                </a:spcBef>
              </a:pPr>
              <a:t>69</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36099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253899-2A6C-48E1-90BF-348E06DDD844}" type="slidenum">
              <a:rPr lang="en-US" altLang="de-DE" sz="1300"/>
              <a:pPr eaLnBrk="1" hangingPunct="1">
                <a:spcBef>
                  <a:spcPct val="0"/>
                </a:spcBef>
              </a:pPr>
              <a:t>70</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96236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70FA58-E8F3-4A8E-894B-D0C5F2FF8E1B}" type="slidenum">
              <a:rPr lang="en-US" altLang="de-DE" sz="1300"/>
              <a:pPr eaLnBrk="1" hangingPunct="1">
                <a:spcBef>
                  <a:spcPct val="0"/>
                </a:spcBef>
              </a:pPr>
              <a:t>71</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9978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4B81A1-BE29-4A82-B545-CAF7CB41105D}" type="slidenum">
              <a:rPr lang="en-US" altLang="de-DE" sz="1300"/>
              <a:pPr eaLnBrk="1" hangingPunct="1">
                <a:spcBef>
                  <a:spcPct val="0"/>
                </a:spcBef>
              </a:pPr>
              <a:t>72</a:t>
            </a:fld>
            <a:endParaRPr lang="en-US" altLang="de-DE" sz="1300"/>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5717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BFCDB7-2CB1-4C4D-883D-FBF4CF896C92}" type="slidenum">
              <a:rPr lang="en-US" altLang="de-DE" sz="1300"/>
              <a:pPr eaLnBrk="1" hangingPunct="1">
                <a:spcBef>
                  <a:spcPct val="0"/>
                </a:spcBef>
              </a:pPr>
              <a:t>73</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09236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855D8B-9EF1-4961-8C7E-2F2F5B05A08C}" type="slidenum">
              <a:rPr lang="en-US" altLang="de-DE" sz="1300"/>
              <a:pPr eaLnBrk="1" hangingPunct="1">
                <a:spcBef>
                  <a:spcPct val="0"/>
                </a:spcBef>
              </a:pPr>
              <a:t>74</a:t>
            </a:fld>
            <a:endParaRPr lang="en-US" altLang="de-DE" sz="1300"/>
          </a:p>
        </p:txBody>
      </p:sp>
      <p:sp>
        <p:nvSpPr>
          <p:cNvPr id="1832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79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6D3948-8000-423F-AFBF-90CA903D514E}" type="slidenum">
              <a:rPr lang="en-US" altLang="de-DE" sz="1300"/>
              <a:pPr eaLnBrk="1" hangingPunct="1">
                <a:spcBef>
                  <a:spcPct val="0"/>
                </a:spcBef>
              </a:pPr>
              <a:t>75</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7214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7C5C5D-BEE2-4008-A248-D7BBABEC4DC3}" type="slidenum">
              <a:rPr lang="en-US" altLang="de-DE" sz="1300"/>
              <a:pPr eaLnBrk="1" hangingPunct="1">
                <a:spcBef>
                  <a:spcPct val="0"/>
                </a:spcBef>
              </a:pPr>
              <a:t>76</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30234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7C5C5D-BEE2-4008-A248-D7BBABEC4DC3}" type="slidenum">
              <a:rPr lang="en-US" altLang="de-DE" sz="1300"/>
              <a:pPr eaLnBrk="1" hangingPunct="1">
                <a:spcBef>
                  <a:spcPct val="0"/>
                </a:spcBef>
              </a:pPr>
              <a:t>77</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30234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7C5C5D-BEE2-4008-A248-D7BBABEC4DC3}" type="slidenum">
              <a:rPr lang="en-US" altLang="de-DE" sz="1300"/>
              <a:pPr eaLnBrk="1" hangingPunct="1">
                <a:spcBef>
                  <a:spcPct val="0"/>
                </a:spcBef>
              </a:pPr>
              <a:t>78</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30234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5410D4-CBB1-4319-B563-FC4AAA3D3243}" type="slidenum">
              <a:rPr lang="en-US" altLang="de-DE" sz="1300"/>
              <a:pPr eaLnBrk="1" hangingPunct="1">
                <a:spcBef>
                  <a:spcPct val="0"/>
                </a:spcBef>
              </a:pPr>
              <a:t>79</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8016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5410D4-CBB1-4319-B563-FC4AAA3D3243}" type="slidenum">
              <a:rPr lang="en-US" altLang="de-DE" sz="1300"/>
              <a:pPr eaLnBrk="1" hangingPunct="1">
                <a:spcBef>
                  <a:spcPct val="0"/>
                </a:spcBef>
              </a:pPr>
              <a:t>80</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8016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5410D4-CBB1-4319-B563-FC4AAA3D3243}" type="slidenum">
              <a:rPr lang="en-US" altLang="de-DE" sz="1300"/>
              <a:pPr eaLnBrk="1" hangingPunct="1">
                <a:spcBef>
                  <a:spcPct val="0"/>
                </a:spcBef>
              </a:pPr>
              <a:t>81</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8016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7F38EE-4619-4E03-8F06-67C98B246F21}" type="slidenum">
              <a:rPr lang="en-US" altLang="de-DE" sz="1300"/>
              <a:pPr eaLnBrk="1" hangingPunct="1">
                <a:spcBef>
                  <a:spcPct val="0"/>
                </a:spcBef>
              </a:pPr>
              <a:t>83</a:t>
            </a:fld>
            <a:endParaRPr lang="en-US" altLang="de-DE" sz="1300"/>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954523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B04722-B1DC-4BAE-A81A-F06291465F26}" type="slidenum">
              <a:rPr lang="en-US" altLang="ko-KR" sz="1300">
                <a:solidFill>
                  <a:srgbClr val="000000"/>
                </a:solidFill>
              </a:rPr>
              <a:pPr eaLnBrk="1" hangingPunct="1">
                <a:spcBef>
                  <a:spcPct val="0"/>
                </a:spcBef>
              </a:pPr>
              <a:t>84</a:t>
            </a:fld>
            <a:endParaRPr lang="en-US" altLang="ko-KR" sz="1300">
              <a:solidFill>
                <a:srgbClr val="000000"/>
              </a:solidFill>
            </a:endParaRPr>
          </a:p>
        </p:txBody>
      </p:sp>
      <p:sp>
        <p:nvSpPr>
          <p:cNvPr id="193539" name="Rectangle 2"/>
          <p:cNvSpPr>
            <a:spLocks noGrp="1" noRot="1" noChangeAspect="1" noChangeArrowheads="1" noTextEdit="1"/>
          </p:cNvSpPr>
          <p:nvPr>
            <p:ph type="sldImg"/>
          </p:nvPr>
        </p:nvSpPr>
        <p:spPr>
          <a:xfrm>
            <a:off x="90488" y="744538"/>
            <a:ext cx="6616700"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pitchFamily="34" charset="-127"/>
            </a:endParaRPr>
          </a:p>
        </p:txBody>
      </p:sp>
    </p:spTree>
    <p:extLst>
      <p:ext uri="{BB962C8B-B14F-4D97-AF65-F5344CB8AC3E}">
        <p14:creationId xmlns:p14="http://schemas.microsoft.com/office/powerpoint/2010/main" val="17106551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DB6DC1-FAC4-4CAA-8F1D-00DCF3B59980}" type="slidenum">
              <a:rPr lang="en-US" altLang="ko-KR" sz="1300">
                <a:solidFill>
                  <a:srgbClr val="000000"/>
                </a:solidFill>
              </a:rPr>
              <a:pPr eaLnBrk="1" hangingPunct="1">
                <a:spcBef>
                  <a:spcPct val="0"/>
                </a:spcBef>
              </a:pPr>
              <a:t>85</a:t>
            </a:fld>
            <a:endParaRPr lang="en-US" altLang="ko-KR" sz="1300">
              <a:solidFill>
                <a:srgbClr val="000000"/>
              </a:solidFill>
            </a:endParaRPr>
          </a:p>
        </p:txBody>
      </p:sp>
      <p:sp>
        <p:nvSpPr>
          <p:cNvPr id="194563" name="Rectangle 2"/>
          <p:cNvSpPr>
            <a:spLocks noGrp="1" noRot="1" noChangeAspect="1" noChangeArrowheads="1" noTextEdit="1"/>
          </p:cNvSpPr>
          <p:nvPr>
            <p:ph type="sldImg"/>
          </p:nvPr>
        </p:nvSpPr>
        <p:spPr>
          <a:xfrm>
            <a:off x="90488" y="744538"/>
            <a:ext cx="6616700"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pitchFamily="34" charset="-127"/>
            </a:endParaRPr>
          </a:p>
        </p:txBody>
      </p:sp>
    </p:spTree>
    <p:extLst>
      <p:ext uri="{BB962C8B-B14F-4D97-AF65-F5344CB8AC3E}">
        <p14:creationId xmlns:p14="http://schemas.microsoft.com/office/powerpoint/2010/main" val="16351802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8E23C3-2A1E-415E-92BB-4BE0DE007BA1}" type="slidenum">
              <a:rPr lang="en-US" altLang="ko-KR" sz="1300">
                <a:solidFill>
                  <a:srgbClr val="000000"/>
                </a:solidFill>
              </a:rPr>
              <a:pPr eaLnBrk="1" hangingPunct="1">
                <a:spcBef>
                  <a:spcPct val="0"/>
                </a:spcBef>
              </a:pPr>
              <a:t>86</a:t>
            </a:fld>
            <a:endParaRPr lang="en-US" altLang="ko-KR" sz="1300">
              <a:solidFill>
                <a:srgbClr val="000000"/>
              </a:solidFill>
            </a:endParaRPr>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pitchFamily="34" charset="-127"/>
            </a:endParaRPr>
          </a:p>
        </p:txBody>
      </p:sp>
    </p:spTree>
    <p:extLst>
      <p:ext uri="{BB962C8B-B14F-4D97-AF65-F5344CB8AC3E}">
        <p14:creationId xmlns:p14="http://schemas.microsoft.com/office/powerpoint/2010/main" val="29210077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6DC325-6CBB-4F6A-B8B7-CFD26B682EC9}" type="slidenum">
              <a:rPr lang="en-US" altLang="de-DE" smtClean="0"/>
              <a:pPr/>
              <a:t>87</a:t>
            </a:fld>
            <a:endParaRPr lang="en-US" altLang="de-DE"/>
          </a:p>
        </p:txBody>
      </p:sp>
    </p:spTree>
    <p:extLst>
      <p:ext uri="{BB962C8B-B14F-4D97-AF65-F5344CB8AC3E}">
        <p14:creationId xmlns:p14="http://schemas.microsoft.com/office/powerpoint/2010/main" val="34038613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15963" indent="-274638" defTabSz="955675" eaLnBrk="0" hangingPunct="0">
              <a:spcBef>
                <a:spcPct val="30000"/>
              </a:spcBef>
              <a:defRPr sz="1200">
                <a:solidFill>
                  <a:schemeClr val="tx1"/>
                </a:solidFill>
                <a:latin typeface="Arial" panose="020B0604020202020204" pitchFamily="34" charset="0"/>
              </a:defRPr>
            </a:lvl2pPr>
            <a:lvl3pPr marL="1101725" indent="-219075" defTabSz="955675" eaLnBrk="0" hangingPunct="0">
              <a:spcBef>
                <a:spcPct val="30000"/>
              </a:spcBef>
              <a:defRPr sz="1200">
                <a:solidFill>
                  <a:schemeClr val="tx1"/>
                </a:solidFill>
                <a:latin typeface="Arial" panose="020B0604020202020204" pitchFamily="34" charset="0"/>
              </a:defRPr>
            </a:lvl3pPr>
            <a:lvl4pPr marL="1543050" indent="-219075" defTabSz="955675" eaLnBrk="0" hangingPunct="0">
              <a:spcBef>
                <a:spcPct val="30000"/>
              </a:spcBef>
              <a:defRPr sz="1200">
                <a:solidFill>
                  <a:schemeClr val="tx1"/>
                </a:solidFill>
                <a:latin typeface="Arial" panose="020B0604020202020204" pitchFamily="34" charset="0"/>
              </a:defRPr>
            </a:lvl4pPr>
            <a:lvl5pPr marL="1984375" indent="-219075" defTabSz="955675" eaLnBrk="0" hangingPunct="0">
              <a:spcBef>
                <a:spcPct val="30000"/>
              </a:spcBef>
              <a:defRPr sz="1200">
                <a:solidFill>
                  <a:schemeClr val="tx1"/>
                </a:solidFill>
                <a:latin typeface="Arial" panose="020B0604020202020204" pitchFamily="34" charset="0"/>
              </a:defRPr>
            </a:lvl5pPr>
            <a:lvl6pPr marL="2441575" indent="-219075" defTabSz="955675"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955675"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955675"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E66E92-5A28-46F1-9E8C-5C0EE2CEC837}" type="slidenum">
              <a:rPr lang="en-US" altLang="de-DE" sz="1300">
                <a:solidFill>
                  <a:srgbClr val="000000"/>
                </a:solidFill>
                <a:ea typeface="ＭＳ Ｐゴシック" panose="020B0600070205080204" pitchFamily="34" charset="-128"/>
              </a:rPr>
              <a:pPr eaLnBrk="1" hangingPunct="1">
                <a:spcBef>
                  <a:spcPct val="0"/>
                </a:spcBef>
              </a:pPr>
              <a:t>88</a:t>
            </a:fld>
            <a:endParaRPr lang="en-US" altLang="de-DE" sz="1300">
              <a:solidFill>
                <a:srgbClr val="000000"/>
              </a:solidFill>
              <a:ea typeface="ＭＳ Ｐゴシック" panose="020B0600070205080204" pitchFamily="34" charset="-128"/>
            </a:endParaRPr>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86626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F2DFEE23-AD9A-453A-806D-22C8C547796A}"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3874FCF9-1C92-4448-8534-4B61CEC06E34}"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59281061-8A9A-4B06-BFF4-E397EBEA684B}"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F2DFEE23-AD9A-453A-806D-22C8C547796A}"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F2DFEE23-AD9A-453A-806D-22C8C547796A}"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5FD13C9E-F49A-4984-B749-4D3052794356}"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5 – </a:t>
            </a:r>
            <a:r>
              <a:rPr lang="ko-KR" altLang="en-US"/>
              <a:t>기억</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E0C28926-6ABF-46AC-AF8D-7E2B16011C5B}"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5205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5544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65280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95798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16093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662513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15258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28969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46185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3296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90798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735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5 – </a:t>
            </a:r>
            <a:r>
              <a:rPr lang="ko-KR" altLang="en-US"/>
              <a:t>기억</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2DFEE23-AD9A-453A-806D-22C8C547796A}"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81526406"/>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B – </a:t>
            </a:r>
            <a:r>
              <a:rPr lang="ko-KR" altLang="en-US" dirty="0"/>
              <a:t>기억</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713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a:t>
            </a:fld>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 </a:t>
            </a:r>
            <a:r>
              <a:rPr lang="ko-KR" altLang="en-US" sz="2400" dirty="0">
                <a:solidFill>
                  <a:srgbClr val="333333"/>
                </a:solidFill>
              </a:rPr>
              <a:t>분전에 들었던 이야기의 세부사항은 약 </a:t>
            </a:r>
            <a:r>
              <a:rPr lang="en-US" altLang="ko-KR" sz="2400" dirty="0">
                <a:solidFill>
                  <a:srgbClr val="333333"/>
                </a:solidFill>
              </a:rPr>
              <a:t>40% </a:t>
            </a:r>
            <a:r>
              <a:rPr lang="ko-KR" altLang="en-US" sz="2400" dirty="0">
                <a:solidFill>
                  <a:srgbClr val="333333"/>
                </a:solidFill>
              </a:rPr>
              <a:t>정도가 실제로 기억되지 않는다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a:t>
            </a:fld>
            <a:endParaRPr lang="de-DE" altLang="ko-KR">
              <a:latin typeface="+mn-lt"/>
            </a:endParaRPr>
          </a:p>
        </p:txBody>
      </p:sp>
    </p:spTree>
    <p:extLst>
      <p:ext uri="{BB962C8B-B14F-4D97-AF65-F5344CB8AC3E}">
        <p14:creationId xmlns:p14="http://schemas.microsoft.com/office/powerpoint/2010/main" val="673370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 </a:t>
            </a:r>
            <a:r>
              <a:rPr lang="ko-KR" altLang="en-US" sz="2400" dirty="0">
                <a:solidFill>
                  <a:srgbClr val="333333"/>
                </a:solidFill>
              </a:rPr>
              <a:t>분전에 들었던 이야기의 세부사항은 약 </a:t>
            </a:r>
            <a:r>
              <a:rPr lang="en-US" altLang="ko-KR" sz="2400" dirty="0">
                <a:solidFill>
                  <a:srgbClr val="333333"/>
                </a:solidFill>
              </a:rPr>
              <a:t>40% </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 </a:t>
            </a:r>
            <a:r>
              <a:rPr lang="ko-KR" altLang="en-US" sz="2400" dirty="0">
                <a:solidFill>
                  <a:srgbClr val="FFFFFF"/>
                </a:solidFill>
              </a:rPr>
              <a:t>우리 뇌는 불필요한 정보로 지나치게 많은 부담을 받지 않는다</a:t>
            </a:r>
            <a:r>
              <a:rPr lang="en-US" altLang="ko-KR" sz="2400" dirty="0">
                <a:solidFill>
                  <a:srgbClr val="FFFFFF"/>
                </a:solidFill>
              </a:rPr>
              <a:t>. </a:t>
            </a:r>
            <a:r>
              <a:rPr lang="ko-KR" altLang="en-US" sz="2400" dirty="0">
                <a:solidFill>
                  <a:srgbClr val="FFFFFF"/>
                </a:solidFill>
              </a:rPr>
              <a:t>대체로 불필요한 정보는 잊혀진다</a:t>
            </a:r>
            <a:r>
              <a:rPr lang="en-US" altLang="ko-KR" sz="2400" dirty="0">
                <a:solidFill>
                  <a:srgbClr val="FFFFFF"/>
                </a:solidFill>
              </a:rPr>
              <a:t>…</a:t>
            </a:r>
            <a:r>
              <a:rPr lang="ko-KR" altLang="en-US" sz="2400" dirty="0">
                <a:solidFill>
                  <a:srgbClr val="FFFFFF"/>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 </a:t>
            </a:r>
            <a:r>
              <a:rPr lang="en-US" altLang="ko-KR" sz="2400" dirty="0">
                <a:solidFill>
                  <a:srgbClr val="333333"/>
                </a:solidFill>
              </a:rPr>
              <a:t>??? </a:t>
            </a:r>
            <a:r>
              <a:rPr lang="en-US" altLang="ko-KR" sz="2400" dirty="0">
                <a:solidFill>
                  <a:srgbClr val="FFFFFF"/>
                </a:solidFill>
              </a:rPr>
              <a:t>…</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a:p>
            <a:pPr lvl="0" defTabSz="914377"/>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4</a:t>
            </a:fld>
            <a:endParaRPr lang="de-DE" altLang="ko-KR">
              <a:latin typeface="+mn-lt"/>
            </a:endParaRPr>
          </a:p>
        </p:txBody>
      </p:sp>
    </p:spTree>
    <p:extLst>
      <p:ext uri="{BB962C8B-B14F-4D97-AF65-F5344CB8AC3E}">
        <p14:creationId xmlns:p14="http://schemas.microsoft.com/office/powerpoint/2010/main" val="1811501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 </a:t>
            </a:r>
            <a:r>
              <a:rPr lang="ko-KR" altLang="en-US" sz="2400" dirty="0">
                <a:solidFill>
                  <a:srgbClr val="333333"/>
                </a:solidFill>
              </a:rPr>
              <a:t>분전에 들었던 이야기의 세부사항은 약 </a:t>
            </a:r>
            <a:r>
              <a:rPr lang="en-US" altLang="ko-KR" sz="2400" dirty="0">
                <a:solidFill>
                  <a:srgbClr val="333333"/>
                </a:solidFill>
              </a:rPr>
              <a:t>40% </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000000"/>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333333"/>
              </a:buClr>
              <a:buFont typeface="WingDings"/>
              <a:buChar char=""/>
            </a:pPr>
            <a:r>
              <a:rPr lang="ko-KR" altLang="en-US" sz="2400" dirty="0">
                <a:solidFill>
                  <a:srgbClr val="004992"/>
                </a:solidFill>
              </a:rPr>
              <a:t>단점</a:t>
            </a:r>
            <a:r>
              <a:rPr lang="en-US" altLang="ko-KR" sz="2400" dirty="0">
                <a:solidFill>
                  <a:srgbClr val="004992"/>
                </a:solidFill>
              </a:rPr>
              <a:t>: </a:t>
            </a:r>
            <a:r>
              <a:rPr lang="en-US" altLang="ko-KR" sz="2400" dirty="0">
                <a:solidFill>
                  <a:srgbClr val="333333"/>
                </a:solidFill>
              </a:rPr>
              <a:t>??? </a:t>
            </a:r>
            <a:r>
              <a:rPr lang="en-US" altLang="ko-KR" sz="2400" dirty="0">
                <a:solidFill>
                  <a:srgbClr val="FFFFFF"/>
                </a:solidFill>
              </a:rPr>
              <a:t>…</a:t>
            </a:r>
            <a:r>
              <a:rPr lang="ko-KR" altLang="en-US" sz="2400" dirty="0">
                <a:solidFill>
                  <a:srgbClr val="FFFFFF"/>
                </a:solidFill>
              </a:rPr>
              <a:t>여러 중요한 정보도 함께 없어진다 </a:t>
            </a:r>
            <a:r>
              <a:rPr lang="en-US" altLang="ko-KR" sz="2400" dirty="0">
                <a:solidFill>
                  <a:srgbClr val="FFFFFF"/>
                </a:solidFill>
              </a:rPr>
              <a:t>(</a:t>
            </a:r>
            <a:r>
              <a:rPr lang="ko-KR" altLang="en-US" sz="2400" dirty="0">
                <a:solidFill>
                  <a:srgbClr val="FFFFFF"/>
                </a:solidFill>
              </a:rPr>
              <a:t>약속</a:t>
            </a:r>
            <a:r>
              <a:rPr lang="en-US" altLang="ko-KR" sz="2400" dirty="0">
                <a:solidFill>
                  <a:srgbClr val="FFFFFF"/>
                </a:solidFill>
              </a:rPr>
              <a:t>, </a:t>
            </a:r>
            <a:r>
              <a:rPr lang="ko-KR" altLang="en-US" sz="2400" dirty="0">
                <a:solidFill>
                  <a:srgbClr val="FFFFFF"/>
                </a:solidFill>
              </a:rPr>
              <a:t>휴가에서의 추억</a:t>
            </a:r>
            <a:r>
              <a:rPr lang="en-US" altLang="ko-KR" sz="2400" dirty="0">
                <a:solidFill>
                  <a:srgbClr val="FFFFFF"/>
                </a:solidFill>
              </a:rPr>
              <a:t>, </a:t>
            </a:r>
            <a:r>
              <a:rPr lang="ko-KR" altLang="en-US" sz="2400" dirty="0">
                <a:solidFill>
                  <a:srgbClr val="FFFFFF"/>
                </a:solidFill>
              </a:rPr>
              <a:t>학교에서 배운 지식</a:t>
            </a:r>
            <a:r>
              <a:rPr lang="en-US" altLang="ko-KR" sz="2400" dirty="0">
                <a:solidFill>
                  <a:srgbClr val="FFFFFF"/>
                </a:solidFill>
              </a:rPr>
              <a:t>…)</a:t>
            </a:r>
            <a:endParaRPr lang="ko-KR" alt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5</a:t>
            </a:fld>
            <a:endParaRPr lang="de-DE" altLang="ko-KR">
              <a:latin typeface="+mn-lt"/>
            </a:endParaRPr>
          </a:p>
        </p:txBody>
      </p:sp>
    </p:spTree>
    <p:extLst>
      <p:ext uri="{BB962C8B-B14F-4D97-AF65-F5344CB8AC3E}">
        <p14:creationId xmlns:p14="http://schemas.microsoft.com/office/powerpoint/2010/main" val="2435296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solidFill>
                  <a:srgbClr val="004992"/>
                </a:solidFill>
                <a:latin typeface="+mn-lt"/>
                <a:ea typeface="+mn-ea"/>
                <a:cs typeface="+mn-cs"/>
              </a:rPr>
              <a:t>기억</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우리가 정보를 기억하는 능력에는 한계가 있다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우리가 </a:t>
            </a:r>
            <a:r>
              <a:rPr lang="en-US" altLang="ko-KR" sz="2400" dirty="0">
                <a:solidFill>
                  <a:srgbClr val="333333"/>
                </a:solidFill>
              </a:rPr>
              <a:t>30 </a:t>
            </a:r>
            <a:r>
              <a:rPr lang="ko-KR" altLang="en-US" sz="2400" dirty="0">
                <a:solidFill>
                  <a:srgbClr val="333333"/>
                </a:solidFill>
              </a:rPr>
              <a:t>분전에 들었던 이야기의 세부사항은 약 </a:t>
            </a:r>
            <a:r>
              <a:rPr lang="en-US" altLang="ko-KR" sz="2400" dirty="0">
                <a:solidFill>
                  <a:srgbClr val="333333"/>
                </a:solidFill>
              </a:rPr>
              <a:t>40% </a:t>
            </a:r>
            <a:r>
              <a:rPr lang="ko-KR" altLang="en-US" sz="2400" dirty="0">
                <a:solidFill>
                  <a:srgbClr val="333333"/>
                </a:solidFill>
              </a:rPr>
              <a:t>정도가 실제로 기억되지 않는다</a:t>
            </a:r>
            <a:r>
              <a:rPr lang="en-US" altLang="ko-KR" sz="2400" dirty="0">
                <a:solidFill>
                  <a:srgbClr val="333333"/>
                </a:solidFill>
              </a:rPr>
              <a:t>.</a:t>
            </a:r>
          </a:p>
          <a:p>
            <a:pPr marL="342900" lvl="0" indent="-342900" defTabSz="914377">
              <a:buClr>
                <a:srgbClr val="000000"/>
              </a:buClr>
              <a:buFont typeface="WingDings"/>
              <a:buChar char=""/>
            </a:pPr>
            <a:r>
              <a:rPr lang="ko-KR" altLang="en-US" sz="2400" dirty="0">
                <a:solidFill>
                  <a:srgbClr val="004992"/>
                </a:solidFill>
              </a:rPr>
              <a:t>장점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우리 뇌는 불필요한 정보로 지나치게 많은 부담을 받지 않는다</a:t>
            </a:r>
            <a:r>
              <a:rPr lang="en-US" altLang="ko-KR" sz="2400" dirty="0">
                <a:solidFill>
                  <a:srgbClr val="333333"/>
                </a:solidFill>
              </a:rPr>
              <a:t>. </a:t>
            </a:r>
            <a:r>
              <a:rPr lang="ko-KR" altLang="en-US" sz="2400" dirty="0">
                <a:solidFill>
                  <a:srgbClr val="333333"/>
                </a:solidFill>
              </a:rPr>
              <a:t>대체로 불필요한 정보는 잊혀진다</a:t>
            </a:r>
            <a:r>
              <a:rPr lang="en-US" altLang="ko-KR" sz="2400" dirty="0">
                <a:solidFill>
                  <a:srgbClr val="333333"/>
                </a:solidFill>
              </a:rPr>
              <a:t>…</a:t>
            </a:r>
            <a:r>
              <a:rPr lang="ko-KR" altLang="en-US" sz="2400" dirty="0">
                <a:solidFill>
                  <a:srgbClr val="004992"/>
                </a:solidFill>
              </a:rPr>
              <a:t>반면에</a:t>
            </a:r>
          </a:p>
          <a:p>
            <a:pPr marL="342900" lvl="0" indent="-342900" defTabSz="914377">
              <a:buClr>
                <a:srgbClr val="000000"/>
              </a:buClr>
              <a:buFont typeface="WingDings"/>
              <a:buChar char=""/>
            </a:pPr>
            <a:r>
              <a:rPr lang="ko-KR" altLang="en-US" sz="2400" dirty="0">
                <a:solidFill>
                  <a:srgbClr val="004992"/>
                </a:solidFill>
              </a:rPr>
              <a:t>단점</a:t>
            </a:r>
            <a:r>
              <a:rPr lang="en-US" altLang="ko-KR" sz="2400" dirty="0">
                <a:solidFill>
                  <a:srgbClr val="004992"/>
                </a:solidFill>
              </a:rPr>
              <a:t>:</a:t>
            </a:r>
            <a:r>
              <a:rPr lang="en-US" altLang="ko-KR" sz="2400" dirty="0">
                <a:solidFill>
                  <a:srgbClr val="333333"/>
                </a:solidFill>
              </a:rPr>
              <a:t>…</a:t>
            </a:r>
            <a:r>
              <a:rPr lang="ko-KR" altLang="en-US" sz="2400" dirty="0">
                <a:solidFill>
                  <a:srgbClr val="333333"/>
                </a:solidFill>
              </a:rPr>
              <a:t>여러 중요한 정보도 함께 없어진다 </a:t>
            </a:r>
            <a:r>
              <a:rPr lang="en-US" altLang="ko-KR" sz="2400" dirty="0">
                <a:solidFill>
                  <a:srgbClr val="333333"/>
                </a:solidFill>
              </a:rPr>
              <a:t>(</a:t>
            </a:r>
            <a:r>
              <a:rPr lang="ko-KR" altLang="en-US" sz="2400" dirty="0">
                <a:solidFill>
                  <a:srgbClr val="333333"/>
                </a:solidFill>
              </a:rPr>
              <a:t>약속</a:t>
            </a:r>
            <a:r>
              <a:rPr lang="en-US" altLang="ko-KR" sz="2400" dirty="0">
                <a:solidFill>
                  <a:srgbClr val="333333"/>
                </a:solidFill>
              </a:rPr>
              <a:t>, </a:t>
            </a:r>
            <a:r>
              <a:rPr lang="ko-KR" altLang="en-US" sz="2400" dirty="0">
                <a:solidFill>
                  <a:srgbClr val="333333"/>
                </a:solidFill>
              </a:rPr>
              <a:t>휴가에서의 추억</a:t>
            </a:r>
            <a:r>
              <a:rPr lang="en-US" altLang="ko-KR" sz="2400" dirty="0">
                <a:solidFill>
                  <a:srgbClr val="333333"/>
                </a:solidFill>
              </a:rPr>
              <a:t>, </a:t>
            </a:r>
            <a:r>
              <a:rPr lang="ko-KR" altLang="en-US" sz="2400" dirty="0">
                <a:solidFill>
                  <a:srgbClr val="333333"/>
                </a:solidFill>
              </a:rPr>
              <a:t>학교에서 배운 지식</a:t>
            </a:r>
            <a:r>
              <a:rPr lang="en-US" altLang="ko-KR" sz="2400" dirty="0">
                <a:solidFill>
                  <a:srgbClr val="333333"/>
                </a:solidFill>
              </a:rPr>
              <a:t>…)</a:t>
            </a:r>
            <a:endParaRPr lang="ko-KR" altLang="en-US" sz="2400" dirty="0">
              <a:solidFill>
                <a:srgbClr val="333333"/>
              </a:solidFill>
            </a:endParaRPr>
          </a:p>
          <a:p>
            <a:pPr lvl="0" defTabSz="914377"/>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6</a:t>
            </a:fld>
            <a:endParaRPr lang="de-DE" altLang="ko-KR">
              <a:latin typeface="+mn-lt"/>
            </a:endParaRPr>
          </a:p>
        </p:txBody>
      </p:sp>
    </p:spTree>
    <p:extLst>
      <p:ext uri="{BB962C8B-B14F-4D97-AF65-F5344CB8AC3E}">
        <p14:creationId xmlns:p14="http://schemas.microsoft.com/office/powerpoint/2010/main" val="3841835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무엇이 기억을 방해하는가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altLang="ko-KR"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a:t>
            </a:fld>
            <a:endParaRPr lang="de-DE" altLang="ko-KR">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무엇이 기억을 방해하는가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ko-KR" altLang="en-US" sz="2400" dirty="0">
                <a:solidFill>
                  <a:srgbClr val="333333"/>
                </a:solidFill>
              </a:rPr>
              <a:t>공부하는 동안의 </a:t>
            </a:r>
            <a:r>
              <a:rPr lang="ko-KR" altLang="en-US" sz="2400" dirty="0">
                <a:solidFill>
                  <a:srgbClr val="004992"/>
                </a:solidFill>
              </a:rPr>
              <a:t>주의산만 </a:t>
            </a:r>
            <a:r>
              <a:rPr lang="en-US" altLang="de-DE" sz="2400" dirty="0">
                <a:solidFill>
                  <a:srgbClr val="333333"/>
                </a:solidFill>
              </a:rPr>
              <a:t>(</a:t>
            </a:r>
            <a:r>
              <a:rPr lang="ko-KR" altLang="en-US" sz="2400" dirty="0">
                <a:solidFill>
                  <a:srgbClr val="333333"/>
                </a:solidFill>
              </a:rPr>
              <a:t>예</a:t>
            </a:r>
            <a:r>
              <a:rPr lang="en-US" altLang="de-DE" sz="2400" dirty="0">
                <a:solidFill>
                  <a:srgbClr val="333333"/>
                </a:solidFill>
              </a:rPr>
              <a:t>. </a:t>
            </a:r>
            <a:r>
              <a:rPr lang="ko-KR" altLang="en-US" sz="2400" dirty="0">
                <a:solidFill>
                  <a:srgbClr val="333333"/>
                </a:solidFill>
              </a:rPr>
              <a:t>라디오</a:t>
            </a:r>
            <a:r>
              <a:rPr lang="en-US" altLang="de-DE" sz="2400" dirty="0">
                <a:solidFill>
                  <a:srgbClr val="333333"/>
                </a:solidFill>
              </a:rPr>
              <a:t>, </a:t>
            </a:r>
            <a:r>
              <a:rPr lang="ko-KR" altLang="en-US" sz="2400" dirty="0">
                <a:solidFill>
                  <a:srgbClr val="333333"/>
                </a:solidFill>
              </a:rPr>
              <a:t>방에 있는 다른 사람</a:t>
            </a:r>
            <a:r>
              <a:rPr lang="en-US" altLang="ko-KR" sz="2400" dirty="0">
                <a:solidFill>
                  <a:srgbClr val="333333"/>
                </a:solidFill>
              </a:rPr>
              <a:t>, </a:t>
            </a:r>
            <a:r>
              <a:rPr lang="ko-KR" altLang="en-US" sz="2400" dirty="0">
                <a:solidFill>
                  <a:srgbClr val="333333"/>
                </a:solidFill>
              </a:rPr>
              <a:t>불쾌한 분위기</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a:t>
            </a:fld>
            <a:endParaRPr lang="de-DE" altLang="ko-KR">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무엇이 기억을 방해하는가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ko-KR" altLang="en-US" sz="2400" dirty="0">
                <a:solidFill>
                  <a:srgbClr val="333333"/>
                </a:solidFill>
              </a:rPr>
              <a:t>공부하는 동안의 </a:t>
            </a:r>
            <a:r>
              <a:rPr lang="ko-KR" altLang="en-US" sz="2400" dirty="0">
                <a:solidFill>
                  <a:srgbClr val="004992"/>
                </a:solidFill>
              </a:rPr>
              <a:t>주의산만 </a:t>
            </a:r>
            <a:r>
              <a:rPr lang="en-US" altLang="de-DE" sz="2400" dirty="0">
                <a:solidFill>
                  <a:srgbClr val="333333"/>
                </a:solidFill>
              </a:rPr>
              <a:t>(</a:t>
            </a:r>
            <a:r>
              <a:rPr lang="ko-KR" altLang="en-US" sz="2400" dirty="0">
                <a:solidFill>
                  <a:srgbClr val="333333"/>
                </a:solidFill>
              </a:rPr>
              <a:t>예</a:t>
            </a:r>
            <a:r>
              <a:rPr lang="en-US" altLang="de-DE" sz="2400" dirty="0">
                <a:solidFill>
                  <a:srgbClr val="333333"/>
                </a:solidFill>
              </a:rPr>
              <a:t>. </a:t>
            </a:r>
            <a:r>
              <a:rPr lang="ko-KR" altLang="en-US" sz="2400" dirty="0">
                <a:solidFill>
                  <a:srgbClr val="333333"/>
                </a:solidFill>
              </a:rPr>
              <a:t>라디오</a:t>
            </a:r>
            <a:r>
              <a:rPr lang="en-US" altLang="de-DE" sz="2400" dirty="0">
                <a:solidFill>
                  <a:srgbClr val="333333"/>
                </a:solidFill>
              </a:rPr>
              <a:t>, </a:t>
            </a:r>
            <a:r>
              <a:rPr lang="ko-KR" altLang="en-US" sz="2400" dirty="0">
                <a:solidFill>
                  <a:srgbClr val="333333"/>
                </a:solidFill>
              </a:rPr>
              <a:t>방에 있는 다른 사람</a:t>
            </a:r>
            <a:r>
              <a:rPr lang="en-US" altLang="ko-KR" sz="2400" dirty="0">
                <a:solidFill>
                  <a:srgbClr val="333333"/>
                </a:solidFill>
              </a:rPr>
              <a:t>, </a:t>
            </a:r>
            <a:r>
              <a:rPr lang="ko-KR" altLang="en-US" sz="2400" dirty="0">
                <a:solidFill>
                  <a:srgbClr val="333333"/>
                </a:solidFill>
              </a:rPr>
              <a:t>불쾌한 분위기</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004992"/>
                </a:solidFill>
              </a:rPr>
              <a:t>스트레스 </a:t>
            </a:r>
            <a:r>
              <a:rPr lang="en-US" altLang="de-DE" sz="2400" dirty="0">
                <a:solidFill>
                  <a:srgbClr val="004992"/>
                </a:solidFill>
              </a:rPr>
              <a:t>&amp; </a:t>
            </a:r>
            <a:r>
              <a:rPr lang="ko-KR" altLang="en-US" sz="2400" dirty="0">
                <a:solidFill>
                  <a:srgbClr val="004992"/>
                </a:solidFill>
              </a:rPr>
              <a:t>압박감</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9</a:t>
            </a:fld>
            <a:endParaRPr lang="de-DE" altLang="ko-KR">
              <a:latin typeface="+mn-lt"/>
            </a:endParaRPr>
          </a:p>
        </p:txBody>
      </p:sp>
    </p:spTree>
    <p:extLst>
      <p:ext uri="{BB962C8B-B14F-4D97-AF65-F5344CB8AC3E}">
        <p14:creationId xmlns:p14="http://schemas.microsoft.com/office/powerpoint/2010/main" val="3620999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무엇이 기억을 방해하는가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ko-KR" altLang="en-US" sz="2400" dirty="0">
                <a:solidFill>
                  <a:srgbClr val="333333"/>
                </a:solidFill>
              </a:rPr>
              <a:t>공부하는 동안의 </a:t>
            </a:r>
            <a:r>
              <a:rPr lang="ko-KR" altLang="en-US" sz="2400" dirty="0">
                <a:solidFill>
                  <a:srgbClr val="004992"/>
                </a:solidFill>
              </a:rPr>
              <a:t>주의산만 </a:t>
            </a:r>
            <a:r>
              <a:rPr lang="en-US" altLang="de-DE" sz="2400" dirty="0">
                <a:solidFill>
                  <a:srgbClr val="333333"/>
                </a:solidFill>
              </a:rPr>
              <a:t>(</a:t>
            </a:r>
            <a:r>
              <a:rPr lang="ko-KR" altLang="en-US" sz="2400" dirty="0">
                <a:solidFill>
                  <a:srgbClr val="333333"/>
                </a:solidFill>
              </a:rPr>
              <a:t>예</a:t>
            </a:r>
            <a:r>
              <a:rPr lang="en-US" altLang="de-DE" sz="2400" dirty="0">
                <a:solidFill>
                  <a:srgbClr val="333333"/>
                </a:solidFill>
              </a:rPr>
              <a:t>. </a:t>
            </a:r>
            <a:r>
              <a:rPr lang="ko-KR" altLang="en-US" sz="2400" dirty="0">
                <a:solidFill>
                  <a:srgbClr val="333333"/>
                </a:solidFill>
              </a:rPr>
              <a:t>라디오</a:t>
            </a:r>
            <a:r>
              <a:rPr lang="en-US" altLang="de-DE" sz="2400" dirty="0">
                <a:solidFill>
                  <a:srgbClr val="333333"/>
                </a:solidFill>
              </a:rPr>
              <a:t>, </a:t>
            </a:r>
            <a:r>
              <a:rPr lang="ko-KR" altLang="en-US" sz="2400" dirty="0">
                <a:solidFill>
                  <a:srgbClr val="333333"/>
                </a:solidFill>
              </a:rPr>
              <a:t>방에 있는 다른 사람</a:t>
            </a:r>
            <a:r>
              <a:rPr lang="en-US" altLang="ko-KR" sz="2400" dirty="0">
                <a:solidFill>
                  <a:srgbClr val="333333"/>
                </a:solidFill>
              </a:rPr>
              <a:t>, </a:t>
            </a:r>
            <a:r>
              <a:rPr lang="ko-KR" altLang="en-US" sz="2400" dirty="0">
                <a:solidFill>
                  <a:srgbClr val="333333"/>
                </a:solidFill>
              </a:rPr>
              <a:t>불쾌한 분위기</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004992"/>
                </a:solidFill>
              </a:rPr>
              <a:t>스트레스 </a:t>
            </a:r>
            <a:r>
              <a:rPr lang="en-US" altLang="de-DE" sz="2400" dirty="0">
                <a:solidFill>
                  <a:srgbClr val="004992"/>
                </a:solidFill>
              </a:rPr>
              <a:t>&amp; </a:t>
            </a:r>
            <a:r>
              <a:rPr lang="ko-KR" altLang="en-US" sz="2400" dirty="0">
                <a:solidFill>
                  <a:srgbClr val="004992"/>
                </a:solidFill>
              </a:rPr>
              <a:t>압박감</a:t>
            </a:r>
          </a:p>
          <a:p>
            <a:pPr marL="342900" lvl="0" indent="-342900" defTabSz="914400" fontAlgn="base">
              <a:buClr>
                <a:srgbClr val="333333"/>
              </a:buClr>
              <a:buFont typeface="WingDings"/>
              <a:buChar char=""/>
              <a:defRPr/>
            </a:pPr>
            <a:r>
              <a:rPr lang="ko-KR" altLang="en-US" sz="2400" dirty="0">
                <a:solidFill>
                  <a:srgbClr val="004992"/>
                </a:solidFill>
              </a:rPr>
              <a:t>지나친 음주</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10</a:t>
            </a:fld>
            <a:endParaRPr lang="de-DE" altLang="ko-KR">
              <a:latin typeface="+mn-lt"/>
            </a:endParaRPr>
          </a:p>
        </p:txBody>
      </p:sp>
    </p:spTree>
    <p:extLst>
      <p:ext uri="{BB962C8B-B14F-4D97-AF65-F5344CB8AC3E}">
        <p14:creationId xmlns:p14="http://schemas.microsoft.com/office/powerpoint/2010/main" val="3519553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무엇이 기억을 방해하는가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ko-KR" altLang="en-US" sz="2400" dirty="0">
                <a:solidFill>
                  <a:srgbClr val="333333"/>
                </a:solidFill>
              </a:rPr>
              <a:t>공부하는 동안의 </a:t>
            </a:r>
            <a:r>
              <a:rPr lang="ko-KR" altLang="en-US" sz="2400" dirty="0">
                <a:solidFill>
                  <a:srgbClr val="004992"/>
                </a:solidFill>
              </a:rPr>
              <a:t>주의산만 </a:t>
            </a:r>
            <a:r>
              <a:rPr lang="en-US" altLang="de-DE" sz="2400" dirty="0">
                <a:solidFill>
                  <a:srgbClr val="333333"/>
                </a:solidFill>
              </a:rPr>
              <a:t>(</a:t>
            </a:r>
            <a:r>
              <a:rPr lang="ko-KR" altLang="en-US" sz="2400" dirty="0">
                <a:solidFill>
                  <a:srgbClr val="333333"/>
                </a:solidFill>
              </a:rPr>
              <a:t>예</a:t>
            </a:r>
            <a:r>
              <a:rPr lang="en-US" altLang="de-DE" sz="2400" dirty="0">
                <a:solidFill>
                  <a:srgbClr val="333333"/>
                </a:solidFill>
              </a:rPr>
              <a:t>. </a:t>
            </a:r>
            <a:r>
              <a:rPr lang="ko-KR" altLang="en-US" sz="2400" dirty="0">
                <a:solidFill>
                  <a:srgbClr val="333333"/>
                </a:solidFill>
              </a:rPr>
              <a:t>라디오</a:t>
            </a:r>
            <a:r>
              <a:rPr lang="en-US" altLang="de-DE" sz="2400" dirty="0">
                <a:solidFill>
                  <a:srgbClr val="333333"/>
                </a:solidFill>
              </a:rPr>
              <a:t>, </a:t>
            </a:r>
            <a:r>
              <a:rPr lang="ko-KR" altLang="en-US" sz="2400" dirty="0">
                <a:solidFill>
                  <a:srgbClr val="333333"/>
                </a:solidFill>
              </a:rPr>
              <a:t>방에 있는 다른 사람</a:t>
            </a:r>
            <a:r>
              <a:rPr lang="en-US" altLang="ko-KR" sz="2400" dirty="0">
                <a:solidFill>
                  <a:srgbClr val="333333"/>
                </a:solidFill>
              </a:rPr>
              <a:t>, </a:t>
            </a:r>
            <a:r>
              <a:rPr lang="ko-KR" altLang="en-US" sz="2400" dirty="0">
                <a:solidFill>
                  <a:srgbClr val="333333"/>
                </a:solidFill>
              </a:rPr>
              <a:t>불쾌한 분위기</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004992"/>
                </a:solidFill>
              </a:rPr>
              <a:t>스트레스 </a:t>
            </a:r>
            <a:r>
              <a:rPr lang="en-US" altLang="de-DE" sz="2400" dirty="0">
                <a:solidFill>
                  <a:srgbClr val="004992"/>
                </a:solidFill>
              </a:rPr>
              <a:t>&amp; </a:t>
            </a:r>
            <a:r>
              <a:rPr lang="ko-KR" altLang="en-US" sz="2400" dirty="0">
                <a:solidFill>
                  <a:srgbClr val="004992"/>
                </a:solidFill>
              </a:rPr>
              <a:t>압박감</a:t>
            </a:r>
          </a:p>
          <a:p>
            <a:pPr marL="342900" lvl="0" indent="-342900" defTabSz="914400" fontAlgn="base">
              <a:buClr>
                <a:srgbClr val="333333"/>
              </a:buClr>
              <a:buFont typeface="WingDings"/>
              <a:buChar char=""/>
              <a:defRPr/>
            </a:pPr>
            <a:r>
              <a:rPr lang="ko-KR" altLang="en-US" sz="2400" dirty="0">
                <a:solidFill>
                  <a:srgbClr val="004992"/>
                </a:solidFill>
              </a:rPr>
              <a:t>지나친 음주</a:t>
            </a:r>
            <a:r>
              <a:rPr lang="en-US" altLang="de-DE" sz="2400" dirty="0">
                <a:solidFill>
                  <a:srgbClr val="004992"/>
                </a:solidFill>
              </a:rPr>
              <a:t>!</a:t>
            </a:r>
          </a:p>
          <a:p>
            <a:pPr marL="342900" lvl="0" indent="-342900" defTabSz="914400" fontAlgn="base">
              <a:buClr>
                <a:srgbClr val="000000"/>
              </a:buClr>
              <a:buFont typeface="WingDings"/>
              <a:buChar char=""/>
              <a:defRPr/>
            </a:pPr>
            <a:r>
              <a:rPr lang="ko-KR" altLang="en-US" sz="2400" dirty="0">
                <a:solidFill>
                  <a:srgbClr val="004992"/>
                </a:solidFill>
              </a:rPr>
              <a:t>공부한 후의 주의를 산만케 하는 행동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a:t>
            </a:r>
            <a:r>
              <a:rPr lang="en-US" altLang="de-DE" sz="2400" dirty="0">
                <a:solidFill>
                  <a:srgbClr val="333333"/>
                </a:solidFill>
              </a:rPr>
              <a:t> TV</a:t>
            </a:r>
            <a:r>
              <a:rPr lang="ko-KR" altLang="en-US" sz="2400" dirty="0">
                <a:solidFill>
                  <a:srgbClr val="333333"/>
                </a:solidFill>
              </a:rPr>
              <a:t>보기</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11</a:t>
            </a:fld>
            <a:endParaRPr lang="de-DE" altLang="ko-KR">
              <a:latin typeface="+mn-lt"/>
            </a:endParaRPr>
          </a:p>
        </p:txBody>
      </p:sp>
    </p:spTree>
    <p:extLst>
      <p:ext uri="{BB962C8B-B14F-4D97-AF65-F5344CB8AC3E}">
        <p14:creationId xmlns:p14="http://schemas.microsoft.com/office/powerpoint/2010/main" val="48285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669280" cy="4248000"/>
          </a:xfrm>
        </p:spPr>
        <p:txBody>
          <a:bodyPr/>
          <a:lstStyle/>
          <a:p>
            <a:pPr lvl="0" defTabSz="914400" fontAlgn="base" latinLnBrk="1">
              <a:buClr>
                <a:srgbClr val="004992"/>
              </a:buClr>
              <a:defRPr/>
            </a:pPr>
            <a:r>
              <a:rPr kumimoji="1" lang="ko-KR" altLang="en-US" sz="2400" dirty="0">
                <a:solidFill>
                  <a:srgbClr val="004992"/>
                </a:solidFill>
              </a:rPr>
              <a:t>학습하는 동안에 더 많은 감각을 사용할수록 더 잘 기억된다</a:t>
            </a:r>
            <a:r>
              <a:rPr kumimoji="1" lang="en-US" altLang="ko-KR" sz="2400" dirty="0">
                <a:solidFill>
                  <a:srgbClr val="004992"/>
                </a:solidFill>
              </a:rPr>
              <a:t>!</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기억력을 어떻게 향상시키나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12</a:t>
            </a:fld>
            <a:endParaRPr lang="de-DE" altLang="ko-KR">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dirty="0">
                <a:latin typeface="+mn-lt"/>
              </a:rPr>
              <a:t>Memory recollection in % </a:t>
            </a:r>
            <a:r>
              <a:rPr lang="ko-KR" altLang="en-US" sz="1400" b="1" dirty="0">
                <a:latin typeface="+mn-lt"/>
              </a:rPr>
              <a:t>기억률</a:t>
            </a:r>
          </a:p>
        </p:txBody>
      </p:sp>
      <p:sp>
        <p:nvSpPr>
          <p:cNvPr id="2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듣기</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보기</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토론</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200" b="1">
                <a:latin typeface="Arial" panose="020B0604020202020204" pitchFamily="34" charset="0"/>
              </a:rPr>
              <a:t>적용</a:t>
            </a:r>
            <a:endParaRPr lang="en-GB" altLang="de-DE" sz="1200" b="1"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3"/>
          <p:cNvSpPr txBox="1">
            <a:spLocks noChangeArrowheads="1"/>
          </p:cNvSpPr>
          <p:nvPr/>
        </p:nvSpPr>
        <p:spPr bwMode="auto">
          <a:xfrm>
            <a:off x="408955" y="5197136"/>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ko-KR" altLang="en-US" sz="2400" b="0" dirty="0">
                <a:solidFill>
                  <a:srgbClr val="333333"/>
                </a:solidFill>
                <a:latin typeface="Calibri Light"/>
              </a:rPr>
              <a:t>미국의 심리학자 엘리자베스 로프터스는 사진 시리즈를 참여자들에게 보여주었다</a:t>
            </a:r>
            <a:r>
              <a:rPr lang="en-US" altLang="ko-KR" sz="2400" b="0" dirty="0">
                <a:solidFill>
                  <a:srgbClr val="333333"/>
                </a:solidFill>
                <a:latin typeface="Calibri Light"/>
              </a:rPr>
              <a:t>. </a:t>
            </a:r>
            <a:r>
              <a:rPr lang="ko-KR" altLang="en-US" sz="2400" b="0" dirty="0">
                <a:solidFill>
                  <a:srgbClr val="333333"/>
                </a:solidFill>
                <a:latin typeface="Calibri Light"/>
              </a:rPr>
              <a:t>한 사진은 양보표시 앞에 대기하고 있는 붉은색 차를 보여주었다 </a:t>
            </a:r>
            <a:r>
              <a:rPr lang="en-US" altLang="ko-KR" sz="2400" b="0" dirty="0">
                <a:solidFill>
                  <a:srgbClr val="333333"/>
                </a:solidFill>
                <a:latin typeface="Calibri Light"/>
              </a:rPr>
              <a:t>. </a:t>
            </a:r>
            <a:endParaRPr lang="en-US"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우리의 기억은 비디오 녹음기처럼 작용할까요</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en-US" altLang="ko-KR" sz="2000" dirty="0">
                <a:solidFill>
                  <a:srgbClr val="004992"/>
                </a:solidFill>
                <a:latin typeface="+mn-lt"/>
                <a:ea typeface="+mn-ea"/>
                <a:cs typeface="+mn-cs"/>
              </a:rPr>
              <a:t>(</a:t>
            </a:r>
            <a:r>
              <a:rPr lang="ko-KR" altLang="en-US" sz="2000" dirty="0">
                <a:solidFill>
                  <a:srgbClr val="004992"/>
                </a:solidFill>
                <a:latin typeface="+mn-lt"/>
                <a:ea typeface="+mn-ea"/>
                <a:cs typeface="+mn-cs"/>
              </a:rPr>
              <a:t>대체훈련으로서 마지막 프리젠테이션을 보시기 바랍니다 </a:t>
            </a:r>
            <a:r>
              <a:rPr lang="en-US" altLang="ko-KR" sz="2000" dirty="0">
                <a:solidFill>
                  <a:srgbClr val="004992"/>
                </a:solidFill>
                <a:latin typeface="+mn-lt"/>
                <a:ea typeface="+mn-ea"/>
                <a:cs typeface="+mn-cs"/>
              </a:rPr>
              <a:t>)</a:t>
            </a:r>
            <a:endParaRPr lang="en-US"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13</a:t>
            </a:fld>
            <a:endParaRPr lang="de-DE" altLang="ko-KR">
              <a:latin typeface="+mn-lt"/>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5899" y="5605272"/>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defRPr/>
            </a:pPr>
            <a:r>
              <a:rPr lang="ko-KR" altLang="en-US" sz="2400" dirty="0">
                <a:solidFill>
                  <a:srgbClr val="333333"/>
                </a:solidFill>
              </a:rPr>
              <a:t>그 사진에는 멈춤 표시앞에서 붉은 차가 기다리는 동안 다른 차가 붉은차를 지나가고 있었다</a:t>
            </a:r>
            <a:r>
              <a:rPr lang="en-US" altLang="ko-KR" sz="2400" dirty="0">
                <a:solidFill>
                  <a:srgbClr val="333333"/>
                </a:solidFill>
              </a:rPr>
              <a:t>?</a:t>
            </a:r>
          </a:p>
          <a:p>
            <a:pPr lvl="0" defTabSz="914400" fontAlgn="base">
              <a:defRPr/>
            </a:pPr>
            <a:r>
              <a:rPr lang="en-US" altLang="ko-KR" sz="2400" dirty="0">
                <a:solidFill>
                  <a:srgbClr val="333333"/>
                </a:solidFill>
              </a:rPr>
              <a:t>(</a:t>
            </a:r>
            <a:r>
              <a:rPr lang="ko-KR" altLang="en-US" sz="2400" dirty="0">
                <a:solidFill>
                  <a:srgbClr val="333333"/>
                </a:solidFill>
              </a:rPr>
              <a:t>사실</a:t>
            </a:r>
            <a:r>
              <a:rPr lang="en-US" altLang="ko-KR" sz="2400" dirty="0">
                <a:solidFill>
                  <a:srgbClr val="333333"/>
                </a:solidFill>
              </a:rPr>
              <a:t>, </a:t>
            </a:r>
            <a:r>
              <a:rPr lang="ko-KR" altLang="en-US" sz="2400" dirty="0">
                <a:solidFill>
                  <a:srgbClr val="333333"/>
                </a:solidFill>
              </a:rPr>
              <a:t>차는 양보표시 앞에서 기다렸음</a:t>
            </a:r>
            <a:r>
              <a:rPr lang="en-US" altLang="ko-KR" sz="2400" dirty="0">
                <a:solidFill>
                  <a:srgbClr val="333333"/>
                </a:solidFill>
              </a:rPr>
              <a:t>)</a:t>
            </a:r>
            <a:endParaRPr lang="en-US" sz="2400" dirty="0"/>
          </a:p>
        </p:txBody>
      </p:sp>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우리의 기억은 비디오 녹음기처럼 작용할까요</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en-US" altLang="ko-KR" sz="2000" dirty="0">
                <a:solidFill>
                  <a:srgbClr val="004992"/>
                </a:solidFill>
                <a:latin typeface="+mn-lt"/>
                <a:ea typeface="+mn-ea"/>
                <a:cs typeface="+mn-cs"/>
              </a:rPr>
              <a:t>(</a:t>
            </a:r>
            <a:r>
              <a:rPr lang="ko-KR" altLang="en-US" sz="2000" dirty="0">
                <a:solidFill>
                  <a:srgbClr val="004992"/>
                </a:solidFill>
                <a:latin typeface="+mn-lt"/>
                <a:ea typeface="+mn-ea"/>
                <a:cs typeface="+mn-cs"/>
              </a:rPr>
              <a:t>대체훈련으로서 마지막 프리젠테이션을 보시기 바랍니다 </a:t>
            </a:r>
            <a:r>
              <a:rPr lang="en-US" altLang="ko-KR" sz="20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14</a:t>
            </a:fld>
            <a:endParaRPr lang="de-DE" altLang="ko-KR">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3" name="Line 9"/>
          <p:cNvSpPr>
            <a:spLocks noChangeShapeType="1"/>
          </p:cNvSpPr>
          <p:nvPr/>
        </p:nvSpPr>
        <p:spPr bwMode="auto">
          <a:xfrm>
            <a:off x="4177272" y="2415140"/>
            <a:ext cx="0" cy="41253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754" name="Line 10"/>
          <p:cNvSpPr>
            <a:spLocks noChangeShapeType="1"/>
          </p:cNvSpPr>
          <p:nvPr/>
        </p:nvSpPr>
        <p:spPr bwMode="auto">
          <a:xfrm>
            <a:off x="7700322" y="2415140"/>
            <a:ext cx="0" cy="41253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755"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Title 4"/>
          <p:cNvSpPr>
            <a:spLocks noGrp="1"/>
          </p:cNvSpPr>
          <p:nvPr>
            <p:ph type="title"/>
          </p:nvPr>
        </p:nvSpPr>
        <p:spPr/>
        <p:txBody>
          <a:bodyPr/>
          <a:lstStyle/>
          <a:p>
            <a:r>
              <a:rPr lang="ko-KR" altLang="en-US" sz="3600">
                <a:solidFill>
                  <a:srgbClr val="004992"/>
                </a:solidFill>
                <a:latin typeface="+mn-lt"/>
                <a:ea typeface="+mn-ea"/>
                <a:cs typeface="+mn-cs"/>
              </a:rPr>
              <a:t>두개의 사진이 제시된 후</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참여자는 어떤 사진이 원래 제시되었던 것인지 결정해야만 했다</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당신은 기억이 오도될 수 있다고 생각하는가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15</a:t>
            </a:fld>
            <a:endParaRPr lang="de-DE" altLang="ko-KR">
              <a:latin typeface="+mn-lt"/>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800" b="0" i="1">
                <a:latin typeface="+mn-lt"/>
              </a:rPr>
              <a:t>시간 진행</a:t>
            </a:r>
            <a:endParaRPr lang="de-DE" altLang="de-DE" sz="1800" b="0" i="1" dirty="0">
              <a:latin typeface="+mn-lt"/>
            </a:endParaRPr>
          </a:p>
        </p:txBody>
      </p:sp>
      <p:sp>
        <p:nvSpPr>
          <p:cNvPr id="20"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txBox="1">
            <a:spLocks noChangeArrowheads="1"/>
          </p:cNvSpPr>
          <p:nvPr/>
        </p:nvSpPr>
        <p:spPr bwMode="auto">
          <a:xfrm>
            <a:off x="4177273" y="2862228"/>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dirty="0">
                <a:latin typeface="+mn-lt"/>
              </a:rPr>
              <a:t>헷갈리는 질문</a:t>
            </a:r>
            <a:endParaRPr lang="de-DE" altLang="de-DE" sz="1800" b="0" dirty="0">
              <a:latin typeface="+mn-lt"/>
            </a:endParaRPr>
          </a:p>
        </p:txBody>
      </p:sp>
      <p:sp>
        <p:nvSpPr>
          <p:cNvPr id="24" name="Caption_2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dirty="0">
                <a:latin typeface="+mn-lt"/>
              </a:rPr>
              <a:t>어떤 사진이 원래 제시되었나</a:t>
            </a:r>
            <a:r>
              <a:rPr lang="en-US" altLang="ko-KR" sz="1800" b="0" dirty="0">
                <a:latin typeface="+mn-lt"/>
              </a:rPr>
              <a:t>? </a:t>
            </a:r>
            <a:endParaRPr lang="de-DE" altLang="de-DE" sz="1800" b="0" dirty="0">
              <a:latin typeface="+mn-lt"/>
            </a:endParaRPr>
          </a:p>
        </p:txBody>
      </p:sp>
      <p:sp>
        <p:nvSpPr>
          <p:cNvPr id="25" name="Caption_27"/>
          <p:cNvSpPr txBox="1">
            <a:spLocks noChangeArrowheads="1"/>
          </p:cNvSpPr>
          <p:nvPr/>
        </p:nvSpPr>
        <p:spPr bwMode="auto">
          <a:xfrm>
            <a:off x="4346649" y="33432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en-US" sz="1400" b="0" i="1">
                <a:latin typeface="+mn-lt"/>
              </a:rPr>
              <a:t>붉은 차가 멈춤 표시앞에서 기다리는 동안 다른 차가 붉은 차를 지나쳐 갔는가</a:t>
            </a:r>
            <a:r>
              <a:rPr lang="en-US" altLang="ko-KR" sz="1400" b="0" i="1">
                <a:latin typeface="+mn-lt"/>
              </a:rPr>
              <a:t>?</a:t>
            </a:r>
            <a:endParaRPr lang="fr-FR" altLang="de-DE" sz="1400" i="1" dirty="0">
              <a:latin typeface="+mn-lt"/>
            </a:endParaRPr>
          </a:p>
        </p:txBody>
      </p:sp>
      <p:sp>
        <p:nvSpPr>
          <p:cNvPr id="26"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1800" b="0" dirty="0">
                <a:latin typeface="+mn-lt"/>
              </a:rPr>
              <a:t>제시</a:t>
            </a:r>
            <a:r>
              <a:rPr lang="en-US" altLang="ko-KR" sz="1800" b="0" dirty="0">
                <a:latin typeface="+mn-lt"/>
              </a:rPr>
              <a:t>!</a:t>
            </a:r>
            <a:endParaRPr lang="de-DE" altLang="de-DE" sz="1800" b="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우리의 기억이 완전히 현실과 맞는 것은 아니다</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16</a:t>
            </a:fld>
            <a:endParaRPr lang="de-DE" altLang="ko-KR">
              <a:latin typeface="+mn-lt"/>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600" b="1" i="1">
                <a:latin typeface="+mn-lt"/>
              </a:rPr>
              <a:t>1. </a:t>
            </a:r>
            <a:r>
              <a:rPr lang="ko-KR" altLang="en-US" sz="1600" b="1" i="1">
                <a:latin typeface="+mn-lt"/>
              </a:rPr>
              <a:t>제시</a:t>
            </a:r>
            <a:r>
              <a:rPr lang="en-US" altLang="ko-KR" sz="1600" b="1" i="1">
                <a:latin typeface="+mn-lt"/>
              </a:rPr>
              <a:t>!</a:t>
            </a:r>
            <a:endParaRPr lang="en-US" altLang="de-DE" sz="1600" b="1" i="1" dirty="0">
              <a:latin typeface="+mn-lt"/>
            </a:endParaRPr>
          </a:p>
        </p:txBody>
      </p:sp>
      <p:sp>
        <p:nvSpPr>
          <p:cNvPr id="15" name="Caption_13"/>
          <p:cNvSpPr txBox="1">
            <a:spLocks noChangeArrowheads="1"/>
          </p:cNvSpPr>
          <p:nvPr/>
        </p:nvSpPr>
        <p:spPr bwMode="auto">
          <a:xfrm>
            <a:off x="3577307" y="2218010"/>
            <a:ext cx="3657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600" b="1" i="1" dirty="0">
                <a:latin typeface="+mn-lt"/>
              </a:rPr>
              <a:t>2. …</a:t>
            </a:r>
            <a:r>
              <a:rPr lang="ko-KR" altLang="en-US" sz="1600" b="1" i="1" dirty="0">
                <a:latin typeface="+mn-lt"/>
              </a:rPr>
              <a:t>그러나 무엇이 기억되었는가</a:t>
            </a:r>
            <a:r>
              <a:rPr lang="en-US" altLang="ko-KR" sz="1600" b="1" i="1" dirty="0">
                <a:latin typeface="+mn-lt"/>
              </a:rPr>
              <a:t>?</a:t>
            </a:r>
            <a:endParaRPr lang="en-US" altLang="de-DE" sz="1600" b="1" i="1" dirty="0">
              <a:latin typeface="+mn-lt"/>
            </a:endParaRPr>
          </a:p>
        </p:txBody>
      </p:sp>
      <p:sp>
        <p:nvSpPr>
          <p:cNvPr id="16" name="Text Box 7"/>
          <p:cNvSpPr txBox="1">
            <a:spLocks noChangeArrowheads="1"/>
          </p:cNvSpPr>
          <p:nvPr/>
        </p:nvSpPr>
        <p:spPr bwMode="auto">
          <a:xfrm>
            <a:off x="6817667" y="2554560"/>
            <a:ext cx="4932372" cy="344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
                <a:srgbClr val="333333"/>
              </a:buClr>
              <a:buNone/>
            </a:pPr>
            <a:r>
              <a:rPr lang="ko-KR" altLang="en-US" sz="2400" dirty="0">
                <a:solidFill>
                  <a:srgbClr val="333333"/>
                </a:solidFill>
                <a:latin typeface="Calibri Light"/>
                <a:cs typeface="Times New Roman" panose="02020603050405020304" pitchFamily="18" charset="0"/>
              </a:rPr>
              <a:t>헷갈리는 질문이 없으면</a:t>
            </a:r>
            <a:r>
              <a:rPr lang="en-US" altLang="ko-KR" sz="2400" dirty="0">
                <a:solidFill>
                  <a:srgbClr val="333333"/>
                </a:solidFill>
                <a:latin typeface="Calibri Light"/>
                <a:cs typeface="Times New Roman" panose="02020603050405020304" pitchFamily="18" charset="0"/>
              </a:rPr>
              <a:t>, </a:t>
            </a:r>
            <a:r>
              <a:rPr lang="ko-KR" altLang="en-US" sz="2400" dirty="0">
                <a:solidFill>
                  <a:srgbClr val="333333"/>
                </a:solidFill>
                <a:latin typeface="Calibri Light"/>
                <a:cs typeface="Times New Roman" panose="02020603050405020304" pitchFamily="18" charset="0"/>
              </a:rPr>
              <a:t>단지 </a:t>
            </a:r>
            <a:r>
              <a:rPr lang="en-US" altLang="ko-KR" sz="2400" dirty="0">
                <a:solidFill>
                  <a:srgbClr val="333333"/>
                </a:solidFill>
                <a:latin typeface="Calibri Light"/>
                <a:cs typeface="Times New Roman" panose="02020603050405020304" pitchFamily="18" charset="0"/>
              </a:rPr>
              <a:t>25% </a:t>
            </a:r>
            <a:r>
              <a:rPr lang="ko-KR" altLang="en-US" sz="2400" dirty="0">
                <a:solidFill>
                  <a:srgbClr val="333333"/>
                </a:solidFill>
                <a:latin typeface="Calibri Light"/>
                <a:cs typeface="Times New Roman" panose="02020603050405020304" pitchFamily="18" charset="0"/>
              </a:rPr>
              <a:t>만이 원래 사진에서 멈춤 표시를 보았다고 말했다</a:t>
            </a:r>
            <a:r>
              <a:rPr lang="en-US" altLang="ko-KR" sz="2400" dirty="0">
                <a:solidFill>
                  <a:srgbClr val="333333"/>
                </a:solidFill>
                <a:latin typeface="Calibri Light"/>
                <a:cs typeface="Times New Roman" panose="02020603050405020304" pitchFamily="18" charset="0"/>
              </a:rPr>
              <a:t>.</a:t>
            </a:r>
          </a:p>
          <a:p>
            <a:pPr eaLnBrk="1" hangingPunct="1">
              <a:lnSpc>
                <a:spcPct val="105000"/>
              </a:lnSpc>
              <a:spcBef>
                <a:spcPts val="1999"/>
              </a:spcBef>
              <a:spcAft>
                <a:spcPts val="0"/>
              </a:spcAft>
              <a:buClr>
                <a:srgbClr val="333333"/>
              </a:buClr>
              <a:buNone/>
            </a:pPr>
            <a:r>
              <a:rPr lang="en-US" altLang="ko-KR" sz="2400" dirty="0">
                <a:solidFill>
                  <a:srgbClr val="333333"/>
                </a:solidFill>
                <a:latin typeface="Calibri Light"/>
                <a:cs typeface="Times New Roman" panose="02020603050405020304" pitchFamily="18" charset="0"/>
              </a:rPr>
              <a:t>…</a:t>
            </a:r>
            <a:r>
              <a:rPr lang="ko-KR" altLang="en-US" sz="2400" dirty="0">
                <a:solidFill>
                  <a:srgbClr val="333333"/>
                </a:solidFill>
                <a:latin typeface="Calibri Light"/>
                <a:cs typeface="Times New Roman" panose="02020603050405020304" pitchFamily="18" charset="0"/>
              </a:rPr>
              <a:t>반면에 잘못된 정보를 받은 </a:t>
            </a:r>
            <a:r>
              <a:rPr lang="en-US" altLang="ko-KR" sz="2400" dirty="0">
                <a:solidFill>
                  <a:srgbClr val="333333"/>
                </a:solidFill>
                <a:latin typeface="Calibri Light"/>
                <a:cs typeface="Times New Roman" panose="02020603050405020304" pitchFamily="18" charset="0"/>
              </a:rPr>
              <a:t>59% </a:t>
            </a:r>
            <a:r>
              <a:rPr lang="ko-KR" altLang="en-US" sz="2400" dirty="0">
                <a:solidFill>
                  <a:srgbClr val="333333"/>
                </a:solidFill>
                <a:latin typeface="Calibri Light"/>
                <a:cs typeface="Times New Roman" panose="02020603050405020304" pitchFamily="18" charset="0"/>
              </a:rPr>
              <a:t>의 참여자는 그들이 멈춤표시를 보았다고 말했다</a:t>
            </a:r>
            <a:r>
              <a:rPr lang="en-US" altLang="ko-KR"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우리의 기억이 완전히 현실과 맞는 것은 아니다</a:t>
            </a:r>
            <a:r>
              <a:rPr lang="en-US" altLang="ko-KR" sz="3600">
                <a:latin typeface="+mn-lt"/>
                <a:ea typeface="+mn-ea"/>
                <a:cs typeface="+mn-cs"/>
              </a:rPr>
              <a:t>!</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0" indent="0" eaLnBrk="1" hangingPunct="1">
              <a:buClrTx/>
              <a:buFont typeface="Wingdings" panose="05000000000000000000" pitchFamily="2" charset="2"/>
              <a:buNone/>
            </a:pPr>
            <a:r>
              <a:rPr lang="ko-KR" altLang="en-US" sz="2400">
                <a:solidFill>
                  <a:srgbClr val="333333"/>
                </a:solidFill>
              </a:rPr>
              <a:t>이 발견과 많은 다른 발견들은 인간의 기억이 훌륭하지만 완전하지 않음을 보여준다</a:t>
            </a:r>
            <a:r>
              <a:rPr lang="en-US" altLang="ko-KR" sz="2400">
                <a:solidFill>
                  <a:srgbClr val="333333"/>
                </a:solidFill>
              </a:rPr>
              <a:t>.</a:t>
            </a:r>
          </a:p>
          <a:p>
            <a:pPr marL="0" indent="0" eaLnBrk="1" hangingPunct="1">
              <a:buClrTx/>
              <a:buFont typeface="Wingdings" panose="05000000000000000000" pitchFamily="2" charset="2"/>
              <a:buNone/>
            </a:pPr>
            <a:r>
              <a:rPr lang="ko-KR" altLang="en-US" sz="2400">
                <a:solidFill>
                  <a:srgbClr val="333333"/>
                </a:solidFill>
              </a:rPr>
              <a:t>우리는 과거에 일어났었거나 나중에 들었던 기억속의 일들을 재배열하거나 깊숙히 묻어두는 경향이 있다</a:t>
            </a:r>
            <a:r>
              <a:rPr lang="en-US" altLang="ko-KR" sz="2400">
                <a:solidFill>
                  <a:srgbClr val="333333"/>
                </a:solidFill>
              </a:rPr>
              <a:t>.</a:t>
            </a:r>
            <a:endParaRPr lang="ko-KR"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17</a:t>
            </a:fld>
            <a:endParaRPr lang="de-DE" altLang="ko-K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225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225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defRPr/>
            </a:pPr>
            <a:r>
              <a:rPr lang="ko-KR" altLang="ko-KR" sz="2400" dirty="0">
                <a:solidFill>
                  <a:srgbClr val="333333"/>
                </a:solidFill>
              </a:rPr>
              <a:t>나중에 당신은 당신이 사진에서 본 것을 회상하고 얼마나 당신의 판단에 대해 확신하는지를 질문받을 것입니다</a:t>
            </a:r>
            <a:r>
              <a:rPr lang="en-US" altLang="ko-KR" sz="2400" dirty="0">
                <a:solidFill>
                  <a:srgbClr val="333333"/>
                </a:solidFill>
              </a:rPr>
              <a:t>.</a:t>
            </a:r>
            <a:endParaRPr lang="ko-KR"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19</a:t>
            </a:fld>
            <a:endParaRPr lang="de-DE" altLang="ko-KR">
              <a:latin typeface="+mn-lt"/>
            </a:endParaRPr>
          </a:p>
        </p:txBody>
      </p:sp>
    </p:spTree>
    <p:extLst>
      <p:ext uri="{BB962C8B-B14F-4D97-AF65-F5344CB8AC3E}">
        <p14:creationId xmlns:p14="http://schemas.microsoft.com/office/powerpoint/2010/main" val="2292816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de-DE" altLang="ko-KR" sz="3600">
              <a:latin typeface="+mn-lt"/>
              <a:ea typeface="+mn-ea"/>
              <a:cs typeface="+mn-cs"/>
            </a:endParaRPr>
          </a:p>
        </p:txBody>
      </p:sp>
      <p:sp>
        <p:nvSpPr>
          <p:cNvPr id="225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ko-KR" altLang="en-US" sz="2400" dirty="0">
                <a:solidFill>
                  <a:srgbClr val="333333"/>
                </a:solidFill>
              </a:rPr>
              <a:t>당신에게 복잡한 광경이 보여진다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해변</a:t>
            </a:r>
            <a:r>
              <a:rPr lang="en-US" altLang="ko-KR" sz="2400" dirty="0">
                <a:solidFill>
                  <a:srgbClr val="333333"/>
                </a:solidFill>
              </a:rPr>
              <a:t>, </a:t>
            </a:r>
            <a:r>
              <a:rPr lang="ko-KR" altLang="en-US" sz="2400" dirty="0">
                <a:solidFill>
                  <a:srgbClr val="333333"/>
                </a:solidFill>
              </a:rPr>
              <a:t>기차역</a:t>
            </a:r>
            <a:r>
              <a:rPr lang="en-US" altLang="ko-KR" sz="2400" dirty="0">
                <a:solidFill>
                  <a:srgbClr val="333333"/>
                </a:solidFill>
              </a:rPr>
              <a:t>)</a:t>
            </a:r>
          </a:p>
          <a:p>
            <a:pPr marL="342900" indent="-342900" eaLnBrk="1" hangingPunct="1">
              <a:buClr>
                <a:srgbClr val="333333"/>
              </a:buClr>
              <a:buFont typeface="WingDings"/>
              <a:buChar char=""/>
              <a:tabLst>
                <a:tab pos="361950" algn="l"/>
              </a:tabLst>
              <a:defRPr/>
            </a:pPr>
            <a:r>
              <a:rPr lang="ko-KR" altLang="ko-KR" sz="2400" dirty="0">
                <a:solidFill>
                  <a:srgbClr val="333333"/>
                </a:solidFill>
              </a:rPr>
              <a:t>나중에 당신은 당신이 사진에서 본 것을 회상하고 얼마나 당신의 판단에 대해 확신하는지를 질문받을 것입니다</a:t>
            </a:r>
            <a:r>
              <a:rPr lang="en-US" altLang="ko-KR" sz="2400" dirty="0">
                <a:solidFill>
                  <a:srgbClr val="333333"/>
                </a:solidFill>
              </a:rPr>
              <a:t>.</a:t>
            </a:r>
            <a:endParaRPr lang="ko-KR" altLang="en-US" sz="2400" dirty="0">
              <a:solidFill>
                <a:srgbClr val="333333"/>
              </a:solidFill>
            </a:endParaRPr>
          </a:p>
          <a:p>
            <a:pPr algn="ctr" eaLnBrk="1" hangingPunct="1">
              <a:tabLst>
                <a:tab pos="361950" algn="l"/>
              </a:tabLst>
              <a:defRPr/>
            </a:pPr>
            <a:r>
              <a:rPr lang="ko-KR" altLang="en-US" sz="2400" dirty="0">
                <a:solidFill>
                  <a:srgbClr val="004992"/>
                </a:solidFill>
              </a:rPr>
              <a:t>가능한 한</a:t>
            </a:r>
            <a:r>
              <a:rPr lang="en-US" altLang="ko-KR" sz="2400" dirty="0">
                <a:solidFill>
                  <a:srgbClr val="004992"/>
                </a:solidFill>
              </a:rPr>
              <a:t>, </a:t>
            </a:r>
            <a:r>
              <a:rPr lang="ko-KR" altLang="en-US" sz="2400" dirty="0">
                <a:solidFill>
                  <a:srgbClr val="004992"/>
                </a:solidFill>
              </a:rPr>
              <a:t>많은 세부사항을 기억해보도록 한다</a:t>
            </a:r>
            <a:r>
              <a:rPr lang="en-US" altLang="ko-KR" sz="2400" dirty="0">
                <a:solidFill>
                  <a:srgbClr val="004992"/>
                </a:solidFill>
              </a:rPr>
              <a:t>!</a:t>
            </a:r>
            <a:endParaRPr lang="de-DE" altLang="ko-KR"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20</a:t>
            </a:fld>
            <a:endParaRPr lang="de-DE" altLang="ko-KR">
              <a:latin typeface="+mn-lt"/>
            </a:endParaRPr>
          </a:p>
        </p:txBody>
      </p:sp>
    </p:spTree>
    <p:extLst>
      <p:ext uri="{BB962C8B-B14F-4D97-AF65-F5344CB8AC3E}">
        <p14:creationId xmlns:p14="http://schemas.microsoft.com/office/powerpoint/2010/main" val="4199657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21</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대장장이</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38915"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집게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창문</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쇠 받침대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가죽 옷</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구경꾼</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망치</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22</a:t>
            </a:fld>
            <a:endParaRPr lang="de-DE" altLang="ko-KR">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대장장이</a:t>
            </a:r>
            <a:endParaRPr lang="ko-KR" altLang="de-DE" sz="3600">
              <a:latin typeface="+mn-lt"/>
              <a:ea typeface="+mn-ea"/>
              <a:cs typeface="+mn-cs"/>
            </a:endParaRPr>
          </a:p>
        </p:txBody>
      </p:sp>
      <p:sp>
        <p:nvSpPr>
          <p:cNvPr id="39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집게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창문</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쇠 받침대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가죽 옷</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구경꾼</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공구</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망치</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23</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24</a:t>
            </a:fld>
            <a:endParaRPr lang="de-DE" altLang="ko-KR">
              <a:latin typeface="+mn-lt"/>
            </a:endParaRP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해적선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4198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돛</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해적 깃발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기둥 위 감시장소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닻</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원숭이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사다리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창문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25</a:t>
            </a:fld>
            <a:endParaRPr lang="de-DE" altLang="ko-KR">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해적선</a:t>
            </a:r>
          </a:p>
        </p:txBody>
      </p:sp>
      <p:sp>
        <p:nvSpPr>
          <p:cNvPr id="43012"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돛</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해적 깃발</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기둥 위 감시장소</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닻</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원숭이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사다리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창문</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26</a:t>
            </a:fld>
            <a:endParaRPr lang="de-DE" altLang="ko-KR">
              <a:latin typeface="+mn-lt"/>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a:t>
            </a:r>
            <a:endParaRPr lang="en-US" sz="3600">
              <a:latin typeface="+mn-lt"/>
              <a:ea typeface="+mn-ea"/>
              <a:cs typeface="+mn-cs"/>
            </a:endParaRP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27</a:t>
            </a:fld>
            <a:endParaRPr lang="de-DE" altLang="ko-KR">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a:t>
            </a:r>
            <a:endParaRPr lang="en-US" sz="3600">
              <a:latin typeface="+mn-lt"/>
              <a:ea typeface="+mn-ea"/>
              <a:cs typeface="+mn-cs"/>
            </a:endParaRP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dirty="0">
                <a:solidFill>
                  <a:srgbClr val="333333"/>
                </a:solidFill>
              </a:rPr>
              <a:t>우리의 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ko-KR"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망치</a:t>
            </a:r>
            <a:r>
              <a:rPr lang="en-US" altLang="ko-KR" sz="2400" dirty="0">
                <a:solidFill>
                  <a:srgbClr val="333333"/>
                </a:solidFill>
              </a:rPr>
              <a:t>, </a:t>
            </a:r>
            <a:r>
              <a:rPr lang="ko-KR" altLang="en-US" sz="2400" dirty="0">
                <a:solidFill>
                  <a:srgbClr val="333333"/>
                </a:solidFill>
              </a:rPr>
              <a:t>닻</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28</a:t>
            </a:fld>
            <a:endParaRPr lang="de-DE" altLang="ko-KR">
              <a:latin typeface="+mn-lt"/>
            </a:endParaRPr>
          </a:p>
        </p:txBody>
      </p:sp>
    </p:spTree>
    <p:extLst>
      <p:ext uri="{BB962C8B-B14F-4D97-AF65-F5344CB8AC3E}">
        <p14:creationId xmlns:p14="http://schemas.microsoft.com/office/powerpoint/2010/main" val="1381298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a:t>
            </a:r>
            <a:endParaRPr lang="en-US" sz="3600">
              <a:latin typeface="+mn-lt"/>
              <a:ea typeface="+mn-ea"/>
              <a:cs typeface="+mn-cs"/>
            </a:endParaRPr>
          </a:p>
        </p:txBody>
      </p:sp>
      <p:sp>
        <p:nvSpPr>
          <p:cNvPr id="46083" name="Rectangle 7"/>
          <p:cNvSpPr>
            <a:spLocks noGrp="1" noChangeArrowheads="1"/>
          </p:cNvSpPr>
          <p:nvPr>
            <p:ph idx="1"/>
          </p:nvPr>
        </p:nvSpPr>
        <p:spPr>
          <a:noFill/>
        </p:spPr>
        <p:txBody>
          <a:bodyPr>
            <a:noAutofit/>
          </a:bodyPr>
          <a:lstStyle/>
          <a:p>
            <a:pPr marL="342900" indent="-342900" eaLnBrk="1" hangingPunct="1">
              <a:lnSpc>
                <a:spcPct val="90000"/>
              </a:lnSpc>
              <a:buClr>
                <a:srgbClr val="333333"/>
              </a:buClr>
              <a:buFont typeface="WingDings"/>
              <a:buChar char=""/>
            </a:pPr>
            <a:r>
              <a:rPr lang="ko-KR" altLang="en-US" sz="2400" dirty="0">
                <a:solidFill>
                  <a:srgbClr val="333333"/>
                </a:solidFill>
              </a:rPr>
              <a:t>우리가 기억하는 모든 것이 실제로 일어난 것은 아니다</a:t>
            </a:r>
            <a:r>
              <a:rPr lang="en-US" altLang="ko-KR" sz="2400" dirty="0">
                <a:solidFill>
                  <a:srgbClr val="333333"/>
                </a:solidFill>
              </a:rPr>
              <a:t>!</a:t>
            </a:r>
          </a:p>
          <a:p>
            <a:pPr marL="342900" indent="-342900" eaLnBrk="1" hangingPunct="1">
              <a:lnSpc>
                <a:spcPct val="90000"/>
              </a:lnSpc>
              <a:buClr>
                <a:srgbClr val="333333"/>
              </a:buClr>
              <a:buFont typeface="WingDings"/>
              <a:buChar char=""/>
            </a:pPr>
            <a:r>
              <a:rPr lang="ko-KR" altLang="en-US" sz="2400" dirty="0">
                <a:solidFill>
                  <a:srgbClr val="333333"/>
                </a:solidFill>
              </a:rPr>
              <a:t>우리의 뇌는 이전의</a:t>
            </a:r>
            <a:r>
              <a:rPr lang="en-US" altLang="ko-KR" sz="2400" dirty="0">
                <a:solidFill>
                  <a:srgbClr val="333333"/>
                </a:solidFill>
              </a:rPr>
              <a:t>, </a:t>
            </a:r>
            <a:r>
              <a:rPr lang="ko-KR" altLang="en-US" sz="2400" dirty="0">
                <a:solidFill>
                  <a:srgbClr val="333333"/>
                </a:solidFill>
              </a:rPr>
              <a:t>연관된 사건</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휴가철의 전형적인 해변의 모습</a:t>
            </a:r>
            <a:r>
              <a:rPr lang="en-US" altLang="ko-KR" sz="2400" dirty="0">
                <a:solidFill>
                  <a:srgbClr val="333333"/>
                </a:solidFill>
              </a:rPr>
              <a:t>) </a:t>
            </a:r>
            <a:r>
              <a:rPr lang="ko-KR" altLang="en-US" sz="2400" dirty="0">
                <a:solidFill>
                  <a:srgbClr val="333333"/>
                </a:solidFill>
              </a:rPr>
              <a:t>을 바탕으로 정보를 더하고 대체시키기도 한다</a:t>
            </a:r>
            <a:r>
              <a:rPr lang="en-US" altLang="ko-KR" sz="2400" dirty="0">
                <a:solidFill>
                  <a:srgbClr val="333333"/>
                </a:solidFill>
              </a:rPr>
              <a:t>. </a:t>
            </a:r>
            <a:r>
              <a:rPr lang="ko-KR" altLang="en-US" sz="2400" dirty="0">
                <a:solidFill>
                  <a:srgbClr val="333333"/>
                </a:solidFill>
              </a:rPr>
              <a:t>어떤 </a:t>
            </a:r>
            <a:r>
              <a:rPr lang="ko-KR" altLang="en-US" sz="2400">
                <a:solidFill>
                  <a:srgbClr val="333333"/>
                </a:solidFill>
              </a:rPr>
              <a:t>사물들은 </a:t>
            </a:r>
            <a:r>
              <a:rPr lang="en-US" altLang="ko-KR" sz="2400">
                <a:solidFill>
                  <a:srgbClr val="333333"/>
                </a:solidFill>
              </a:rPr>
              <a:t>“</a:t>
            </a:r>
            <a:r>
              <a:rPr lang="ko-KR" altLang="en-US" sz="2400">
                <a:solidFill>
                  <a:srgbClr val="333333"/>
                </a:solidFill>
              </a:rPr>
              <a:t>논리</a:t>
            </a:r>
            <a:r>
              <a:rPr lang="en-US" altLang="ko-KR" sz="2400">
                <a:solidFill>
                  <a:srgbClr val="333333"/>
                </a:solidFill>
              </a:rPr>
              <a:t>, </a:t>
            </a:r>
            <a:r>
              <a:rPr lang="ko-KR" altLang="en-US" sz="2400">
                <a:solidFill>
                  <a:srgbClr val="333333"/>
                </a:solidFill>
              </a:rPr>
              <a:t>정황</a:t>
            </a:r>
            <a:r>
              <a:rPr lang="en-US" altLang="ko-KR" sz="2400">
                <a:solidFill>
                  <a:srgbClr val="333333"/>
                </a:solidFill>
              </a:rPr>
              <a:t>”</a:t>
            </a:r>
            <a:r>
              <a:rPr lang="ko-KR" altLang="en-US" sz="2400">
                <a:solidFill>
                  <a:srgbClr val="333333"/>
                </a:solidFill>
              </a:rPr>
              <a:t> </a:t>
            </a:r>
            <a:r>
              <a:rPr lang="ko-KR" altLang="en-US" sz="2400" dirty="0">
                <a:solidFill>
                  <a:srgbClr val="333333"/>
                </a:solidFill>
              </a:rPr>
              <a:t>에 의거하여 더해지기도 한다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망치</a:t>
            </a:r>
            <a:r>
              <a:rPr lang="en-US" altLang="ko-KR" sz="2400" dirty="0">
                <a:solidFill>
                  <a:srgbClr val="333333"/>
                </a:solidFill>
              </a:rPr>
              <a:t>, </a:t>
            </a:r>
            <a:r>
              <a:rPr lang="ko-KR" altLang="en-US" sz="2400" dirty="0">
                <a:solidFill>
                  <a:srgbClr val="333333"/>
                </a:solidFill>
              </a:rPr>
              <a:t>닻</a:t>
            </a:r>
            <a:r>
              <a:rPr lang="en-US" altLang="ko-KR" sz="2400" dirty="0">
                <a:solidFill>
                  <a:srgbClr val="333333"/>
                </a:solidFill>
              </a:rPr>
              <a:t>) </a:t>
            </a:r>
          </a:p>
          <a:p>
            <a:pPr marL="342900" indent="-342900" eaLnBrk="1" hangingPunct="1">
              <a:lnSpc>
                <a:spcPct val="90000"/>
              </a:lnSpc>
              <a:buClr>
                <a:srgbClr val="000000"/>
              </a:buClr>
              <a:buFont typeface="WingDings"/>
              <a:buChar char=""/>
            </a:pPr>
            <a:r>
              <a:rPr lang="ko-KR" altLang="en-US" sz="2400" dirty="0">
                <a:solidFill>
                  <a:srgbClr val="333333"/>
                </a:solidFill>
              </a:rPr>
              <a:t>진짜 기억은 종종 가짜 기억과 </a:t>
            </a:r>
            <a:r>
              <a:rPr lang="ko-KR" altLang="en-US" sz="2400" dirty="0">
                <a:solidFill>
                  <a:srgbClr val="004992"/>
                </a:solidFill>
              </a:rPr>
              <a:t>생생함</a:t>
            </a:r>
            <a:r>
              <a:rPr lang="ko-KR" altLang="en-US" sz="2400" dirty="0">
                <a:solidFill>
                  <a:srgbClr val="333333"/>
                </a:solidFill>
              </a:rPr>
              <a:t>으로 구분이 된다</a:t>
            </a:r>
            <a:r>
              <a:rPr lang="en-US" altLang="ko-KR" sz="2400" dirty="0">
                <a:solidFill>
                  <a:srgbClr val="333333"/>
                </a:solidFill>
              </a:rPr>
              <a:t>: </a:t>
            </a:r>
            <a:r>
              <a:rPr lang="ko-KR" altLang="en-US" sz="2400" dirty="0">
                <a:solidFill>
                  <a:srgbClr val="333333"/>
                </a:solidFill>
              </a:rPr>
              <a:t>가짜 기억은 비교적 희미하고 상세함이 떨어진다</a:t>
            </a:r>
            <a:r>
              <a:rPr lang="en-US" altLang="ko-KR"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29</a:t>
            </a:fld>
            <a:endParaRPr lang="de-DE" altLang="ko-KR">
              <a:latin typeface="+mn-lt"/>
            </a:endParaRPr>
          </a:p>
        </p:txBody>
      </p:sp>
    </p:spTree>
    <p:extLst>
      <p:ext uri="{BB962C8B-B14F-4D97-AF65-F5344CB8AC3E}">
        <p14:creationId xmlns:p14="http://schemas.microsoft.com/office/powerpoint/2010/main" val="3866170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30</a:t>
            </a:fld>
            <a:endParaRPr lang="de-DE" altLang="ko-KR">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004992"/>
                </a:solidFill>
              </a:rPr>
              <a:t>망각</a:t>
            </a:r>
            <a:endParaRPr lang="en-US" altLang="ko-KR"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31</a:t>
            </a:fld>
            <a:endParaRPr lang="de-DE" altLang="ko-KR">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defRPr/>
            </a:pPr>
            <a:r>
              <a:rPr lang="ko-KR" altLang="en-US" sz="2400" dirty="0">
                <a:solidFill>
                  <a:srgbClr val="004992"/>
                </a:solidFill>
              </a:rPr>
              <a:t>기억의 편향</a:t>
            </a:r>
            <a:r>
              <a:rPr lang="de-DE" altLang="ko-KR" sz="2400" dirty="0">
                <a:solidFill>
                  <a:srgbClr val="004992"/>
                </a:solidFill>
              </a:rPr>
              <a:t>:</a:t>
            </a:r>
            <a:br>
              <a:rPr lang="de-DE" altLang="ko-KR" sz="2400">
                <a:solidFill>
                  <a:srgbClr val="004992"/>
                </a:solidFill>
              </a:rPr>
            </a:br>
            <a:r>
              <a:rPr lang="en-US" altLang="ko-KR" sz="2400">
                <a:solidFill>
                  <a:srgbClr val="333333"/>
                </a:solidFill>
                <a:latin typeface="Times New Roman"/>
                <a:sym typeface="Wingdings" pitchFamily="2" charset="2"/>
              </a:rPr>
              <a:t>→</a:t>
            </a:r>
            <a:r>
              <a:rPr lang="en-US" altLang="ko-KR" sz="2400">
                <a:solidFill>
                  <a:srgbClr val="333333"/>
                </a:solidFill>
              </a:rPr>
              <a:t> </a:t>
            </a:r>
            <a:r>
              <a:rPr lang="en-US" sz="2400" dirty="0" err="1">
                <a:solidFill>
                  <a:srgbClr val="333333"/>
                </a:solidFill>
              </a:rPr>
              <a:t>정상적인</a:t>
            </a:r>
            <a:r>
              <a:rPr lang="en-US" sz="2400" dirty="0">
                <a:solidFill>
                  <a:srgbClr val="333333"/>
                </a:solidFill>
              </a:rPr>
              <a:t> </a:t>
            </a:r>
            <a:r>
              <a:rPr lang="en-US" sz="2400" dirty="0" err="1">
                <a:solidFill>
                  <a:srgbClr val="333333"/>
                </a:solidFill>
              </a:rPr>
              <a:t>기억오류</a:t>
            </a:r>
            <a:r>
              <a:rPr lang="de-DE" sz="2400" dirty="0">
                <a:solidFill>
                  <a:srgbClr val="333333"/>
                </a:solidFill>
              </a:rPr>
              <a:t>: </a:t>
            </a:r>
            <a:r>
              <a:rPr lang="en-US" sz="2400" dirty="0" err="1">
                <a:solidFill>
                  <a:srgbClr val="333333"/>
                </a:solidFill>
              </a:rPr>
              <a:t>긍정적인</a:t>
            </a:r>
            <a:r>
              <a:rPr lang="en-US" sz="2400" dirty="0">
                <a:solidFill>
                  <a:srgbClr val="333333"/>
                </a:solidFill>
              </a:rPr>
              <a:t> </a:t>
            </a:r>
            <a:r>
              <a:rPr lang="en-US" sz="2400" dirty="0" err="1">
                <a:solidFill>
                  <a:srgbClr val="333333"/>
                </a:solidFill>
              </a:rPr>
              <a:t>사건을</a:t>
            </a:r>
            <a:r>
              <a:rPr lang="en-US" sz="2400" dirty="0">
                <a:solidFill>
                  <a:srgbClr val="333333"/>
                </a:solidFill>
              </a:rPr>
              <a:t> </a:t>
            </a:r>
            <a:r>
              <a:rPr lang="en-US" sz="2400" dirty="0" err="1">
                <a:solidFill>
                  <a:srgbClr val="333333"/>
                </a:solidFill>
              </a:rPr>
              <a:t>부정적인</a:t>
            </a:r>
            <a:r>
              <a:rPr lang="en-US" sz="2400" dirty="0">
                <a:solidFill>
                  <a:srgbClr val="333333"/>
                </a:solidFill>
              </a:rPr>
              <a:t> </a:t>
            </a:r>
            <a:r>
              <a:rPr lang="en-US" sz="2400" dirty="0" err="1">
                <a:solidFill>
                  <a:srgbClr val="333333"/>
                </a:solidFill>
              </a:rPr>
              <a:t>사건보다</a:t>
            </a:r>
            <a:r>
              <a:rPr lang="en-US" sz="2400" dirty="0">
                <a:solidFill>
                  <a:srgbClr val="333333"/>
                </a:solidFill>
              </a:rPr>
              <a:t> 더 잘 </a:t>
            </a:r>
            <a:r>
              <a:rPr lang="en-US" sz="2400" dirty="0" err="1">
                <a:solidFill>
                  <a:srgbClr val="333333"/>
                </a:solidFill>
              </a:rPr>
              <a:t>기억하고</a:t>
            </a:r>
            <a:r>
              <a:rPr lang="en-US" sz="2400" dirty="0">
                <a:solidFill>
                  <a:srgbClr val="333333"/>
                </a:solidFill>
              </a:rPr>
              <a:t> </a:t>
            </a:r>
            <a:r>
              <a:rPr lang="en-US" sz="2400" dirty="0" err="1">
                <a:solidFill>
                  <a:srgbClr val="333333"/>
                </a:solidFill>
              </a:rPr>
              <a:t>있다</a:t>
            </a:r>
            <a:r>
              <a:rPr lang="de-DE" sz="2400" dirty="0">
                <a:solidFill>
                  <a:srgbClr val="333333"/>
                </a:solidFill>
              </a:rPr>
              <a:t>.</a:t>
            </a:r>
            <a:br>
              <a:rPr lang="de-DE" sz="2400">
                <a:solidFill>
                  <a:srgbClr val="333333"/>
                </a:solidFill>
              </a:rPr>
            </a:br>
            <a:r>
              <a:rPr lang="ko-KR" altLang="en-US" sz="2400">
                <a:solidFill>
                  <a:srgbClr val="333333"/>
                </a:solidFill>
                <a:latin typeface="Times New Roman"/>
                <a:sym typeface="Wingdings" pitchFamily="2" charset="2"/>
              </a:rPr>
              <a:t>→</a:t>
            </a:r>
            <a:r>
              <a:rPr lang="ko-KR" altLang="en-US" sz="2400">
                <a:solidFill>
                  <a:srgbClr val="333333"/>
                </a:solidFill>
                <a:sym typeface="Wingdings" pitchFamily="2" charset="2"/>
              </a:rPr>
              <a:t> </a:t>
            </a:r>
            <a:r>
              <a:rPr lang="en-US" sz="2400" dirty="0" err="1">
                <a:solidFill>
                  <a:srgbClr val="333333"/>
                </a:solidFill>
              </a:rPr>
              <a:t>우울증환자의</a:t>
            </a:r>
            <a:r>
              <a:rPr lang="en-US" sz="2400" dirty="0">
                <a:solidFill>
                  <a:srgbClr val="333333"/>
                </a:solidFill>
              </a:rPr>
              <a:t> </a:t>
            </a:r>
            <a:r>
              <a:rPr lang="en-US" sz="2400" dirty="0" err="1">
                <a:solidFill>
                  <a:srgbClr val="333333"/>
                </a:solidFill>
              </a:rPr>
              <a:t>기억오류</a:t>
            </a:r>
            <a:r>
              <a:rPr lang="de-DE" sz="2400" dirty="0">
                <a:solidFill>
                  <a:srgbClr val="333333"/>
                </a:solidFill>
              </a:rPr>
              <a:t>: </a:t>
            </a:r>
            <a:r>
              <a:rPr lang="en-US" sz="2400" dirty="0" err="1">
                <a:solidFill>
                  <a:srgbClr val="333333"/>
                </a:solidFill>
              </a:rPr>
              <a:t>부정적인</a:t>
            </a:r>
            <a:r>
              <a:rPr lang="en-US" sz="2400" dirty="0">
                <a:solidFill>
                  <a:srgbClr val="333333"/>
                </a:solidFill>
              </a:rPr>
              <a:t> </a:t>
            </a:r>
            <a:r>
              <a:rPr lang="en-US" sz="2400" dirty="0" err="1">
                <a:solidFill>
                  <a:srgbClr val="333333"/>
                </a:solidFill>
              </a:rPr>
              <a:t>사건을</a:t>
            </a:r>
            <a:r>
              <a:rPr lang="en-US" sz="2400" dirty="0">
                <a:solidFill>
                  <a:srgbClr val="333333"/>
                </a:solidFill>
              </a:rPr>
              <a:t> </a:t>
            </a:r>
            <a:r>
              <a:rPr lang="en-US" sz="2400" dirty="0" err="1">
                <a:solidFill>
                  <a:srgbClr val="333333"/>
                </a:solidFill>
              </a:rPr>
              <a:t>긍정적인</a:t>
            </a:r>
            <a:r>
              <a:rPr lang="en-US" sz="2400" dirty="0">
                <a:solidFill>
                  <a:srgbClr val="333333"/>
                </a:solidFill>
              </a:rPr>
              <a:t> </a:t>
            </a:r>
            <a:r>
              <a:rPr lang="en-US" sz="2400" dirty="0" err="1">
                <a:solidFill>
                  <a:srgbClr val="333333"/>
                </a:solidFill>
              </a:rPr>
              <a:t>사건보다</a:t>
            </a:r>
            <a:r>
              <a:rPr lang="en-US" sz="2400" dirty="0">
                <a:solidFill>
                  <a:srgbClr val="333333"/>
                </a:solidFill>
              </a:rPr>
              <a:t> 더 잘 </a:t>
            </a:r>
            <a:r>
              <a:rPr lang="en-US" sz="2400" dirty="0" err="1">
                <a:solidFill>
                  <a:srgbClr val="333333"/>
                </a:solidFill>
              </a:rPr>
              <a:t>기억하고</a:t>
            </a:r>
            <a:r>
              <a:rPr lang="de-DE" sz="2400" dirty="0">
                <a:solidFill>
                  <a:srgbClr val="333333"/>
                </a:solidFill>
              </a:rPr>
              <a:t> </a:t>
            </a:r>
            <a:r>
              <a:rPr lang="en-US" sz="2400" dirty="0" err="1">
                <a:solidFill>
                  <a:srgbClr val="333333"/>
                </a:solidFill>
              </a:rPr>
              <a:t>있다</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32</a:t>
            </a:fld>
            <a:endParaRPr lang="de-DE" altLang="ko-KR">
              <a:latin typeface="+mn-lt"/>
            </a:endParaRPr>
          </a:p>
        </p:txBody>
      </p:sp>
    </p:spTree>
    <p:extLst>
      <p:ext uri="{BB962C8B-B14F-4D97-AF65-F5344CB8AC3E}">
        <p14:creationId xmlns:p14="http://schemas.microsoft.com/office/powerpoint/2010/main" val="2125117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기억 착오의 형태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004992"/>
                </a:solidFill>
              </a:rPr>
              <a:t>망각</a:t>
            </a:r>
            <a:endParaRPr lang="en-US" altLang="ko-KR" sz="2400" dirty="0">
              <a:solidFill>
                <a:srgbClr val="004992"/>
              </a:solidFill>
            </a:endParaRPr>
          </a:p>
          <a:p>
            <a:pPr marL="342900" lvl="0" indent="-342900" defTabSz="914400" fontAlgn="base">
              <a:buClr>
                <a:srgbClr val="000000"/>
              </a:buClr>
              <a:buFont typeface="WingDings"/>
              <a:buChar char=""/>
              <a:defRPr/>
            </a:pPr>
            <a:r>
              <a:rPr lang="ko-KR" altLang="en-US" sz="2400" dirty="0">
                <a:solidFill>
                  <a:srgbClr val="004992"/>
                </a:solidFill>
              </a:rPr>
              <a:t>기억의 편향</a:t>
            </a:r>
            <a:r>
              <a:rPr lang="de-DE" altLang="ko-KR" sz="2400" dirty="0">
                <a:solidFill>
                  <a:srgbClr val="004992"/>
                </a:solidFill>
              </a:rPr>
              <a:t>:</a:t>
            </a:r>
            <a:br>
              <a:rPr lang="de-DE" altLang="ko-KR" sz="2400">
                <a:solidFill>
                  <a:srgbClr val="004992"/>
                </a:solidFill>
              </a:rPr>
            </a:br>
            <a:r>
              <a:rPr lang="en-US" altLang="ko-KR" sz="2400">
                <a:solidFill>
                  <a:srgbClr val="333333"/>
                </a:solidFill>
                <a:latin typeface="Times New Roman"/>
                <a:sym typeface="Wingdings" pitchFamily="2" charset="2"/>
              </a:rPr>
              <a:t>→</a:t>
            </a:r>
            <a:r>
              <a:rPr lang="en-US" altLang="ko-KR" sz="2400">
                <a:solidFill>
                  <a:srgbClr val="333333"/>
                </a:solidFill>
              </a:rPr>
              <a:t> </a:t>
            </a:r>
            <a:r>
              <a:rPr lang="en-US" sz="2400" dirty="0" err="1">
                <a:solidFill>
                  <a:srgbClr val="333333"/>
                </a:solidFill>
              </a:rPr>
              <a:t>정상적인</a:t>
            </a:r>
            <a:r>
              <a:rPr lang="en-US" sz="2400" dirty="0">
                <a:solidFill>
                  <a:srgbClr val="333333"/>
                </a:solidFill>
              </a:rPr>
              <a:t> </a:t>
            </a:r>
            <a:r>
              <a:rPr lang="en-US" sz="2400" dirty="0" err="1">
                <a:solidFill>
                  <a:srgbClr val="333333"/>
                </a:solidFill>
              </a:rPr>
              <a:t>기억오류</a:t>
            </a:r>
            <a:r>
              <a:rPr lang="de-DE" sz="2400" dirty="0">
                <a:solidFill>
                  <a:srgbClr val="333333"/>
                </a:solidFill>
              </a:rPr>
              <a:t>: </a:t>
            </a:r>
            <a:r>
              <a:rPr lang="en-US" sz="2400" dirty="0" err="1">
                <a:solidFill>
                  <a:srgbClr val="333333"/>
                </a:solidFill>
              </a:rPr>
              <a:t>긍정적인</a:t>
            </a:r>
            <a:r>
              <a:rPr lang="en-US" sz="2400" dirty="0">
                <a:solidFill>
                  <a:srgbClr val="333333"/>
                </a:solidFill>
              </a:rPr>
              <a:t> </a:t>
            </a:r>
            <a:r>
              <a:rPr lang="en-US" sz="2400" dirty="0" err="1">
                <a:solidFill>
                  <a:srgbClr val="333333"/>
                </a:solidFill>
              </a:rPr>
              <a:t>사건을</a:t>
            </a:r>
            <a:r>
              <a:rPr lang="en-US" sz="2400" dirty="0">
                <a:solidFill>
                  <a:srgbClr val="333333"/>
                </a:solidFill>
              </a:rPr>
              <a:t> </a:t>
            </a:r>
            <a:r>
              <a:rPr lang="en-US" sz="2400" dirty="0" err="1">
                <a:solidFill>
                  <a:srgbClr val="333333"/>
                </a:solidFill>
              </a:rPr>
              <a:t>부정적인</a:t>
            </a:r>
            <a:r>
              <a:rPr lang="en-US" sz="2400" dirty="0">
                <a:solidFill>
                  <a:srgbClr val="333333"/>
                </a:solidFill>
              </a:rPr>
              <a:t> </a:t>
            </a:r>
            <a:r>
              <a:rPr lang="en-US" sz="2400" dirty="0" err="1">
                <a:solidFill>
                  <a:srgbClr val="333333"/>
                </a:solidFill>
              </a:rPr>
              <a:t>사건보다</a:t>
            </a:r>
            <a:r>
              <a:rPr lang="en-US" sz="2400" dirty="0">
                <a:solidFill>
                  <a:srgbClr val="333333"/>
                </a:solidFill>
              </a:rPr>
              <a:t> 더 잘 </a:t>
            </a:r>
            <a:r>
              <a:rPr lang="en-US" sz="2400" dirty="0" err="1">
                <a:solidFill>
                  <a:srgbClr val="333333"/>
                </a:solidFill>
              </a:rPr>
              <a:t>기억하고</a:t>
            </a:r>
            <a:r>
              <a:rPr lang="en-US" sz="2400" dirty="0">
                <a:solidFill>
                  <a:srgbClr val="333333"/>
                </a:solidFill>
              </a:rPr>
              <a:t> </a:t>
            </a:r>
            <a:r>
              <a:rPr lang="en-US" sz="2400" dirty="0" err="1">
                <a:solidFill>
                  <a:srgbClr val="333333"/>
                </a:solidFill>
              </a:rPr>
              <a:t>있다</a:t>
            </a:r>
            <a:r>
              <a:rPr lang="de-DE" sz="2400" dirty="0">
                <a:solidFill>
                  <a:srgbClr val="333333"/>
                </a:solidFill>
              </a:rPr>
              <a:t>.</a:t>
            </a:r>
            <a:br>
              <a:rPr lang="de-DE" sz="2400">
                <a:solidFill>
                  <a:srgbClr val="333333"/>
                </a:solidFill>
              </a:rPr>
            </a:br>
            <a:r>
              <a:rPr lang="ko-KR" altLang="en-US" sz="2400">
                <a:solidFill>
                  <a:srgbClr val="333333"/>
                </a:solidFill>
                <a:latin typeface="Times New Roman"/>
                <a:sym typeface="Wingdings" pitchFamily="2" charset="2"/>
              </a:rPr>
              <a:t>→</a:t>
            </a:r>
            <a:r>
              <a:rPr lang="ko-KR" altLang="en-US" sz="2400">
                <a:solidFill>
                  <a:srgbClr val="333333"/>
                </a:solidFill>
                <a:sym typeface="Wingdings" pitchFamily="2" charset="2"/>
              </a:rPr>
              <a:t> </a:t>
            </a:r>
            <a:r>
              <a:rPr lang="en-US" sz="2400" dirty="0" err="1">
                <a:solidFill>
                  <a:srgbClr val="333333"/>
                </a:solidFill>
              </a:rPr>
              <a:t>우울증환자의</a:t>
            </a:r>
            <a:r>
              <a:rPr lang="en-US" sz="2400" dirty="0">
                <a:solidFill>
                  <a:srgbClr val="333333"/>
                </a:solidFill>
              </a:rPr>
              <a:t> </a:t>
            </a:r>
            <a:r>
              <a:rPr lang="en-US" sz="2400" dirty="0" err="1">
                <a:solidFill>
                  <a:srgbClr val="333333"/>
                </a:solidFill>
              </a:rPr>
              <a:t>기억오류</a:t>
            </a:r>
            <a:r>
              <a:rPr lang="de-DE" sz="2400" dirty="0">
                <a:solidFill>
                  <a:srgbClr val="333333"/>
                </a:solidFill>
              </a:rPr>
              <a:t>: </a:t>
            </a:r>
            <a:r>
              <a:rPr lang="en-US" sz="2400" dirty="0" err="1">
                <a:solidFill>
                  <a:srgbClr val="333333"/>
                </a:solidFill>
              </a:rPr>
              <a:t>부정적인</a:t>
            </a:r>
            <a:r>
              <a:rPr lang="en-US" sz="2400" dirty="0">
                <a:solidFill>
                  <a:srgbClr val="333333"/>
                </a:solidFill>
              </a:rPr>
              <a:t> </a:t>
            </a:r>
            <a:r>
              <a:rPr lang="en-US" sz="2400" dirty="0" err="1">
                <a:solidFill>
                  <a:srgbClr val="333333"/>
                </a:solidFill>
              </a:rPr>
              <a:t>사건을</a:t>
            </a:r>
            <a:r>
              <a:rPr lang="en-US" sz="2400" dirty="0">
                <a:solidFill>
                  <a:srgbClr val="333333"/>
                </a:solidFill>
              </a:rPr>
              <a:t> </a:t>
            </a:r>
            <a:r>
              <a:rPr lang="en-US" sz="2400" dirty="0" err="1">
                <a:solidFill>
                  <a:srgbClr val="333333"/>
                </a:solidFill>
              </a:rPr>
              <a:t>긍정적인</a:t>
            </a:r>
            <a:r>
              <a:rPr lang="en-US" sz="2400" dirty="0">
                <a:solidFill>
                  <a:srgbClr val="333333"/>
                </a:solidFill>
              </a:rPr>
              <a:t> </a:t>
            </a:r>
            <a:r>
              <a:rPr lang="en-US" sz="2400" dirty="0" err="1">
                <a:solidFill>
                  <a:srgbClr val="333333"/>
                </a:solidFill>
              </a:rPr>
              <a:t>사건보다</a:t>
            </a:r>
            <a:r>
              <a:rPr lang="en-US" sz="2400" dirty="0">
                <a:solidFill>
                  <a:srgbClr val="333333"/>
                </a:solidFill>
              </a:rPr>
              <a:t> 더 잘 </a:t>
            </a:r>
            <a:r>
              <a:rPr lang="en-US" sz="2400" dirty="0" err="1">
                <a:solidFill>
                  <a:srgbClr val="333333"/>
                </a:solidFill>
              </a:rPr>
              <a:t>기억하고</a:t>
            </a:r>
            <a:r>
              <a:rPr lang="de-DE" sz="2400" dirty="0">
                <a:solidFill>
                  <a:srgbClr val="333333"/>
                </a:solidFill>
              </a:rPr>
              <a:t> </a:t>
            </a:r>
            <a:r>
              <a:rPr lang="en-US" sz="2400" dirty="0" err="1">
                <a:solidFill>
                  <a:srgbClr val="333333"/>
                </a:solidFill>
              </a:rPr>
              <a:t>있다</a:t>
            </a:r>
            <a:r>
              <a:rPr lang="de-DE" sz="2400" dirty="0">
                <a:solidFill>
                  <a:srgbClr val="333333"/>
                </a:solidFill>
              </a:rPr>
              <a:t>.</a:t>
            </a:r>
          </a:p>
          <a:p>
            <a:pPr marL="342900" lvl="0" indent="-342900" defTabSz="914400" fontAlgn="base">
              <a:buClr>
                <a:srgbClr val="000000"/>
              </a:buClr>
              <a:buFont typeface="WingDings"/>
              <a:buChar char=""/>
              <a:tabLst>
                <a:tab pos="265113" algn="l"/>
              </a:tabLst>
              <a:defRPr/>
            </a:pPr>
            <a:r>
              <a:rPr lang="ko-KR" altLang="en-US" sz="2400" dirty="0">
                <a:solidFill>
                  <a:srgbClr val="004992"/>
                </a:solidFill>
              </a:rPr>
              <a:t>환영</a:t>
            </a:r>
            <a:r>
              <a:rPr lang="en-US" altLang="ko-KR" sz="2400" dirty="0">
                <a:solidFill>
                  <a:srgbClr val="004992"/>
                </a:solidFill>
              </a:rPr>
              <a:t>/</a:t>
            </a:r>
            <a:r>
              <a:rPr lang="ko-KR" altLang="en-US" sz="2400" dirty="0">
                <a:solidFill>
                  <a:srgbClr val="004992"/>
                </a:solidFill>
              </a:rPr>
              <a:t>오류적 기억</a:t>
            </a:r>
            <a:r>
              <a:rPr lang="en-US" altLang="ko-KR" sz="2400" dirty="0">
                <a:solidFill>
                  <a:srgbClr val="004992"/>
                </a:solidFill>
              </a:rPr>
              <a:t>: </a:t>
            </a:r>
            <a:r>
              <a:rPr lang="ko-KR" altLang="en-US" sz="2400" dirty="0">
                <a:solidFill>
                  <a:srgbClr val="333333"/>
                </a:solidFill>
              </a:rPr>
              <a:t>일어나지 않은 일들을 기억</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33</a:t>
            </a:fld>
            <a:endParaRPr lang="de-DE" altLang="ko-KR">
              <a:latin typeface="+mn-lt"/>
            </a:endParaRPr>
          </a:p>
        </p:txBody>
      </p:sp>
    </p:spTree>
    <p:extLst>
      <p:ext uri="{BB962C8B-B14F-4D97-AF65-F5344CB8AC3E}">
        <p14:creationId xmlns:p14="http://schemas.microsoft.com/office/powerpoint/2010/main" val="1599997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34</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650435467"/>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“다시 </a:t>
                      </a:r>
                      <a:r>
                        <a:rPr kumimoji="0" lang="ko-KR" altLang="en-US" sz="1800" b="0" i="0" u="none" strike="noStrike" cap="none" normalizeH="0" baseline="0" dirty="0">
                          <a:ln>
                            <a:noFill/>
                          </a:ln>
                          <a:solidFill>
                            <a:schemeClr val="tx1"/>
                          </a:solidFill>
                          <a:effectLst/>
                          <a:latin typeface="+mn-lt"/>
                          <a:ea typeface="+mn-ea"/>
                          <a:cs typeface="+mn-cs"/>
                        </a:rPr>
                        <a:t>연주해 봐요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샘” </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카사블랑카 </a:t>
                      </a:r>
                      <a:r>
                        <a:rPr kumimoji="0" lang="en-US" altLang="ko-KR" sz="1800" b="0" i="0" u="none" strike="noStrike" cap="none" normalizeH="0" baseline="0" dirty="0">
                          <a:ln>
                            <a:noFill/>
                          </a:ln>
                          <a:solidFill>
                            <a:schemeClr val="tx1"/>
                          </a:solidFill>
                          <a:effectLst/>
                          <a:latin typeface="+mn-lt"/>
                          <a:ea typeface="+mn-ea"/>
                          <a:cs typeface="+mn-cs"/>
                        </a:rPr>
                        <a:t>(1942)</a:t>
                      </a:r>
                      <a:r>
                        <a:rPr kumimoji="0" lang="ko-KR" altLang="en-US" sz="1800" b="0" i="0" u="none" strike="noStrike" cap="none" normalizeH="0" baseline="0" dirty="0">
                          <a:ln>
                            <a:noFill/>
                          </a:ln>
                          <a:solidFill>
                            <a:schemeClr val="tx1"/>
                          </a:solidFill>
                          <a:effectLst/>
                          <a:latin typeface="+mn-lt"/>
                          <a:ea typeface="+mn-ea"/>
                          <a:cs typeface="+mn-cs"/>
                        </a:rPr>
                        <a:t>에서 나이트클럽 피아니스트이자 ‘시간이 지남에 따라’ 와 같은 감성적인 곡의 연주자인 샘에게 잉그릿 버그먼 또는 험프리 보거트는 결코 이런 말을 하지 않았다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보커트의 가장 비슷한 말은 이것이다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당신은 </a:t>
                      </a:r>
                      <a:r>
                        <a:rPr kumimoji="0" lang="ko-KR" altLang="en-US" sz="1800" b="0" i="0" u="none" strike="noStrike" cap="none" normalizeH="0" baseline="0" dirty="0">
                          <a:ln>
                            <a:noFill/>
                          </a:ln>
                          <a:solidFill>
                            <a:schemeClr val="tx1"/>
                          </a:solidFill>
                          <a:effectLst/>
                          <a:latin typeface="+mn-lt"/>
                          <a:ea typeface="+mn-ea"/>
                          <a:cs typeface="+mn-cs"/>
                        </a:rPr>
                        <a:t>그녀를 위해 연주했고</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나를 위해 연주할 수 있어요</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그녀가 들어주었다면</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나도 할 수 있어요</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연주 </a:t>
                      </a:r>
                      <a:r>
                        <a:rPr kumimoji="0" lang="ko-KR" altLang="en-US" sz="1800" b="0" i="0" u="none" strike="noStrike" cap="none" normalizeH="0" baseline="0">
                          <a:ln>
                            <a:noFill/>
                          </a:ln>
                          <a:solidFill>
                            <a:schemeClr val="tx1"/>
                          </a:solidFill>
                          <a:effectLst/>
                          <a:latin typeface="+mn-lt"/>
                          <a:ea typeface="+mn-ea"/>
                          <a:cs typeface="+mn-cs"/>
                        </a:rPr>
                        <a:t>해봐요</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35</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232651796"/>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“다시 연주해 봐요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샘” </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카사블랑카 </a:t>
                      </a:r>
                      <a:r>
                        <a:rPr kumimoji="0" lang="en-US" altLang="ko-KR" sz="1800" b="0" i="0" u="none" strike="noStrike" cap="none" normalizeH="0" baseline="0">
                          <a:ln>
                            <a:noFill/>
                          </a:ln>
                          <a:solidFill>
                            <a:schemeClr val="tx1"/>
                          </a:solidFill>
                          <a:effectLst/>
                          <a:latin typeface="+mn-lt"/>
                          <a:ea typeface="+mn-ea"/>
                          <a:cs typeface="+mn-cs"/>
                        </a:rPr>
                        <a:t>(1942)</a:t>
                      </a:r>
                      <a:r>
                        <a:rPr kumimoji="0" lang="ko-KR" altLang="en-US" sz="1800" b="0" i="0" u="none" strike="noStrike" cap="none" normalizeH="0" baseline="0">
                          <a:ln>
                            <a:noFill/>
                          </a:ln>
                          <a:solidFill>
                            <a:schemeClr val="tx1"/>
                          </a:solidFill>
                          <a:effectLst/>
                          <a:latin typeface="+mn-lt"/>
                          <a:ea typeface="+mn-ea"/>
                          <a:cs typeface="+mn-cs"/>
                        </a:rPr>
                        <a:t>에서 나이트클럽 피아니스트이자 ‘시간이 지남에 따라’ 와 같은 감성적인 곡의 연주자인 샘에게 잉그릿 버그먼 또는 험프리 보거트는 결코 이런 말을 하지 않았다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보커트의 가장 비슷한 말은 이것이다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당신은 그녀를 위해 연주했고</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나를 위해 연주할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그녀가 들어주었다면</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나도 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연주 해봐요</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dirty="0">
                          <a:ln>
                            <a:noFill/>
                          </a:ln>
                          <a:solidFill>
                            <a:schemeClr val="tx1"/>
                          </a:solidFill>
                          <a:effectLst/>
                          <a:latin typeface="+mn-lt"/>
                          <a:ea typeface="+mn-ea"/>
                          <a:cs typeface="+mn-cs"/>
                        </a:rPr>
                        <a:t>1980 </a:t>
                      </a:r>
                      <a:r>
                        <a:rPr kumimoji="0" lang="ko-KR" altLang="en-US" sz="1800" b="0" i="0" u="none" strike="noStrike" cap="none" normalizeH="0" baseline="0" dirty="0">
                          <a:ln>
                            <a:noFill/>
                          </a:ln>
                          <a:solidFill>
                            <a:schemeClr val="tx1"/>
                          </a:solidFill>
                          <a:effectLst/>
                          <a:latin typeface="+mn-lt"/>
                          <a:ea typeface="+mn-ea"/>
                          <a:cs typeface="+mn-cs"/>
                        </a:rPr>
                        <a:t>대통령선거 유세 중에</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로날드 레이건은 전쟁에 대한 기억들을 회상하였다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그것은 분명히 영화 날개와 기도의 여러 광경을 혼합한 것이었다</a:t>
                      </a:r>
                      <a:r>
                        <a:rPr kumimoji="0" lang="en-US" altLang="ko-KR"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515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36</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990361440"/>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“다시 연주해 봐요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샘” </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카사블랑카 </a:t>
                      </a:r>
                      <a:r>
                        <a:rPr kumimoji="0" lang="en-US" altLang="ko-KR" sz="1800" b="0" i="0" u="none" strike="noStrike" cap="none" normalizeH="0" baseline="0">
                          <a:ln>
                            <a:noFill/>
                          </a:ln>
                          <a:solidFill>
                            <a:schemeClr val="tx1"/>
                          </a:solidFill>
                          <a:effectLst/>
                          <a:latin typeface="+mn-lt"/>
                          <a:ea typeface="+mn-ea"/>
                          <a:cs typeface="+mn-cs"/>
                        </a:rPr>
                        <a:t>(1942)</a:t>
                      </a:r>
                      <a:r>
                        <a:rPr kumimoji="0" lang="ko-KR" altLang="en-US" sz="1800" b="0" i="0" u="none" strike="noStrike" cap="none" normalizeH="0" baseline="0">
                          <a:ln>
                            <a:noFill/>
                          </a:ln>
                          <a:solidFill>
                            <a:schemeClr val="tx1"/>
                          </a:solidFill>
                          <a:effectLst/>
                          <a:latin typeface="+mn-lt"/>
                          <a:ea typeface="+mn-ea"/>
                          <a:cs typeface="+mn-cs"/>
                        </a:rPr>
                        <a:t>에서 나이트클럽 피아니스트이자 ‘시간이 지남에 따라’ 와 같은 감성적인 곡의 연주자인 샘에게 잉그릿 버그먼 또는 험프리 보거트는 결코 이런 말을 하지 않았다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보커트의 가장 비슷한 말은 이것이다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당신은 그녀를 위해 연주했고</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나를 위해 연주할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그녀가 들어주었다면</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나도 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연주 해봐요</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chemeClr val="tx1"/>
                          </a:solidFill>
                          <a:effectLst/>
                          <a:latin typeface="+mn-lt"/>
                          <a:ea typeface="+mn-ea"/>
                          <a:cs typeface="+mn-cs"/>
                        </a:rPr>
                        <a:t>1980 </a:t>
                      </a:r>
                      <a:r>
                        <a:rPr kumimoji="0" lang="ko-KR" altLang="en-US" sz="1800" b="0" i="0" u="none" strike="noStrike" cap="none" normalizeH="0" baseline="0">
                          <a:ln>
                            <a:noFill/>
                          </a:ln>
                          <a:solidFill>
                            <a:schemeClr val="tx1"/>
                          </a:solidFill>
                          <a:effectLst/>
                          <a:latin typeface="+mn-lt"/>
                          <a:ea typeface="+mn-ea"/>
                          <a:cs typeface="+mn-cs"/>
                        </a:rPr>
                        <a:t>대통령선거 유세 중에</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로날드 레이건은 전쟁에 대한 기억들을 회상하였다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그것은 분명히 영화 날개와 기도의 여러 광경을 혼합한 것이었다</a:t>
                      </a:r>
                      <a:r>
                        <a:rPr kumimoji="0" lang="en-US" altLang="ko-KR" sz="1800" b="0" i="0" u="none" strike="noStrike" cap="none" normalizeH="0" baseline="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특정한 심문방법과 암시적인 말들로 인해</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잘못된 </a:t>
                      </a:r>
                      <a:r>
                        <a:rPr kumimoji="0" lang="ko-KR" altLang="en-US" sz="1800" b="0" i="0" u="none" strike="noStrike" cap="none" normalizeH="0" baseline="0">
                          <a:ln>
                            <a:noFill/>
                          </a:ln>
                          <a:solidFill>
                            <a:schemeClr val="tx1"/>
                          </a:solidFill>
                          <a:effectLst/>
                          <a:latin typeface="+mn-lt"/>
                          <a:ea typeface="+mn-ea"/>
                          <a:cs typeface="+mn-cs"/>
                        </a:rPr>
                        <a:t>기억이 “조작” </a:t>
                      </a:r>
                      <a:r>
                        <a:rPr kumimoji="0" lang="ko-KR" altLang="en-US" sz="1800" b="0" i="0" u="none" strike="noStrike" cap="none" normalizeH="0" baseline="0" dirty="0">
                          <a:ln>
                            <a:noFill/>
                          </a:ln>
                          <a:solidFill>
                            <a:schemeClr val="tx1"/>
                          </a:solidFill>
                          <a:effectLst/>
                          <a:latin typeface="+mn-lt"/>
                          <a:ea typeface="+mn-ea"/>
                          <a:cs typeface="+mn-cs"/>
                        </a:rPr>
                        <a:t>질 수 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무고한 사람들이 죄를 범했다는 집중적인 심문 동안 설득 당하여 법정에서 자백하는 재판상의 경우가 많이 있다</a:t>
                      </a:r>
                      <a:r>
                        <a:rPr kumimoji="0" lang="en-US" altLang="ko-KR" sz="1800" b="0" i="0" u="none" strike="noStrike" cap="none" normalizeH="0" baseline="0" dirty="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361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잘못된 기억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37</a:t>
            </a:fld>
            <a:endParaRPr lang="de-DE" altLang="ko-KR">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427531005"/>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“다시 연주해 봐요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샘” </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카사블랑카 </a:t>
                      </a:r>
                      <a:r>
                        <a:rPr kumimoji="0" lang="en-US" altLang="ko-KR" sz="1800" b="0" i="0" u="none" strike="noStrike" cap="none" normalizeH="0" baseline="0">
                          <a:ln>
                            <a:noFill/>
                          </a:ln>
                          <a:solidFill>
                            <a:schemeClr val="tx1"/>
                          </a:solidFill>
                          <a:effectLst/>
                          <a:latin typeface="+mn-lt"/>
                          <a:ea typeface="+mn-ea"/>
                          <a:cs typeface="+mn-cs"/>
                        </a:rPr>
                        <a:t>(1942)</a:t>
                      </a:r>
                      <a:r>
                        <a:rPr kumimoji="0" lang="ko-KR" altLang="en-US" sz="1800" b="0" i="0" u="none" strike="noStrike" cap="none" normalizeH="0" baseline="0">
                          <a:ln>
                            <a:noFill/>
                          </a:ln>
                          <a:solidFill>
                            <a:schemeClr val="tx1"/>
                          </a:solidFill>
                          <a:effectLst/>
                          <a:latin typeface="+mn-lt"/>
                          <a:ea typeface="+mn-ea"/>
                          <a:cs typeface="+mn-cs"/>
                        </a:rPr>
                        <a:t>에서 나이트클럽 피아니스트이자 ‘시간이 지남에 따라’ 와 같은 감성적인 곡의 연주자인 샘에게 잉그릿 버그먼 또는 험프리 보거트는 결코 이런 말을 하지 않았다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보커트의 가장 비슷한 말은 이것이다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당신은 그녀를 위해 연주했고</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나를 위해 연주할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그녀가 들어주었다면</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나도 할 수 있어요</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연주 해봐요</a:t>
                      </a:r>
                      <a:r>
                        <a:rPr kumimoji="0" lang="en-US" altLang="ko-KR"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chemeClr val="tx1"/>
                          </a:solidFill>
                          <a:effectLst/>
                          <a:latin typeface="+mn-lt"/>
                          <a:ea typeface="+mn-ea"/>
                          <a:cs typeface="+mn-cs"/>
                        </a:rPr>
                        <a:t>1980 </a:t>
                      </a:r>
                      <a:r>
                        <a:rPr kumimoji="0" lang="ko-KR" altLang="en-US" sz="1800" b="0" i="0" u="none" strike="noStrike" cap="none" normalizeH="0" baseline="0">
                          <a:ln>
                            <a:noFill/>
                          </a:ln>
                          <a:solidFill>
                            <a:schemeClr val="tx1"/>
                          </a:solidFill>
                          <a:effectLst/>
                          <a:latin typeface="+mn-lt"/>
                          <a:ea typeface="+mn-ea"/>
                          <a:cs typeface="+mn-cs"/>
                        </a:rPr>
                        <a:t>대통령선거 유세 중에</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로날드 레이건은 전쟁에 대한 기억들을 회상하였다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그것은 분명히 영화 날개와 기도의 여러 광경을 혼합한 것이었다</a:t>
                      </a:r>
                      <a:r>
                        <a:rPr kumimoji="0" lang="en-US" altLang="ko-KR" sz="1800" b="0" i="0" u="none" strike="noStrike" cap="none" normalizeH="0" baseline="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chemeClr val="tx1"/>
                          </a:solidFill>
                          <a:effectLst/>
                          <a:latin typeface="+mn-lt"/>
                          <a:ea typeface="+mn-ea"/>
                          <a:cs typeface="+mn-cs"/>
                        </a:rPr>
                        <a:t>특정한 심문방법과 암시적인 말들로 인해</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잘못된 기억이 “조작” 질 수 있다</a:t>
                      </a:r>
                      <a:r>
                        <a:rPr kumimoji="0" lang="en-US" altLang="ko-KR" sz="1800" b="0" i="0" u="none" strike="noStrike" cap="none" normalizeH="0" baseline="0">
                          <a:ln>
                            <a:noFill/>
                          </a:ln>
                          <a:solidFill>
                            <a:schemeClr val="tx1"/>
                          </a:solidFill>
                          <a:effectLst/>
                          <a:latin typeface="+mn-lt"/>
                          <a:ea typeface="+mn-ea"/>
                          <a:cs typeface="+mn-cs"/>
                        </a:rPr>
                        <a:t>. </a:t>
                      </a:r>
                      <a:r>
                        <a:rPr kumimoji="0" lang="ko-KR" altLang="en-US" sz="1800" b="0" i="0" u="none" strike="noStrike" cap="none" normalizeH="0" baseline="0">
                          <a:ln>
                            <a:noFill/>
                          </a:ln>
                          <a:solidFill>
                            <a:schemeClr val="tx1"/>
                          </a:solidFill>
                          <a:effectLst/>
                          <a:latin typeface="+mn-lt"/>
                          <a:ea typeface="+mn-ea"/>
                          <a:cs typeface="+mn-cs"/>
                        </a:rPr>
                        <a:t>무고한 사람들이 죄를 범했다는 집중적인 심문 동안 설득 당하여 법정에서 자백하는 재판상의 경우가 많이 있다</a:t>
                      </a:r>
                      <a:r>
                        <a:rPr kumimoji="0" lang="en-US" altLang="ko-KR" sz="1800" b="0" i="0" u="none" strike="noStrike" cap="none" normalizeH="0" baseline="0">
                          <a:ln>
                            <a:noFill/>
                          </a:ln>
                          <a:solidFill>
                            <a:schemeClr val="tx1"/>
                          </a:solidFill>
                          <a:effectLst/>
                          <a:latin typeface="+mn-lt"/>
                          <a:ea typeface="+mn-ea"/>
                          <a:cs typeface="+mn-cs"/>
                        </a:rPr>
                        <a:t>.</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chemeClr val="tx1"/>
                          </a:solidFill>
                          <a:effectLst/>
                          <a:latin typeface="+mn-lt"/>
                          <a:ea typeface="+mn-ea"/>
                          <a:cs typeface="+mn-cs"/>
                        </a:rPr>
                        <a:t>어떤 실험에서</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참가자들은 조작된 사진들을 보았다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그 사진에서 그들은 아버지와 함께 열기구를 타고 있었다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나중에</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참가자 중 </a:t>
                      </a:r>
                      <a:r>
                        <a:rPr kumimoji="0" lang="en-US" altLang="ko-KR" sz="1800" b="0" i="0" u="none" strike="noStrike" cap="none" normalizeH="0" baseline="0" dirty="0">
                          <a:ln>
                            <a:noFill/>
                          </a:ln>
                          <a:solidFill>
                            <a:schemeClr val="tx1"/>
                          </a:solidFill>
                          <a:effectLst/>
                          <a:latin typeface="+mn-lt"/>
                          <a:ea typeface="+mn-ea"/>
                          <a:cs typeface="+mn-cs"/>
                        </a:rPr>
                        <a:t>50% </a:t>
                      </a:r>
                      <a:r>
                        <a:rPr kumimoji="0" lang="ko-KR" altLang="en-US" sz="1800" b="0" i="0" u="none" strike="noStrike" cap="none" normalizeH="0" baseline="0" dirty="0">
                          <a:ln>
                            <a:noFill/>
                          </a:ln>
                          <a:solidFill>
                            <a:schemeClr val="tx1"/>
                          </a:solidFill>
                          <a:effectLst/>
                          <a:latin typeface="+mn-lt"/>
                          <a:ea typeface="+mn-ea"/>
                          <a:cs typeface="+mn-cs"/>
                        </a:rPr>
                        <a:t>는 그러한 기억이 생각난다고 말했다</a:t>
                      </a:r>
                      <a:r>
                        <a:rPr kumimoji="0" lang="en-US" altLang="ko-KR" sz="1800" b="0" i="0" u="none" strike="noStrike" cap="none" normalizeH="0" baseline="0" dirty="0">
                          <a:ln>
                            <a:noFill/>
                          </a:ln>
                          <a:solidFill>
                            <a:schemeClr val="tx1"/>
                          </a:solidFill>
                          <a:effectLst/>
                          <a:latin typeface="+mn-lt"/>
                          <a:ea typeface="+mn-ea"/>
                          <a:cs typeface="+mn-cs"/>
                        </a:rPr>
                        <a:t>, </a:t>
                      </a:r>
                      <a:r>
                        <a:rPr kumimoji="0" lang="ko-KR" altLang="en-US" sz="1800" b="0" i="0" u="none" strike="noStrike" cap="none" normalizeH="0" baseline="0" dirty="0">
                          <a:ln>
                            <a:noFill/>
                          </a:ln>
                          <a:solidFill>
                            <a:schemeClr val="tx1"/>
                          </a:solidFill>
                          <a:effectLst/>
                          <a:latin typeface="+mn-lt"/>
                          <a:ea typeface="+mn-ea"/>
                          <a:cs typeface="+mn-cs"/>
                        </a:rPr>
                        <a:t>하지만 실제로 그런 일은 있지 않았다</a:t>
                      </a:r>
                      <a:r>
                        <a:rPr kumimoji="0" lang="en-US" altLang="ko-KR"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385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38</a:t>
            </a:fld>
            <a:endParaRPr lang="de-DE" altLang="ko-KR">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defRPr/>
            </a:pPr>
            <a:r>
              <a:rPr kumimoji="1" lang="ko-KR" altLang="en-US" sz="2400" dirty="0">
                <a:solidFill>
                  <a:srgbClr val="333333"/>
                </a:solidFill>
              </a:rPr>
              <a:t>그와 동시에 옳은 기억 </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 </a:t>
            </a:r>
            <a:r>
              <a:rPr kumimoji="1" lang="ko-KR" altLang="en-US" sz="2400" dirty="0">
                <a:solidFill>
                  <a:srgbClr val="333333"/>
                </a:solidFill>
              </a:rPr>
              <a:t>에 대한 자신감은 정신증에서 감소된다</a:t>
            </a:r>
            <a:r>
              <a:rPr kumimoji="1"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39</a:t>
            </a:fld>
            <a:endParaRPr lang="de-DE" altLang="ko-KR">
              <a:latin typeface="+mn-lt"/>
            </a:endParaRPr>
          </a:p>
        </p:txBody>
      </p:sp>
    </p:spTree>
    <p:extLst>
      <p:ext uri="{BB962C8B-B14F-4D97-AF65-F5344CB8AC3E}">
        <p14:creationId xmlns:p14="http://schemas.microsoft.com/office/powerpoint/2010/main" val="4230299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kumimoji="1" lang="ko-KR" altLang="en-US" sz="2400" dirty="0">
                <a:solidFill>
                  <a:srgbClr val="333333"/>
                </a:solidFill>
              </a:rPr>
              <a:t>연구결과 정신증을 경험하고 있는 많은 사람들이 </a:t>
            </a:r>
            <a:r>
              <a:rPr kumimoji="1" lang="de-DE" altLang="ko-KR" sz="2400" dirty="0">
                <a:solidFill>
                  <a:srgbClr val="333333"/>
                </a:solidFill>
              </a:rPr>
              <a:t>(</a:t>
            </a:r>
            <a:r>
              <a:rPr kumimoji="1" lang="ko-KR" altLang="en-US" sz="2400" dirty="0">
                <a:solidFill>
                  <a:srgbClr val="333333"/>
                </a:solidFill>
              </a:rPr>
              <a:t>모든 사람이 그런 것은 아니다</a:t>
            </a:r>
            <a:r>
              <a:rPr kumimoji="1" lang="en-US" altLang="ko-KR" sz="2400" dirty="0">
                <a:solidFill>
                  <a:srgbClr val="333333"/>
                </a:solidFill>
              </a:rPr>
              <a:t>!) </a:t>
            </a:r>
            <a:r>
              <a:rPr kumimoji="1" lang="ko-KR" altLang="en-US" sz="2400" dirty="0">
                <a:solidFill>
                  <a:srgbClr val="333333"/>
                </a:solidFill>
              </a:rPr>
              <a:t>정신증이 없는 사람보다 잘못된 기억에 더 자신감을 가지고 있는 것으로 나타났다</a:t>
            </a:r>
            <a:r>
              <a:rPr kumimoji="1" lang="de-DE" altLang="ko-KR" sz="2400" dirty="0">
                <a:solidFill>
                  <a:srgbClr val="333333"/>
                </a:solidFill>
              </a:rPr>
              <a:t>.</a:t>
            </a:r>
            <a:endParaRPr kumimoji="1" lang="ko-KR" altLang="en-US" sz="2400" dirty="0">
              <a:solidFill>
                <a:srgbClr val="333333"/>
              </a:solidFill>
            </a:endParaRPr>
          </a:p>
          <a:p>
            <a:pPr marL="342900" lvl="0" indent="-342900" defTabSz="914400" fontAlgn="base">
              <a:buClr>
                <a:srgbClr val="333333"/>
              </a:buClr>
              <a:buFont typeface="WingDings"/>
              <a:buChar char=""/>
              <a:defRPr/>
            </a:pPr>
            <a:r>
              <a:rPr kumimoji="1" lang="ko-KR" altLang="en-US" sz="2400" dirty="0">
                <a:solidFill>
                  <a:srgbClr val="333333"/>
                </a:solidFill>
              </a:rPr>
              <a:t>그와 동시에 옳은 기억 </a:t>
            </a:r>
            <a:r>
              <a:rPr kumimoji="1" lang="en-US" altLang="ko-KR" sz="2400" dirty="0">
                <a:solidFill>
                  <a:srgbClr val="333333"/>
                </a:solidFill>
              </a:rPr>
              <a:t>(</a:t>
            </a:r>
            <a:r>
              <a:rPr kumimoji="1" lang="ko-KR" altLang="en-US" sz="2400" dirty="0">
                <a:solidFill>
                  <a:srgbClr val="333333"/>
                </a:solidFill>
              </a:rPr>
              <a:t>즉</a:t>
            </a:r>
            <a:r>
              <a:rPr kumimoji="1" lang="en-US" altLang="ko-KR" sz="2400" dirty="0">
                <a:solidFill>
                  <a:srgbClr val="333333"/>
                </a:solidFill>
              </a:rPr>
              <a:t>, </a:t>
            </a:r>
            <a:r>
              <a:rPr kumimoji="1" lang="ko-KR" altLang="en-US" sz="2400" dirty="0">
                <a:solidFill>
                  <a:srgbClr val="333333"/>
                </a:solidFill>
              </a:rPr>
              <a:t>실제로 일어났던 일</a:t>
            </a:r>
            <a:r>
              <a:rPr kumimoji="1" lang="en-US" altLang="ko-KR" sz="2400" dirty="0">
                <a:solidFill>
                  <a:srgbClr val="333333"/>
                </a:solidFill>
              </a:rPr>
              <a:t>) </a:t>
            </a:r>
            <a:r>
              <a:rPr kumimoji="1" lang="ko-KR" altLang="en-US" sz="2400" dirty="0">
                <a:solidFill>
                  <a:srgbClr val="333333"/>
                </a:solidFill>
              </a:rPr>
              <a:t>에 대한 자신감은 정신증에서 감소된다</a:t>
            </a:r>
            <a:r>
              <a:rPr kumimoji="1" lang="en-US" altLang="ko-KR" sz="2400" dirty="0">
                <a:solidFill>
                  <a:srgbClr val="333333"/>
                </a:solidFill>
              </a:rPr>
              <a:t>.</a:t>
            </a:r>
          </a:p>
          <a:p>
            <a:pPr marL="342900" lvl="0" indent="-342900" defTabSz="914400" fontAlgn="base">
              <a:buClr>
                <a:srgbClr val="333333"/>
              </a:buClr>
              <a:buFont typeface="WingDings"/>
              <a:buChar char=""/>
              <a:defRPr/>
            </a:pPr>
            <a:r>
              <a:rPr kumimoji="1" lang="ko-KR" altLang="en-US" sz="2400" dirty="0">
                <a:solidFill>
                  <a:srgbClr val="333333"/>
                </a:solidFill>
              </a:rPr>
              <a:t>이는 잘못된 기억과 옳은 기억을 구분해내는데 어려움을 일으키며 환경에 대한 건강하고 현실성있는 전망을 방해할 수 있다</a:t>
            </a:r>
            <a:r>
              <a:rPr kumimoji="1"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40</a:t>
            </a:fld>
            <a:endParaRPr lang="de-DE" altLang="ko-KR">
              <a:latin typeface="+mn-lt"/>
            </a:endParaRPr>
          </a:p>
        </p:txBody>
      </p:sp>
    </p:spTree>
    <p:extLst>
      <p:ext uri="{BB962C8B-B14F-4D97-AF65-F5344CB8AC3E}">
        <p14:creationId xmlns:p14="http://schemas.microsoft.com/office/powerpoint/2010/main" val="518065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정신증에서 기억착오가 어떻게 현실해석착오를 일으키는가 </a:t>
            </a:r>
            <a:r>
              <a:rPr lang="en-US" altLang="ko-KR" sz="3600">
                <a:latin typeface="+mn-lt"/>
                <a:ea typeface="+mn-ea"/>
                <a:cs typeface="+mn-cs"/>
              </a:rPr>
              <a:t>- </a:t>
            </a:r>
            <a:r>
              <a:rPr lang="ko-KR" altLang="en-US" sz="3600">
                <a:latin typeface="+mn-lt"/>
                <a:ea typeface="+mn-ea"/>
                <a:cs typeface="+mn-cs"/>
              </a:rPr>
              <a:t>사례</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41</a:t>
            </a:fld>
            <a:endParaRPr lang="de-DE" altLang="ko-KR">
              <a:latin typeface="+mn-lt"/>
            </a:endParaRPr>
          </a:p>
        </p:txBody>
      </p:sp>
      <p:sp>
        <p:nvSpPr>
          <p:cNvPr id="58390" name="Rechteck 1"/>
          <p:cNvSpPr>
            <a:spLocks noChangeArrowheads="1"/>
          </p:cNvSpPr>
          <p:nvPr/>
        </p:nvSpPr>
        <p:spPr bwMode="auto">
          <a:xfrm>
            <a:off x="408955" y="5775350"/>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513487647"/>
              </p:ext>
            </p:extLst>
          </p:nvPr>
        </p:nvGraphicFramePr>
        <p:xfrm>
          <a:off x="408954" y="2203704"/>
          <a:ext cx="11376002" cy="329184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기억착오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실제상황</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친구와의 언쟁</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그는 당신을 “바보” 라고 불렀다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당신의 친구는 목소리를 높였다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바보” </a:t>
                      </a:r>
                      <a:r>
                        <a:rPr kumimoji="0" lang="ko-KR" altLang="en-US" sz="2000" b="0" i="0" u="none" strike="noStrike" cap="none" normalizeH="0" baseline="0" dirty="0">
                          <a:ln>
                            <a:noFill/>
                          </a:ln>
                          <a:solidFill>
                            <a:srgbClr val="333333"/>
                          </a:solidFill>
                          <a:effectLst/>
                          <a:latin typeface="+mn-lt"/>
                          <a:ea typeface="+mn-ea"/>
                          <a:cs typeface="+mn-cs"/>
                        </a:rPr>
                        <a:t>라고 말할 상황이었지만 진짜로 그렇게 말하지는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당신이 질문을 하려고 간호사에게 다가간다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그녀는 신경 쓰지 않았고 심지어 당신을 비웃기까지 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간호사는 이해하려고 하고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불행히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그녀는 다른 것들에 화나있었기 때문에 그럴 시간이 없었다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 상황은 생각하기에 적절하지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59395" name="Rectangle 6"/>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42</a:t>
            </a:fld>
            <a:endParaRPr lang="de-DE" altLang="ko-KR">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2</a:t>
            </a:r>
            <a:endParaRPr lang="de-DE" altLang="ko-KR" sz="3600">
              <a:latin typeface="+mn-lt"/>
              <a:ea typeface="+mn-ea"/>
              <a:cs typeface="+mn-cs"/>
            </a:endParaRPr>
          </a:p>
        </p:txBody>
      </p:sp>
      <p:sp>
        <p:nvSpPr>
          <p:cNvPr id="60419" name="Rectangle 6"/>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ko-KR" altLang="en-US" sz="2400" dirty="0">
                <a:solidFill>
                  <a:srgbClr val="333333"/>
                </a:solidFill>
              </a:rPr>
              <a:t>다시</a:t>
            </a:r>
            <a:r>
              <a:rPr lang="en-US" altLang="ko-KR" sz="2400" dirty="0">
                <a:solidFill>
                  <a:srgbClr val="333333"/>
                </a:solidFill>
              </a:rPr>
              <a:t>, </a:t>
            </a:r>
            <a:r>
              <a:rPr lang="ko-KR" altLang="en-US" sz="2400" dirty="0">
                <a:solidFill>
                  <a:srgbClr val="333333"/>
                </a:solidFill>
              </a:rPr>
              <a:t>당신에게 복잡한 장면이 보여진다</a:t>
            </a:r>
            <a:r>
              <a:rPr lang="en-US" altLang="ko-KR" sz="2400" dirty="0">
                <a:solidFill>
                  <a:srgbClr val="333333"/>
                </a:solidFill>
              </a:rPr>
              <a:t>. </a:t>
            </a:r>
          </a:p>
          <a:p>
            <a:pPr marL="342900" indent="-342900" eaLnBrk="1" hangingPunct="1">
              <a:buClr>
                <a:srgbClr val="333333"/>
              </a:buClr>
              <a:buFont typeface="WingDings"/>
              <a:buChar char=""/>
            </a:pPr>
            <a:r>
              <a:rPr lang="ko-KR" altLang="en-US" sz="2400" dirty="0">
                <a:solidFill>
                  <a:srgbClr val="333333"/>
                </a:solidFill>
              </a:rPr>
              <a:t>무엇이 빠졌는지 알아내기 위해 노력하라</a:t>
            </a:r>
            <a:r>
              <a:rPr lang="en-US" altLang="ko-KR" sz="2400" dirty="0">
                <a:solidFill>
                  <a:srgbClr val="333333"/>
                </a:solidFill>
              </a:rPr>
              <a:t> (</a:t>
            </a:r>
            <a:r>
              <a:rPr lang="ko-KR" altLang="en-US" sz="2400" dirty="0">
                <a:solidFill>
                  <a:srgbClr val="333333"/>
                </a:solidFill>
              </a:rPr>
              <a:t>빠진 세부사항들은 나중에 파란색으로 보여진다</a:t>
            </a:r>
            <a:r>
              <a:rPr lang="en-US"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43</a:t>
            </a:fld>
            <a:endParaRPr lang="de-DE" altLang="ko-KR">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44</a:t>
            </a:fld>
            <a:endParaRPr lang="de-DE" altLang="ko-KR">
              <a:latin typeface="+mn-lt"/>
            </a:endParaRPr>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은행 강도</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무엇을 보았나</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열려있는 금고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소형발염장치 </a:t>
            </a:r>
            <a:r>
              <a:rPr lang="en-US" altLang="ko-KR" sz="2400">
                <a:solidFill>
                  <a:srgbClr val="333333"/>
                </a:solidFill>
              </a:rPr>
              <a:t>(</a:t>
            </a:r>
            <a:r>
              <a:rPr lang="ko-KR" altLang="en-US" sz="2400">
                <a:solidFill>
                  <a:srgbClr val="333333"/>
                </a:solidFill>
              </a:rPr>
              <a:t>블로토치</a:t>
            </a:r>
            <a:r>
              <a:rPr lang="en-US" altLang="ko-KR" sz="2400">
                <a:solidFill>
                  <a:srgbClr val="333333"/>
                </a:solidFill>
              </a:rPr>
              <a:t>)</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용접 탱크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동전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마스크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손전등</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45</a:t>
            </a:fld>
            <a:endParaRPr lang="de-DE" altLang="ko-KR">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은행 강도</a:t>
            </a:r>
            <a:endParaRPr lang="ko-KR" altLang="de-DE" sz="3600">
              <a:latin typeface="+mn-lt"/>
              <a:ea typeface="+mn-ea"/>
              <a:cs typeface="+mn-cs"/>
            </a:endParaRPr>
          </a:p>
        </p:txBody>
      </p:sp>
      <p:sp>
        <p:nvSpPr>
          <p:cNvPr id="634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열려있는 금고</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소형발염장치</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용접 탱크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지폐</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동전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마스크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손전등</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46</a:t>
            </a:fld>
            <a:endParaRPr lang="de-DE" altLang="ko-KR">
              <a:latin typeface="+mn-lt"/>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47</a:t>
            </a:fld>
            <a:endParaRPr lang="de-DE" altLang="ko-KR">
              <a:latin typeface="+mn-lt"/>
            </a:endParaRPr>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교실</a:t>
            </a:r>
            <a:br>
              <a:rPr lang="ko-KR" altLang="en-US" sz="3600">
                <a:solidFill>
                  <a:srgbClr val="004992"/>
                </a:solidFill>
                <a:latin typeface="+mn-lt"/>
                <a:ea typeface="+mn-ea"/>
                <a:cs typeface="+mn-cs"/>
              </a:rPr>
            </a:br>
            <a:r>
              <a:rPr lang="ko-KR" altLang="en-US">
                <a:solidFill>
                  <a:srgbClr val="004992"/>
                </a:solidFill>
                <a:latin typeface="+mn-lt"/>
                <a:ea typeface="+mn-ea"/>
                <a:cs typeface="+mn-cs"/>
              </a:rPr>
              <a:t>없었던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스폰지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회색 코트</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책상</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흑판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학교 가방</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분필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말꼬리 모양의 머리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선생님의 의자</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48</a:t>
            </a:fld>
            <a:endParaRPr lang="de-DE" altLang="ko-KR">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교실</a:t>
            </a:r>
          </a:p>
        </p:txBody>
      </p:sp>
      <p:sp>
        <p:nvSpPr>
          <p:cNvPr id="66564"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스폰지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회색 코트</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책상</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흑판</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학교 가방</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분필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말꼬리 모양의 머리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선생님의 의자</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49</a:t>
            </a:fld>
            <a:endParaRPr lang="de-DE" altLang="ko-KR">
              <a:latin typeface="+mn-lt"/>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3874FCF9-1C92-4448-8534-4B61CEC06E34}" type="slidenum">
              <a:rPr lang="ko-KR" altLang="de-DE" smtClean="0">
                <a:latin typeface="+mn-lt"/>
              </a:rPr>
              <a:pPr/>
              <a:t>50</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ko-KR" altLang="en-US" sz="1800" i="1" spc="-5" dirty="0">
                <a:solidFill>
                  <a:srgbClr val="333333"/>
                </a:solidFill>
                <a:latin typeface="+mn-lt"/>
              </a:rPr>
              <a:t>훈련자들을 위해</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ko-KR" altLang="en-US" sz="1800" dirty="0">
                <a:solidFill>
                  <a:srgbClr val="333333"/>
                </a:solidFill>
                <a:latin typeface="+mn-lt"/>
              </a:rPr>
              <a:t>몇몇의 동영상은 모든 청중이나 문화에적절하지 않는 언어를 담고 있습니다</a:t>
            </a:r>
            <a:r>
              <a:rPr lang="en-US" altLang="ko-KR" sz="1800" dirty="0">
                <a:solidFill>
                  <a:srgbClr val="333333"/>
                </a:solidFill>
                <a:latin typeface="+mn-lt"/>
              </a:rPr>
              <a:t>. </a:t>
            </a:r>
            <a:r>
              <a:rPr lang="ko-KR" altLang="en-US" sz="1800" dirty="0">
                <a:solidFill>
                  <a:srgbClr val="333333"/>
                </a:solidFill>
                <a:latin typeface="+mn-lt"/>
              </a:rPr>
              <a:t>보기전에 앞선화면을 주의깊게 보기 바랍니다</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1750650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51</a:t>
            </a:fld>
            <a:endParaRPr lang="de-DE" altLang="ko-KR">
              <a:latin typeface="+mn-lt"/>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해변</a:t>
            </a:r>
            <a:br>
              <a:rPr lang="ko-KR" altLang="en-US" sz="3600">
                <a:solidFill>
                  <a:srgbClr val="004992"/>
                </a:solidFill>
                <a:latin typeface="+mn-lt"/>
                <a:ea typeface="+mn-ea"/>
                <a:cs typeface="+mn-cs"/>
              </a:rPr>
            </a:br>
            <a:r>
              <a:rPr lang="ko-KR" altLang="en-US">
                <a:solidFill>
                  <a:srgbClr val="004992"/>
                </a:solidFill>
                <a:latin typeface="+mn-lt"/>
                <a:ea typeface="+mn-ea"/>
                <a:cs typeface="+mn-cs"/>
              </a:rPr>
              <a:t>없었던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해변용 의자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낚시대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범고래</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잠수용 튜브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수건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파란 하늘</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바다 갈매기</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52</a:t>
            </a:fld>
            <a:endParaRPr lang="de-DE" altLang="ko-KR">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해변</a:t>
            </a:r>
          </a:p>
        </p:txBody>
      </p:sp>
      <p:sp>
        <p:nvSpPr>
          <p:cNvPr id="706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해변용 의자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낚시대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범고래</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잠수용 튜브</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수건</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파란 하늘</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바다 갈매기</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53</a:t>
            </a:fld>
            <a:endParaRPr lang="de-DE" altLang="ko-KR">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54</a:t>
            </a:fld>
            <a:endParaRPr lang="de-DE" altLang="ko-KR">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p>
        </p:txBody>
      </p:sp>
      <p:sp>
        <p:nvSpPr>
          <p:cNvPr id="72707"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ko-KR" altLang="en-US" sz="2400">
                <a:solidFill>
                  <a:srgbClr val="333333"/>
                </a:solidFill>
              </a:rPr>
              <a:t>전형적인 가게에는 무엇이 보이나</a:t>
            </a:r>
            <a:r>
              <a:rPr lang="de-DE" altLang="ko-KR" sz="2400">
                <a:solidFill>
                  <a:srgbClr val="333333"/>
                </a:solidFill>
              </a:rPr>
              <a:t>?</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55</a:t>
            </a:fld>
            <a:endParaRPr lang="de-DE" altLang="ko-KR">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가게</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종업원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수레</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금전 등록기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계산대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깡통</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담배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상품 진열대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쇼윈도의 상품진열</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56</a:t>
            </a:fld>
            <a:endParaRPr lang="de-DE" altLang="ko-KR">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가게</a:t>
            </a:r>
          </a:p>
        </p:txBody>
      </p:sp>
      <p:sp>
        <p:nvSpPr>
          <p:cNvPr id="747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종업원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수레</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금전 등록기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계산대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깡통</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담배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상품 진열대</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쇼윈도의 상품진열</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57</a:t>
            </a:fld>
            <a:endParaRPr lang="de-DE" altLang="ko-KR">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a:latin typeface="Calibri Light"/>
              </a:rPr>
              <a:t>=</a:t>
            </a:r>
            <a:r>
              <a:rPr lang="ko-KR" altLang="en-US" sz="1800" b="1">
                <a:latin typeface="Calibri Light"/>
              </a:rPr>
              <a:t>없음</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58</a:t>
            </a:fld>
            <a:endParaRPr lang="de-DE" altLang="ko-KR">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p>
        </p:txBody>
      </p:sp>
      <p:sp>
        <p:nvSpPr>
          <p:cNvPr id="76803"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ko-KR" altLang="en-US" sz="2400" dirty="0">
                <a:solidFill>
                  <a:srgbClr val="333333"/>
                </a:solidFill>
              </a:rPr>
              <a:t>수영장에서 전형적으로 무엇을 예상할 수 있습니까</a:t>
            </a:r>
            <a:r>
              <a:rPr lang="en-US" altLang="ko-KR" sz="2400" dirty="0">
                <a:solidFill>
                  <a:srgbClr val="333333"/>
                </a:solidFill>
              </a:rPr>
              <a:t>?</a:t>
            </a:r>
            <a:endParaRPr lang="de-DE" altLang="ko-KR" sz="2400" dirty="0">
              <a:solidFill>
                <a:srgbClr val="333333"/>
              </a:solidFill>
            </a:endParaRPr>
          </a:p>
          <a:p>
            <a:pPr eaLnBrk="1" hangingPunct="1"/>
            <a:r>
              <a:rPr lang="de-DE" altLang="ko-KR" sz="2400" dirty="0">
                <a:solidFill>
                  <a:srgbClr val="333333"/>
                </a:solidFill>
              </a:rPr>
              <a:t> ...</a:t>
            </a:r>
          </a:p>
          <a:p>
            <a:pPr eaLnBrk="1" hangingPunct="1"/>
            <a:r>
              <a:rPr lang="de-DE" altLang="ko-KR" sz="2400" dirty="0">
                <a:solidFill>
                  <a:srgbClr val="333333"/>
                </a:solidFill>
              </a:rPr>
              <a:t> ...</a:t>
            </a:r>
          </a:p>
          <a:p>
            <a:pPr eaLnBrk="1" hangingPunct="1"/>
            <a:r>
              <a:rPr lang="de-DE" altLang="ko-KR" sz="2400" dirty="0">
                <a:solidFill>
                  <a:srgbClr val="333333"/>
                </a:solidFill>
              </a:rPr>
              <a:t> ...</a:t>
            </a:r>
          </a:p>
          <a:p>
            <a:pPr eaLnBrk="1" hangingPunct="1"/>
            <a:r>
              <a:rPr lang="de-DE" altLang="ko-KR" sz="2400" dirty="0">
                <a:solidFill>
                  <a:srgbClr val="333333"/>
                </a:solidFill>
              </a:rPr>
              <a:t> ...</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59</a:t>
            </a:fld>
            <a:endParaRPr lang="de-DE" altLang="ko-KR">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수영장</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고무오리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타월</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청량음료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샤워 시설</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휴대용 의자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햇볕 가리는 모자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신문잡지</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60</a:t>
            </a:fld>
            <a:endParaRPr lang="de-DE" altLang="ko-KR">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수영장</a:t>
            </a:r>
            <a:endParaRPr lang="ko-KR" altLang="de-DE" sz="3600">
              <a:latin typeface="+mn-lt"/>
              <a:ea typeface="+mn-ea"/>
              <a:cs typeface="+mn-cs"/>
            </a:endParaRPr>
          </a:p>
        </p:txBody>
      </p:sp>
      <p:sp>
        <p:nvSpPr>
          <p:cNvPr id="78853" name="Rectangle 102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고무오리</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타월</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청량음료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샤워 시설</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휴대용 의자</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햇볕 가리는 모자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신문잡지</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61</a:t>
            </a:fld>
            <a:endParaRPr lang="de-DE" altLang="ko-KR">
              <a:latin typeface="+mn-lt"/>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dirty="0">
                <a:latin typeface="Calibri Light"/>
              </a:rPr>
              <a:t>= </a:t>
            </a:r>
            <a:r>
              <a:rPr lang="ko-KR" altLang="en-US" sz="1800" b="1" dirty="0">
                <a:latin typeface="Calibri Light"/>
              </a:rPr>
              <a:t>없었던 것</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62</a:t>
            </a:fld>
            <a:endParaRPr lang="de-DE" altLang="ko-KR">
              <a:latin typeface="+mn-lt"/>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은행</a:t>
            </a:r>
            <a:br>
              <a:rPr lang="ko-KR" altLang="en-US" sz="3600">
                <a:solidFill>
                  <a:srgbClr val="004992"/>
                </a:solidFill>
                <a:latin typeface="+mn-lt"/>
                <a:ea typeface="+mn-ea"/>
                <a:cs typeface="+mn-cs"/>
              </a:rPr>
            </a:br>
            <a:r>
              <a:rPr lang="ko-KR" altLang="en-US">
                <a:solidFill>
                  <a:srgbClr val="004992"/>
                </a:solidFill>
                <a:latin typeface="+mn-lt"/>
                <a:ea typeface="+mn-ea"/>
                <a:cs typeface="+mn-cs"/>
              </a:rPr>
              <a:t>없었던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808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카메라</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현금 자동 지급기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안전 유리창</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금고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서류 정리함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강아지</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자물쇠가 달린 장</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63</a:t>
            </a:fld>
            <a:endParaRPr lang="de-DE" altLang="ko-KR">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은행</a:t>
            </a:r>
          </a:p>
        </p:txBody>
      </p:sp>
      <p:sp>
        <p:nvSpPr>
          <p:cNvPr id="819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카메라</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현금 자동 지급기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안전 유리창</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금고</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서류 정리함</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강아지</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자물쇠가 달린 장</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64</a:t>
            </a:fld>
            <a:endParaRPr lang="de-DE" altLang="ko-KR">
              <a:latin typeface="+mn-l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dirty="0">
                <a:latin typeface="Calibri Light"/>
              </a:rPr>
              <a:t>= </a:t>
            </a:r>
            <a:r>
              <a:rPr lang="ko-KR" altLang="en-US" sz="1800" b="1" dirty="0">
                <a:latin typeface="Calibri Light"/>
              </a:rPr>
              <a:t>없었던 것</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65</a:t>
            </a:fld>
            <a:endParaRPr lang="de-DE" altLang="ko-KR">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캠핑</a:t>
            </a:r>
            <a:br>
              <a:rPr lang="ko-KR" altLang="en-US" sz="3600">
                <a:solidFill>
                  <a:srgbClr val="004992"/>
                </a:solidFill>
                <a:latin typeface="+mn-lt"/>
                <a:ea typeface="+mn-ea"/>
                <a:cs typeface="+mn-cs"/>
              </a:rPr>
            </a:br>
            <a:r>
              <a:rPr lang="ko-KR" altLang="en-US">
                <a:solidFill>
                  <a:srgbClr val="004992"/>
                </a:solidFill>
                <a:latin typeface="+mn-lt"/>
                <a:ea typeface="+mn-ea"/>
                <a:cs typeface="+mn-cs"/>
              </a:rPr>
              <a:t>보이지 않는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839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캠핑하는 사람</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텐트</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식탁보</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자전거</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의자</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파란 하늘</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66</a:t>
            </a:fld>
            <a:endParaRPr lang="de-DE" altLang="ko-KR">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캠핑</a:t>
            </a:r>
          </a:p>
        </p:txBody>
      </p:sp>
      <p:sp>
        <p:nvSpPr>
          <p:cNvPr id="849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캠핑하는 사람</a:t>
            </a:r>
            <a:endParaRPr lang="ko-KR"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ko-KR" altLang="en-US" sz="2400" dirty="0">
                <a:solidFill>
                  <a:srgbClr val="004992"/>
                </a:solidFill>
              </a:rPr>
              <a:t>텐트</a:t>
            </a:r>
          </a:p>
          <a:p>
            <a:pPr marL="342900" indent="-342900" eaLnBrk="1" hangingPunct="1">
              <a:lnSpc>
                <a:spcPct val="100000"/>
              </a:lnSpc>
              <a:spcBef>
                <a:spcPts val="1200"/>
              </a:spcBef>
              <a:buClr>
                <a:srgbClr val="004992"/>
              </a:buClr>
              <a:buFont typeface="WingDings"/>
              <a:buChar char=""/>
            </a:pPr>
            <a:r>
              <a:rPr lang="ko-KR" altLang="en-US" sz="2400" dirty="0">
                <a:solidFill>
                  <a:srgbClr val="004992"/>
                </a:solidFill>
              </a:rPr>
              <a:t>식탁보</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자전거</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의자</a:t>
            </a:r>
          </a:p>
          <a:p>
            <a:pPr marL="342900" indent="-342900" eaLnBrk="1" hangingPunct="1">
              <a:lnSpc>
                <a:spcPct val="100000"/>
              </a:lnSpc>
              <a:spcBef>
                <a:spcPts val="1200"/>
              </a:spcBef>
              <a:buClr>
                <a:srgbClr val="333333"/>
              </a:buClr>
              <a:buFont typeface="WingDings"/>
              <a:buChar char=""/>
            </a:pPr>
            <a:r>
              <a:rPr lang="ko-KR" altLang="en-US" sz="2400" dirty="0">
                <a:solidFill>
                  <a:srgbClr val="333333"/>
                </a:solidFill>
              </a:rPr>
              <a:t>파란 하늘</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67</a:t>
            </a:fld>
            <a:endParaRPr lang="de-DE" altLang="ko-KR">
              <a:latin typeface="+mn-lt"/>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dirty="0">
                <a:latin typeface="Calibri Light"/>
              </a:rPr>
              <a:t>= </a:t>
            </a:r>
            <a:r>
              <a:rPr lang="ko-KR" altLang="en-US" sz="1800" b="1" dirty="0">
                <a:latin typeface="Calibri Light"/>
              </a:rPr>
              <a:t>없었던 것</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68</a:t>
            </a:fld>
            <a:endParaRPr lang="de-DE" altLang="ko-KR">
              <a:latin typeface="+mn-lt"/>
            </a:endParaRP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p>
        </p:txBody>
      </p:sp>
      <p:sp>
        <p:nvSpPr>
          <p:cNvPr id="87043"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ko-KR" altLang="en-US" sz="2400">
                <a:solidFill>
                  <a:srgbClr val="333333"/>
                </a:solidFill>
              </a:rPr>
              <a:t>동물원에는 무엇이 보입니까</a:t>
            </a:r>
            <a:r>
              <a:rPr lang="de-DE" altLang="ko-KR" sz="2400">
                <a:solidFill>
                  <a:srgbClr val="333333"/>
                </a:solidFill>
              </a:rPr>
              <a:t>?</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69</a:t>
            </a:fld>
            <a:endParaRPr lang="de-DE" altLang="ko-KR">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동물원</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880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기린</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동물원 주위의 담장</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코끼리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사육사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공작</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매표소</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사자</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70</a:t>
            </a:fld>
            <a:endParaRPr lang="de-DE" altLang="ko-KR">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동물원</a:t>
            </a:r>
          </a:p>
        </p:txBody>
      </p:sp>
      <p:sp>
        <p:nvSpPr>
          <p:cNvPr id="890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기린</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동물원 주위의 담장</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코끼리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사육사</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공작</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매표소</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사자</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71</a:t>
            </a:fld>
            <a:endParaRPr lang="de-DE" altLang="ko-KR">
              <a:latin typeface="+mn-lt"/>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dirty="0">
                <a:latin typeface="Calibri Light"/>
              </a:rPr>
              <a:t>= </a:t>
            </a:r>
            <a:r>
              <a:rPr lang="ko-KR" altLang="en-US" sz="1800" b="1" dirty="0">
                <a:latin typeface="Calibri Light"/>
              </a:rPr>
              <a:t>없었던 것</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72</a:t>
            </a:fld>
            <a:endParaRPr lang="de-DE" altLang="ko-KR">
              <a:latin typeface="+mn-lt"/>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브레인스토밍</a:t>
            </a:r>
          </a:p>
        </p:txBody>
      </p:sp>
      <p:sp>
        <p:nvSpPr>
          <p:cNvPr id="9113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ko-KR" altLang="en-US" sz="2400">
                <a:solidFill>
                  <a:srgbClr val="333333"/>
                </a:solidFill>
              </a:rPr>
              <a:t>전형적인 거실에는 무엇이 있나</a:t>
            </a:r>
            <a:r>
              <a:rPr lang="de-DE" altLang="ko-KR" sz="2400">
                <a:solidFill>
                  <a:srgbClr val="333333"/>
                </a:solidFill>
              </a:rPr>
              <a:t>?</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p>
          <a:p>
            <a:pPr eaLnBrk="1" hangingPunct="1"/>
            <a:r>
              <a:rPr lang="de-DE" altLang="ko-KR" sz="2400">
                <a:solidFill>
                  <a:srgbClr val="333333"/>
                </a:solidFill>
              </a:rPr>
              <a:t> ...</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73</a:t>
            </a:fld>
            <a:endParaRPr lang="de-DE" altLang="ko-KR">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거실</a:t>
            </a:r>
            <a:br>
              <a:rPr lang="ko-KR" altLang="en-US" sz="3600">
                <a:solidFill>
                  <a:srgbClr val="004992"/>
                </a:solidFill>
                <a:latin typeface="+mn-lt"/>
                <a:ea typeface="+mn-ea"/>
                <a:cs typeface="+mn-cs"/>
              </a:rPr>
            </a:br>
            <a:r>
              <a:rPr lang="ko-KR" altLang="en-US">
                <a:solidFill>
                  <a:srgbClr val="004992"/>
                </a:solidFill>
                <a:latin typeface="+mn-lt"/>
                <a:ea typeface="+mn-ea"/>
                <a:cs typeface="+mn-cs"/>
              </a:rPr>
              <a:t>그림에서 당신이 본 것은 무엇입니까</a:t>
            </a:r>
            <a:r>
              <a:rPr lang="en-US" altLang="ko-KR">
                <a:solidFill>
                  <a:srgbClr val="004992"/>
                </a:solidFill>
                <a:latin typeface="+mn-lt"/>
                <a:ea typeface="+mn-ea"/>
                <a:cs typeface="+mn-cs"/>
              </a:rPr>
              <a:t>? </a:t>
            </a:r>
            <a:r>
              <a:rPr lang="ko-KR" altLang="en-US">
                <a:solidFill>
                  <a:srgbClr val="004992"/>
                </a:solidFill>
                <a:latin typeface="+mn-lt"/>
                <a:ea typeface="+mn-ea"/>
                <a:cs typeface="+mn-cs"/>
              </a:rPr>
              <a:t>당신은 얼마나 확신하나요</a:t>
            </a:r>
            <a:r>
              <a:rPr lang="en-US" altLang="ko-KR">
                <a:solidFill>
                  <a:srgbClr val="004992"/>
                </a:solidFill>
                <a:latin typeface="+mn-lt"/>
                <a:ea typeface="+mn-ea"/>
                <a:cs typeface="+mn-cs"/>
              </a:rPr>
              <a:t>?</a:t>
            </a:r>
            <a:endParaRPr lang="de-DE" altLang="ko-KR">
              <a:solidFill>
                <a:srgbClr val="004992"/>
              </a:solidFill>
              <a:latin typeface="+mn-lt"/>
              <a:ea typeface="+mn-ea"/>
              <a:cs typeface="+mn-cs"/>
            </a:endParaRPr>
          </a:p>
        </p:txBody>
      </p:sp>
      <p:sp>
        <p:nvSpPr>
          <p:cNvPr id="9216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탁자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식탁보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시계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식기장</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꽃</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그림</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74</a:t>
            </a:fld>
            <a:endParaRPr lang="de-DE" altLang="ko-KR">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거실</a:t>
            </a:r>
          </a:p>
        </p:txBody>
      </p:sp>
      <p:sp>
        <p:nvSpPr>
          <p:cNvPr id="931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탁자</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의자</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식탁보</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시계</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식기장</a:t>
            </a:r>
          </a:p>
          <a:p>
            <a:pPr marL="342900" indent="-342900" eaLnBrk="1" hangingPunct="1">
              <a:lnSpc>
                <a:spcPct val="100000"/>
              </a:lnSpc>
              <a:spcBef>
                <a:spcPts val="1200"/>
              </a:spcBef>
              <a:buClr>
                <a:srgbClr val="333333"/>
              </a:buClr>
              <a:buFont typeface="WingDings"/>
              <a:buChar char=""/>
            </a:pPr>
            <a:r>
              <a:rPr lang="ko-KR" altLang="en-US" sz="2400">
                <a:solidFill>
                  <a:srgbClr val="333333"/>
                </a:solidFill>
              </a:rPr>
              <a:t>꽃</a:t>
            </a:r>
          </a:p>
          <a:p>
            <a:pPr marL="342900" indent="-342900" eaLnBrk="1" hangingPunct="1">
              <a:lnSpc>
                <a:spcPct val="100000"/>
              </a:lnSpc>
              <a:spcBef>
                <a:spcPts val="1200"/>
              </a:spcBef>
              <a:buClr>
                <a:srgbClr val="004992"/>
              </a:buClr>
              <a:buFont typeface="WingDings"/>
              <a:buChar char=""/>
            </a:pPr>
            <a:r>
              <a:rPr lang="ko-KR" altLang="en-US" sz="2400">
                <a:solidFill>
                  <a:srgbClr val="004992"/>
                </a:solidFill>
              </a:rPr>
              <a:t>그림</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3" name="Slide Number Placeholder 2"/>
          <p:cNvSpPr>
            <a:spLocks noGrp="1"/>
          </p:cNvSpPr>
          <p:nvPr>
            <p:ph type="sldNum" sz="quarter" idx="12"/>
          </p:nvPr>
        </p:nvSpPr>
        <p:spPr/>
        <p:txBody>
          <a:bodyPr/>
          <a:lstStyle/>
          <a:p>
            <a:fld id="{3874FCF9-1C92-4448-8534-4B61CEC06E34}" type="slidenum">
              <a:rPr lang="ko-KR" altLang="de-DE" smtClean="0">
                <a:latin typeface="+mn-lt"/>
              </a:rPr>
              <a:pPr/>
              <a:t>75</a:t>
            </a:fld>
            <a:endParaRPr lang="de-DE" altLang="ko-KR">
              <a:latin typeface="+mn-l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800" b="1" dirty="0">
                <a:latin typeface="Calibri Light"/>
              </a:rPr>
              <a:t>= </a:t>
            </a:r>
            <a:r>
              <a:rPr lang="ko-KR" altLang="en-US" sz="1800" b="1" dirty="0">
                <a:latin typeface="Calibri Light"/>
              </a:rPr>
              <a:t>없었던 것</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b="1" dirty="0">
                <a:solidFill>
                  <a:srgbClr val="333333"/>
                </a:solidFill>
              </a:rPr>
              <a:t>학습목표</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당신의 기억이 사실이라고 확신하지 마라</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76</a:t>
            </a:fld>
            <a:endParaRPr lang="de-DE" altLang="ko-KR">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b="1" dirty="0">
                <a:solidFill>
                  <a:srgbClr val="333333"/>
                </a:solidFill>
              </a:rPr>
              <a:t>학습목표</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추가적인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br>
              <a:rPr lang="en-US" altLang="ko-KR" sz="2400" dirty="0">
                <a:solidFill>
                  <a:srgbClr val="004992"/>
                </a:solidFill>
              </a:rPr>
            </a:b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77</a:t>
            </a:fld>
            <a:endParaRPr lang="de-DE" altLang="ko-KR">
              <a:latin typeface="+mn-lt"/>
            </a:endParaRPr>
          </a:p>
        </p:txBody>
      </p:sp>
    </p:spTree>
    <p:extLst>
      <p:ext uri="{BB962C8B-B14F-4D97-AF65-F5344CB8AC3E}">
        <p14:creationId xmlns:p14="http://schemas.microsoft.com/office/powerpoint/2010/main" val="15237329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b="1" dirty="0">
                <a:solidFill>
                  <a:srgbClr val="333333"/>
                </a:solidFill>
              </a:rPr>
              <a:t>학습목표</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우리의 기억이 우리를 속일 수도 있다</a:t>
            </a:r>
            <a:r>
              <a:rPr lang="en-US" altLang="ko-KR" sz="2400" dirty="0">
                <a:solidFill>
                  <a:srgbClr val="004992"/>
                </a:solidFill>
              </a:rPr>
              <a:t>.</a:t>
            </a:r>
            <a:br>
              <a:rPr lang="en-US" altLang="ko-KR" sz="2400" dirty="0">
                <a:solidFill>
                  <a:srgbClr val="004992"/>
                </a:solidFill>
              </a:rPr>
            </a:br>
            <a:r>
              <a:rPr lang="ko-KR" altLang="en-US" sz="2400" dirty="0">
                <a:solidFill>
                  <a:srgbClr val="333333"/>
                </a:solidFill>
              </a:rPr>
              <a:t>특히 중요한 사건들</a:t>
            </a:r>
            <a:r>
              <a:rPr lang="en-US" altLang="ko-KR" sz="2400" dirty="0">
                <a:solidFill>
                  <a:srgbClr val="333333"/>
                </a:solidFill>
              </a:rPr>
              <a:t>(</a:t>
            </a:r>
            <a:r>
              <a:rPr lang="ko-KR" altLang="en-US" sz="2400" dirty="0">
                <a:solidFill>
                  <a:srgbClr val="333333"/>
                </a:solidFill>
              </a:rPr>
              <a:t>언쟁</a:t>
            </a:r>
            <a:r>
              <a:rPr lang="en-US" altLang="ko-KR" sz="2400" dirty="0">
                <a:solidFill>
                  <a:srgbClr val="333333"/>
                </a:solidFill>
              </a:rPr>
              <a:t>, </a:t>
            </a:r>
            <a:r>
              <a:rPr lang="ko-KR" altLang="en-US" sz="2400" dirty="0">
                <a:solidFill>
                  <a:srgbClr val="333333"/>
                </a:solidFill>
              </a:rPr>
              <a:t>증언 등</a:t>
            </a:r>
            <a:r>
              <a:rPr lang="en-US" altLang="ko-KR" sz="2400" dirty="0">
                <a:solidFill>
                  <a:srgbClr val="333333"/>
                </a:solidFill>
              </a:rPr>
              <a:t>)</a:t>
            </a:r>
            <a:r>
              <a:rPr lang="ko-KR" altLang="en-US" sz="2400" dirty="0">
                <a:solidFill>
                  <a:srgbClr val="333333"/>
                </a:solidFill>
              </a:rPr>
              <a:t>에서는 명심하라</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만일 사건의 세부사항들이 기억나지 않는다면</a:t>
            </a:r>
            <a:r>
              <a:rPr lang="en-US" altLang="ko-KR" sz="2400" dirty="0">
                <a:solidFill>
                  <a:srgbClr val="333333"/>
                </a:solidFill>
              </a:rPr>
              <a:t>:</a:t>
            </a:r>
          </a:p>
          <a:p>
            <a:pPr marL="774827" lvl="3"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당신의 기억이 사실이라고 확신하지 마라</a:t>
            </a:r>
            <a:r>
              <a:rPr lang="en-US" altLang="ko-KR" sz="2400" dirty="0">
                <a:solidFill>
                  <a:srgbClr val="004992"/>
                </a:solidFill>
              </a:rPr>
              <a:t>.</a:t>
            </a:r>
          </a:p>
          <a:p>
            <a:pPr marL="774827" lvl="3"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추가적인 정보를 수집하라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증인</a:t>
            </a:r>
            <a:r>
              <a:rPr lang="en-US" altLang="ko-KR" sz="2400" dirty="0">
                <a:solidFill>
                  <a:srgbClr val="004992"/>
                </a:solidFill>
              </a:rPr>
              <a:t>).</a:t>
            </a:r>
            <a:br>
              <a:rPr lang="en-US" altLang="ko-KR" sz="2400" dirty="0">
                <a:solidFill>
                  <a:srgbClr val="004992"/>
                </a:solidFill>
              </a:rPr>
            </a:br>
            <a:r>
              <a:rPr lang="ko-KR" altLang="en-US" sz="2400" u="sng" dirty="0">
                <a:solidFill>
                  <a:srgbClr val="333333"/>
                </a:solidFill>
              </a:rPr>
              <a:t>예</a:t>
            </a:r>
            <a:r>
              <a:rPr lang="en-US" altLang="ko-KR" sz="2400" dirty="0">
                <a:solidFill>
                  <a:srgbClr val="333333"/>
                </a:solidFill>
              </a:rPr>
              <a:t>: </a:t>
            </a:r>
            <a:r>
              <a:rPr lang="ko-KR" altLang="en-US" sz="2400" dirty="0">
                <a:solidFill>
                  <a:srgbClr val="333333"/>
                </a:solidFill>
              </a:rPr>
              <a:t>당신이 어떤 사람과 언쟁을 벌였고 그</a:t>
            </a:r>
            <a:r>
              <a:rPr lang="en-US" altLang="ko-KR" sz="2400" dirty="0">
                <a:solidFill>
                  <a:srgbClr val="333333"/>
                </a:solidFill>
              </a:rPr>
              <a:t>/</a:t>
            </a:r>
            <a:r>
              <a:rPr lang="ko-KR" altLang="en-US" sz="2400" dirty="0">
                <a:solidFill>
                  <a:srgbClr val="333333"/>
                </a:solidFill>
              </a:rPr>
              <a:t>그녀가 당신에게 모욕적인 말을 했던 기억이 희미하게 난다</a:t>
            </a:r>
            <a:r>
              <a:rPr lang="en-US" altLang="ko-KR" sz="2400" dirty="0">
                <a:solidFill>
                  <a:srgbClr val="333333"/>
                </a:solidFill>
              </a:rPr>
              <a:t>. </a:t>
            </a:r>
            <a:r>
              <a:rPr lang="ko-KR" altLang="en-US" sz="2400" dirty="0">
                <a:solidFill>
                  <a:srgbClr val="333333"/>
                </a:solidFill>
              </a:rPr>
              <a:t>당신의 기억력이 당신을 속이거나 또는 그것이 왜곡되었을 수도 있음을 고려하라</a:t>
            </a:r>
            <a:r>
              <a:rPr lang="en-US" altLang="ko-KR" sz="2400" dirty="0">
                <a:solidFill>
                  <a:srgbClr val="333333"/>
                </a:solidFill>
              </a:rPr>
              <a:t>. </a:t>
            </a:r>
            <a:r>
              <a:rPr kumimoji="1" lang="ko-KR" altLang="en-US" sz="2400" dirty="0">
                <a:solidFill>
                  <a:srgbClr val="333333"/>
                </a:solidFill>
              </a:rPr>
              <a:t>또한 그 경우에 당신과 함께 있었던 사람들에게 물어 보라</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78</a:t>
            </a:fld>
            <a:endParaRPr lang="de-DE" altLang="ko-KR">
              <a:latin typeface="+mn-lt"/>
            </a:endParaRPr>
          </a:p>
        </p:txBody>
      </p:sp>
    </p:spTree>
    <p:extLst>
      <p:ext uri="{BB962C8B-B14F-4D97-AF65-F5344CB8AC3E}">
        <p14:creationId xmlns:p14="http://schemas.microsoft.com/office/powerpoint/2010/main" val="26014314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000" dirty="0">
                <a:solidFill>
                  <a:srgbClr val="333333"/>
                </a:solidFill>
              </a:rPr>
              <a:t>정신병 환자들은 일어나지도 않은 일들을 기억하거나 일어난 것과는 다른 형태로 기억하는 경향이 있다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79</a:t>
            </a:fld>
            <a:endParaRPr lang="de-DE" altLang="ko-KR">
              <a:latin typeface="+mn-lt"/>
            </a:endParaRPr>
          </a:p>
        </p:txBody>
      </p:sp>
    </p:spTree>
    <p:extLst>
      <p:ext uri="{BB962C8B-B14F-4D97-AF65-F5344CB8AC3E}">
        <p14:creationId xmlns:p14="http://schemas.microsoft.com/office/powerpoint/2010/main" val="14716568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000" dirty="0">
                <a:solidFill>
                  <a:srgbClr val="333333"/>
                </a:solidFill>
              </a:rPr>
              <a:t>정신병 환자들은 일어나지도 않은 일들을 기억하거나 일어난 것과는 다른 형태로 기억하는 경향이 있다</a:t>
            </a:r>
            <a:r>
              <a:rPr lang="en-US" altLang="ko-KR" sz="2000" dirty="0">
                <a:solidFill>
                  <a:srgbClr val="333333"/>
                </a:solidFill>
              </a:rPr>
              <a:t>.</a:t>
            </a:r>
          </a:p>
          <a:p>
            <a:pPr lvl="0" defTabSz="914400" fontAlgn="base">
              <a:defRPr/>
            </a:pPr>
            <a:r>
              <a:rPr lang="ko-KR" altLang="en-US" sz="2000" dirty="0">
                <a:solidFill>
                  <a:srgbClr val="004992"/>
                </a:solidFill>
              </a:rPr>
              <a:t>예</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칼라는 테러리스트</a:t>
            </a:r>
            <a:r>
              <a:rPr lang="en-US" altLang="ko-KR" sz="2000" dirty="0">
                <a:solidFill>
                  <a:srgbClr val="333333"/>
                </a:solidFill>
              </a:rPr>
              <a:t>-</a:t>
            </a:r>
            <a:r>
              <a:rPr lang="ko-KR" altLang="en-US" sz="2000" dirty="0">
                <a:solidFill>
                  <a:srgbClr val="333333"/>
                </a:solidFill>
              </a:rPr>
              <a:t>공격을 위해 징집되었던 것을 기억하고 있다</a:t>
            </a:r>
            <a:r>
              <a:rPr lang="en-US" altLang="ko-KR" sz="2000" dirty="0">
                <a:solidFill>
                  <a:srgbClr val="333333"/>
                </a:solidFill>
              </a:rPr>
              <a:t>.</a:t>
            </a:r>
          </a:p>
          <a:p>
            <a:pPr lvl="0" defTabSz="914400" fontAlgn="base">
              <a:defRPr/>
            </a:pPr>
            <a:r>
              <a:rPr lang="ko-KR" altLang="en-US" sz="2000" dirty="0">
                <a:solidFill>
                  <a:srgbClr val="004992"/>
                </a:solidFill>
              </a:rPr>
              <a:t>배경</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중동사람처럼 보이는 남자가 버스를 탔고 칼라에게 그녀 옆에 자리가 있는지를 물어보았다</a:t>
            </a:r>
            <a:r>
              <a:rPr lang="en-US" altLang="ko-KR" sz="2000" dirty="0">
                <a:solidFill>
                  <a:srgbClr val="333333"/>
                </a:solidFill>
              </a:rPr>
              <a:t>. </a:t>
            </a:r>
            <a:r>
              <a:rPr lang="ko-KR" altLang="en-US" sz="2000" dirty="0">
                <a:solidFill>
                  <a:srgbClr val="333333"/>
                </a:solidFill>
              </a:rPr>
              <a:t>그녀는 이것을 자신을 징집하려는 암호로 잘못 해석하였다</a:t>
            </a:r>
            <a:r>
              <a:rPr lang="en-US" altLang="ko-KR" sz="2000" dirty="0">
                <a:solidFill>
                  <a:srgbClr val="333333"/>
                </a:solidFill>
              </a:rPr>
              <a:t>. </a:t>
            </a:r>
            <a:r>
              <a:rPr lang="ko-KR" altLang="en-US" sz="2000" dirty="0">
                <a:solidFill>
                  <a:srgbClr val="333333"/>
                </a:solidFill>
              </a:rPr>
              <a:t>이러한 잘못된 해석은 그녀의 기억 속에서 더욱 그럴 듯하게 바뀌어졌다</a:t>
            </a:r>
            <a:r>
              <a:rPr lang="en-US" altLang="ko-KR" sz="2000" dirty="0">
                <a:solidFill>
                  <a:srgbClr val="333333"/>
                </a:solidFill>
              </a:rPr>
              <a:t>. </a:t>
            </a:r>
            <a:r>
              <a:rPr lang="ko-KR" altLang="en-US" sz="2000" dirty="0">
                <a:solidFill>
                  <a:srgbClr val="333333"/>
                </a:solidFill>
              </a:rPr>
              <a:t>예를 들어</a:t>
            </a:r>
            <a:r>
              <a:rPr lang="en-US" altLang="ko-KR" sz="2000" dirty="0">
                <a:solidFill>
                  <a:srgbClr val="333333"/>
                </a:solidFill>
              </a:rPr>
              <a:t>, </a:t>
            </a:r>
            <a:r>
              <a:rPr lang="ko-KR" altLang="en-US" sz="2000" dirty="0">
                <a:solidFill>
                  <a:srgbClr val="333333"/>
                </a:solidFill>
              </a:rPr>
              <a:t>그 남자가 그녀에게 봉투 하나를 건네주었고 자신을 </a:t>
            </a:r>
            <a:r>
              <a:rPr lang="en-US" altLang="ko-KR" sz="2000" dirty="0">
                <a:solidFill>
                  <a:srgbClr val="333333"/>
                </a:solidFill>
              </a:rPr>
              <a:t>“</a:t>
            </a:r>
            <a:r>
              <a:rPr lang="ko-KR" altLang="en-US" sz="2000" dirty="0">
                <a:solidFill>
                  <a:srgbClr val="333333"/>
                </a:solidFill>
              </a:rPr>
              <a:t>알리</a:t>
            </a:r>
            <a:r>
              <a:rPr lang="en-US" altLang="ko-KR" sz="2000" dirty="0">
                <a:solidFill>
                  <a:srgbClr val="333333"/>
                </a:solidFill>
              </a:rPr>
              <a:t>” </a:t>
            </a:r>
            <a:r>
              <a:rPr lang="ko-KR" altLang="en-US" sz="2000" dirty="0">
                <a:solidFill>
                  <a:srgbClr val="333333"/>
                </a:solidFill>
              </a:rPr>
              <a:t>라고 소개하였다 </a:t>
            </a:r>
            <a:r>
              <a:rPr lang="en-US" altLang="ko-KR" sz="2000" dirty="0">
                <a:solidFill>
                  <a:srgbClr val="333333"/>
                </a:solidFill>
              </a:rPr>
              <a:t>(</a:t>
            </a:r>
            <a:r>
              <a:rPr lang="ko-KR" altLang="en-US" sz="2000" dirty="0">
                <a:solidFill>
                  <a:srgbClr val="333333"/>
                </a:solidFill>
              </a:rPr>
              <a:t>이러한 사항들은 신중하게 덧붙여진 것이 아니다</a:t>
            </a:r>
            <a:r>
              <a:rPr lang="en-US" altLang="ko-KR" sz="2000" dirty="0">
                <a:solidFill>
                  <a:srgbClr val="333333"/>
                </a:solidFill>
              </a:rPr>
              <a: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80</a:t>
            </a:fld>
            <a:endParaRPr lang="de-DE" altLang="ko-KR">
              <a:latin typeface="+mn-lt"/>
            </a:endParaRPr>
          </a:p>
        </p:txBody>
      </p:sp>
    </p:spTree>
    <p:extLst>
      <p:ext uri="{BB962C8B-B14F-4D97-AF65-F5344CB8AC3E}">
        <p14:creationId xmlns:p14="http://schemas.microsoft.com/office/powerpoint/2010/main" val="3479177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정신증과 이것이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000" dirty="0">
                <a:solidFill>
                  <a:srgbClr val="333333"/>
                </a:solidFill>
              </a:rPr>
              <a:t>정신병 환자들은 일어나지도 않은 일들을 기억하거나 일어난 것과는 다른 형태로 기억하는 경향이 있다</a:t>
            </a:r>
            <a:r>
              <a:rPr lang="en-US" altLang="ko-KR" sz="2000" dirty="0">
                <a:solidFill>
                  <a:srgbClr val="333333"/>
                </a:solidFill>
              </a:rPr>
              <a:t>.</a:t>
            </a:r>
          </a:p>
          <a:p>
            <a:pPr lvl="0" defTabSz="914400" fontAlgn="base">
              <a:defRPr/>
            </a:pPr>
            <a:r>
              <a:rPr lang="ko-KR" altLang="en-US" sz="2000" dirty="0">
                <a:solidFill>
                  <a:srgbClr val="004992"/>
                </a:solidFill>
              </a:rPr>
              <a:t>예</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칼라는 테러리스트</a:t>
            </a:r>
            <a:r>
              <a:rPr lang="en-US" altLang="ko-KR" sz="2000" dirty="0">
                <a:solidFill>
                  <a:srgbClr val="333333"/>
                </a:solidFill>
              </a:rPr>
              <a:t>-</a:t>
            </a:r>
            <a:r>
              <a:rPr lang="ko-KR" altLang="en-US" sz="2000" dirty="0">
                <a:solidFill>
                  <a:srgbClr val="333333"/>
                </a:solidFill>
              </a:rPr>
              <a:t>공격을 위해 징집되었던 것을 기억하고 있다</a:t>
            </a:r>
            <a:r>
              <a:rPr lang="en-US" altLang="ko-KR" sz="2000" dirty="0">
                <a:solidFill>
                  <a:srgbClr val="333333"/>
                </a:solidFill>
              </a:rPr>
              <a:t>.</a:t>
            </a:r>
          </a:p>
          <a:p>
            <a:pPr lvl="0" defTabSz="914400" fontAlgn="base">
              <a:defRPr/>
            </a:pPr>
            <a:r>
              <a:rPr lang="ko-KR" altLang="en-US" sz="2000" dirty="0">
                <a:solidFill>
                  <a:srgbClr val="004992"/>
                </a:solidFill>
              </a:rPr>
              <a:t>배경</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중동사람처럼 보이는 남자가 버스를 탔고 칼라에게 그녀 옆에 자리가 있는지를 물어보았다</a:t>
            </a:r>
            <a:r>
              <a:rPr lang="en-US" altLang="ko-KR" sz="2000" dirty="0">
                <a:solidFill>
                  <a:srgbClr val="333333"/>
                </a:solidFill>
              </a:rPr>
              <a:t>. </a:t>
            </a:r>
            <a:r>
              <a:rPr lang="ko-KR" altLang="en-US" sz="2000" dirty="0">
                <a:solidFill>
                  <a:srgbClr val="333333"/>
                </a:solidFill>
              </a:rPr>
              <a:t>그녀는 이것을 자신을 징집하려는 암호로 잘못 해석하였다</a:t>
            </a:r>
            <a:r>
              <a:rPr lang="en-US" altLang="ko-KR" sz="2000" dirty="0">
                <a:solidFill>
                  <a:srgbClr val="333333"/>
                </a:solidFill>
              </a:rPr>
              <a:t>. </a:t>
            </a:r>
            <a:r>
              <a:rPr lang="ko-KR" altLang="en-US" sz="2000" dirty="0">
                <a:solidFill>
                  <a:srgbClr val="333333"/>
                </a:solidFill>
              </a:rPr>
              <a:t>이러한 잘못된 해석은 그녀의 기억 속에서 더욱 그럴 듯하게 바뀌어졌다</a:t>
            </a:r>
            <a:r>
              <a:rPr lang="en-US" altLang="ko-KR" sz="2000" dirty="0">
                <a:solidFill>
                  <a:srgbClr val="333333"/>
                </a:solidFill>
              </a:rPr>
              <a:t>. </a:t>
            </a:r>
            <a:r>
              <a:rPr lang="ko-KR" altLang="en-US" sz="2000" dirty="0">
                <a:solidFill>
                  <a:srgbClr val="333333"/>
                </a:solidFill>
              </a:rPr>
              <a:t>예를 들어</a:t>
            </a:r>
            <a:r>
              <a:rPr lang="en-US" altLang="ko-KR" sz="2000" dirty="0">
                <a:solidFill>
                  <a:srgbClr val="333333"/>
                </a:solidFill>
              </a:rPr>
              <a:t>, </a:t>
            </a:r>
            <a:r>
              <a:rPr lang="ko-KR" altLang="en-US" sz="2000" dirty="0">
                <a:solidFill>
                  <a:srgbClr val="333333"/>
                </a:solidFill>
              </a:rPr>
              <a:t>그 남자가 그녀에게 봉투 하나를 건네주었고 자신을 </a:t>
            </a:r>
            <a:r>
              <a:rPr lang="en-US" altLang="ko-KR" sz="2000" dirty="0">
                <a:solidFill>
                  <a:srgbClr val="333333"/>
                </a:solidFill>
              </a:rPr>
              <a:t>“</a:t>
            </a:r>
            <a:r>
              <a:rPr lang="ko-KR" altLang="en-US" sz="2000" dirty="0">
                <a:solidFill>
                  <a:srgbClr val="333333"/>
                </a:solidFill>
              </a:rPr>
              <a:t>알리</a:t>
            </a:r>
            <a:r>
              <a:rPr lang="en-US" altLang="ko-KR" sz="2000" dirty="0">
                <a:solidFill>
                  <a:srgbClr val="333333"/>
                </a:solidFill>
              </a:rPr>
              <a:t>” </a:t>
            </a:r>
            <a:r>
              <a:rPr lang="ko-KR" altLang="en-US" sz="2000" dirty="0">
                <a:solidFill>
                  <a:srgbClr val="333333"/>
                </a:solidFill>
              </a:rPr>
              <a:t>라고 소개하였다 </a:t>
            </a:r>
            <a:r>
              <a:rPr lang="en-US" altLang="ko-KR" sz="2000" dirty="0">
                <a:solidFill>
                  <a:srgbClr val="333333"/>
                </a:solidFill>
              </a:rPr>
              <a:t>(</a:t>
            </a:r>
            <a:r>
              <a:rPr lang="ko-KR" altLang="en-US" sz="2000" dirty="0">
                <a:solidFill>
                  <a:srgbClr val="333333"/>
                </a:solidFill>
              </a:rPr>
              <a:t>이러한 사항들은 신중하게 덧붙여진 것이 아니다</a:t>
            </a:r>
            <a:r>
              <a:rPr lang="en-US" altLang="ko-KR" sz="2000" dirty="0">
                <a:solidFill>
                  <a:srgbClr val="333333"/>
                </a:solidFill>
              </a:rPr>
              <a:t>).</a:t>
            </a:r>
            <a:endParaRPr lang="en-AU" altLang="de-DE" sz="2000" dirty="0">
              <a:solidFill>
                <a:srgbClr val="333333"/>
              </a:solidFill>
            </a:endParaRPr>
          </a:p>
          <a:p>
            <a:pPr lvl="0" defTabSz="914400" fontAlgn="base">
              <a:defRPr/>
            </a:pPr>
            <a:r>
              <a:rPr lang="ko-KR" altLang="en-US" sz="2000" dirty="0">
                <a:solidFill>
                  <a:srgbClr val="333333"/>
                </a:solidFill>
              </a:rPr>
              <a:t>잘못된 기억은 공포감을 느끼거나 압박감을 느낄 때 생길 가능성이 더 크다</a:t>
            </a:r>
            <a:r>
              <a:rPr lang="en-US" altLang="ko-KR" sz="2000" dirty="0">
                <a:solidFill>
                  <a:srgbClr val="333333"/>
                </a:solidFill>
              </a:rPr>
              <a:t>. </a:t>
            </a:r>
            <a:r>
              <a:rPr lang="ko-KR" altLang="en-US" sz="2000" dirty="0">
                <a:solidFill>
                  <a:srgbClr val="333333"/>
                </a:solidFill>
              </a:rPr>
              <a:t>중요한 결론을 내리기에 앞서</a:t>
            </a:r>
            <a:r>
              <a:rPr lang="en-US" altLang="ko-KR" sz="2000" dirty="0">
                <a:solidFill>
                  <a:srgbClr val="333333"/>
                </a:solidFill>
              </a:rPr>
              <a:t>; </a:t>
            </a:r>
            <a:r>
              <a:rPr lang="ko-KR" altLang="en-US" sz="2000" dirty="0">
                <a:solidFill>
                  <a:srgbClr val="333333"/>
                </a:solidFill>
              </a:rPr>
              <a:t>당신이 생각하는 가설 </a:t>
            </a:r>
            <a:r>
              <a:rPr lang="en-US" altLang="ko-KR" sz="2000" dirty="0">
                <a:solidFill>
                  <a:srgbClr val="333333"/>
                </a:solidFill>
              </a:rPr>
              <a:t>(</a:t>
            </a:r>
            <a:r>
              <a:rPr lang="ko-KR" altLang="en-US" sz="2000" dirty="0">
                <a:solidFill>
                  <a:srgbClr val="333333"/>
                </a:solidFill>
              </a:rPr>
              <a:t>맞는다고 여기는</a:t>
            </a:r>
            <a:r>
              <a:rPr lang="en-US" altLang="ko-KR" sz="2000" dirty="0">
                <a:solidFill>
                  <a:srgbClr val="333333"/>
                </a:solidFill>
              </a:rPr>
              <a:t>) </a:t>
            </a:r>
            <a:r>
              <a:rPr lang="ko-KR" altLang="en-US" sz="2000" dirty="0">
                <a:solidFill>
                  <a:srgbClr val="333333"/>
                </a:solidFill>
              </a:rPr>
              <a:t>들이 객관적이고 근거가 확실한가 신중히 생각하라</a:t>
            </a:r>
            <a:r>
              <a:rPr lang="en-US" altLang="ko-KR" sz="2000" dirty="0">
                <a:solidFill>
                  <a:srgbClr val="333333"/>
                </a:solidFill>
              </a:rPr>
              <a:t>! </a:t>
            </a:r>
            <a:r>
              <a:rPr lang="ko-KR" altLang="en-US" sz="2000" dirty="0">
                <a:solidFill>
                  <a:srgbClr val="333333"/>
                </a:solidFill>
              </a:rPr>
              <a:t>확실한 기억에 비해 잘못 된 기억들은 좀 가물가물 하다는 것도 고려하라</a:t>
            </a:r>
            <a:r>
              <a:rPr lang="en-US" altLang="ko-KR"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81</a:t>
            </a:fld>
            <a:endParaRPr lang="de-DE" altLang="ko-KR">
              <a:latin typeface="+mn-lt"/>
            </a:endParaRPr>
          </a:p>
        </p:txBody>
      </p:sp>
    </p:spTree>
    <p:extLst>
      <p:ext uri="{BB962C8B-B14F-4D97-AF65-F5344CB8AC3E}">
        <p14:creationId xmlns:p14="http://schemas.microsoft.com/office/powerpoint/2010/main" val="771724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3874FCF9-1C92-4448-8534-4B61CEC06E34}" type="slidenum">
              <a:rPr lang="ko-KR" altLang="de-DE" smtClean="0">
                <a:latin typeface="+mn-lt"/>
              </a:rPr>
              <a:pPr/>
              <a:t>82</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181631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83</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545811339"/>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84</a:t>
            </a:fld>
            <a:endParaRPr lang="de-DE" altLang="ko-KR">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ko-KR" altLang="en-US" sz="2400">
                <a:solidFill>
                  <a:srgbClr val="333333"/>
                </a:solidFill>
                <a:latin typeface="Calibri Light"/>
                <a:cs typeface="Times New Roman" panose="02020603050405020304" pitchFamily="18" charset="0"/>
              </a:rPr>
              <a:t>예시</a:t>
            </a:r>
            <a:r>
              <a:rPr lang="en-US" altLang="ko-KR" sz="2400">
                <a:solidFill>
                  <a:srgbClr val="333333"/>
                </a:solidFill>
                <a:latin typeface="Calibri Light"/>
                <a:cs typeface="Times New Roman" panose="02020603050405020304" pitchFamily="18" charset="0"/>
              </a:rPr>
              <a:t>: 3 </a:t>
            </a:r>
            <a:r>
              <a:rPr lang="ko-KR" altLang="en-US" sz="2400">
                <a:solidFill>
                  <a:srgbClr val="333333"/>
                </a:solidFill>
                <a:latin typeface="Calibri Light"/>
                <a:cs typeface="Times New Roman" panose="02020603050405020304" pitchFamily="18" charset="0"/>
              </a:rPr>
              <a:t>화가는 같은 스페인 마을 광장을 그린다</a:t>
            </a:r>
            <a:r>
              <a:rPr lang="en-US" altLang="ko-KR" sz="2400">
                <a:solidFill>
                  <a:srgbClr val="333333"/>
                </a:solidFill>
                <a:latin typeface="Calibri Light"/>
                <a:cs typeface="Times New Roman" panose="02020603050405020304" pitchFamily="18" charset="0"/>
              </a:rPr>
              <a:t>…</a:t>
            </a:r>
            <a:endParaRPr lang="fr-FR" altLang="de-DE" sz="2400" b="0" dirty="0">
              <a:solidFill>
                <a:srgbClr val="333333"/>
              </a:solidFill>
              <a:latin typeface="Calibri Light"/>
              <a:cs typeface="Times New Roman" panose="02020603050405020304" pitchFamily="18" charset="0"/>
            </a:endParaRPr>
          </a:p>
        </p:txBody>
      </p:sp>
      <p:sp>
        <p:nvSpPr>
          <p:cNvPr id="5" name="Title 4"/>
          <p:cNvSpPr>
            <a:spLocks noGrp="1"/>
          </p:cNvSpPr>
          <p:nvPr>
            <p:ph type="title"/>
          </p:nvPr>
        </p:nvSpPr>
        <p:spPr/>
        <p:txBody>
          <a:bodyPr/>
          <a:lstStyle/>
          <a:p>
            <a:r>
              <a:rPr lang="ko-KR" altLang="en-US" sz="3600">
                <a:solidFill>
                  <a:srgbClr val="004992"/>
                </a:solidFill>
                <a:latin typeface="+mn-lt"/>
                <a:ea typeface="+mn-ea"/>
                <a:cs typeface="+mn-cs"/>
              </a:rPr>
              <a:t>우리는 모두 같은 것을 보고 기억하는가</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ko-KR" altLang="en-US" sz="3600">
                <a:solidFill>
                  <a:srgbClr val="004992"/>
                </a:solidFill>
                <a:latin typeface="+mn-lt"/>
                <a:ea typeface="+mn-ea"/>
                <a:cs typeface="+mn-cs"/>
              </a:rPr>
              <a:t>세개의 그램들이 크기</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색깔들과 관련하여 차이점을 찾아보세요</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무엇이 다르게 그려졌나요 혹은 생략되었나요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85</a:t>
            </a:fld>
            <a:endParaRPr lang="de-DE" altLang="ko-KR">
              <a:latin typeface="+mn-lt"/>
            </a:endParaRPr>
          </a:p>
        </p:txBody>
      </p:sp>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dirty="0">
                <a:latin typeface="+mn-lt"/>
              </a:rPr>
              <a:t>헬무트 샤크</a:t>
            </a:r>
            <a:endParaRPr lang="de-DE" sz="1400" b="0" dirty="0">
              <a:latin typeface="+mn-lt"/>
            </a:endParaRP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dirty="0">
                <a:latin typeface="+mn-lt"/>
              </a:rPr>
              <a:t>베른드 헴펠</a:t>
            </a:r>
            <a:endParaRPr lang="de-DE" sz="1400" b="0" dirty="0">
              <a:latin typeface="+mn-lt"/>
            </a:endParaRP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dirty="0">
                <a:latin typeface="+mn-lt"/>
              </a:rPr>
              <a:t>안드레아 바이스거버</a:t>
            </a:r>
            <a:endParaRPr lang="de-DE" sz="1400" b="0" dirty="0">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ko-KR" altLang="en-US" sz="3600">
                <a:solidFill>
                  <a:srgbClr val="004992"/>
                </a:solidFill>
                <a:latin typeface="+mn-lt"/>
                <a:ea typeface="+mn-ea"/>
                <a:cs typeface="+mn-cs"/>
              </a:rPr>
              <a:t>모든 사람이 다르게 인식합니다</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세개의 그림과 같이</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같은 마을 광장이지만 많은 차이가 있습니다</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86</a:t>
            </a:fld>
            <a:endParaRPr lang="de-DE" altLang="ko-KR">
              <a:latin typeface="+mn-lt"/>
            </a:endParaRPr>
          </a:p>
        </p:txBody>
      </p:sp>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661248"/>
            <a:ext cx="3041360" cy="523220"/>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b="0" dirty="0">
                <a:latin typeface="+mn-lt"/>
              </a:rPr>
              <a:t>헬무트 샤크</a:t>
            </a:r>
            <a:r>
              <a:rPr lang="en-US" altLang="ko-KR" sz="1400" b="0" dirty="0">
                <a:latin typeface="+mn-lt"/>
              </a:rPr>
              <a:t>: </a:t>
            </a:r>
            <a:r>
              <a:rPr lang="ko-KR" altLang="en-US" sz="1400" b="0" dirty="0">
                <a:latin typeface="+mn-lt"/>
              </a:rPr>
              <a:t>그림은 황토색이다</a:t>
            </a:r>
            <a:r>
              <a:rPr lang="en-US" altLang="ko-KR" sz="1400" b="0" dirty="0">
                <a:latin typeface="+mn-lt"/>
              </a:rPr>
              <a:t>. </a:t>
            </a:r>
            <a:r>
              <a:rPr lang="ko-KR" altLang="en-US" sz="1400" b="0" dirty="0">
                <a:latin typeface="+mn-lt"/>
              </a:rPr>
              <a:t>나무는 다른 그림보다 곧지 않다</a:t>
            </a:r>
            <a:r>
              <a:rPr lang="en-US" altLang="ko-KR" sz="1400" b="0" dirty="0">
                <a:latin typeface="+mn-lt"/>
              </a:rPr>
              <a:t>. </a:t>
            </a:r>
            <a:endParaRPr lang="de-DE" sz="1400" b="0" i="1" dirty="0">
              <a:solidFill>
                <a:srgbClr val="FF0000"/>
              </a:solidFill>
              <a:latin typeface="+mn-lt"/>
            </a:endParaRPr>
          </a:p>
        </p:txBody>
      </p:sp>
      <p:sp>
        <p:nvSpPr>
          <p:cNvPr id="30" name="Caption_189443"/>
          <p:cNvSpPr txBox="1">
            <a:spLocks noChangeArrowheads="1"/>
          </p:cNvSpPr>
          <p:nvPr/>
        </p:nvSpPr>
        <p:spPr bwMode="auto">
          <a:xfrm>
            <a:off x="8068678" y="5661248"/>
            <a:ext cx="3680277" cy="738664"/>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b="0" dirty="0">
                <a:latin typeface="+mn-lt"/>
              </a:rPr>
              <a:t>베른드 헴펠</a:t>
            </a:r>
            <a:r>
              <a:rPr lang="en-US" altLang="ko-KR" sz="1400" b="0" dirty="0">
                <a:latin typeface="+mn-lt"/>
              </a:rPr>
              <a:t>: </a:t>
            </a:r>
            <a:r>
              <a:rPr lang="ko-KR" altLang="en-US" sz="1400" b="0" dirty="0">
                <a:latin typeface="+mn-lt"/>
              </a:rPr>
              <a:t>이그림에서 사물들이 매우 가까이에 있다</a:t>
            </a:r>
            <a:r>
              <a:rPr lang="en-US" altLang="ko-KR" sz="1400" b="0" dirty="0">
                <a:latin typeface="+mn-lt"/>
              </a:rPr>
              <a:t>. </a:t>
            </a:r>
            <a:r>
              <a:rPr lang="ko-KR" altLang="en-US" sz="1400" b="0" dirty="0">
                <a:latin typeface="+mn-lt"/>
              </a:rPr>
              <a:t>다른 두개그림과 달리 왼쪽 벽에 세개의 아치가 있다</a:t>
            </a:r>
            <a:r>
              <a:rPr lang="en-US" altLang="ko-KR" sz="1400" b="0" dirty="0">
                <a:latin typeface="+mn-lt"/>
              </a:rPr>
              <a:t>(</a:t>
            </a:r>
            <a:r>
              <a:rPr lang="ko-KR" altLang="en-US" sz="1400" b="0" dirty="0">
                <a:latin typeface="+mn-lt"/>
              </a:rPr>
              <a:t>붉은 원을 보시오</a:t>
            </a:r>
            <a:r>
              <a:rPr lang="en-US" altLang="ko-KR" sz="1400" b="0" dirty="0">
                <a:latin typeface="+mn-lt"/>
              </a:rPr>
              <a:t>) </a:t>
            </a:r>
            <a:endParaRPr lang="de-DE" sz="1400" b="0" dirty="0">
              <a:latin typeface="+mn-lt"/>
            </a:endParaRPr>
          </a:p>
        </p:txBody>
      </p:sp>
      <p:sp>
        <p:nvSpPr>
          <p:cNvPr id="31" name="Caption_189444"/>
          <p:cNvSpPr txBox="1">
            <a:spLocks noChangeArrowheads="1"/>
          </p:cNvSpPr>
          <p:nvPr/>
        </p:nvSpPr>
        <p:spPr bwMode="auto">
          <a:xfrm>
            <a:off x="408955" y="5661248"/>
            <a:ext cx="3361908" cy="1169551"/>
          </a:xfrm>
          <a:prstGeom prst="rect">
            <a:avLst/>
          </a:prstGeom>
          <a:noFill/>
          <a:ln w="9525">
            <a:noFill/>
            <a:miter lim="800000"/>
            <a:headEnd/>
            <a:tailEnd/>
          </a:ln>
        </p:spPr>
        <p:txBody>
          <a:bodyPr>
            <a:spAutoFit/>
          </a:bodyPr>
          <a:lstStyle/>
          <a:p>
            <a:pPr algn="ctr" eaLnBrk="1" hangingPunct="1">
              <a:spcBef>
                <a:spcPct val="50000"/>
              </a:spcBef>
              <a:defRPr/>
            </a:pPr>
            <a:r>
              <a:rPr lang="ko-KR" altLang="en-US" sz="1400" b="0" dirty="0">
                <a:latin typeface="+mn-lt"/>
              </a:rPr>
              <a:t>안드레아 바이스거버</a:t>
            </a:r>
            <a:r>
              <a:rPr lang="en-US" altLang="ko-KR" sz="1400" b="0" dirty="0">
                <a:latin typeface="+mn-lt"/>
              </a:rPr>
              <a:t>: </a:t>
            </a:r>
            <a:r>
              <a:rPr lang="ko-KR" altLang="en-US" sz="1400" b="0" dirty="0">
                <a:latin typeface="+mn-lt"/>
              </a:rPr>
              <a:t>마을광장 이 매우 다채로운 색깔이다</a:t>
            </a:r>
            <a:r>
              <a:rPr lang="en-US" altLang="ko-KR" sz="1400" b="0" dirty="0">
                <a:latin typeface="+mn-lt"/>
              </a:rPr>
              <a:t>. </a:t>
            </a:r>
            <a:r>
              <a:rPr lang="ko-KR" altLang="en-US" sz="1400" b="0" dirty="0">
                <a:latin typeface="+mn-lt"/>
              </a:rPr>
              <a:t>화살표에 오른쪽 분홍색 집이 헴펠씨 그림에서는 보라색이고 샤크씨의 그림에서는 빨간색이다</a:t>
            </a:r>
            <a:r>
              <a:rPr lang="en-US" altLang="ko-KR" sz="1400" b="0" dirty="0">
                <a:latin typeface="+mn-lt"/>
              </a:rPr>
              <a:t>. </a:t>
            </a:r>
            <a:endParaRPr lang="de-DE" sz="1400" b="0" i="1" dirty="0">
              <a:solidFill>
                <a:srgbClr val="FF0000"/>
              </a:solidFill>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우리 기억은 사진기 같지 않다</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당신이 실수 할 수 있음을 알아야 한다</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87</a:t>
            </a:fld>
            <a:endParaRPr lang="de-DE" altLang="ko-KR">
              <a:latin typeface="+mn-lt"/>
            </a:endParaRP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1916832"/>
            <a:ext cx="4035417" cy="523220"/>
          </a:xfrm>
          <a:prstGeom prst="rect">
            <a:avLst/>
          </a:prstGeom>
          <a:noFill/>
          <a:ln w="9525">
            <a:noFill/>
            <a:miter lim="800000"/>
            <a:headEnd/>
            <a:tailEnd/>
          </a:ln>
        </p:spPr>
        <p:txBody>
          <a:bodyPr>
            <a:spAutoFit/>
          </a:bodyPr>
          <a:lstStyle/>
          <a:p>
            <a:pPr eaLnBrk="1" hangingPunct="1">
              <a:spcBef>
                <a:spcPct val="50000"/>
              </a:spcBef>
              <a:defRPr/>
            </a:pPr>
            <a:r>
              <a:rPr lang="ko-KR" altLang="en-US" sz="1400" b="0">
                <a:latin typeface="+mn-lt"/>
              </a:rPr>
              <a:t>원래 마을광장 사진</a:t>
            </a:r>
            <a:r>
              <a:rPr lang="en-US" altLang="ko-KR" sz="1400" b="0">
                <a:latin typeface="+mn-lt"/>
              </a:rPr>
              <a:t>: </a:t>
            </a:r>
            <a:r>
              <a:rPr lang="ko-KR" altLang="en-US" sz="1400" b="0">
                <a:latin typeface="+mn-lt"/>
              </a:rPr>
              <a:t>그림에서는 두개의 차가 없었음을 참고하세요</a:t>
            </a:r>
            <a:endParaRPr lang="de-DE" sz="1400" b="0" dirty="0">
              <a:latin typeface="+mn-lt"/>
            </a:endParaRPr>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ko-KR" altLang="en-US" sz="1200" b="0">
                <a:latin typeface="+mn-lt"/>
              </a:rPr>
              <a:t>안드레아 바이스거버 </a:t>
            </a:r>
            <a:r>
              <a:rPr lang="en-US" altLang="ko-KR" sz="1200" b="0">
                <a:latin typeface="+mn-lt"/>
              </a:rPr>
              <a:t>: </a:t>
            </a:r>
            <a:r>
              <a:rPr lang="ko-KR" altLang="en-US" sz="1200" b="0">
                <a:latin typeface="+mn-lt"/>
              </a:rPr>
              <a:t>비율은 일관성이 있으나 색깔은 어울리지 않는다 </a:t>
            </a:r>
            <a:r>
              <a:rPr lang="en-US" altLang="ko-KR" sz="1200" b="0">
                <a:latin typeface="+mn-lt"/>
              </a:rPr>
              <a:t>(</a:t>
            </a:r>
            <a:r>
              <a:rPr lang="ko-KR" altLang="en-US" sz="1200" b="0">
                <a:latin typeface="+mn-lt"/>
              </a:rPr>
              <a:t>예</a:t>
            </a:r>
            <a:r>
              <a:rPr lang="en-US" altLang="ko-KR" sz="1200" b="0">
                <a:latin typeface="+mn-lt"/>
              </a:rPr>
              <a:t>., </a:t>
            </a:r>
            <a:r>
              <a:rPr lang="ko-KR" altLang="en-US" sz="1200" b="0">
                <a:latin typeface="+mn-lt"/>
              </a:rPr>
              <a:t>벽의 색깔이 녹색인 것은 사실이 아니다</a:t>
            </a:r>
            <a:r>
              <a:rPr lang="en-US" altLang="ko-KR" sz="1200" b="0">
                <a:latin typeface="+mn-lt"/>
              </a:rPr>
              <a:t>).</a:t>
            </a:r>
            <a:endParaRPr lang="de-DE" sz="1200" b="0" dirty="0">
              <a:latin typeface="+mn-lt"/>
            </a:endParaRPr>
          </a:p>
        </p:txBody>
      </p:sp>
      <p:sp>
        <p:nvSpPr>
          <p:cNvPr id="27"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ko-KR" altLang="en-US" sz="1200" b="0">
                <a:latin typeface="+mn-lt"/>
              </a:rPr>
              <a:t>헬무트 샤크</a:t>
            </a:r>
            <a:r>
              <a:rPr lang="en-US" altLang="ko-KR" sz="1200" b="0">
                <a:latin typeface="+mn-lt"/>
              </a:rPr>
              <a:t>: </a:t>
            </a:r>
            <a:r>
              <a:rPr lang="ko-KR" altLang="en-US" sz="1200" b="0">
                <a:latin typeface="+mn-lt"/>
              </a:rPr>
              <a:t>원래의 나무는 매우 곧다</a:t>
            </a:r>
            <a:r>
              <a:rPr lang="en-US" altLang="ko-KR" sz="1200" b="0">
                <a:latin typeface="+mn-lt"/>
              </a:rPr>
              <a:t>.</a:t>
            </a:r>
            <a:endParaRPr lang="de-DE" sz="1200" b="0" dirty="0">
              <a:latin typeface="+mn-lt"/>
            </a:endParaRPr>
          </a:p>
        </p:txBody>
      </p:sp>
      <p:sp>
        <p:nvSpPr>
          <p:cNvPr id="28"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ko-KR" altLang="en-US" sz="1200" b="0">
                <a:latin typeface="+mn-lt"/>
              </a:rPr>
              <a:t>베른드 헴펠</a:t>
            </a:r>
            <a:r>
              <a:rPr lang="en-US" altLang="ko-KR" sz="1200" b="0">
                <a:latin typeface="+mn-lt"/>
              </a:rPr>
              <a:t>: </a:t>
            </a:r>
            <a:r>
              <a:rPr lang="ko-KR" altLang="en-US" sz="1200" b="0">
                <a:latin typeface="+mn-lt"/>
              </a:rPr>
              <a:t>왼쪽 벽의 둥근 아치는 두개뿐이다</a:t>
            </a:r>
            <a:r>
              <a:rPr lang="en-US" altLang="ko-KR" sz="1200" b="0">
                <a:latin typeface="+mn-lt"/>
              </a:rPr>
              <a:t>(</a:t>
            </a:r>
            <a:r>
              <a:rPr lang="ko-KR" altLang="en-US" sz="1200" b="0">
                <a:latin typeface="+mn-lt"/>
              </a:rPr>
              <a:t>붉은색 원을 보시오</a:t>
            </a:r>
            <a:r>
              <a:rPr lang="en-US" altLang="ko-KR" sz="1200" b="0">
                <a:latin typeface="+mn-lt"/>
              </a:rPr>
              <a:t>).</a:t>
            </a:r>
            <a:endParaRPr lang="de-DE" sz="1200" b="0" dirty="0">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5 – </a:t>
            </a:r>
            <a:r>
              <a:rPr lang="ko-KR" altLang="en-US">
                <a:latin typeface="+mn-lt"/>
              </a:rPr>
              <a:t>기억</a:t>
            </a:r>
            <a:endParaRPr lang="de-DE" altLang="ko-KR">
              <a:latin typeface="+mn-lt"/>
            </a:endParaRPr>
          </a:p>
        </p:txBody>
      </p:sp>
      <p:sp>
        <p:nvSpPr>
          <p:cNvPr id="4" name="Slide Number Placeholder 3"/>
          <p:cNvSpPr>
            <a:spLocks noGrp="1"/>
          </p:cNvSpPr>
          <p:nvPr>
            <p:ph type="sldNum" sz="quarter" idx="12"/>
          </p:nvPr>
        </p:nvSpPr>
        <p:spPr/>
        <p:txBody>
          <a:bodyPr/>
          <a:lstStyle/>
          <a:p>
            <a:fld id="{5FD13C9E-F49A-4984-B749-4D3052794356}" type="slidenum">
              <a:rPr lang="ko-KR" altLang="de-DE" smtClean="0">
                <a:latin typeface="+mn-lt"/>
              </a:rPr>
              <a:pPr/>
              <a:t>88</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891268802"/>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3859</Words>
  <Application>Microsoft Office PowerPoint</Application>
  <PresentationFormat>Benutzerdefiniert</PresentationFormat>
  <Paragraphs>733</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Arial</vt:lpstr>
      <vt:lpstr>Calibri Light</vt:lpstr>
      <vt:lpstr>Symbol</vt:lpstr>
      <vt:lpstr>Times New Roman</vt:lpstr>
      <vt:lpstr>Wingdings</vt:lpstr>
      <vt:lpstr>Wingdings</vt:lpstr>
      <vt:lpstr>UKE_PPT-Vorlage_16zu9</vt:lpstr>
      <vt:lpstr>1_UKE_PPT-Vorlage_16zu9</vt:lpstr>
      <vt:lpstr>MCT 5 B – 기억</vt:lpstr>
      <vt:lpstr>기억</vt:lpstr>
      <vt:lpstr>기억</vt:lpstr>
      <vt:lpstr>기억</vt:lpstr>
      <vt:lpstr>기억</vt:lpstr>
      <vt:lpstr>기억</vt:lpstr>
      <vt:lpstr>무엇이 기억을 방해하는가?</vt:lpstr>
      <vt:lpstr>무엇이 기억을 방해하는가?</vt:lpstr>
      <vt:lpstr>무엇이 기억을 방해하는가?</vt:lpstr>
      <vt:lpstr>무엇이 기억을 방해하는가?</vt:lpstr>
      <vt:lpstr>무엇이 기억을 방해하는가?</vt:lpstr>
      <vt:lpstr>기억력을 어떻게 향상시키나?</vt:lpstr>
      <vt:lpstr>우리의 기억은 비디오 녹음기처럼 작용할까요? (대체훈련으로서 마지막 프리젠테이션을 보시기 바랍니다 )</vt:lpstr>
      <vt:lpstr>우리의 기억은 비디오 녹음기처럼 작용할까요? (대체훈련으로서 마지막 프리젠테이션을 보시기 바랍니다 )</vt:lpstr>
      <vt:lpstr>두개의 사진이 제시된 후, 참여자는 어떤 사진이 원래 제시되었던 것인지 결정해야만 했다. 당신은 기억이 오도될 수 있다고 생각하는가?</vt:lpstr>
      <vt:lpstr>우리의 기억이 완전히 현실과 맞는 것은 아니다!</vt:lpstr>
      <vt:lpstr>우리의 기억이 완전히 현실과 맞는 것은 아니다!</vt:lpstr>
      <vt:lpstr>연습</vt:lpstr>
      <vt:lpstr>연습</vt:lpstr>
      <vt:lpstr>연습</vt:lpstr>
      <vt:lpstr>PowerPoint-Präsentation</vt:lpstr>
      <vt:lpstr>대장장이 당신이 본 것은 무엇입니까? 당신은 얼마나 확신하나요?</vt:lpstr>
      <vt:lpstr>대장장이</vt:lpstr>
      <vt:lpstr>PowerPoint-Präsentation</vt:lpstr>
      <vt:lpstr>해적선 당신이 본 것은 무엇입니까? 당신은 얼마나 확신하나요?</vt:lpstr>
      <vt:lpstr>해적선</vt:lpstr>
      <vt:lpstr>기억 착오</vt:lpstr>
      <vt:lpstr>기억 착오</vt:lpstr>
      <vt:lpstr>기억 착오</vt:lpstr>
      <vt:lpstr>기억 착오의 형태</vt:lpstr>
      <vt:lpstr>기억 착오의 형태</vt:lpstr>
      <vt:lpstr>기억 착오의 형태</vt:lpstr>
      <vt:lpstr>기억 착오의 형태</vt:lpstr>
      <vt:lpstr>잘못된 기억</vt:lpstr>
      <vt:lpstr>잘못된 기억</vt:lpstr>
      <vt:lpstr>잘못된 기억</vt:lpstr>
      <vt:lpstr>잘못된 기억</vt:lpstr>
      <vt:lpstr>왜 우리는 이것을 하는가?</vt:lpstr>
      <vt:lpstr>왜 우리는 이것을 하는가?</vt:lpstr>
      <vt:lpstr>왜 우리는 이것을 하는가?</vt:lpstr>
      <vt:lpstr>정신증에서 기억착오가 어떻게 현실해석착오를 일으키는가 - 사례</vt:lpstr>
      <vt:lpstr>과제 2</vt:lpstr>
      <vt:lpstr>과제 2</vt:lpstr>
      <vt:lpstr>PowerPoint-Präsentation</vt:lpstr>
      <vt:lpstr>은행 강도 무엇을 보았나? 당신은 얼마나 확신하나요?</vt:lpstr>
      <vt:lpstr>은행 강도</vt:lpstr>
      <vt:lpstr>PowerPoint-Präsentation</vt:lpstr>
      <vt:lpstr>교실 없었던 것은 무엇입니까? 당신은 얼마나 확신하나요?</vt:lpstr>
      <vt:lpstr>교실</vt:lpstr>
      <vt:lpstr>선택 : 비디오 영상</vt:lpstr>
      <vt:lpstr>PowerPoint-Präsentation</vt:lpstr>
      <vt:lpstr>해변 없었던 것은 무엇입니까? 당신은 얼마나 확신하나요?</vt:lpstr>
      <vt:lpstr>해변</vt:lpstr>
      <vt:lpstr>PowerPoint-Präsentation</vt:lpstr>
      <vt:lpstr>브레인스토밍</vt:lpstr>
      <vt:lpstr>가게 그림에서 당신이 본 것은 무엇입니까? 당신은 얼마나 확신하나요?</vt:lpstr>
      <vt:lpstr>가게</vt:lpstr>
      <vt:lpstr>PowerPoint-Präsentation</vt:lpstr>
      <vt:lpstr>브레인스토밍</vt:lpstr>
      <vt:lpstr>수영장 그림에서 당신이 본 것은 무엇입니까? 당신은 얼마나 확신하나요?</vt:lpstr>
      <vt:lpstr>수영장</vt:lpstr>
      <vt:lpstr>PowerPoint-Präsentation</vt:lpstr>
      <vt:lpstr>은행 없었던 것은 무엇입니까? 당신은 얼마나 확신하나요?</vt:lpstr>
      <vt:lpstr>은행</vt:lpstr>
      <vt:lpstr>PowerPoint-Präsentation</vt:lpstr>
      <vt:lpstr>캠핑 보이지 않는 것은 무엇입니까? 당신은 얼마나 확신하나요?</vt:lpstr>
      <vt:lpstr>캠핑</vt:lpstr>
      <vt:lpstr>PowerPoint-Präsentation</vt:lpstr>
      <vt:lpstr>브레인스토밍</vt:lpstr>
      <vt:lpstr>동물원 그림에서 당신이 본 것은 무엇입니까? 당신은 얼마나 확신하나요?</vt:lpstr>
      <vt:lpstr>동물원</vt:lpstr>
      <vt:lpstr>PowerPoint-Präsentation</vt:lpstr>
      <vt:lpstr>브레인스토밍</vt:lpstr>
      <vt:lpstr>거실 그림에서 당신이 본 것은 무엇입니까? 당신은 얼마나 확신하나요?</vt:lpstr>
      <vt:lpstr>거실</vt:lpstr>
      <vt:lpstr>일상생활로의 전환</vt:lpstr>
      <vt:lpstr>일상생활로의 전환</vt:lpstr>
      <vt:lpstr>일상생활로의 전환</vt:lpstr>
      <vt:lpstr>정신증과 이것이 어떤 관계가 있는가?</vt:lpstr>
      <vt:lpstr>정신증과 이것이 어떤 관계가 있는가?</vt:lpstr>
      <vt:lpstr>정신증과 이것이 어떤 관계가 있는가?</vt:lpstr>
      <vt:lpstr>집중해주셔서 감사합니다!</vt:lpstr>
      <vt:lpstr>PowerPoint-Präsentation</vt:lpstr>
      <vt:lpstr>우리는 모두 같은 것을 보고 기억하는가?</vt:lpstr>
      <vt:lpstr>세개의 그램들이 크기, 색깔들과 관련하여 차이점을 찾아보세요! 무엇이 다르게 그려졌나요 혹은 생략되었나요?</vt:lpstr>
      <vt:lpstr>모든 사람이 다르게 인식합니다! 세개의 그림과 같이: 같은 마을 광장이지만 많은 차이가 있습니다.!</vt:lpstr>
      <vt:lpstr>우리 기억은 사진기 같지 않다! 당신이 실수 할 수 있음을 알아야 한다.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286</cp:revision>
  <dcterms:created xsi:type="dcterms:W3CDTF">2004-06-30T16:15:23Z</dcterms:created>
  <dcterms:modified xsi:type="dcterms:W3CDTF">2021-10-29T07:22:17Z</dcterms:modified>
</cp:coreProperties>
</file>