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 id="2147483934" r:id="rId2"/>
  </p:sldMasterIdLst>
  <p:notesMasterIdLst>
    <p:notesMasterId r:id="rId138"/>
  </p:notesMasterIdLst>
  <p:handoutMasterIdLst>
    <p:handoutMasterId r:id="rId139"/>
  </p:handoutMasterIdLst>
  <p:sldIdLst>
    <p:sldId id="933" r:id="rId3"/>
    <p:sldId id="870" r:id="rId4"/>
    <p:sldId id="912" r:id="rId5"/>
    <p:sldId id="909" r:id="rId6"/>
    <p:sldId id="911" r:id="rId7"/>
    <p:sldId id="934" r:id="rId8"/>
    <p:sldId id="686" r:id="rId9"/>
    <p:sldId id="913" r:id="rId10"/>
    <p:sldId id="914" r:id="rId11"/>
    <p:sldId id="861" r:id="rId12"/>
    <p:sldId id="916" r:id="rId13"/>
    <p:sldId id="915" r:id="rId14"/>
    <p:sldId id="802" r:id="rId15"/>
    <p:sldId id="875" r:id="rId16"/>
    <p:sldId id="804" r:id="rId17"/>
    <p:sldId id="805" r:id="rId18"/>
    <p:sldId id="807" r:id="rId19"/>
    <p:sldId id="806" r:id="rId20"/>
    <p:sldId id="883" r:id="rId21"/>
    <p:sldId id="882" r:id="rId22"/>
    <p:sldId id="917" r:id="rId23"/>
    <p:sldId id="860" r:id="rId24"/>
    <p:sldId id="783" r:id="rId25"/>
    <p:sldId id="919" r:id="rId26"/>
    <p:sldId id="918" r:id="rId27"/>
    <p:sldId id="784" r:id="rId28"/>
    <p:sldId id="696" r:id="rId29"/>
    <p:sldId id="697" r:id="rId30"/>
    <p:sldId id="698" r:id="rId31"/>
    <p:sldId id="699" r:id="rId32"/>
    <p:sldId id="700" r:id="rId33"/>
    <p:sldId id="701" r:id="rId34"/>
    <p:sldId id="702" r:id="rId35"/>
    <p:sldId id="703" r:id="rId36"/>
    <p:sldId id="937" r:id="rId37"/>
    <p:sldId id="711" r:id="rId38"/>
    <p:sldId id="704" r:id="rId39"/>
    <p:sldId id="705" r:id="rId40"/>
    <p:sldId id="706" r:id="rId41"/>
    <p:sldId id="707" r:id="rId42"/>
    <p:sldId id="708" r:id="rId43"/>
    <p:sldId id="709" r:id="rId44"/>
    <p:sldId id="710" r:id="rId45"/>
    <p:sldId id="938" r:id="rId46"/>
    <p:sldId id="712" r:id="rId47"/>
    <p:sldId id="713" r:id="rId48"/>
    <p:sldId id="714" r:id="rId49"/>
    <p:sldId id="715" r:id="rId50"/>
    <p:sldId id="716" r:id="rId51"/>
    <p:sldId id="717" r:id="rId52"/>
    <p:sldId id="718" r:id="rId53"/>
    <p:sldId id="719" r:id="rId54"/>
    <p:sldId id="720" r:id="rId55"/>
    <p:sldId id="939" r:id="rId56"/>
    <p:sldId id="450" r:id="rId57"/>
    <p:sldId id="818" r:id="rId58"/>
    <p:sldId id="819" r:id="rId59"/>
    <p:sldId id="820" r:id="rId60"/>
    <p:sldId id="821" r:id="rId61"/>
    <p:sldId id="822" r:id="rId62"/>
    <p:sldId id="823" r:id="rId63"/>
    <p:sldId id="824" r:id="rId64"/>
    <p:sldId id="825" r:id="rId65"/>
    <p:sldId id="940" r:id="rId66"/>
    <p:sldId id="906" r:id="rId67"/>
    <p:sldId id="817" r:id="rId68"/>
    <p:sldId id="833" r:id="rId69"/>
    <p:sldId id="834" r:id="rId70"/>
    <p:sldId id="835" r:id="rId71"/>
    <p:sldId id="836" r:id="rId72"/>
    <p:sldId id="837" r:id="rId73"/>
    <p:sldId id="838" r:id="rId74"/>
    <p:sldId id="839" r:id="rId75"/>
    <p:sldId id="950" r:id="rId76"/>
    <p:sldId id="840" r:id="rId77"/>
    <p:sldId id="941" r:id="rId78"/>
    <p:sldId id="942" r:id="rId79"/>
    <p:sldId id="943" r:id="rId80"/>
    <p:sldId id="944" r:id="rId81"/>
    <p:sldId id="945" r:id="rId82"/>
    <p:sldId id="946" r:id="rId83"/>
    <p:sldId id="947" r:id="rId84"/>
    <p:sldId id="948" r:id="rId85"/>
    <p:sldId id="949" r:id="rId86"/>
    <p:sldId id="667" r:id="rId87"/>
    <p:sldId id="793" r:id="rId88"/>
    <p:sldId id="794" r:id="rId89"/>
    <p:sldId id="795" r:id="rId90"/>
    <p:sldId id="796" r:id="rId91"/>
    <p:sldId id="797" r:id="rId92"/>
    <p:sldId id="798" r:id="rId93"/>
    <p:sldId id="799" r:id="rId94"/>
    <p:sldId id="801" r:id="rId95"/>
    <p:sldId id="826" r:id="rId96"/>
    <p:sldId id="827" r:id="rId97"/>
    <p:sldId id="828" r:id="rId98"/>
    <p:sldId id="829" r:id="rId99"/>
    <p:sldId id="830" r:id="rId100"/>
    <p:sldId id="831" r:id="rId101"/>
    <p:sldId id="832" r:id="rId102"/>
    <p:sldId id="951" r:id="rId103"/>
    <p:sldId id="556" r:id="rId104"/>
    <p:sldId id="761" r:id="rId105"/>
    <p:sldId id="762" r:id="rId106"/>
    <p:sldId id="763" r:id="rId107"/>
    <p:sldId id="886" r:id="rId108"/>
    <p:sldId id="920" r:id="rId109"/>
    <p:sldId id="766" r:id="rId110"/>
    <p:sldId id="767" r:id="rId111"/>
    <p:sldId id="768" r:id="rId112"/>
    <p:sldId id="769" r:id="rId113"/>
    <p:sldId id="770" r:id="rId114"/>
    <p:sldId id="771" r:id="rId115"/>
    <p:sldId id="852" r:id="rId116"/>
    <p:sldId id="853" r:id="rId117"/>
    <p:sldId id="854" r:id="rId118"/>
    <p:sldId id="855" r:id="rId119"/>
    <p:sldId id="901" r:id="rId120"/>
    <p:sldId id="924" r:id="rId121"/>
    <p:sldId id="921" r:id="rId122"/>
    <p:sldId id="922" r:id="rId123"/>
    <p:sldId id="923" r:id="rId124"/>
    <p:sldId id="874" r:id="rId125"/>
    <p:sldId id="935" r:id="rId126"/>
    <p:sldId id="936" r:id="rId127"/>
    <p:sldId id="907" r:id="rId128"/>
    <p:sldId id="879" r:id="rId129"/>
    <p:sldId id="925" r:id="rId130"/>
    <p:sldId id="926" r:id="rId131"/>
    <p:sldId id="927" r:id="rId132"/>
    <p:sldId id="928" r:id="rId133"/>
    <p:sldId id="929" r:id="rId134"/>
    <p:sldId id="930" r:id="rId135"/>
    <p:sldId id="931" r:id="rId136"/>
    <p:sldId id="932" r:id="rId137"/>
  </p:sldIdLst>
  <p:sldSz cx="12195175" cy="6858000"/>
  <p:notesSz cx="7099300" cy="10234613"/>
  <p:defaultTextStyle>
    <a:defPPr>
      <a:defRPr lang="de-DE"/>
    </a:defPPr>
    <a:lvl1pPr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1pPr>
    <a:lvl2pPr marL="4572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2pPr>
    <a:lvl3pPr marL="9144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3pPr>
    <a:lvl4pPr marL="13716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4pPr>
    <a:lvl5pPr marL="1828800" algn="l" rtl="0" fontAlgn="base" latinLnBrk="1">
      <a:spcBef>
        <a:spcPct val="0"/>
      </a:spcBef>
      <a:spcAft>
        <a:spcPct val="0"/>
      </a:spcAft>
      <a:defRPr kumimoji="1" sz="4000" kern="1200">
        <a:solidFill>
          <a:schemeClr val="tx1"/>
        </a:solidFill>
        <a:latin typeface="Times New Roman" panose="02020603050405020304" pitchFamily="18" charset="0"/>
        <a:ea typeface="굴림" charset="-127"/>
        <a:cs typeface="+mn-cs"/>
      </a:defRPr>
    </a:lvl5pPr>
    <a:lvl6pPr marL="2286000" algn="l" defTabSz="914400" rtl="0" eaLnBrk="1" latinLnBrk="0" hangingPunct="1">
      <a:defRPr kumimoji="1" sz="4000" kern="1200">
        <a:solidFill>
          <a:schemeClr val="tx1"/>
        </a:solidFill>
        <a:latin typeface="Times New Roman" panose="02020603050405020304" pitchFamily="18" charset="0"/>
        <a:ea typeface="굴림" charset="-127"/>
        <a:cs typeface="+mn-cs"/>
      </a:defRPr>
    </a:lvl6pPr>
    <a:lvl7pPr marL="2743200" algn="l" defTabSz="914400" rtl="0" eaLnBrk="1" latinLnBrk="0" hangingPunct="1">
      <a:defRPr kumimoji="1" sz="4000" kern="1200">
        <a:solidFill>
          <a:schemeClr val="tx1"/>
        </a:solidFill>
        <a:latin typeface="Times New Roman" panose="02020603050405020304" pitchFamily="18" charset="0"/>
        <a:ea typeface="굴림" charset="-127"/>
        <a:cs typeface="+mn-cs"/>
      </a:defRPr>
    </a:lvl7pPr>
    <a:lvl8pPr marL="3200400" algn="l" defTabSz="914400" rtl="0" eaLnBrk="1" latinLnBrk="0" hangingPunct="1">
      <a:defRPr kumimoji="1" sz="4000" kern="1200">
        <a:solidFill>
          <a:schemeClr val="tx1"/>
        </a:solidFill>
        <a:latin typeface="Times New Roman" panose="02020603050405020304" pitchFamily="18" charset="0"/>
        <a:ea typeface="굴림" charset="-127"/>
        <a:cs typeface="+mn-cs"/>
      </a:defRPr>
    </a:lvl8pPr>
    <a:lvl9pPr marL="3657600" algn="l" defTabSz="914400" rtl="0" eaLnBrk="1" latinLnBrk="0" hangingPunct="1">
      <a:defRPr kumimoji="1" sz="4000" kern="1200">
        <a:solidFill>
          <a:schemeClr val="tx1"/>
        </a:solidFill>
        <a:latin typeface="Times New Roman" panose="02020603050405020304" pitchFamily="18" charset="0"/>
        <a:ea typeface="굴림" charset="-127"/>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0066"/>
    <a:srgbClr val="CCECFF"/>
    <a:srgbClr val="8DC6FF"/>
    <a:srgbClr val="3399FF"/>
    <a:srgbClr val="66CCFF"/>
    <a:srgbClr val="00FF00"/>
    <a:srgbClr val="FF000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85" autoAdjust="0"/>
    <p:restoredTop sz="94681" autoAdjust="0"/>
  </p:normalViewPr>
  <p:slideViewPr>
    <p:cSldViewPr>
      <p:cViewPr varScale="1">
        <p:scale>
          <a:sx n="107" d="100"/>
          <a:sy n="107" d="100"/>
        </p:scale>
        <p:origin x="1002" y="126"/>
      </p:cViewPr>
      <p:guideLst>
        <p:guide orient="horz" pos="799"/>
        <p:guide pos="240"/>
        <p:guide pos="32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8" Type="http://schemas.openxmlformats.org/officeDocument/2006/relationships/slide" Target="slides/slide25.xml"/><Relationship Id="rId3" Type="http://schemas.openxmlformats.org/officeDocument/2006/relationships/slide" Target="slides/slide4.xml"/><Relationship Id="rId7" Type="http://schemas.openxmlformats.org/officeDocument/2006/relationships/slide" Target="slides/slide24.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23.xml"/><Relationship Id="rId5" Type="http://schemas.openxmlformats.org/officeDocument/2006/relationships/slide" Target="slides/slide6.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en-GB" altLang="ko-KR"/>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latinLnBrk="0">
              <a:defRPr kumimoji="0" sz="1300">
                <a:latin typeface="Times New Roman" pitchFamily="18" charset="0"/>
                <a:ea typeface="굴림" pitchFamily="50" charset="-127"/>
              </a:defRPr>
            </a:lvl1pPr>
          </a:lstStyle>
          <a:p>
            <a:pPr>
              <a:defRPr/>
            </a:pPr>
            <a:endParaRPr lang="en-GB" altLang="ko-KR"/>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en-GB" altLang="ko-KR"/>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latinLnBrk="0">
              <a:defRPr kumimoji="0" sz="1300"/>
            </a:lvl1pPr>
          </a:lstStyle>
          <a:p>
            <a:fld id="{6EF5F41C-42C9-48BB-960A-3ED0AD5732F3}" type="slidenum">
              <a:rPr lang="en-GB" altLang="ko-KR"/>
              <a:pPr/>
              <a:t>‹#›</a:t>
            </a:fld>
            <a:endParaRPr lang="en-GB" altLang="ko-KR"/>
          </a:p>
        </p:txBody>
      </p:sp>
    </p:spTree>
    <p:extLst>
      <p:ext uri="{BB962C8B-B14F-4D97-AF65-F5344CB8AC3E}">
        <p14:creationId xmlns:p14="http://schemas.microsoft.com/office/powerpoint/2010/main" val="1870525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de-DE" altLang="ko-KR"/>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latinLnBrk="0">
              <a:defRPr kumimoji="0" sz="1300">
                <a:latin typeface="Times New Roman" pitchFamily="18" charset="0"/>
                <a:ea typeface="굴림" pitchFamily="50" charset="-127"/>
              </a:defRPr>
            </a:lvl1pPr>
          </a:lstStyle>
          <a:p>
            <a:pPr>
              <a:defRPr/>
            </a:pPr>
            <a:endParaRPr lang="de-DE" altLang="ko-KR"/>
          </a:p>
        </p:txBody>
      </p:sp>
      <p:sp>
        <p:nvSpPr>
          <p:cNvPr id="1546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latinLnBrk="0">
              <a:defRPr kumimoji="0" sz="1300">
                <a:latin typeface="Times New Roman" pitchFamily="18" charset="0"/>
                <a:ea typeface="굴림" pitchFamily="50" charset="-127"/>
              </a:defRPr>
            </a:lvl1pPr>
          </a:lstStyle>
          <a:p>
            <a:pPr>
              <a:defRPr/>
            </a:pPr>
            <a:endParaRPr lang="de-DE" altLang="ko-KR"/>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latinLnBrk="0">
              <a:defRPr kumimoji="0" sz="1300"/>
            </a:lvl1pPr>
          </a:lstStyle>
          <a:p>
            <a:fld id="{6EFFAFBE-5ACF-4702-ACF4-D4AF32FBB830}" type="slidenum">
              <a:rPr lang="ko-KR" altLang="de-DE"/>
              <a:pPr/>
              <a:t>‹#›</a:t>
            </a:fld>
            <a:endParaRPr lang="de-DE" altLang="ko-KR"/>
          </a:p>
        </p:txBody>
      </p:sp>
    </p:spTree>
    <p:extLst>
      <p:ext uri="{BB962C8B-B14F-4D97-AF65-F5344CB8AC3E}">
        <p14:creationId xmlns:p14="http://schemas.microsoft.com/office/powerpoint/2010/main" val="17886678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latin typeface="Calibri"/>
              </a:rPr>
              <a:pPr/>
              <a:t>1</a:t>
            </a:fld>
            <a:endParaRPr lang="de-DE" dirty="0">
              <a:solidFill>
                <a:prstClr val="black"/>
              </a:solidFill>
              <a:latin typeface="Calibri"/>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2</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3</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4</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5</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174E3F4-8156-4480-AB06-B7853A2FEC34}" type="slidenum">
              <a:rPr kumimoji="0" lang="ko-KR" altLang="de-DE" sz="1300"/>
              <a:pPr algn="r" eaLnBrk="1" latinLnBrk="0" hangingPunct="1">
                <a:spcBef>
                  <a:spcPct val="0"/>
                </a:spcBef>
              </a:pPr>
              <a:t>6</a:t>
            </a:fld>
            <a:endParaRPr kumimoji="0" lang="de-DE" altLang="ko-KR"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83066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7</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8</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7BB8A7-5D5E-412E-A8E3-537E7E2F3906}" type="slidenum">
              <a:rPr lang="ko-KR" altLang="de-DE" sz="1300"/>
              <a:pPr eaLnBrk="1" hangingPunct="1">
                <a:spcBef>
                  <a:spcPct val="0"/>
                </a:spcBef>
              </a:pPr>
              <a:t>9</a:t>
            </a:fld>
            <a:endParaRPr lang="de-DE" altLang="ko-KR"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645414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10</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11</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B0BC-A08E-40EA-BBCE-02C51003C07D}" type="slidenum">
              <a:rPr lang="ko-KR" altLang="de-DE" sz="1300"/>
              <a:pPr eaLnBrk="1" hangingPunct="1">
                <a:spcBef>
                  <a:spcPct val="0"/>
                </a:spcBef>
              </a:pPr>
              <a:t>12</a:t>
            </a:fld>
            <a:endParaRPr lang="de-DE" altLang="ko-KR"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64236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16494C-E572-488D-BCF0-23A78E133B75}" type="slidenum">
              <a:rPr lang="ko-KR" altLang="de-DE" sz="1300"/>
              <a:pPr eaLnBrk="1" hangingPunct="1">
                <a:spcBef>
                  <a:spcPct val="0"/>
                </a:spcBef>
              </a:pPr>
              <a:t>13</a:t>
            </a:fld>
            <a:endParaRPr lang="de-DE" altLang="ko-KR" sz="13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27021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9BFA4CCB-4283-443D-95E2-AB03A959B522}" type="slidenum">
              <a:rPr kumimoji="0" lang="ko-KR" altLang="de-DE" sz="1300"/>
              <a:pPr algn="r" eaLnBrk="1" latinLnBrk="0" hangingPunct="1">
                <a:spcBef>
                  <a:spcPct val="0"/>
                </a:spcBef>
              </a:pPr>
              <a:t>14</a:t>
            </a:fld>
            <a:endParaRPr kumimoji="0" lang="de-DE" altLang="ko-KR" sz="13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56915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EAD515-6F8D-48F8-A790-D187C676070C}" type="slidenum">
              <a:rPr lang="ko-KR" altLang="de-DE" sz="1300"/>
              <a:pPr eaLnBrk="1" hangingPunct="1">
                <a:spcBef>
                  <a:spcPct val="0"/>
                </a:spcBef>
              </a:pPr>
              <a:t>15</a:t>
            </a:fld>
            <a:endParaRPr lang="de-DE" altLang="ko-KR" sz="13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870384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0218CA-2D90-4D75-BDE7-A0692C0C2324}" type="slidenum">
              <a:rPr lang="ko-KR" altLang="de-DE" sz="1300"/>
              <a:pPr eaLnBrk="1" hangingPunct="1">
                <a:spcBef>
                  <a:spcPct val="0"/>
                </a:spcBef>
              </a:pPr>
              <a:t>16</a:t>
            </a:fld>
            <a:endParaRPr lang="de-DE" altLang="ko-KR" sz="13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79211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0E6913-D1B1-4EDC-A6C7-24BC50117B55}" type="slidenum">
              <a:rPr lang="ko-KR" altLang="de-DE" sz="1300"/>
              <a:pPr eaLnBrk="1" hangingPunct="1">
                <a:spcBef>
                  <a:spcPct val="0"/>
                </a:spcBef>
              </a:pPr>
              <a:t>17</a:t>
            </a:fld>
            <a:endParaRPr lang="de-DE" altLang="ko-KR" sz="1300"/>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09991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83676A-A8B7-4577-983F-80E630FE9E67}" type="slidenum">
              <a:rPr lang="ko-KR" altLang="de-DE" sz="1300"/>
              <a:pPr eaLnBrk="1" hangingPunct="1">
                <a:spcBef>
                  <a:spcPct val="0"/>
                </a:spcBef>
              </a:pPr>
              <a:t>18</a:t>
            </a:fld>
            <a:endParaRPr lang="de-DE" altLang="ko-KR" sz="13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9287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B2C6EA-928E-4FE2-B811-6AED05B2A98E}" type="slidenum">
              <a:rPr lang="ko-KR" altLang="de-DE" sz="1300"/>
              <a:pPr eaLnBrk="1" hangingPunct="1">
                <a:spcBef>
                  <a:spcPct val="0"/>
                </a:spcBef>
              </a:pPr>
              <a:t>19</a:t>
            </a:fld>
            <a:endParaRPr lang="de-DE" altLang="ko-KR" sz="13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69621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10775C91-838F-49BE-B69A-E1159B930CC2}" type="slidenum">
              <a:rPr kumimoji="0" lang="ko-KR" altLang="de-DE" sz="1300"/>
              <a:pPr algn="r" eaLnBrk="1" latinLnBrk="0" hangingPunct="1">
                <a:spcBef>
                  <a:spcPct val="0"/>
                </a:spcBef>
              </a:pPr>
              <a:t>20</a:t>
            </a:fld>
            <a:endParaRPr kumimoji="0" lang="de-DE" altLang="ko-KR" sz="1300"/>
          </a:p>
        </p:txBody>
      </p:sp>
      <p:sp>
        <p:nvSpPr>
          <p:cNvPr id="1761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51343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10775C91-838F-49BE-B69A-E1159B930CC2}" type="slidenum">
              <a:rPr kumimoji="0" lang="ko-KR" altLang="de-DE" sz="1300"/>
              <a:pPr algn="r" eaLnBrk="1" latinLnBrk="0" hangingPunct="1">
                <a:spcBef>
                  <a:spcPct val="0"/>
                </a:spcBef>
              </a:pPr>
              <a:t>21</a:t>
            </a:fld>
            <a:endParaRPr kumimoji="0" lang="de-DE" altLang="ko-KR" sz="1300"/>
          </a:p>
        </p:txBody>
      </p:sp>
      <p:sp>
        <p:nvSpPr>
          <p:cNvPr id="17613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51343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C80D2B-7824-4F41-AB92-57777DA6B4F0}" type="slidenum">
              <a:rPr lang="ko-KR" altLang="de-DE" sz="1300"/>
              <a:pPr eaLnBrk="1" hangingPunct="1">
                <a:spcBef>
                  <a:spcPct val="0"/>
                </a:spcBef>
              </a:pPr>
              <a:t>22</a:t>
            </a:fld>
            <a:endParaRPr lang="de-DE" altLang="ko-KR"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77650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23</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24</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02D321-CA85-4686-9E79-00B78534531A}" type="slidenum">
              <a:rPr lang="ko-KR" altLang="de-DE" sz="1300"/>
              <a:pPr eaLnBrk="1" hangingPunct="1">
                <a:spcBef>
                  <a:spcPct val="0"/>
                </a:spcBef>
              </a:pPr>
              <a:t>25</a:t>
            </a:fld>
            <a:endParaRPr lang="de-DE" altLang="ko-KR" sz="1300"/>
          </a:p>
        </p:txBody>
      </p:sp>
      <p:sp>
        <p:nvSpPr>
          <p:cNvPr id="18022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290578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6076FD-7658-4AC3-87DC-ED6CD9254C47}" type="slidenum">
              <a:rPr lang="ko-KR" altLang="de-DE" sz="1300"/>
              <a:pPr eaLnBrk="1" hangingPunct="1">
                <a:spcBef>
                  <a:spcPct val="0"/>
                </a:spcBef>
              </a:pPr>
              <a:t>26</a:t>
            </a:fld>
            <a:endParaRPr lang="de-DE" altLang="ko-KR" sz="1300"/>
          </a:p>
        </p:txBody>
      </p:sp>
      <p:sp>
        <p:nvSpPr>
          <p:cNvPr id="18125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54236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20A527-F12A-4795-B94A-7051BB1945F4}" type="slidenum">
              <a:rPr lang="ko-KR" altLang="de-DE" sz="1300"/>
              <a:pPr eaLnBrk="1" hangingPunct="1">
                <a:spcBef>
                  <a:spcPct val="0"/>
                </a:spcBef>
              </a:pPr>
              <a:t>27</a:t>
            </a:fld>
            <a:endParaRPr lang="de-DE" altLang="ko-KR"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45218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8E071C-7EB6-4CCD-99B4-2A7277CAE0AD}" type="slidenum">
              <a:rPr lang="ko-KR" altLang="de-DE" sz="1300"/>
              <a:pPr eaLnBrk="1" hangingPunct="1">
                <a:spcBef>
                  <a:spcPct val="0"/>
                </a:spcBef>
              </a:pPr>
              <a:t>28</a:t>
            </a:fld>
            <a:endParaRPr lang="de-DE" altLang="ko-KR"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663114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88AFB2-1C68-4657-BFFD-115981F9D343}" type="slidenum">
              <a:rPr lang="ko-KR" altLang="de-DE" sz="1300"/>
              <a:pPr eaLnBrk="1" hangingPunct="1">
                <a:spcBef>
                  <a:spcPct val="0"/>
                </a:spcBef>
              </a:pPr>
              <a:t>29</a:t>
            </a:fld>
            <a:endParaRPr lang="de-DE" altLang="ko-KR"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04677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388DE9-D66F-46BF-AD96-78690E3A8802}" type="slidenum">
              <a:rPr lang="ko-KR" altLang="de-DE" sz="1300"/>
              <a:pPr eaLnBrk="1" hangingPunct="1">
                <a:spcBef>
                  <a:spcPct val="0"/>
                </a:spcBef>
              </a:pPr>
              <a:t>30</a:t>
            </a:fld>
            <a:endParaRPr lang="de-DE" altLang="ko-KR"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8610540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3E326F-77D3-44EF-B1E6-F6819D81BE52}" type="slidenum">
              <a:rPr lang="ko-KR" altLang="de-DE" sz="1300"/>
              <a:pPr eaLnBrk="1" hangingPunct="1">
                <a:spcBef>
                  <a:spcPct val="0"/>
                </a:spcBef>
              </a:pPr>
              <a:t>31</a:t>
            </a:fld>
            <a:endParaRPr lang="de-DE" altLang="ko-KR"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943930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4CA3F50-708C-426F-936D-DC58DEA56203}" type="slidenum">
              <a:rPr lang="ko-KR" altLang="de-DE" sz="1300"/>
              <a:pPr eaLnBrk="1" hangingPunct="1">
                <a:spcBef>
                  <a:spcPct val="0"/>
                </a:spcBef>
              </a:pPr>
              <a:t>32</a:t>
            </a:fld>
            <a:endParaRPr lang="de-DE" altLang="ko-KR"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43102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B7C24A-CEB4-4B47-AF99-F7BA282E466F}" type="slidenum">
              <a:rPr lang="ko-KR" altLang="de-DE" sz="1300"/>
              <a:pPr eaLnBrk="1" hangingPunct="1">
                <a:spcBef>
                  <a:spcPct val="0"/>
                </a:spcBef>
              </a:pPr>
              <a:t>33</a:t>
            </a:fld>
            <a:endParaRPr lang="de-DE" altLang="ko-KR"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181826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9D7ECC-6312-44F1-89F4-F3C5B4D71278}" type="slidenum">
              <a:rPr lang="ko-KR" altLang="de-DE" sz="1300"/>
              <a:pPr eaLnBrk="1" hangingPunct="1">
                <a:spcBef>
                  <a:spcPct val="0"/>
                </a:spcBef>
              </a:pPr>
              <a:t>34</a:t>
            </a:fld>
            <a:endParaRPr lang="de-DE" altLang="ko-KR"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4701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9D7ECC-6312-44F1-89F4-F3C5B4D71278}" type="slidenum">
              <a:rPr lang="ko-KR" altLang="de-DE" sz="1300"/>
              <a:pPr eaLnBrk="1" hangingPunct="1">
                <a:spcBef>
                  <a:spcPct val="0"/>
                </a:spcBef>
              </a:pPr>
              <a:t>35</a:t>
            </a:fld>
            <a:endParaRPr lang="de-DE" altLang="ko-KR"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4701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38AA6E7-414C-43CD-9D66-92D6DD293FF0}" type="slidenum">
              <a:rPr lang="ko-KR" altLang="de-DE" sz="1300"/>
              <a:pPr eaLnBrk="1" hangingPunct="1">
                <a:spcBef>
                  <a:spcPct val="0"/>
                </a:spcBef>
              </a:pPr>
              <a:t>36</a:t>
            </a:fld>
            <a:endParaRPr lang="de-DE" altLang="ko-KR"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040122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E04680-54AA-4660-9B8F-EFA22370AA33}" type="slidenum">
              <a:rPr lang="ko-KR" altLang="de-DE" sz="1300"/>
              <a:pPr eaLnBrk="1" hangingPunct="1">
                <a:spcBef>
                  <a:spcPct val="0"/>
                </a:spcBef>
              </a:pPr>
              <a:t>37</a:t>
            </a:fld>
            <a:endParaRPr lang="de-DE" altLang="ko-KR"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603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45901B-78A4-4C36-839A-DAD4A7E6A078}" type="slidenum">
              <a:rPr lang="ko-KR" altLang="de-DE" sz="1300"/>
              <a:pPr eaLnBrk="1" hangingPunct="1">
                <a:spcBef>
                  <a:spcPct val="0"/>
                </a:spcBef>
              </a:pPr>
              <a:t>38</a:t>
            </a:fld>
            <a:endParaRPr lang="de-DE" altLang="ko-KR"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70663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7727AA-FB5E-40D3-92DE-7F50F767C38A}" type="slidenum">
              <a:rPr lang="ko-KR" altLang="de-DE" sz="1300"/>
              <a:pPr eaLnBrk="1" hangingPunct="1">
                <a:spcBef>
                  <a:spcPct val="0"/>
                </a:spcBef>
              </a:pPr>
              <a:t>39</a:t>
            </a:fld>
            <a:endParaRPr lang="de-DE" altLang="ko-KR"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062938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D84FB9-2235-47CC-AE60-E388E3287343}" type="slidenum">
              <a:rPr lang="ko-KR" altLang="de-DE" sz="1300"/>
              <a:pPr eaLnBrk="1" hangingPunct="1">
                <a:spcBef>
                  <a:spcPct val="0"/>
                </a:spcBef>
              </a:pPr>
              <a:t>40</a:t>
            </a:fld>
            <a:endParaRPr lang="de-DE" altLang="ko-KR"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792556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FE0F13-074C-40AC-98DB-B68D0DA6AA73}" type="slidenum">
              <a:rPr lang="ko-KR" altLang="de-DE" sz="1300"/>
              <a:pPr eaLnBrk="1" hangingPunct="1">
                <a:spcBef>
                  <a:spcPct val="0"/>
                </a:spcBef>
              </a:pPr>
              <a:t>41</a:t>
            </a:fld>
            <a:endParaRPr lang="de-DE" altLang="ko-KR"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6631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5A5CB-6C7B-4A3E-94AE-940D800C6ABB}" type="slidenum">
              <a:rPr lang="ko-KR" altLang="de-DE" sz="1300"/>
              <a:pPr eaLnBrk="1" hangingPunct="1">
                <a:spcBef>
                  <a:spcPct val="0"/>
                </a:spcBef>
              </a:pPr>
              <a:t>42</a:t>
            </a:fld>
            <a:endParaRPr lang="de-DE" altLang="ko-KR"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698766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B3BBE-EDB3-4538-8D3E-C9E200A97113}" type="slidenum">
              <a:rPr lang="ko-KR" altLang="de-DE" sz="1300"/>
              <a:pPr eaLnBrk="1" hangingPunct="1">
                <a:spcBef>
                  <a:spcPct val="0"/>
                </a:spcBef>
              </a:pPr>
              <a:t>43</a:t>
            </a:fld>
            <a:endParaRPr lang="de-DE" altLang="ko-KR"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821439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CB3BBE-EDB3-4538-8D3E-C9E200A97113}" type="slidenum">
              <a:rPr lang="ko-KR" altLang="de-DE" sz="1300"/>
              <a:pPr eaLnBrk="1" hangingPunct="1">
                <a:spcBef>
                  <a:spcPct val="0"/>
                </a:spcBef>
              </a:pPr>
              <a:t>44</a:t>
            </a:fld>
            <a:endParaRPr lang="de-DE" altLang="ko-KR"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82143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B65651-8E48-4107-9FAA-73E6356C4ABB}" type="slidenum">
              <a:rPr lang="ko-KR" altLang="de-DE" sz="1300"/>
              <a:pPr eaLnBrk="1" hangingPunct="1">
                <a:spcBef>
                  <a:spcPct val="0"/>
                </a:spcBef>
              </a:pPr>
              <a:t>45</a:t>
            </a:fld>
            <a:endParaRPr lang="de-DE" altLang="ko-KR"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512499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92C41-2234-4D43-80F6-8A828EB50EBE}" type="slidenum">
              <a:rPr lang="ko-KR" altLang="de-DE" sz="1300"/>
              <a:pPr eaLnBrk="1" hangingPunct="1">
                <a:spcBef>
                  <a:spcPct val="0"/>
                </a:spcBef>
              </a:pPr>
              <a:t>46</a:t>
            </a:fld>
            <a:endParaRPr lang="de-DE" altLang="ko-KR"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853966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F88E21-6290-40D8-B8A9-D7412845F555}" type="slidenum">
              <a:rPr lang="ko-KR" altLang="de-DE" sz="1300"/>
              <a:pPr eaLnBrk="1" hangingPunct="1">
                <a:spcBef>
                  <a:spcPct val="0"/>
                </a:spcBef>
              </a:pPr>
              <a:t>47</a:t>
            </a:fld>
            <a:endParaRPr lang="de-DE" altLang="ko-KR"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2607109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1F6AA8-5D04-4D10-8126-FE5C535FEE48}" type="slidenum">
              <a:rPr lang="ko-KR" altLang="de-DE" sz="1300"/>
              <a:pPr eaLnBrk="1" hangingPunct="1">
                <a:spcBef>
                  <a:spcPct val="0"/>
                </a:spcBef>
              </a:pPr>
              <a:t>48</a:t>
            </a:fld>
            <a:endParaRPr lang="de-DE" altLang="ko-KR"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930759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B8B0FC-6693-445C-B594-B022CAF1E41B}" type="slidenum">
              <a:rPr lang="ko-KR" altLang="de-DE" sz="1300"/>
              <a:pPr eaLnBrk="1" hangingPunct="1">
                <a:spcBef>
                  <a:spcPct val="0"/>
                </a:spcBef>
              </a:pPr>
              <a:t>49</a:t>
            </a:fld>
            <a:endParaRPr lang="de-DE" altLang="ko-KR"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8172028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C01B229-5C2A-43FF-B77B-98A7FAAA0591}" type="slidenum">
              <a:rPr lang="ko-KR" altLang="de-DE" sz="1300"/>
              <a:pPr eaLnBrk="1" hangingPunct="1">
                <a:spcBef>
                  <a:spcPct val="0"/>
                </a:spcBef>
              </a:pPr>
              <a:t>50</a:t>
            </a:fld>
            <a:endParaRPr lang="de-DE" altLang="ko-KR"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570598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AC0CFF-1D21-4F38-B651-EFF0D2A0C615}" type="slidenum">
              <a:rPr lang="ko-KR" altLang="de-DE" sz="1300"/>
              <a:pPr eaLnBrk="1" hangingPunct="1">
                <a:spcBef>
                  <a:spcPct val="0"/>
                </a:spcBef>
              </a:pPr>
              <a:t>51</a:t>
            </a:fld>
            <a:endParaRPr lang="de-DE" altLang="ko-KR"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115776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610999-AEA5-4B66-9F17-FC25BCC71C61}" type="slidenum">
              <a:rPr lang="ko-KR" altLang="de-DE" sz="1300"/>
              <a:pPr eaLnBrk="1" hangingPunct="1">
                <a:spcBef>
                  <a:spcPct val="0"/>
                </a:spcBef>
              </a:pPr>
              <a:t>52</a:t>
            </a:fld>
            <a:endParaRPr lang="de-DE" altLang="ko-KR"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37541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16886-AD1C-4148-A646-C289B0ACA0F5}" type="slidenum">
              <a:rPr lang="ko-KR" altLang="de-DE" sz="1300"/>
              <a:pPr eaLnBrk="1" hangingPunct="1">
                <a:spcBef>
                  <a:spcPct val="0"/>
                </a:spcBef>
              </a:pPr>
              <a:t>53</a:t>
            </a:fld>
            <a:endParaRPr lang="de-DE" altLang="ko-KR"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504513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B16886-AD1C-4148-A646-C289B0ACA0F5}" type="slidenum">
              <a:rPr lang="ko-KR" altLang="de-DE" sz="1300"/>
              <a:pPr eaLnBrk="1" hangingPunct="1">
                <a:spcBef>
                  <a:spcPct val="0"/>
                </a:spcBef>
              </a:pPr>
              <a:t>54</a:t>
            </a:fld>
            <a:endParaRPr lang="de-DE" altLang="ko-KR"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504513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669FC64-3E7F-4509-B3DC-13FD7343599C}" type="slidenum">
              <a:rPr lang="ko-KR" altLang="de-DE" sz="1300"/>
              <a:pPr eaLnBrk="1" hangingPunct="1">
                <a:spcBef>
                  <a:spcPct val="0"/>
                </a:spcBef>
              </a:pPr>
              <a:t>55</a:t>
            </a:fld>
            <a:endParaRPr lang="de-DE" altLang="ko-KR"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729893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982E14-694F-4A7F-814E-115F26AD9166}" type="slidenum">
              <a:rPr lang="ko-KR" altLang="de-DE" sz="1300"/>
              <a:pPr eaLnBrk="1" hangingPunct="1">
                <a:spcBef>
                  <a:spcPct val="0"/>
                </a:spcBef>
              </a:pPr>
              <a:t>56</a:t>
            </a:fld>
            <a:endParaRPr lang="de-DE" altLang="ko-KR"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84591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9582E2-F4DF-4ECE-A44F-6548ED1EB514}" type="slidenum">
              <a:rPr lang="ko-KR" altLang="de-DE" sz="1300"/>
              <a:pPr eaLnBrk="1" hangingPunct="1">
                <a:spcBef>
                  <a:spcPct val="0"/>
                </a:spcBef>
              </a:pPr>
              <a:t>57</a:t>
            </a:fld>
            <a:endParaRPr lang="de-DE" altLang="ko-KR"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314746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C78BAD-6973-4B51-9EF5-58553C855AB4}" type="slidenum">
              <a:rPr lang="ko-KR" altLang="de-DE" sz="1300"/>
              <a:pPr eaLnBrk="1" hangingPunct="1">
                <a:spcBef>
                  <a:spcPct val="0"/>
                </a:spcBef>
              </a:pPr>
              <a:t>58</a:t>
            </a:fld>
            <a:endParaRPr lang="de-DE" altLang="ko-KR"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862522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22EBBEC-69E9-4F47-8304-8717484F1C3F}" type="slidenum">
              <a:rPr lang="ko-KR" altLang="de-DE" sz="1300"/>
              <a:pPr eaLnBrk="1" hangingPunct="1">
                <a:spcBef>
                  <a:spcPct val="0"/>
                </a:spcBef>
              </a:pPr>
              <a:t>59</a:t>
            </a:fld>
            <a:endParaRPr lang="de-DE" altLang="ko-KR"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78842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BD377A-66FB-4D14-848D-7B66E6E5A192}" type="slidenum">
              <a:rPr lang="ko-KR" altLang="de-DE" sz="1300"/>
              <a:pPr eaLnBrk="1" hangingPunct="1">
                <a:spcBef>
                  <a:spcPct val="0"/>
                </a:spcBef>
              </a:pPr>
              <a:t>60</a:t>
            </a:fld>
            <a:endParaRPr lang="de-DE" altLang="ko-KR"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39334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C60D8E-D202-4870-8223-97BA34544B39}" type="slidenum">
              <a:rPr lang="ko-KR" altLang="de-DE" sz="1300"/>
              <a:pPr eaLnBrk="1" hangingPunct="1">
                <a:spcBef>
                  <a:spcPct val="0"/>
                </a:spcBef>
              </a:pPr>
              <a:t>61</a:t>
            </a:fld>
            <a:endParaRPr lang="de-DE" altLang="ko-KR"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077848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3296D4-DA6F-4993-9823-0A5510484591}" type="slidenum">
              <a:rPr lang="ko-KR" altLang="de-DE" sz="1300"/>
              <a:pPr eaLnBrk="1" hangingPunct="1">
                <a:spcBef>
                  <a:spcPct val="0"/>
                </a:spcBef>
              </a:pPr>
              <a:t>62</a:t>
            </a:fld>
            <a:endParaRPr lang="de-DE" altLang="ko-KR"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5977484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584B63-9CB7-45D3-881D-0986E1816E01}" type="slidenum">
              <a:rPr lang="ko-KR" altLang="de-DE" sz="1300"/>
              <a:pPr eaLnBrk="1" hangingPunct="1">
                <a:spcBef>
                  <a:spcPct val="0"/>
                </a:spcBef>
              </a:pPr>
              <a:t>63</a:t>
            </a:fld>
            <a:endParaRPr lang="de-DE" altLang="ko-KR"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9744981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584B63-9CB7-45D3-881D-0986E1816E01}" type="slidenum">
              <a:rPr lang="ko-KR" altLang="de-DE" sz="1300"/>
              <a:pPr eaLnBrk="1" hangingPunct="1">
                <a:spcBef>
                  <a:spcPct val="0"/>
                </a:spcBef>
              </a:pPr>
              <a:t>64</a:t>
            </a:fld>
            <a:endParaRPr lang="de-DE" altLang="ko-KR"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9744981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350FF8-3C5E-4ED4-8036-CB7CEC81843C}" type="slidenum">
              <a:rPr lang="ko-KR" altLang="de-DE" sz="1300"/>
              <a:pPr eaLnBrk="1" hangingPunct="1">
                <a:spcBef>
                  <a:spcPct val="0"/>
                </a:spcBef>
              </a:pPr>
              <a:t>66</a:t>
            </a:fld>
            <a:endParaRPr lang="de-DE" altLang="ko-KR"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5027338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5345E1-A0BD-4FBB-9D12-400C99BDE981}" type="slidenum">
              <a:rPr lang="ko-KR" altLang="de-DE" sz="1300"/>
              <a:pPr eaLnBrk="1" hangingPunct="1">
                <a:spcBef>
                  <a:spcPct val="0"/>
                </a:spcBef>
              </a:pPr>
              <a:t>67</a:t>
            </a:fld>
            <a:endParaRPr lang="de-DE" altLang="ko-KR"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099554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4308EE-7BA8-4A0D-B914-4ED61A8C2798}" type="slidenum">
              <a:rPr lang="ko-KR" altLang="de-DE" sz="1300"/>
              <a:pPr eaLnBrk="1" hangingPunct="1">
                <a:spcBef>
                  <a:spcPct val="0"/>
                </a:spcBef>
              </a:pPr>
              <a:t>68</a:t>
            </a:fld>
            <a:endParaRPr lang="de-DE" altLang="ko-KR"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982444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3FFE1-AEBF-42E1-9A6B-EB79B5710967}" type="slidenum">
              <a:rPr lang="ko-KR" altLang="de-DE" sz="1300"/>
              <a:pPr eaLnBrk="1" hangingPunct="1">
                <a:spcBef>
                  <a:spcPct val="0"/>
                </a:spcBef>
              </a:pPr>
              <a:t>69</a:t>
            </a:fld>
            <a:endParaRPr lang="de-DE" altLang="ko-KR"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17535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357260-FD3A-4062-83FC-0A2752CA4499}" type="slidenum">
              <a:rPr lang="ko-KR" altLang="de-DE" sz="1300"/>
              <a:pPr eaLnBrk="1" hangingPunct="1">
                <a:spcBef>
                  <a:spcPct val="0"/>
                </a:spcBef>
              </a:pPr>
              <a:t>70</a:t>
            </a:fld>
            <a:endParaRPr lang="de-DE" altLang="ko-KR"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0214740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FCC811-EED6-485D-B437-60C4447CC349}" type="slidenum">
              <a:rPr lang="ko-KR" altLang="de-DE" sz="1300"/>
              <a:pPr eaLnBrk="1" hangingPunct="1">
                <a:spcBef>
                  <a:spcPct val="0"/>
                </a:spcBef>
              </a:pPr>
              <a:t>71</a:t>
            </a:fld>
            <a:endParaRPr lang="de-DE" altLang="ko-KR"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885566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DB49B-E3CB-4AF9-B5EF-852C825F3C6D}" type="slidenum">
              <a:rPr lang="ko-KR" altLang="de-DE" sz="1300"/>
              <a:pPr eaLnBrk="1" hangingPunct="1">
                <a:spcBef>
                  <a:spcPct val="0"/>
                </a:spcBef>
              </a:pPr>
              <a:t>72</a:t>
            </a:fld>
            <a:endParaRPr lang="de-DE" altLang="ko-KR"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546238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13B1E2-1080-4641-86F8-BEBFE891E86C}" type="slidenum">
              <a:rPr lang="ko-KR" altLang="de-DE" sz="1300"/>
              <a:pPr eaLnBrk="1" hangingPunct="1">
                <a:spcBef>
                  <a:spcPct val="0"/>
                </a:spcBef>
              </a:pPr>
              <a:t>73</a:t>
            </a:fld>
            <a:endParaRPr lang="de-DE" altLang="ko-KR"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869785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13B1E2-1080-4641-86F8-BEBFE891E86C}" type="slidenum">
              <a:rPr lang="ko-KR" altLang="de-DE" sz="1300"/>
              <a:pPr eaLnBrk="1" hangingPunct="1">
                <a:spcBef>
                  <a:spcPct val="0"/>
                </a:spcBef>
              </a:pPr>
              <a:t>74</a:t>
            </a:fld>
            <a:endParaRPr lang="de-DE" altLang="ko-KR"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1869785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8B0C2-EA6F-41BC-BF74-7FEE3A3BE114}" type="slidenum">
              <a:rPr lang="ko-KR" altLang="de-DE" sz="1300"/>
              <a:pPr eaLnBrk="1" hangingPunct="1">
                <a:spcBef>
                  <a:spcPct val="0"/>
                </a:spcBef>
              </a:pPr>
              <a:t>75</a:t>
            </a:fld>
            <a:endParaRPr lang="de-DE" altLang="ko-KR"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4507681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8435D-ACDD-2E7E-329E-B61850802CE1}"/>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BDA01A46-6576-002B-DA93-66E9EC8F6A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350FF8-3C5E-4ED4-8036-CB7CEC81843C}" type="slidenum">
              <a:rPr lang="ko-KR" altLang="de-DE" sz="1300"/>
              <a:pPr eaLnBrk="1" hangingPunct="1">
                <a:spcBef>
                  <a:spcPct val="0"/>
                </a:spcBef>
              </a:pPr>
              <a:t>76</a:t>
            </a:fld>
            <a:endParaRPr lang="de-DE" altLang="ko-KR" sz="1300"/>
          </a:p>
        </p:txBody>
      </p:sp>
      <p:sp>
        <p:nvSpPr>
          <p:cNvPr id="217091" name="Rectangle 2">
            <a:extLst>
              <a:ext uri="{FF2B5EF4-FFF2-40B4-BE49-F238E27FC236}">
                <a16:creationId xmlns:a16="http://schemas.microsoft.com/office/drawing/2014/main" id="{74F617A0-1733-9F7E-EF6D-CAAF242804F3}"/>
              </a:ext>
            </a:extLst>
          </p:cNvPr>
          <p:cNvSpPr>
            <a:spLocks noGrp="1" noRot="1" noChangeAspect="1" noChangeArrowheads="1" noTextEdit="1"/>
          </p:cNvSpPr>
          <p:nvPr>
            <p:ph type="sldImg"/>
          </p:nvPr>
        </p:nvSpPr>
        <p:spPr>
          <a:xfrm>
            <a:off x="139700" y="768350"/>
            <a:ext cx="6821488" cy="3836988"/>
          </a:xfrm>
          <a:ln/>
        </p:spPr>
      </p:sp>
      <p:sp>
        <p:nvSpPr>
          <p:cNvPr id="217092" name="Rectangle 3">
            <a:extLst>
              <a:ext uri="{FF2B5EF4-FFF2-40B4-BE49-F238E27FC236}">
                <a16:creationId xmlns:a16="http://schemas.microsoft.com/office/drawing/2014/main" id="{BD2CEDB9-4190-E3A3-241D-9E4346F816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1577798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9980-65F3-65D4-522E-41D004EB60DC}"/>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26661BE4-9FD6-331D-24C4-3852C29116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5345E1-A0BD-4FBB-9D12-400C99BDE981}" type="slidenum">
              <a:rPr lang="ko-KR" altLang="de-DE" sz="1300"/>
              <a:pPr eaLnBrk="1" hangingPunct="1">
                <a:spcBef>
                  <a:spcPct val="0"/>
                </a:spcBef>
              </a:pPr>
              <a:t>77</a:t>
            </a:fld>
            <a:endParaRPr lang="de-DE" altLang="ko-KR" sz="1300"/>
          </a:p>
        </p:txBody>
      </p:sp>
      <p:sp>
        <p:nvSpPr>
          <p:cNvPr id="218115" name="Rectangle 2">
            <a:extLst>
              <a:ext uri="{FF2B5EF4-FFF2-40B4-BE49-F238E27FC236}">
                <a16:creationId xmlns:a16="http://schemas.microsoft.com/office/drawing/2014/main" id="{3A6563DE-66B6-7121-D2D9-CE47C8F78ADE}"/>
              </a:ext>
            </a:extLst>
          </p:cNvPr>
          <p:cNvSpPr>
            <a:spLocks noGrp="1" noRot="1" noChangeAspect="1" noChangeArrowheads="1" noTextEdit="1"/>
          </p:cNvSpPr>
          <p:nvPr>
            <p:ph type="sldImg"/>
          </p:nvPr>
        </p:nvSpPr>
        <p:spPr>
          <a:xfrm>
            <a:off x="139700" y="768350"/>
            <a:ext cx="6821488" cy="3836988"/>
          </a:xfrm>
          <a:ln/>
        </p:spPr>
      </p:sp>
      <p:sp>
        <p:nvSpPr>
          <p:cNvPr id="218116" name="Rectangle 3">
            <a:extLst>
              <a:ext uri="{FF2B5EF4-FFF2-40B4-BE49-F238E27FC236}">
                <a16:creationId xmlns:a16="http://schemas.microsoft.com/office/drawing/2014/main" id="{1E240095-74BE-0890-8354-9AA283B290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892243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1351B-AD36-EBD2-41BD-A3478A6A1004}"/>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2F8A9ACE-B613-205A-73DF-A5CD80997A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4308EE-7BA8-4A0D-B914-4ED61A8C2798}" type="slidenum">
              <a:rPr lang="ko-KR" altLang="de-DE" sz="1300"/>
              <a:pPr eaLnBrk="1" hangingPunct="1">
                <a:spcBef>
                  <a:spcPct val="0"/>
                </a:spcBef>
              </a:pPr>
              <a:t>78</a:t>
            </a:fld>
            <a:endParaRPr lang="de-DE" altLang="ko-KR" sz="1300"/>
          </a:p>
        </p:txBody>
      </p:sp>
      <p:sp>
        <p:nvSpPr>
          <p:cNvPr id="219139" name="Rectangle 2">
            <a:extLst>
              <a:ext uri="{FF2B5EF4-FFF2-40B4-BE49-F238E27FC236}">
                <a16:creationId xmlns:a16="http://schemas.microsoft.com/office/drawing/2014/main" id="{9C543F87-65BE-F8AB-E986-75098AD2A598}"/>
              </a:ext>
            </a:extLst>
          </p:cNvPr>
          <p:cNvSpPr>
            <a:spLocks noGrp="1" noRot="1" noChangeAspect="1" noChangeArrowheads="1" noTextEdit="1"/>
          </p:cNvSpPr>
          <p:nvPr>
            <p:ph type="sldImg"/>
          </p:nvPr>
        </p:nvSpPr>
        <p:spPr>
          <a:xfrm>
            <a:off x="139700" y="768350"/>
            <a:ext cx="6821488" cy="3836988"/>
          </a:xfrm>
          <a:ln/>
        </p:spPr>
      </p:sp>
      <p:sp>
        <p:nvSpPr>
          <p:cNvPr id="219140" name="Rectangle 3">
            <a:extLst>
              <a:ext uri="{FF2B5EF4-FFF2-40B4-BE49-F238E27FC236}">
                <a16:creationId xmlns:a16="http://schemas.microsoft.com/office/drawing/2014/main" id="{221043A8-1C10-0BC7-5FB2-A82DD20C58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106338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9F87E-9A42-4FB9-19FC-4746F0B9DBC7}"/>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A648CCCE-EEAA-A14D-DC93-3F1B790F6D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93FFE1-AEBF-42E1-9A6B-EB79B5710967}" type="slidenum">
              <a:rPr lang="ko-KR" altLang="de-DE" sz="1300"/>
              <a:pPr eaLnBrk="1" hangingPunct="1">
                <a:spcBef>
                  <a:spcPct val="0"/>
                </a:spcBef>
              </a:pPr>
              <a:t>79</a:t>
            </a:fld>
            <a:endParaRPr lang="de-DE" altLang="ko-KR" sz="1300"/>
          </a:p>
        </p:txBody>
      </p:sp>
      <p:sp>
        <p:nvSpPr>
          <p:cNvPr id="220163" name="Rectangle 2">
            <a:extLst>
              <a:ext uri="{FF2B5EF4-FFF2-40B4-BE49-F238E27FC236}">
                <a16:creationId xmlns:a16="http://schemas.microsoft.com/office/drawing/2014/main" id="{694689F4-36F1-AC35-267F-E4747011A1E4}"/>
              </a:ext>
            </a:extLst>
          </p:cNvPr>
          <p:cNvSpPr>
            <a:spLocks noGrp="1" noRot="1" noChangeAspect="1" noChangeArrowheads="1" noTextEdit="1"/>
          </p:cNvSpPr>
          <p:nvPr>
            <p:ph type="sldImg"/>
          </p:nvPr>
        </p:nvSpPr>
        <p:spPr>
          <a:xfrm>
            <a:off x="139700" y="768350"/>
            <a:ext cx="6821488" cy="3836988"/>
          </a:xfrm>
          <a:ln/>
        </p:spPr>
      </p:sp>
      <p:sp>
        <p:nvSpPr>
          <p:cNvPr id="220164" name="Rectangle 3">
            <a:extLst>
              <a:ext uri="{FF2B5EF4-FFF2-40B4-BE49-F238E27FC236}">
                <a16:creationId xmlns:a16="http://schemas.microsoft.com/office/drawing/2014/main" id="{1E919367-B899-9ABA-DA52-D20DE76E02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030930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961D4-7220-581C-48B0-FBE041622EDD}"/>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8E51449B-3BB0-0805-BBF4-7773782800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357260-FD3A-4062-83FC-0A2752CA4499}" type="slidenum">
              <a:rPr lang="ko-KR" altLang="de-DE" sz="1300"/>
              <a:pPr eaLnBrk="1" hangingPunct="1">
                <a:spcBef>
                  <a:spcPct val="0"/>
                </a:spcBef>
              </a:pPr>
              <a:t>80</a:t>
            </a:fld>
            <a:endParaRPr lang="de-DE" altLang="ko-KR" sz="1300"/>
          </a:p>
        </p:txBody>
      </p:sp>
      <p:sp>
        <p:nvSpPr>
          <p:cNvPr id="221187" name="Rectangle 2">
            <a:extLst>
              <a:ext uri="{FF2B5EF4-FFF2-40B4-BE49-F238E27FC236}">
                <a16:creationId xmlns:a16="http://schemas.microsoft.com/office/drawing/2014/main" id="{C13D75D6-C0CD-63FC-51D0-29AE13FC99B8}"/>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FBF4479F-F1AE-ED23-E162-AE943F70CB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8189193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13A87-82C7-32C4-59CC-9B08A2989F15}"/>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5EF22DFE-4FB2-4FA3-8C4F-D881445FFB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2FCC811-EED6-485D-B437-60C4447CC349}" type="slidenum">
              <a:rPr lang="ko-KR" altLang="de-DE" sz="1300"/>
              <a:pPr eaLnBrk="1" hangingPunct="1">
                <a:spcBef>
                  <a:spcPct val="0"/>
                </a:spcBef>
              </a:pPr>
              <a:t>81</a:t>
            </a:fld>
            <a:endParaRPr lang="de-DE" altLang="ko-KR" sz="1300"/>
          </a:p>
        </p:txBody>
      </p:sp>
      <p:sp>
        <p:nvSpPr>
          <p:cNvPr id="222211" name="Rectangle 2">
            <a:extLst>
              <a:ext uri="{FF2B5EF4-FFF2-40B4-BE49-F238E27FC236}">
                <a16:creationId xmlns:a16="http://schemas.microsoft.com/office/drawing/2014/main" id="{F24F7387-6473-D448-2C4E-47A980564F2D}"/>
              </a:ext>
            </a:extLst>
          </p:cNvPr>
          <p:cNvSpPr>
            <a:spLocks noGrp="1" noRot="1" noChangeAspect="1" noChangeArrowheads="1" noTextEdit="1"/>
          </p:cNvSpPr>
          <p:nvPr>
            <p:ph type="sldImg"/>
          </p:nvPr>
        </p:nvSpPr>
        <p:spPr>
          <a:xfrm>
            <a:off x="139700" y="768350"/>
            <a:ext cx="6821488" cy="3836988"/>
          </a:xfrm>
          <a:ln/>
        </p:spPr>
      </p:sp>
      <p:sp>
        <p:nvSpPr>
          <p:cNvPr id="222212" name="Rectangle 3">
            <a:extLst>
              <a:ext uri="{FF2B5EF4-FFF2-40B4-BE49-F238E27FC236}">
                <a16:creationId xmlns:a16="http://schemas.microsoft.com/office/drawing/2014/main" id="{8B7C13BD-D694-B7CA-E9E3-9746ADB0F7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803787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19AC0-B4AA-662E-7EC2-0D62B4D94999}"/>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BACF15E2-18FB-31EB-B93E-1F8FA65514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CDB49B-E3CB-4AF9-B5EF-852C825F3C6D}" type="slidenum">
              <a:rPr lang="ko-KR" altLang="de-DE" sz="1300"/>
              <a:pPr eaLnBrk="1" hangingPunct="1">
                <a:spcBef>
                  <a:spcPct val="0"/>
                </a:spcBef>
              </a:pPr>
              <a:t>82</a:t>
            </a:fld>
            <a:endParaRPr lang="de-DE" altLang="ko-KR" sz="1300"/>
          </a:p>
        </p:txBody>
      </p:sp>
      <p:sp>
        <p:nvSpPr>
          <p:cNvPr id="223235" name="Rectangle 2">
            <a:extLst>
              <a:ext uri="{FF2B5EF4-FFF2-40B4-BE49-F238E27FC236}">
                <a16:creationId xmlns:a16="http://schemas.microsoft.com/office/drawing/2014/main" id="{2741D391-7937-A748-90BD-3CD1C14E102F}"/>
              </a:ext>
            </a:extLst>
          </p:cNvPr>
          <p:cNvSpPr>
            <a:spLocks noGrp="1" noRot="1" noChangeAspect="1" noChangeArrowheads="1" noTextEdit="1"/>
          </p:cNvSpPr>
          <p:nvPr>
            <p:ph type="sldImg"/>
          </p:nvPr>
        </p:nvSpPr>
        <p:spPr>
          <a:xfrm>
            <a:off x="139700" y="768350"/>
            <a:ext cx="6821488" cy="3836988"/>
          </a:xfrm>
          <a:ln/>
        </p:spPr>
      </p:sp>
      <p:sp>
        <p:nvSpPr>
          <p:cNvPr id="223236" name="Rectangle 3">
            <a:extLst>
              <a:ext uri="{FF2B5EF4-FFF2-40B4-BE49-F238E27FC236}">
                <a16:creationId xmlns:a16="http://schemas.microsoft.com/office/drawing/2014/main" id="{A9EC3F23-79A8-D716-49EF-986575932C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0545589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F294D-E01D-5272-4CF2-35EA425D7D89}"/>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0E941E88-9AE4-25EF-CB25-57B005EFCA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C13B1E2-1080-4641-86F8-BEBFE891E86C}" type="slidenum">
              <a:rPr lang="ko-KR" altLang="de-DE" sz="1300"/>
              <a:pPr eaLnBrk="1" hangingPunct="1">
                <a:spcBef>
                  <a:spcPct val="0"/>
                </a:spcBef>
              </a:pPr>
              <a:t>83</a:t>
            </a:fld>
            <a:endParaRPr lang="de-DE" altLang="ko-KR" sz="1300"/>
          </a:p>
        </p:txBody>
      </p:sp>
      <p:sp>
        <p:nvSpPr>
          <p:cNvPr id="224259" name="Rectangle 2">
            <a:extLst>
              <a:ext uri="{FF2B5EF4-FFF2-40B4-BE49-F238E27FC236}">
                <a16:creationId xmlns:a16="http://schemas.microsoft.com/office/drawing/2014/main" id="{2E7F964F-E194-4EAE-22C5-A65AD49B2916}"/>
              </a:ext>
            </a:extLst>
          </p:cNvPr>
          <p:cNvSpPr>
            <a:spLocks noGrp="1" noRot="1" noChangeAspect="1" noChangeArrowheads="1" noTextEdit="1"/>
          </p:cNvSpPr>
          <p:nvPr>
            <p:ph type="sldImg"/>
          </p:nvPr>
        </p:nvSpPr>
        <p:spPr>
          <a:xfrm>
            <a:off x="139700" y="768350"/>
            <a:ext cx="6821488" cy="3836988"/>
          </a:xfrm>
          <a:ln/>
        </p:spPr>
      </p:sp>
      <p:sp>
        <p:nvSpPr>
          <p:cNvPr id="224260" name="Rectangle 3">
            <a:extLst>
              <a:ext uri="{FF2B5EF4-FFF2-40B4-BE49-F238E27FC236}">
                <a16:creationId xmlns:a16="http://schemas.microsoft.com/office/drawing/2014/main" id="{BE4E1A48-9A7B-0DAD-F363-00B69675D9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726397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2096E-0017-6C13-43E4-62B9221E0C39}"/>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06690A56-B1CD-8C65-4768-CE9C99BB60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8B0C2-EA6F-41BC-BF74-7FEE3A3BE114}" type="slidenum">
              <a:rPr lang="ko-KR" altLang="de-DE" sz="1300"/>
              <a:pPr eaLnBrk="1" hangingPunct="1">
                <a:spcBef>
                  <a:spcPct val="0"/>
                </a:spcBef>
              </a:pPr>
              <a:t>84</a:t>
            </a:fld>
            <a:endParaRPr lang="de-DE" altLang="ko-KR" sz="1300"/>
          </a:p>
        </p:txBody>
      </p:sp>
      <p:sp>
        <p:nvSpPr>
          <p:cNvPr id="225283" name="Rectangle 2">
            <a:extLst>
              <a:ext uri="{FF2B5EF4-FFF2-40B4-BE49-F238E27FC236}">
                <a16:creationId xmlns:a16="http://schemas.microsoft.com/office/drawing/2014/main" id="{EC17EBD9-1917-1DF5-472F-48C2EA15305C}"/>
              </a:ext>
            </a:extLst>
          </p:cNvPr>
          <p:cNvSpPr>
            <a:spLocks noGrp="1" noRot="1" noChangeAspect="1" noChangeArrowheads="1" noTextEdit="1"/>
          </p:cNvSpPr>
          <p:nvPr>
            <p:ph type="sldImg"/>
          </p:nvPr>
        </p:nvSpPr>
        <p:spPr>
          <a:xfrm>
            <a:off x="139700" y="768350"/>
            <a:ext cx="6821488" cy="3836988"/>
          </a:xfrm>
          <a:ln/>
        </p:spPr>
      </p:sp>
      <p:sp>
        <p:nvSpPr>
          <p:cNvPr id="225284" name="Rectangle 3">
            <a:extLst>
              <a:ext uri="{FF2B5EF4-FFF2-40B4-BE49-F238E27FC236}">
                <a16:creationId xmlns:a16="http://schemas.microsoft.com/office/drawing/2014/main" id="{460EE670-B217-8540-72FF-B7C431AF46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3031301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1169EE-08E4-4309-A65B-C3D9B5B1CD7E}" type="slidenum">
              <a:rPr lang="ko-KR" altLang="de-DE" sz="1300"/>
              <a:pPr eaLnBrk="1" hangingPunct="1">
                <a:spcBef>
                  <a:spcPct val="0"/>
                </a:spcBef>
              </a:pPr>
              <a:t>85</a:t>
            </a:fld>
            <a:endParaRPr lang="de-DE" altLang="ko-KR"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933894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041BC5-409D-4C1B-B1A4-969A85EB8656}" type="slidenum">
              <a:rPr lang="ko-KR" altLang="de-DE" sz="1300"/>
              <a:pPr eaLnBrk="1" hangingPunct="1">
                <a:spcBef>
                  <a:spcPct val="0"/>
                </a:spcBef>
              </a:pPr>
              <a:t>86</a:t>
            </a:fld>
            <a:endParaRPr lang="de-DE" altLang="ko-KR"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291408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EC24F2-5E80-4BB5-B7F2-FD3B2A3109BE}" type="slidenum">
              <a:rPr lang="ko-KR" altLang="de-DE" sz="1300"/>
              <a:pPr eaLnBrk="1" hangingPunct="1">
                <a:spcBef>
                  <a:spcPct val="0"/>
                </a:spcBef>
              </a:pPr>
              <a:t>87</a:t>
            </a:fld>
            <a:endParaRPr lang="de-DE" altLang="ko-KR" sz="1300"/>
          </a:p>
        </p:txBody>
      </p:sp>
      <p:sp>
        <p:nvSpPr>
          <p:cNvPr id="228355" name="Rectangle 1026"/>
          <p:cNvSpPr>
            <a:spLocks noGrp="1" noRot="1" noChangeAspect="1" noChangeArrowheads="1" noTextEdit="1"/>
          </p:cNvSpPr>
          <p:nvPr>
            <p:ph type="sldImg"/>
          </p:nvPr>
        </p:nvSpPr>
        <p:spPr>
          <a:xfrm>
            <a:off x="139700" y="768350"/>
            <a:ext cx="6821488" cy="3836988"/>
          </a:xfrm>
          <a:ln/>
        </p:spPr>
      </p:sp>
      <p:sp>
        <p:nvSpPr>
          <p:cNvPr id="228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6083156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0AB749-5CF0-4117-AA9D-9539DC240CC1}" type="slidenum">
              <a:rPr lang="ko-KR" altLang="de-DE" sz="1300"/>
              <a:pPr eaLnBrk="1" hangingPunct="1">
                <a:spcBef>
                  <a:spcPct val="0"/>
                </a:spcBef>
              </a:pPr>
              <a:t>88</a:t>
            </a:fld>
            <a:endParaRPr lang="de-DE" altLang="ko-KR" sz="1300"/>
          </a:p>
        </p:txBody>
      </p:sp>
      <p:sp>
        <p:nvSpPr>
          <p:cNvPr id="229379" name="Rectangle 1026"/>
          <p:cNvSpPr>
            <a:spLocks noGrp="1" noRot="1" noChangeAspect="1" noChangeArrowheads="1" noTextEdit="1"/>
          </p:cNvSpPr>
          <p:nvPr>
            <p:ph type="sldImg"/>
          </p:nvPr>
        </p:nvSpPr>
        <p:spPr>
          <a:xfrm>
            <a:off x="139700" y="768350"/>
            <a:ext cx="6821488" cy="3836988"/>
          </a:xfrm>
          <a:ln/>
        </p:spPr>
      </p:sp>
      <p:sp>
        <p:nvSpPr>
          <p:cNvPr id="229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069246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3BBA56C-C312-4E6F-8732-A7A78A4F4431}" type="slidenum">
              <a:rPr lang="ko-KR" altLang="de-DE" sz="1300"/>
              <a:pPr eaLnBrk="1" hangingPunct="1">
                <a:spcBef>
                  <a:spcPct val="0"/>
                </a:spcBef>
              </a:pPr>
              <a:t>89</a:t>
            </a:fld>
            <a:endParaRPr lang="de-DE" altLang="ko-KR" sz="1300"/>
          </a:p>
        </p:txBody>
      </p:sp>
      <p:sp>
        <p:nvSpPr>
          <p:cNvPr id="230403" name="Rectangle 1026"/>
          <p:cNvSpPr>
            <a:spLocks noGrp="1" noRot="1" noChangeAspect="1" noChangeArrowheads="1" noTextEdit="1"/>
          </p:cNvSpPr>
          <p:nvPr>
            <p:ph type="sldImg"/>
          </p:nvPr>
        </p:nvSpPr>
        <p:spPr>
          <a:xfrm>
            <a:off x="139700" y="768350"/>
            <a:ext cx="6821488" cy="3836988"/>
          </a:xfrm>
          <a:ln/>
        </p:spPr>
      </p:sp>
      <p:sp>
        <p:nvSpPr>
          <p:cNvPr id="2304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708666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728CDD-282A-4F09-9656-9FF853FBA25B}" type="slidenum">
              <a:rPr lang="ko-KR" altLang="de-DE" sz="1300"/>
              <a:pPr eaLnBrk="1" hangingPunct="1">
                <a:spcBef>
                  <a:spcPct val="0"/>
                </a:spcBef>
              </a:pPr>
              <a:t>90</a:t>
            </a:fld>
            <a:endParaRPr lang="de-DE" altLang="ko-KR"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7673154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60FE21-A3BE-49A3-81C9-95E8945E7099}" type="slidenum">
              <a:rPr lang="ko-KR" altLang="de-DE" sz="1300"/>
              <a:pPr eaLnBrk="1" hangingPunct="1">
                <a:spcBef>
                  <a:spcPct val="0"/>
                </a:spcBef>
              </a:pPr>
              <a:t>91</a:t>
            </a:fld>
            <a:endParaRPr lang="de-DE" altLang="ko-KR"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3758173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ADE4B1-2CB5-4F9C-973E-5F3B72A717B3}" type="slidenum">
              <a:rPr lang="ko-KR" altLang="de-DE" sz="1300"/>
              <a:pPr eaLnBrk="1" hangingPunct="1">
                <a:spcBef>
                  <a:spcPct val="0"/>
                </a:spcBef>
              </a:pPr>
              <a:t>92</a:t>
            </a:fld>
            <a:endParaRPr lang="de-DE" altLang="ko-KR"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9231880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EA14B0-2FBA-4DAA-AC67-C9F1D90F342A}" type="slidenum">
              <a:rPr lang="ko-KR" altLang="de-DE" sz="1300"/>
              <a:pPr eaLnBrk="1" hangingPunct="1">
                <a:spcBef>
                  <a:spcPct val="0"/>
                </a:spcBef>
              </a:pPr>
              <a:t>93</a:t>
            </a:fld>
            <a:endParaRPr lang="de-DE" altLang="ko-KR"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9397635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FD42B62-763E-47E1-9D90-6E372F5C8144}" type="slidenum">
              <a:rPr lang="ko-KR" altLang="de-DE" sz="1300"/>
              <a:pPr eaLnBrk="1" hangingPunct="1">
                <a:spcBef>
                  <a:spcPct val="0"/>
                </a:spcBef>
              </a:pPr>
              <a:t>94</a:t>
            </a:fld>
            <a:endParaRPr lang="de-DE" altLang="ko-KR"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2964868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657A0F1-4001-4E44-B9D4-AE7FE429F494}" type="slidenum">
              <a:rPr lang="ko-KR" altLang="de-DE" sz="1300"/>
              <a:pPr eaLnBrk="1" hangingPunct="1">
                <a:spcBef>
                  <a:spcPct val="0"/>
                </a:spcBef>
              </a:pPr>
              <a:t>95</a:t>
            </a:fld>
            <a:endParaRPr lang="de-DE" altLang="ko-KR"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020755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763DEA-4465-4A8E-B2C9-E3B1C9FFF7B1}" type="slidenum">
              <a:rPr lang="ko-KR" altLang="de-DE" sz="1300"/>
              <a:pPr eaLnBrk="1" hangingPunct="1">
                <a:spcBef>
                  <a:spcPct val="0"/>
                </a:spcBef>
              </a:pPr>
              <a:t>96</a:t>
            </a:fld>
            <a:endParaRPr lang="de-DE" altLang="ko-KR"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96889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E52A67-9EBC-4DFC-A5C8-D2EAD4E36A1A}" type="slidenum">
              <a:rPr lang="ko-KR" altLang="de-DE" sz="1300"/>
              <a:pPr eaLnBrk="1" hangingPunct="1">
                <a:spcBef>
                  <a:spcPct val="0"/>
                </a:spcBef>
              </a:pPr>
              <a:t>97</a:t>
            </a:fld>
            <a:endParaRPr lang="de-DE" altLang="ko-KR"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0887698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CB1FEAD-3A10-4939-B427-BE3A73321B78}" type="slidenum">
              <a:rPr lang="ko-KR" altLang="de-DE" sz="1300"/>
              <a:pPr eaLnBrk="1" hangingPunct="1">
                <a:spcBef>
                  <a:spcPct val="0"/>
                </a:spcBef>
              </a:pPr>
              <a:t>98</a:t>
            </a:fld>
            <a:endParaRPr lang="de-DE" altLang="ko-KR"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2195115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9A9499-ACA1-4205-B2FB-E3E2350EEBD9}" type="slidenum">
              <a:rPr lang="ko-KR" altLang="de-DE" sz="1300"/>
              <a:pPr eaLnBrk="1" hangingPunct="1">
                <a:spcBef>
                  <a:spcPct val="0"/>
                </a:spcBef>
              </a:pPr>
              <a:t>99</a:t>
            </a:fld>
            <a:endParaRPr lang="de-DE" altLang="ko-KR"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69492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669E4D-6F8A-47A1-9568-EA9719D0ED79}" type="slidenum">
              <a:rPr lang="ko-KR" altLang="de-DE" sz="1300"/>
              <a:pPr eaLnBrk="1" hangingPunct="1">
                <a:spcBef>
                  <a:spcPct val="0"/>
                </a:spcBef>
              </a:pPr>
              <a:t>100</a:t>
            </a:fld>
            <a:endParaRPr lang="de-DE" altLang="ko-KR"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984540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669E4D-6F8A-47A1-9568-EA9719D0ED79}" type="slidenum">
              <a:rPr lang="ko-KR" altLang="de-DE" sz="1300"/>
              <a:pPr eaLnBrk="1" hangingPunct="1">
                <a:spcBef>
                  <a:spcPct val="0"/>
                </a:spcBef>
              </a:pPr>
              <a:t>101</a:t>
            </a:fld>
            <a:endParaRPr lang="de-DE" altLang="ko-KR"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984540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24A99F-8340-497C-8C69-2F60301B1938}" type="slidenum">
              <a:rPr lang="ko-KR" altLang="de-DE" sz="1300"/>
              <a:pPr eaLnBrk="1" hangingPunct="1">
                <a:spcBef>
                  <a:spcPct val="0"/>
                </a:spcBef>
              </a:pPr>
              <a:t>102</a:t>
            </a:fld>
            <a:endParaRPr lang="de-DE" altLang="ko-KR"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557123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45CBCC-9D7C-495B-BBDA-72F67DBDC5D9}" type="slidenum">
              <a:rPr lang="ko-KR" altLang="de-DE" sz="1300"/>
              <a:pPr eaLnBrk="1" hangingPunct="1">
                <a:spcBef>
                  <a:spcPct val="0"/>
                </a:spcBef>
              </a:pPr>
              <a:t>103</a:t>
            </a:fld>
            <a:endParaRPr lang="de-DE" altLang="ko-KR"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4973078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C1C133-5190-4438-9697-A4BBCA8D0B78}" type="slidenum">
              <a:rPr lang="ko-KR" altLang="de-DE" sz="1300"/>
              <a:pPr eaLnBrk="1" hangingPunct="1">
                <a:spcBef>
                  <a:spcPct val="0"/>
                </a:spcBef>
              </a:pPr>
              <a:t>104</a:t>
            </a:fld>
            <a:endParaRPr lang="de-DE" altLang="ko-KR"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4376586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D31497-DADC-4C40-80D0-1A9553E3FCE7}" type="slidenum">
              <a:rPr lang="ko-KR" altLang="de-DE" sz="1300"/>
              <a:pPr eaLnBrk="1" hangingPunct="1">
                <a:spcBef>
                  <a:spcPct val="0"/>
                </a:spcBef>
              </a:pPr>
              <a:t>105</a:t>
            </a:fld>
            <a:endParaRPr lang="de-DE" altLang="ko-KR"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8120692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319E31-49C1-4CFE-BAF2-9AAD1CC7D710}" type="slidenum">
              <a:rPr lang="ko-KR" altLang="de-DE" sz="1300"/>
              <a:pPr eaLnBrk="1" hangingPunct="1">
                <a:spcBef>
                  <a:spcPct val="0"/>
                </a:spcBef>
              </a:pPr>
              <a:t>106</a:t>
            </a:fld>
            <a:endParaRPr lang="de-DE" altLang="ko-KR"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454715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319E31-49C1-4CFE-BAF2-9AAD1CC7D710}" type="slidenum">
              <a:rPr lang="ko-KR" altLang="de-DE" sz="1300"/>
              <a:pPr eaLnBrk="1" hangingPunct="1">
                <a:spcBef>
                  <a:spcPct val="0"/>
                </a:spcBef>
              </a:pPr>
              <a:t>107</a:t>
            </a:fld>
            <a:endParaRPr lang="de-DE" altLang="ko-KR"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60" tIns="47430" rIns="94860" bIns="47430"/>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8454715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963BD59-40F5-4AA8-A3BD-6B67C7AD7C41}" type="slidenum">
              <a:rPr lang="ko-KR" altLang="de-DE" sz="1300"/>
              <a:pPr eaLnBrk="1" hangingPunct="1">
                <a:spcBef>
                  <a:spcPct val="0"/>
                </a:spcBef>
              </a:pPr>
              <a:t>108</a:t>
            </a:fld>
            <a:endParaRPr lang="de-DE" altLang="ko-KR"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989901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0C2AB5-DDF3-4853-95A6-896BBDC52872}" type="slidenum">
              <a:rPr lang="ko-KR" altLang="de-DE" sz="1300"/>
              <a:pPr eaLnBrk="1" hangingPunct="1">
                <a:spcBef>
                  <a:spcPct val="0"/>
                </a:spcBef>
              </a:pPr>
              <a:t>109</a:t>
            </a:fld>
            <a:endParaRPr lang="de-DE" altLang="ko-KR"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3934001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27B9E9-D417-4735-BE44-6D2B2478946A}" type="slidenum">
              <a:rPr lang="ko-KR" altLang="de-DE" sz="1300"/>
              <a:pPr eaLnBrk="1" hangingPunct="1">
                <a:spcBef>
                  <a:spcPct val="0"/>
                </a:spcBef>
              </a:pPr>
              <a:t>110</a:t>
            </a:fld>
            <a:endParaRPr lang="de-DE" altLang="ko-KR"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487049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24ED8D-679C-46FD-A57D-0CB9668A722D}" type="slidenum">
              <a:rPr lang="ko-KR" altLang="de-DE" sz="1300"/>
              <a:pPr eaLnBrk="1" hangingPunct="1">
                <a:spcBef>
                  <a:spcPct val="0"/>
                </a:spcBef>
              </a:pPr>
              <a:t>111</a:t>
            </a:fld>
            <a:endParaRPr lang="de-DE" altLang="ko-KR"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5982563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FCAD33-5F1F-47D7-80CF-2615D9E30DE2}" type="slidenum">
              <a:rPr lang="ko-KR" altLang="de-DE" sz="1300"/>
              <a:pPr eaLnBrk="1" hangingPunct="1">
                <a:spcBef>
                  <a:spcPct val="0"/>
                </a:spcBef>
              </a:pPr>
              <a:t>112</a:t>
            </a:fld>
            <a:endParaRPr lang="de-DE" altLang="ko-KR"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87553581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E53B2-8146-4F6F-87E0-FB99FD2236F6}" type="slidenum">
              <a:rPr lang="ko-KR" altLang="de-DE" sz="1300"/>
              <a:pPr eaLnBrk="1" hangingPunct="1">
                <a:spcBef>
                  <a:spcPct val="0"/>
                </a:spcBef>
              </a:pPr>
              <a:t>113</a:t>
            </a:fld>
            <a:endParaRPr lang="de-DE" altLang="ko-KR"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28136696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7138C3-36A6-427D-8458-B9D83B3203CA}" type="slidenum">
              <a:rPr lang="ko-KR" altLang="de-DE" sz="1300"/>
              <a:pPr eaLnBrk="1" hangingPunct="1">
                <a:spcBef>
                  <a:spcPct val="0"/>
                </a:spcBef>
              </a:pPr>
              <a:t>114</a:t>
            </a:fld>
            <a:endParaRPr lang="de-DE" altLang="ko-KR"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024844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77B4EB9-2615-4292-BDDA-81F92F4A8722}" type="slidenum">
              <a:rPr lang="ko-KR" altLang="de-DE" sz="1300"/>
              <a:pPr eaLnBrk="1" hangingPunct="1">
                <a:spcBef>
                  <a:spcPct val="0"/>
                </a:spcBef>
              </a:pPr>
              <a:t>115</a:t>
            </a:fld>
            <a:endParaRPr lang="de-DE" altLang="ko-KR"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37432269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626B29C-722A-46D5-9BE2-76CEE0970C30}" type="slidenum">
              <a:rPr lang="ko-KR" altLang="de-DE" sz="1300"/>
              <a:pPr eaLnBrk="1" hangingPunct="1">
                <a:spcBef>
                  <a:spcPct val="0"/>
                </a:spcBef>
              </a:pPr>
              <a:t>116</a:t>
            </a:fld>
            <a:endParaRPr lang="de-DE" altLang="ko-KR" sz="1300"/>
          </a:p>
        </p:txBody>
      </p:sp>
      <p:sp>
        <p:nvSpPr>
          <p:cNvPr id="260099" name="Rectangle 2"/>
          <p:cNvSpPr>
            <a:spLocks noGrp="1" noRot="1" noChangeAspect="1" noChangeArrowheads="1" noTextEdit="1"/>
          </p:cNvSpPr>
          <p:nvPr>
            <p:ph type="sldImg"/>
          </p:nvPr>
        </p:nvSpPr>
        <p:spPr>
          <a:xfrm>
            <a:off x="139700" y="768350"/>
            <a:ext cx="6821488"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110029032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7C82EE-4EE8-4C02-87D6-E78492734971}" type="slidenum">
              <a:rPr lang="ko-KR" altLang="de-DE" sz="1300"/>
              <a:pPr eaLnBrk="1" hangingPunct="1">
                <a:spcBef>
                  <a:spcPct val="0"/>
                </a:spcBef>
              </a:pPr>
              <a:t>117</a:t>
            </a:fld>
            <a:endParaRPr lang="de-DE" altLang="ko-KR"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81759841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118</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119</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120</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121</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B9DBA7-E21A-4D19-9595-15081114E936}" type="slidenum">
              <a:rPr lang="ko-KR" altLang="de-DE" sz="1300"/>
              <a:pPr eaLnBrk="1" hangingPunct="1">
                <a:spcBef>
                  <a:spcPct val="0"/>
                </a:spcBef>
              </a:pPr>
              <a:t>122</a:t>
            </a:fld>
            <a:endParaRPr lang="de-DE" altLang="ko-KR"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41733148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123</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124</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40A740B9-EBC3-44FD-899E-252478A67C15}" type="slidenum">
              <a:rPr kumimoji="0" lang="ko-KR" altLang="de-DE" sz="1300"/>
              <a:pPr algn="r" eaLnBrk="1" latinLnBrk="0" hangingPunct="1">
                <a:spcBef>
                  <a:spcPct val="0"/>
                </a:spcBef>
              </a:pPr>
              <a:t>125</a:t>
            </a:fld>
            <a:endParaRPr kumimoji="0" lang="de-DE" altLang="ko-KR" sz="1300"/>
          </a:p>
        </p:txBody>
      </p:sp>
      <p:sp>
        <p:nvSpPr>
          <p:cNvPr id="269315" name="Rectangle 2"/>
          <p:cNvSpPr>
            <a:spLocks noGrp="1" noRot="1" noChangeAspect="1" noChangeArrowheads="1" noTextEdit="1"/>
          </p:cNvSpPr>
          <p:nvPr>
            <p:ph type="sldImg"/>
          </p:nvPr>
        </p:nvSpPr>
        <p:spPr>
          <a:xfrm>
            <a:off x="139700" y="768350"/>
            <a:ext cx="6821488" cy="3836988"/>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Times New Roman" panose="02020603050405020304" pitchFamily="18" charset="0"/>
              <a:ea typeface="굴림" charset="-127"/>
            </a:endParaRPr>
          </a:p>
        </p:txBody>
      </p:sp>
    </p:spTree>
    <p:extLst>
      <p:ext uri="{BB962C8B-B14F-4D97-AF65-F5344CB8AC3E}">
        <p14:creationId xmlns:p14="http://schemas.microsoft.com/office/powerpoint/2010/main" val="275549128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latinLnBrk="0" hangingPunct="1">
              <a:spcBef>
                <a:spcPct val="0"/>
              </a:spcBef>
            </a:pPr>
            <a:fld id="{EC654773-2A89-4666-AD29-E833F726B40A}" type="slidenum">
              <a:rPr kumimoji="0" lang="de-DE" altLang="de-DE" sz="1300"/>
              <a:pPr algn="r" eaLnBrk="1" latinLnBrk="0" hangingPunct="1">
                <a:spcBef>
                  <a:spcPct val="0"/>
                </a:spcBef>
              </a:pPr>
              <a:t>127</a:t>
            </a:fld>
            <a:endParaRPr kumimoji="0" lang="de-DE" altLang="de-DE" sz="1300"/>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Times New Roman" panose="02020603050405020304" pitchFamily="18" charset="0"/>
            </a:endParaRPr>
          </a:p>
        </p:txBody>
      </p:sp>
    </p:spTree>
    <p:extLst>
      <p:ext uri="{BB962C8B-B14F-4D97-AF65-F5344CB8AC3E}">
        <p14:creationId xmlns:p14="http://schemas.microsoft.com/office/powerpoint/2010/main" val="141737927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128</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139700" y="768350"/>
            <a:ext cx="6823075"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129</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139700" y="768350"/>
            <a:ext cx="6823075"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130</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139700" y="768350"/>
            <a:ext cx="6823075"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rPr>
              <a:pPr algn="r" eaLnBrk="1" hangingPunct="1">
                <a:spcBef>
                  <a:spcPct val="0"/>
                </a:spcBef>
              </a:pPr>
              <a:t>131</a:t>
            </a:fld>
            <a:endParaRPr lang="de-DE" altLang="ko-KR" sz="1300">
              <a:solidFill>
                <a:srgbClr val="000000"/>
              </a:solidFill>
            </a:endParaRPr>
          </a:p>
        </p:txBody>
      </p:sp>
      <p:sp>
        <p:nvSpPr>
          <p:cNvPr id="294915" name="Rectangle 2"/>
          <p:cNvSpPr>
            <a:spLocks noGrp="1" noRot="1" noChangeAspect="1" noChangeArrowheads="1" noTextEdit="1"/>
          </p:cNvSpPr>
          <p:nvPr>
            <p:ph type="sldImg"/>
          </p:nvPr>
        </p:nvSpPr>
        <p:spPr>
          <a:xfrm>
            <a:off x="139700" y="768350"/>
            <a:ext cx="6823075"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rPr>
              <a:pPr algn="r" eaLnBrk="1" hangingPunct="1">
                <a:spcBef>
                  <a:spcPct val="0"/>
                </a:spcBef>
              </a:pPr>
              <a:t>132</a:t>
            </a:fld>
            <a:endParaRPr lang="de-DE" altLang="ko-KR" sz="1300">
              <a:solidFill>
                <a:srgbClr val="000000"/>
              </a:solidFill>
            </a:endParaRPr>
          </a:p>
        </p:txBody>
      </p:sp>
      <p:sp>
        <p:nvSpPr>
          <p:cNvPr id="295939" name="Rectangle 2"/>
          <p:cNvSpPr>
            <a:spLocks noGrp="1" noRot="1" noChangeAspect="1" noChangeArrowheads="1" noTextEdit="1"/>
          </p:cNvSpPr>
          <p:nvPr>
            <p:ph type="sldImg"/>
          </p:nvPr>
        </p:nvSpPr>
        <p:spPr>
          <a:xfrm>
            <a:off x="139700" y="768350"/>
            <a:ext cx="6823075"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133</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3075"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134</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135</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0946F139-7357-4689-A932-464A28DEC4EB}" type="slidenum">
              <a:rPr lang="ko-KR" altLang="de-DE" smtClean="0"/>
              <a:pPr/>
              <a:t>‹#›</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6" name="Slide Number Placeholder 5"/>
          <p:cNvSpPr>
            <a:spLocks noGrp="1"/>
          </p:cNvSpPr>
          <p:nvPr>
            <p:ph type="sldNum" sz="quarter" idx="12"/>
          </p:nvPr>
        </p:nvSpPr>
        <p:spPr bwMode="gray"/>
        <p:txBody>
          <a:bodyPr>
            <a:noAutofit/>
          </a:bodyPr>
          <a:lstStyle>
            <a:lvl1pPr>
              <a:defRPr b="0"/>
            </a:lvl1pPr>
          </a:lstStyle>
          <a:p>
            <a:fld id="{C5A54915-9F8F-4340-AFCE-468C6E7C1249}" type="slidenum">
              <a:rPr lang="de-DE" altLang="ko-KR" smtClean="0"/>
              <a:pPr/>
              <a:t>‹#›</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7" name="Slide Number Placeholder 6"/>
          <p:cNvSpPr>
            <a:spLocks noGrp="1"/>
          </p:cNvSpPr>
          <p:nvPr>
            <p:ph type="sldNum" sz="quarter" idx="12"/>
          </p:nvPr>
        </p:nvSpPr>
        <p:spPr bwMode="gray"/>
        <p:txBody>
          <a:bodyPr/>
          <a:lstStyle>
            <a:lvl1pPr>
              <a:defRPr b="0"/>
            </a:lvl1pPr>
          </a:lstStyle>
          <a:p>
            <a:fld id="{9C72BBA8-B224-4FD1-B0B2-4C2F1F1F9A67}" type="slidenum">
              <a:rPr lang="de-DE" altLang="ko-KR" smtClean="0"/>
              <a:pPr/>
              <a:t>‹#›</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946F139-7357-4689-A932-464A28DEC4EB}" type="slidenum">
              <a:rPr lang="ko-KR" altLang="de-DE" smtClean="0"/>
              <a:pPr/>
              <a:t>‹#›</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0946F139-7357-4689-A932-464A28DEC4EB}" type="slidenum">
              <a:rPr lang="ko-KR" altLang="de-DE" smtClean="0"/>
              <a:pPr/>
              <a:t>‹#›</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5" name="Slide Number Placeholder 4"/>
          <p:cNvSpPr>
            <a:spLocks noGrp="1"/>
          </p:cNvSpPr>
          <p:nvPr>
            <p:ph type="sldNum" sz="quarter" idx="12"/>
          </p:nvPr>
        </p:nvSpPr>
        <p:spPr bwMode="gray"/>
        <p:txBody>
          <a:bodyPr/>
          <a:lstStyle>
            <a:lvl1pPr>
              <a:defRPr b="0"/>
            </a:lvl1pPr>
          </a:lstStyle>
          <a:p>
            <a:fld id="{644A5281-7604-43FD-B7CB-16C0369946E9}" type="slidenum">
              <a:rPr lang="de-DE" altLang="ko-KR" smtClean="0"/>
              <a:pPr/>
              <a:t>‹#›</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2 – </a:t>
            </a:r>
            <a:r>
              <a:rPr lang="ko-KR" altLang="en-US"/>
              <a:t>속단하기 </a:t>
            </a:r>
            <a:r>
              <a:rPr lang="en-US" altLang="ko-KR"/>
              <a:t>I</a:t>
            </a:r>
            <a:endParaRPr lang="ko-KR" altLang="ko-KR"/>
          </a:p>
        </p:txBody>
      </p:sp>
      <p:sp>
        <p:nvSpPr>
          <p:cNvPr id="4" name="Slide Number Placeholder 3"/>
          <p:cNvSpPr>
            <a:spLocks noGrp="1"/>
          </p:cNvSpPr>
          <p:nvPr>
            <p:ph type="sldNum" sz="quarter" idx="12"/>
          </p:nvPr>
        </p:nvSpPr>
        <p:spPr bwMode="gray"/>
        <p:txBody>
          <a:bodyPr/>
          <a:lstStyle>
            <a:lvl1pPr>
              <a:defRPr b="0"/>
            </a:lvl1pPr>
          </a:lstStyle>
          <a:p>
            <a:fld id="{BBC7DE2E-F4FC-40BD-9DCE-72D5E91247C8}" type="slidenum">
              <a:rPr lang="de-DE" altLang="ko-KR" smtClean="0"/>
              <a:pPr/>
              <a:t>‹#›</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065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086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kumimoji="0" lang="ko-KR" altLang="en-US" dirty="0">
                <a:solidFill>
                  <a:srgbClr val="004992"/>
                </a:solidFill>
              </a:rPr>
              <a:t>메타 인지 훈련 </a:t>
            </a:r>
            <a:r>
              <a:rPr kumimoji="0" lang="en-US" altLang="ko-KR" dirty="0">
                <a:solidFill>
                  <a:srgbClr val="004992"/>
                </a:solidFill>
              </a:rPr>
              <a:t>(MCT)</a:t>
            </a:r>
            <a:endParaRPr kumimoji="0"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latinLnBrk="0">
              <a:spcBef>
                <a:spcPts val="0"/>
              </a:spcBef>
              <a:spcAft>
                <a:spcPts val="0"/>
              </a:spcAft>
            </a:pPr>
            <a:endParaRPr kumimoji="0"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latinLnBrk="0">
              <a:spcBef>
                <a:spcPct val="0"/>
              </a:spcBef>
              <a:spcAft>
                <a:spcPts val="0"/>
              </a:spcAft>
              <a:buClrTx/>
              <a:buFontTx/>
              <a:buNone/>
            </a:pPr>
            <a:r>
              <a:rPr kumimoji="0" lang="ko-KR" altLang="en-US" sz="1000" dirty="0">
                <a:solidFill>
                  <a:srgbClr val="333333"/>
                </a:solidFill>
                <a:latin typeface="Calibri Light"/>
              </a:rPr>
              <a:t>이 모듈의 사진 사용은 작가와 저작권 소유자에게 허락 받았다</a:t>
            </a:r>
            <a:r>
              <a:rPr kumimoji="0" lang="en-US" altLang="ko-KR" sz="1000" dirty="0">
                <a:solidFill>
                  <a:srgbClr val="333333"/>
                </a:solidFill>
                <a:latin typeface="Calibri Light"/>
              </a:rPr>
              <a:t>. </a:t>
            </a:r>
            <a:r>
              <a:rPr kumimoji="0" lang="ko-KR" altLang="en-US" sz="1000" dirty="0">
                <a:solidFill>
                  <a:srgbClr val="333333"/>
                </a:solidFill>
                <a:latin typeface="Calibri Light"/>
              </a:rPr>
              <a:t>세부사항</a:t>
            </a:r>
            <a:r>
              <a:rPr kumimoji="0" lang="en-US" altLang="ko-KR" sz="1000" dirty="0">
                <a:solidFill>
                  <a:srgbClr val="333333"/>
                </a:solidFill>
                <a:latin typeface="Calibri Light"/>
              </a:rPr>
              <a:t>(</a:t>
            </a:r>
            <a:r>
              <a:rPr kumimoji="0" lang="ko-KR" altLang="en-US" sz="1000" dirty="0">
                <a:solidFill>
                  <a:srgbClr val="333333"/>
                </a:solidFill>
                <a:latin typeface="Calibri Light"/>
              </a:rPr>
              <a:t>작가</a:t>
            </a:r>
            <a:r>
              <a:rPr kumimoji="0" lang="en-US" altLang="ko-KR" sz="1000" dirty="0">
                <a:solidFill>
                  <a:srgbClr val="333333"/>
                </a:solidFill>
                <a:latin typeface="Calibri Light"/>
              </a:rPr>
              <a:t>, </a:t>
            </a:r>
            <a:r>
              <a:rPr kumimoji="0" lang="ko-KR" altLang="en-US" sz="1000" dirty="0">
                <a:solidFill>
                  <a:srgbClr val="333333"/>
                </a:solidFill>
                <a:latin typeface="Calibri Light"/>
              </a:rPr>
              <a:t>제목</a:t>
            </a:r>
            <a:r>
              <a:rPr kumimoji="0" lang="en-US" altLang="ko-KR" sz="1000" dirty="0">
                <a:solidFill>
                  <a:srgbClr val="333333"/>
                </a:solidFill>
                <a:latin typeface="Calibri Light"/>
              </a:rPr>
              <a:t>)</a:t>
            </a:r>
            <a:r>
              <a:rPr kumimoji="0" lang="ko-KR" altLang="en-US" sz="1000" dirty="0">
                <a:solidFill>
                  <a:srgbClr val="333333"/>
                </a:solidFill>
                <a:latin typeface="Calibri Light"/>
              </a:rPr>
              <a:t>은</a:t>
            </a:r>
            <a:r>
              <a:rPr kumimoji="0" lang="en-US" altLang="ko-KR" sz="1000" dirty="0">
                <a:solidFill>
                  <a:srgbClr val="333333"/>
                </a:solidFill>
                <a:latin typeface="Calibri Light"/>
              </a:rPr>
              <a:t>, </a:t>
            </a:r>
            <a:r>
              <a:rPr kumimoji="0" lang="ko-KR" altLang="en-US" sz="1000" dirty="0">
                <a:solidFill>
                  <a:srgbClr val="333333"/>
                </a:solidFill>
                <a:latin typeface="Calibri Light"/>
              </a:rPr>
              <a:t>이 프리젠테이션의 마지막 슬라이드에 언급</a:t>
            </a:r>
            <a:endParaRPr kumimoji="0"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84480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13903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596706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Tree>
    <p:extLst>
      <p:ext uri="{BB962C8B-B14F-4D97-AF65-F5344CB8AC3E}">
        <p14:creationId xmlns:p14="http://schemas.microsoft.com/office/powerpoint/2010/main" val="1413380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55648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202763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99815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8646482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506655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latinLnBrk="0">
              <a:spcBef>
                <a:spcPts val="0"/>
              </a:spcBef>
              <a:spcAft>
                <a:spcPts val="0"/>
              </a:spcAft>
            </a:pPr>
            <a:endParaRPr kumimoji="0"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4905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2 – </a:t>
            </a:r>
            <a:r>
              <a:rPr lang="ko-KR" altLang="en-US"/>
              <a:t>속단하기 </a:t>
            </a:r>
            <a:r>
              <a:rPr lang="en-US" altLang="ko-KR"/>
              <a:t>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946F139-7357-4689-A932-464A28DEC4EB}" type="slidenum">
              <a:rPr lang="ko-KR" altLang="de-DE" smtClean="0"/>
              <a:pPr/>
              <a:t>‹#›</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latinLnBrk="0">
              <a:spcBef>
                <a:spcPts val="0"/>
              </a:spcBef>
              <a:spcAft>
                <a:spcPts val="0"/>
              </a:spcAft>
            </a:pPr>
            <a:r>
              <a:rPr kumimoji="0" lang="de-DE">
                <a:solidFill>
                  <a:srgbClr val="333333"/>
                </a:solidFill>
              </a:rPr>
              <a:t>Entrenamiento Metacognitivo 8 – Stimmung</a:t>
            </a:r>
            <a:endParaRPr kumimoji="0"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latinLnBrk="0">
              <a:spcBef>
                <a:spcPts val="0"/>
              </a:spcBef>
              <a:spcAft>
                <a:spcPts val="0"/>
              </a:spcAft>
            </a:pPr>
            <a:fld id="{9B00EF49-7894-4F53-A8DD-F7DB3BFC5032}" type="slidenum">
              <a:rPr kumimoji="0" lang="de-DE" smtClean="0">
                <a:solidFill>
                  <a:srgbClr val="333333"/>
                </a:solidFill>
              </a:rPr>
              <a:pPr defTabSz="457123" fontAlgn="auto" latinLnBrk="0">
                <a:spcBef>
                  <a:spcPts val="0"/>
                </a:spcBef>
                <a:spcAft>
                  <a:spcPts val="0"/>
                </a:spcAft>
              </a:pPr>
              <a:t>‹#›</a:t>
            </a:fld>
            <a:endParaRPr kumimoji="0"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latinLnBrk="0">
              <a:spcBef>
                <a:spcPts val="0"/>
              </a:spcBef>
              <a:spcAft>
                <a:spcPts val="0"/>
              </a:spcAft>
            </a:pPr>
            <a:endParaRPr kumimoji="0"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1706739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2.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2 B </a:t>
            </a:r>
            <a:r>
              <a:rPr lang="en-US" altLang="ja-JP" dirty="0">
                <a:latin typeface="Calibri Light"/>
              </a:rPr>
              <a:t>– </a:t>
            </a:r>
            <a:r>
              <a:rPr lang="ko-KR" altLang="en-US" dirty="0"/>
              <a:t>속단하기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kumimoji="0" lang="pt-BR" sz="1600" dirty="0">
                <a:solidFill>
                  <a:srgbClr val="004992"/>
                </a:solidFill>
              </a:rPr>
              <a:t>© Moritz, Woodward &amp; Park</a:t>
            </a:r>
            <a:r>
              <a:rPr kumimoji="0" lang="nl-NL" sz="1600">
                <a:solidFill>
                  <a:srgbClr val="004992"/>
                </a:solidFill>
              </a:rPr>
              <a:t> (12|23)</a:t>
            </a:r>
            <a:endParaRPr kumimoji="0" lang="pt-BR" sz="1600" dirty="0">
              <a:solidFill>
                <a:srgbClr val="004992"/>
              </a:solidFill>
            </a:endParaRPr>
          </a:p>
          <a:p>
            <a:pPr fontAlgn="auto">
              <a:lnSpc>
                <a:spcPct val="100000"/>
              </a:lnSpc>
              <a:spcBef>
                <a:spcPts val="0"/>
              </a:spcBef>
            </a:pPr>
            <a:r>
              <a:rPr kumimoji="0" lang="pt-BR" sz="1600" dirty="0">
                <a:solidFill>
                  <a:srgbClr val="004992"/>
                </a:solidFill>
              </a:rPr>
              <a:t>www.uke.de/mct</a:t>
            </a:r>
          </a:p>
        </p:txBody>
      </p:sp>
    </p:spTree>
    <p:extLst>
      <p:ext uri="{BB962C8B-B14F-4D97-AF65-F5344CB8AC3E}">
        <p14:creationId xmlns:p14="http://schemas.microsoft.com/office/powerpoint/2010/main" val="39639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a:t>
            </a:fld>
            <a:endParaRPr lang="de-DE" altLang="ko-KR">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a:t>
            </a:fld>
            <a:endParaRPr lang="de-DE" altLang="ko-KR">
              <a:latin typeface="+mn-lt"/>
              <a:ea typeface="+mn-ea"/>
            </a:endParaRPr>
          </a:p>
        </p:txBody>
      </p:sp>
    </p:spTree>
    <p:extLst>
      <p:ext uri="{BB962C8B-B14F-4D97-AF65-F5344CB8AC3E}">
        <p14:creationId xmlns:p14="http://schemas.microsoft.com/office/powerpoint/2010/main" val="1360454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a:t>
            </a:fld>
            <a:endParaRPr lang="de-DE" altLang="ko-KR">
              <a:latin typeface="+mn-lt"/>
              <a:ea typeface="+mn-ea"/>
            </a:endParaRPr>
          </a:p>
        </p:txBody>
      </p:sp>
    </p:spTree>
    <p:extLst>
      <p:ext uri="{BB962C8B-B14F-4D97-AF65-F5344CB8AC3E}">
        <p14:creationId xmlns:p14="http://schemas.microsoft.com/office/powerpoint/2010/main" val="405237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급하게 결정하는 것 </a:t>
            </a:r>
            <a:r>
              <a:rPr lang="en-US" altLang="ko-KR" sz="2400" dirty="0">
                <a:solidFill>
                  <a:srgbClr val="333333"/>
                </a:solidFill>
                <a:latin typeface="+mn-lt"/>
              </a:rPr>
              <a:t>(</a:t>
            </a:r>
            <a:r>
              <a:rPr lang="ko-KR" altLang="en-US" sz="2400" dirty="0">
                <a:solidFill>
                  <a:srgbClr val="004992"/>
                </a:solidFill>
                <a:latin typeface="+mn-lt"/>
              </a:rPr>
              <a:t>위험</a:t>
            </a:r>
            <a:r>
              <a:rPr lang="en-US" altLang="ko-KR" sz="2400" dirty="0">
                <a:solidFill>
                  <a:srgbClr val="004992"/>
                </a:solidFill>
                <a:latin typeface="+mn-lt"/>
              </a:rPr>
              <a:t>: </a:t>
            </a:r>
            <a:r>
              <a:rPr lang="ko-KR" altLang="en-US" sz="2400" dirty="0">
                <a:solidFill>
                  <a:srgbClr val="333333"/>
                </a:solidFill>
                <a:latin typeface="+mn-lt"/>
              </a:rPr>
              <a:t>어설픈 결정</a:t>
            </a:r>
            <a:r>
              <a:rPr lang="en-US" altLang="ko-KR" sz="2400" dirty="0">
                <a:solidFill>
                  <a:srgbClr val="333333"/>
                </a:solidFill>
                <a:latin typeface="+mn-lt"/>
              </a:rPr>
              <a:t>)</a:t>
            </a:r>
            <a:br>
              <a:rPr lang="en-US" altLang="ko-KR" sz="2400" dirty="0">
                <a:solidFill>
                  <a:srgbClr val="333333"/>
                </a:solidFill>
                <a:latin typeface="+mn-lt"/>
              </a:rPr>
            </a:br>
            <a:r>
              <a:rPr lang="ko-KR" altLang="en-US" sz="2400" i="1" dirty="0">
                <a:solidFill>
                  <a:srgbClr val="333333"/>
                </a:solidFill>
                <a:latin typeface="+mn-lt"/>
              </a:rPr>
              <a:t>그리고</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a:t>
            </a:fld>
            <a:endParaRPr lang="de-DE" altLang="ko-KR">
              <a:latin typeface="+mn-lt"/>
              <a:ea typeface="+mn-ea"/>
            </a:endParaRPr>
          </a:p>
        </p:txBody>
      </p:sp>
    </p:spTree>
    <p:extLst>
      <p:ext uri="{BB962C8B-B14F-4D97-AF65-F5344CB8AC3E}">
        <p14:creationId xmlns:p14="http://schemas.microsoft.com/office/powerpoint/2010/main" val="1077099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a:t>
            </a:r>
            <a:endParaRPr lang="en-US" sz="3600">
              <a:latin typeface="+mn-lt"/>
              <a:ea typeface="+mn-ea"/>
              <a:cs typeface="+mn-cs"/>
            </a:endParaRPr>
          </a:p>
        </p:txBody>
      </p:sp>
      <p:sp>
        <p:nvSpPr>
          <p:cNvPr id="33794"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ko-KR" altLang="en-US" sz="2400" dirty="0">
                <a:solidFill>
                  <a:srgbClr val="333333"/>
                </a:solidFill>
              </a:rPr>
              <a:t>우리는 종종 우리의 주위에 매우 복잡한 정보들에 기초해서 판단해야 한다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때때로</a:t>
            </a:r>
            <a:r>
              <a:rPr lang="en-US" altLang="ko-KR" sz="2400" dirty="0">
                <a:solidFill>
                  <a:srgbClr val="333333"/>
                </a:solidFill>
              </a:rPr>
              <a:t>, </a:t>
            </a:r>
            <a:r>
              <a:rPr lang="ko-KR" altLang="en-US" sz="2400" dirty="0">
                <a:solidFill>
                  <a:srgbClr val="333333"/>
                </a:solidFill>
              </a:rPr>
              <a:t>우리는 </a:t>
            </a:r>
            <a:r>
              <a:rPr lang="en-US" altLang="ko-KR" sz="2400" dirty="0">
                <a:solidFill>
                  <a:srgbClr val="333333"/>
                </a:solidFill>
              </a:rPr>
              <a:t>100%</a:t>
            </a:r>
            <a:r>
              <a:rPr lang="ko-KR" altLang="en-US" sz="2400" dirty="0">
                <a:solidFill>
                  <a:srgbClr val="333333"/>
                </a:solidFill>
              </a:rPr>
              <a:t>의 보증 없이 어떤 것을 결론 내린다</a:t>
            </a:r>
            <a:r>
              <a:rPr lang="en-US" altLang="ko-KR" sz="2400" dirty="0">
                <a:solidFill>
                  <a:srgbClr val="333333"/>
                </a:solidFill>
              </a:rPr>
              <a:t>.</a:t>
            </a:r>
          </a:p>
          <a:p>
            <a:pPr marL="342900" indent="-342900" eaLnBrk="1" hangingPunct="1">
              <a:buClr>
                <a:srgbClr val="333333"/>
              </a:buClr>
              <a:buFont typeface="WingDings"/>
              <a:buChar char=""/>
            </a:pPr>
            <a:r>
              <a:rPr lang="ko-KR" altLang="en-US" sz="2400" dirty="0">
                <a:solidFill>
                  <a:srgbClr val="333333"/>
                </a:solidFill>
              </a:rPr>
              <a:t>중용은 다음 사이에서 이루어 져야 한다</a:t>
            </a:r>
            <a:r>
              <a:rPr lang="en-US" altLang="ko-KR" sz="2400" dirty="0">
                <a:solidFill>
                  <a:srgbClr val="333333"/>
                </a:solidFill>
              </a:rPr>
              <a:t>:</a:t>
            </a:r>
          </a:p>
          <a:p>
            <a:pPr marL="774827" lvl="3" indent="-342900">
              <a:spcBef>
                <a:spcPts val="1999"/>
              </a:spcBef>
              <a:buClr>
                <a:srgbClr val="333333"/>
              </a:buClr>
              <a:buFont typeface="WingDings"/>
              <a:buChar char=""/>
            </a:pPr>
            <a:r>
              <a:rPr lang="ko-KR" altLang="en-US" sz="2400" dirty="0">
                <a:solidFill>
                  <a:srgbClr val="333333"/>
                </a:solidFill>
                <a:latin typeface="+mn-lt"/>
              </a:rPr>
              <a:t>급하게 결정하는 것 </a:t>
            </a:r>
            <a:r>
              <a:rPr lang="en-US" altLang="ko-KR" sz="2400" dirty="0">
                <a:solidFill>
                  <a:srgbClr val="333333"/>
                </a:solidFill>
                <a:latin typeface="+mn-lt"/>
              </a:rPr>
              <a:t>(</a:t>
            </a:r>
            <a:r>
              <a:rPr lang="ko-KR" altLang="en-US" sz="2400" dirty="0">
                <a:solidFill>
                  <a:srgbClr val="004992"/>
                </a:solidFill>
                <a:latin typeface="+mn-lt"/>
              </a:rPr>
              <a:t>위험</a:t>
            </a:r>
            <a:r>
              <a:rPr lang="en-US" altLang="ko-KR" sz="2400" dirty="0">
                <a:solidFill>
                  <a:srgbClr val="004992"/>
                </a:solidFill>
                <a:latin typeface="+mn-lt"/>
              </a:rPr>
              <a:t>: </a:t>
            </a:r>
            <a:r>
              <a:rPr lang="ko-KR" altLang="en-US" sz="2400" dirty="0">
                <a:solidFill>
                  <a:srgbClr val="333333"/>
                </a:solidFill>
                <a:latin typeface="+mn-lt"/>
              </a:rPr>
              <a:t>어설픈 결정</a:t>
            </a:r>
            <a:r>
              <a:rPr lang="en-US" altLang="ko-KR" sz="2400" dirty="0">
                <a:solidFill>
                  <a:srgbClr val="333333"/>
                </a:solidFill>
                <a:latin typeface="+mn-lt"/>
              </a:rPr>
              <a:t>)</a:t>
            </a:r>
            <a:br>
              <a:rPr lang="en-US" altLang="ko-KR" sz="2400" dirty="0">
                <a:solidFill>
                  <a:srgbClr val="333333"/>
                </a:solidFill>
                <a:latin typeface="+mn-lt"/>
              </a:rPr>
            </a:br>
            <a:r>
              <a:rPr lang="ko-KR" altLang="en-US" sz="2400" i="1" dirty="0">
                <a:solidFill>
                  <a:srgbClr val="333333"/>
                </a:solidFill>
                <a:latin typeface="+mn-lt"/>
              </a:rPr>
              <a:t>그리고</a:t>
            </a:r>
          </a:p>
          <a:p>
            <a:pPr marL="774827" lvl="3" indent="-342900">
              <a:spcBef>
                <a:spcPts val="1999"/>
              </a:spcBef>
              <a:buClr>
                <a:srgbClr val="333333"/>
              </a:buClr>
              <a:buFont typeface="WingDings"/>
              <a:buChar char=""/>
            </a:pPr>
            <a:r>
              <a:rPr lang="ko-KR" altLang="en-US" sz="2400" dirty="0">
                <a:solidFill>
                  <a:srgbClr val="333333"/>
                </a:solidFill>
                <a:latin typeface="+mn-lt"/>
              </a:rPr>
              <a:t>과도하게 정확하게 하는 것 </a:t>
            </a:r>
            <a:r>
              <a:rPr lang="en-US" altLang="ko-KR" sz="2400" dirty="0">
                <a:solidFill>
                  <a:srgbClr val="333333"/>
                </a:solidFill>
                <a:latin typeface="+mn-lt"/>
              </a:rPr>
              <a:t>(</a:t>
            </a:r>
            <a:r>
              <a:rPr lang="ko-KR" altLang="en-US" sz="2400" dirty="0">
                <a:solidFill>
                  <a:srgbClr val="004992"/>
                </a:solidFill>
                <a:latin typeface="+mn-lt"/>
              </a:rPr>
              <a:t>단점</a:t>
            </a:r>
            <a:r>
              <a:rPr lang="en-US" altLang="ko-KR" sz="2400" dirty="0">
                <a:solidFill>
                  <a:srgbClr val="004992"/>
                </a:solidFill>
                <a:latin typeface="+mn-lt"/>
              </a:rPr>
              <a:t>: </a:t>
            </a:r>
            <a:r>
              <a:rPr lang="ko-KR" altLang="en-US" sz="2400" dirty="0">
                <a:solidFill>
                  <a:srgbClr val="333333"/>
                </a:solidFill>
                <a:latin typeface="+mn-lt"/>
              </a:rPr>
              <a:t>시간손실</a:t>
            </a:r>
            <a:r>
              <a:rPr lang="en-US" altLang="ko-KR" sz="2400" dirty="0">
                <a:solidFill>
                  <a:srgbClr val="333333"/>
                </a:solidFill>
                <a:latin typeface="+mn-lt"/>
              </a:rPr>
              <a:t>)</a:t>
            </a:r>
            <a:endParaRPr lang="ko-KR"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a:t>
            </a:fld>
            <a:endParaRPr lang="de-DE" altLang="ko-KR">
              <a:latin typeface="+mn-lt"/>
              <a:ea typeface="+mn-ea"/>
            </a:endParaRPr>
          </a:p>
        </p:txBody>
      </p:sp>
    </p:spTree>
    <p:extLst>
      <p:ext uri="{BB962C8B-B14F-4D97-AF65-F5344CB8AC3E}">
        <p14:creationId xmlns:p14="http://schemas.microsoft.com/office/powerpoint/2010/main" val="1164846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7</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803016083"/>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8</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3049082734"/>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조금 다른 설명들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원격 조정되는 항공기 모델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그릇된 해석은 중요하지 않다</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ko-KR"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7721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ko-KR" sz="3600">
                <a:latin typeface="+mn-lt"/>
                <a:ea typeface="+mn-ea"/>
                <a:cs typeface="+mn-cs"/>
              </a:rPr>
              <a:t>100%</a:t>
            </a:r>
            <a:r>
              <a:rPr lang="ko-KR" altLang="en-US" sz="3600">
                <a:latin typeface="+mn-lt"/>
                <a:ea typeface="+mn-ea"/>
                <a:cs typeface="+mn-cs"/>
              </a:rPr>
              <a:t>보증 없는 추측</a:t>
            </a:r>
            <a:endParaRPr lang="ko-KR"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644A5281-7604-43FD-B7CB-16C0369946E9}" type="slidenum">
              <a:rPr lang="de-DE" altLang="ko-KR" smtClean="0">
                <a:latin typeface="+mn-lt"/>
                <a:ea typeface="+mn-ea"/>
              </a:rPr>
              <a:pPr/>
              <a:t>9</a:t>
            </a:fld>
            <a:endParaRPr lang="de-DE" altLang="ko-KR">
              <a:latin typeface="+mn-lt"/>
              <a:ea typeface="+mn-ea"/>
            </a:endParaRPr>
          </a:p>
        </p:txBody>
      </p:sp>
      <p:graphicFrame>
        <p:nvGraphicFramePr>
          <p:cNvPr id="6" name="Group 29"/>
          <p:cNvGraphicFramePr>
            <a:graphicFrameLocks noGrp="1"/>
          </p:cNvGraphicFramePr>
          <p:nvPr>
            <p:extLst>
              <p:ext uri="{D42A27DB-BD31-4B8C-83A1-F6EECF244321}">
                <p14:modId xmlns:p14="http://schemas.microsoft.com/office/powerpoint/2010/main" val="4103018984"/>
              </p:ext>
            </p:extLst>
          </p:nvPr>
        </p:nvGraphicFramePr>
        <p:xfrm>
          <a:off x="408955" y="2029968"/>
          <a:ext cx="11376000" cy="4114812"/>
        </p:xfrm>
        <a:graphic>
          <a:graphicData uri="http://schemas.openxmlformats.org/drawingml/2006/table">
            <a:tbl>
              <a:tblPr>
                <a:tableStyleId>{21E4AEA4-8DFA-4A89-87EB-49C32662AFE0}</a:tableStyleId>
              </a:tblPr>
              <a:tblGrid>
                <a:gridCol w="3168352">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56873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사건</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해석</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000000"/>
                          </a:solidFill>
                          <a:effectLst/>
                          <a:latin typeface="+mn-lt"/>
                          <a:ea typeface="+mn-ea"/>
                          <a:cs typeface="+mn-cs"/>
                        </a:rPr>
                        <a:t>판단되는 것</a:t>
                      </a:r>
                      <a:r>
                        <a:rPr kumimoji="0" lang="en-US" altLang="ko-KR" sz="2400" b="0" i="0" u="none" strike="noStrike" cap="none" normalizeH="0" baseline="0">
                          <a:ln>
                            <a:noFill/>
                          </a:ln>
                          <a:solidFill>
                            <a:srgbClr val="000000"/>
                          </a:solidFill>
                          <a:effectLst/>
                          <a:latin typeface="+mn-lt"/>
                          <a:ea typeface="+mn-ea"/>
                          <a:cs typeface="+mn-cs"/>
                        </a:rPr>
                        <a:t>? </a:t>
                      </a:r>
                      <a:endParaRPr kumimoji="0" lang="de-DE" sz="24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아침하늘에 작은 날개 짓을 하는 물체</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dirty="0">
                          <a:ln>
                            <a:noFill/>
                          </a:ln>
                          <a:solidFill>
                            <a:srgbClr val="333333"/>
                          </a:solidFill>
                          <a:effectLst/>
                          <a:latin typeface="+mn-lt"/>
                          <a:ea typeface="+mn-ea"/>
                          <a:cs typeface="+mn-cs"/>
                        </a:rPr>
                        <a:t>새</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조금 다른 설명들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원격 조정되는 항공기 모델 </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그릇된 해석은 중요하지 않다</a:t>
                      </a:r>
                      <a:r>
                        <a:rPr kumimoji="0" lang="en-US" altLang="ko-KR"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당신의 집 수풀주변은 밤에 소리가 난다</a:t>
                      </a:r>
                      <a:r>
                        <a:rPr kumimoji="0" lang="en-US" altLang="ko-KR" sz="2400" b="0" i="0" u="none" strike="noStrike" cap="none" normalizeH="0" baseline="0">
                          <a:ln>
                            <a:noFill/>
                          </a:ln>
                          <a:solidFill>
                            <a:srgbClr val="333333"/>
                          </a:solidFill>
                          <a:effectLst/>
                          <a:latin typeface="+mn-lt"/>
                          <a:ea typeface="+mn-ea"/>
                          <a:cs typeface="+mn-cs"/>
                        </a:rPr>
                        <a:t>. </a:t>
                      </a:r>
                      <a:r>
                        <a:rPr kumimoji="0" lang="ko-KR" altLang="en-US" sz="2400" b="0" i="0" u="none" strike="noStrike" cap="none" normalizeH="0" baseline="0">
                          <a:ln>
                            <a:noFill/>
                          </a:ln>
                          <a:solidFill>
                            <a:srgbClr val="333333"/>
                          </a:solidFill>
                          <a:effectLst/>
                          <a:latin typeface="+mn-lt"/>
                          <a:ea typeface="+mn-ea"/>
                          <a:cs typeface="+mn-cs"/>
                        </a:rPr>
                        <a:t>이것은 당신의 이웃 중에 강도들이 있다는 것이다</a:t>
                      </a:r>
                      <a:r>
                        <a:rPr kumimoji="0" lang="en-US" altLang="ko-KR" sz="2400" b="0" i="0" u="none" strike="noStrike" cap="none" normalizeH="0" baseline="0">
                          <a:ln>
                            <a:noFill/>
                          </a:ln>
                          <a:solidFill>
                            <a:srgbClr val="333333"/>
                          </a:solidFill>
                          <a:effectLst/>
                          <a:latin typeface="+mn-lt"/>
                          <a:ea typeface="+mn-ea"/>
                          <a:cs typeface="+mn-cs"/>
                        </a:rPr>
                        <a:t>.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0" i="0" u="none" strike="noStrike" cap="none" normalizeH="0" baseline="0">
                          <a:ln>
                            <a:noFill/>
                          </a:ln>
                          <a:solidFill>
                            <a:srgbClr val="333333"/>
                          </a:solidFill>
                          <a:effectLst/>
                          <a:latin typeface="+mn-lt"/>
                          <a:ea typeface="+mn-ea"/>
                          <a:cs typeface="+mn-cs"/>
                        </a:rPr>
                        <a:t>강도</a:t>
                      </a:r>
                      <a:r>
                        <a:rPr kumimoji="0" lang="en-US" altLang="ko-KR"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400" b="1" i="0" u="none" strike="noStrike" cap="none" normalizeH="0" baseline="0" dirty="0">
                          <a:ln>
                            <a:noFill/>
                          </a:ln>
                          <a:solidFill>
                            <a:srgbClr val="333333"/>
                          </a:solidFill>
                          <a:effectLst/>
                          <a:latin typeface="+mn-lt"/>
                          <a:ea typeface="+mn-ea"/>
                          <a:cs typeface="+mn-cs"/>
                        </a:rPr>
                        <a:t>아마 </a:t>
                      </a:r>
                      <a:r>
                        <a:rPr kumimoji="0" lang="en-US" altLang="ko-KR" sz="2400" b="1" i="0" u="none" strike="noStrike" cap="none" normalizeH="0" baseline="0" dirty="0">
                          <a:ln>
                            <a:noFill/>
                          </a:ln>
                          <a:solidFill>
                            <a:srgbClr val="333333"/>
                          </a:solidFill>
                          <a:effectLst/>
                          <a:latin typeface="+mn-lt"/>
                          <a:ea typeface="+mn-ea"/>
                          <a:cs typeface="+mn-cs"/>
                        </a:rPr>
                        <a:t>–</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그러나 이것은 다른 설명</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예 수풀 속에 고양이</a:t>
                      </a:r>
                      <a:r>
                        <a:rPr kumimoji="0" lang="en-US" altLang="ko-KR" sz="2400" b="0" i="0" u="none" strike="noStrike" cap="none" normalizeH="0" baseline="0" dirty="0">
                          <a:ln>
                            <a:noFill/>
                          </a:ln>
                          <a:solidFill>
                            <a:srgbClr val="333333"/>
                          </a:solidFill>
                          <a:effectLst/>
                          <a:latin typeface="+mn-lt"/>
                          <a:ea typeface="+mn-ea"/>
                          <a:cs typeface="+mn-cs"/>
                        </a:rPr>
                        <a:t>, </a:t>
                      </a:r>
                      <a:r>
                        <a:rPr kumimoji="0" lang="ko-KR" altLang="en-US" sz="2400" b="0" i="0" u="none" strike="noStrike" cap="none" normalizeH="0" baseline="0" dirty="0">
                          <a:ln>
                            <a:noFill/>
                          </a:ln>
                          <a:solidFill>
                            <a:srgbClr val="333333"/>
                          </a:solidFill>
                          <a:effectLst/>
                          <a:latin typeface="+mn-lt"/>
                          <a:ea typeface="+mn-ea"/>
                          <a:cs typeface="+mn-cs"/>
                        </a:rPr>
                        <a:t>바람 </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의 여지가 있고 돌을 던지는 것과 같은 행동을 고려할 때 아마도 중요할 것이다</a:t>
                      </a:r>
                      <a:r>
                        <a:rPr kumimoji="0" lang="en-US" altLang="ko-KR" sz="2400" b="0" i="0" u="none" strike="noStrike" cap="none" normalizeH="0" baseline="0" dirty="0">
                          <a:ln>
                            <a:noFill/>
                          </a:ln>
                          <a:solidFill>
                            <a:srgbClr val="333333"/>
                          </a:solidFill>
                          <a:effectLst/>
                          <a:latin typeface="+mn-lt"/>
                          <a:ea typeface="+mn-ea"/>
                          <a:cs typeface="+mn-cs"/>
                        </a:rPr>
                        <a:t>(</a:t>
                      </a:r>
                      <a:r>
                        <a:rPr kumimoji="0" lang="ko-KR" altLang="en-US" sz="2400" b="0" i="0" u="none" strike="noStrike" cap="none" normalizeH="0" baseline="0" dirty="0">
                          <a:ln>
                            <a:noFill/>
                          </a:ln>
                          <a:solidFill>
                            <a:srgbClr val="333333"/>
                          </a:solidFill>
                          <a:effectLst/>
                          <a:latin typeface="+mn-lt"/>
                          <a:ea typeface="+mn-ea"/>
                          <a:cs typeface="+mn-cs"/>
                        </a:rPr>
                        <a:t>당신의 이웃의 애완동물이 상처 입는 것</a:t>
                      </a:r>
                      <a:r>
                        <a:rPr kumimoji="0" lang="en-US" altLang="ko-KR" sz="2400" b="0" i="0" u="none" strike="noStrike" cap="none" normalizeH="0" baseline="0" dirty="0">
                          <a:ln>
                            <a:noFill/>
                          </a:ln>
                          <a:solidFill>
                            <a:srgbClr val="333333"/>
                          </a:solidFill>
                          <a:effectLst/>
                          <a:latin typeface="+mn-lt"/>
                          <a:ea typeface="+mn-ea"/>
                          <a:cs typeface="+mn-cs"/>
                        </a:rPr>
                        <a:t>).</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69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330694189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a:t>
            </a:fld>
            <a:endParaRPr lang="de-DE" altLang="ko-KR">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90341206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중세 때의 마녀 재판</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여자들은 때때로 단지 그녀들이 늙거나 붉은 머리카락을 가졌다는 이유로 마녀로 신고되었다 </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매카시즘</a:t>
                      </a:r>
                      <a:r>
                        <a:rPr kumimoji="0" lang="en-US" altLang="ko-KR" sz="1800" b="0" i="0" u="none" strike="noStrike" cap="none" normalizeH="0" baseline="0" dirty="0">
                          <a:ln>
                            <a:noFill/>
                          </a:ln>
                          <a:solidFill>
                            <a:srgbClr val="004992"/>
                          </a:solidFill>
                          <a:effectLst/>
                          <a:latin typeface="+mn-lt"/>
                          <a:ea typeface="+mn-ea"/>
                          <a:cs typeface="+mn-cs"/>
                        </a:rPr>
                        <a:t>-</a:t>
                      </a:r>
                      <a:r>
                        <a:rPr kumimoji="0" lang="ko-KR" altLang="en-US" sz="1800" b="0" i="0" u="none" strike="noStrike" cap="none" normalizeH="0" baseline="0" dirty="0">
                          <a:ln>
                            <a:noFill/>
                          </a:ln>
                          <a:solidFill>
                            <a:srgbClr val="004992"/>
                          </a:solidFill>
                          <a:effectLst/>
                          <a:latin typeface="+mn-lt"/>
                          <a:ea typeface="+mn-ea"/>
                          <a:cs typeface="+mn-cs"/>
                        </a:rPr>
                        <a:t>시대 </a:t>
                      </a:r>
                      <a:r>
                        <a:rPr kumimoji="0" lang="en-US" altLang="ko-KR" sz="1800" b="0" i="0" u="none" strike="noStrike" cap="none" normalizeH="0" baseline="0" dirty="0">
                          <a:ln>
                            <a:noFill/>
                          </a:ln>
                          <a:solidFill>
                            <a:srgbClr val="004992"/>
                          </a:solidFill>
                          <a:effectLst/>
                          <a:latin typeface="+mn-lt"/>
                          <a:ea typeface="+mn-ea"/>
                          <a:cs typeface="+mn-cs"/>
                        </a:rPr>
                        <a:t>(USA,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자유주의적 생각들의 표현은 많은 거짓 고발들을 이끌어내었다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공산당이 되는 것</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a:t>
            </a:fld>
            <a:endParaRPr lang="de-DE" altLang="ko-KR">
              <a:latin typeface="+mn-lt"/>
              <a:ea typeface="+mn-ea"/>
            </a:endParaRPr>
          </a:p>
        </p:txBody>
      </p:sp>
    </p:spTree>
    <p:extLst>
      <p:ext uri="{BB962C8B-B14F-4D97-AF65-F5344CB8AC3E}">
        <p14:creationId xmlns:p14="http://schemas.microsoft.com/office/powerpoint/2010/main" val="1294554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
          <p:cNvGraphicFramePr>
            <a:graphicFrameLocks noGrp="1"/>
          </p:cNvGraphicFramePr>
          <p:nvPr>
            <p:extLst>
              <p:ext uri="{D42A27DB-BD31-4B8C-83A1-F6EECF244321}">
                <p14:modId xmlns:p14="http://schemas.microsoft.com/office/powerpoint/2010/main" val="208682549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역사</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중세 때의 마녀 재판</a:t>
                      </a:r>
                      <a:r>
                        <a:rPr kumimoji="0" lang="en-US" altLang="ko-K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여자들은 때때로 단지 그녀들이 늙거나 붉은 머리카락을 가졌다는 이유로 마녀로 신고되었다 </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ko-KR" altLang="en-US" sz="1800" b="0" i="0" u="none" strike="noStrike" cap="none" normalizeH="0" baseline="0" dirty="0">
                          <a:ln>
                            <a:noFill/>
                          </a:ln>
                          <a:solidFill>
                            <a:srgbClr val="004992"/>
                          </a:solidFill>
                          <a:effectLst/>
                          <a:latin typeface="+mn-lt"/>
                          <a:ea typeface="+mn-ea"/>
                          <a:cs typeface="+mn-cs"/>
                        </a:rPr>
                        <a:t>매카시즘</a:t>
                      </a:r>
                      <a:r>
                        <a:rPr kumimoji="0" lang="en-US" altLang="ko-KR" sz="1800" b="0" i="0" u="none" strike="noStrike" cap="none" normalizeH="0" baseline="0" dirty="0">
                          <a:ln>
                            <a:noFill/>
                          </a:ln>
                          <a:solidFill>
                            <a:srgbClr val="004992"/>
                          </a:solidFill>
                          <a:effectLst/>
                          <a:latin typeface="+mn-lt"/>
                          <a:ea typeface="+mn-ea"/>
                          <a:cs typeface="+mn-cs"/>
                        </a:rPr>
                        <a:t>-</a:t>
                      </a:r>
                      <a:r>
                        <a:rPr kumimoji="0" lang="ko-KR" altLang="en-US" sz="1800" b="0" i="0" u="none" strike="noStrike" cap="none" normalizeH="0" baseline="0" dirty="0">
                          <a:ln>
                            <a:noFill/>
                          </a:ln>
                          <a:solidFill>
                            <a:srgbClr val="004992"/>
                          </a:solidFill>
                          <a:effectLst/>
                          <a:latin typeface="+mn-lt"/>
                          <a:ea typeface="+mn-ea"/>
                          <a:cs typeface="+mn-cs"/>
                        </a:rPr>
                        <a:t>시대 </a:t>
                      </a:r>
                      <a:r>
                        <a:rPr kumimoji="0" lang="en-US" altLang="ko-KR" sz="1800" b="0" i="0" u="none" strike="noStrike" cap="none" normalizeH="0" baseline="0" dirty="0">
                          <a:ln>
                            <a:noFill/>
                          </a:ln>
                          <a:solidFill>
                            <a:srgbClr val="004992"/>
                          </a:solidFill>
                          <a:effectLst/>
                          <a:latin typeface="+mn-lt"/>
                          <a:ea typeface="+mn-ea"/>
                          <a:cs typeface="+mn-cs"/>
                        </a:rPr>
                        <a:t>(USA,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ko-KR" altLang="en-US" sz="1800" b="0" i="0" u="none" strike="noStrike" cap="none" normalizeH="0" baseline="0" dirty="0">
                          <a:ln>
                            <a:noFill/>
                          </a:ln>
                          <a:solidFill>
                            <a:srgbClr val="333333"/>
                          </a:solidFill>
                          <a:effectLst/>
                          <a:latin typeface="+mn-lt"/>
                          <a:ea typeface="+mn-ea"/>
                          <a:cs typeface="+mn-cs"/>
                        </a:rPr>
                        <a:t>자유주의적 생각들의 표현은 많은 거짓 고발들을 이끌어내었다</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공산당이 되는 것</a:t>
                      </a:r>
                      <a:r>
                        <a:rPr kumimoji="0" lang="en-US" altLang="ko-KR"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미디어</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비약 결론 “행동에서”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a:t>
            </a:fld>
            <a:endParaRPr lang="de-DE" altLang="ko-KR">
              <a:latin typeface="+mn-lt"/>
              <a:ea typeface="+mn-ea"/>
            </a:endParaRPr>
          </a:p>
        </p:txBody>
      </p:sp>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4"/>
          <p:cNvSpPr txBox="1">
            <a:spLocks noChangeArrowheads="1"/>
          </p:cNvSpPr>
          <p:nvPr/>
        </p:nvSpPr>
        <p:spPr bwMode="auto">
          <a:xfrm>
            <a:off x="5305499" y="4581128"/>
            <a:ext cx="637706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ko-KR" sz="1800" dirty="0">
                <a:latin typeface="Calibri Light"/>
              </a:rPr>
              <a:t>1938</a:t>
            </a:r>
            <a:r>
              <a:rPr lang="ko-KR" altLang="en-US" sz="1800" dirty="0">
                <a:latin typeface="Calibri Light"/>
              </a:rPr>
              <a:t>년 라디오에서 오손 웰즈에 의해서 우주전쟁이 방송되었고</a:t>
            </a:r>
            <a:r>
              <a:rPr lang="en-US" altLang="ko-KR" sz="1800" dirty="0">
                <a:latin typeface="Calibri Light"/>
              </a:rPr>
              <a:t>, </a:t>
            </a:r>
            <a:r>
              <a:rPr lang="ko-KR" altLang="en-US" sz="1800" dirty="0">
                <a:latin typeface="Calibri Light"/>
              </a:rPr>
              <a:t>뉴욕의 일반대중에게 공포를 야기시켰고</a:t>
            </a:r>
            <a:r>
              <a:rPr lang="en-US" altLang="ko-KR" sz="1800" dirty="0">
                <a:latin typeface="Calibri Light"/>
              </a:rPr>
              <a:t>, </a:t>
            </a:r>
            <a:r>
              <a:rPr lang="ko-KR" altLang="en-US" sz="1800" dirty="0">
                <a:latin typeface="Calibri Light"/>
              </a:rPr>
              <a:t>그 후 많은 청취자들이 우주인이 정말 지구를 공격했다고 믿었다</a:t>
            </a:r>
            <a:r>
              <a:rPr lang="en-US" altLang="ko-KR" sz="1800" dirty="0">
                <a:latin typeface="Calibri Light"/>
              </a:rPr>
              <a:t>.</a:t>
            </a:r>
          </a:p>
          <a:p>
            <a:pPr eaLnBrk="1" hangingPunct="1">
              <a:spcBef>
                <a:spcPts val="1200"/>
              </a:spcBef>
              <a:buClrTx/>
              <a:buFontTx/>
              <a:buNone/>
            </a:pPr>
            <a:r>
              <a:rPr lang="ko-KR" altLang="en-US" sz="1800" dirty="0">
                <a:solidFill>
                  <a:srgbClr val="004992"/>
                </a:solidFill>
                <a:latin typeface="Calibri Light"/>
              </a:rPr>
              <a:t>그릇된 가정</a:t>
            </a:r>
            <a:r>
              <a:rPr lang="en-US" altLang="ko-KR" sz="1800" dirty="0">
                <a:solidFill>
                  <a:srgbClr val="004992"/>
                </a:solidFill>
                <a:latin typeface="Calibri Light"/>
              </a:rPr>
              <a:t>:</a:t>
            </a:r>
            <a:r>
              <a:rPr lang="en-US" altLang="ko-KR" sz="1800" dirty="0">
                <a:latin typeface="Calibri Light"/>
              </a:rPr>
              <a:t> </a:t>
            </a:r>
            <a:r>
              <a:rPr lang="ko-KR" altLang="en-US" sz="1800" dirty="0">
                <a:latin typeface="Calibri Light"/>
              </a:rPr>
              <a:t>라디오에서는 사실만을 방송함에 틀림없다</a:t>
            </a:r>
            <a:r>
              <a:rPr lang="en-US" altLang="ko-KR" sz="1800" dirty="0">
                <a:latin typeface="Calibri Light"/>
              </a:rPr>
              <a:t>!</a:t>
            </a:r>
            <a:endParaRPr lang="de-DE" altLang="de-DE" sz="1800" dirty="0">
              <a:latin typeface="Calibri Light"/>
            </a:endParaRPr>
          </a:p>
        </p:txBody>
      </p:sp>
    </p:spTree>
    <p:extLst>
      <p:ext uri="{BB962C8B-B14F-4D97-AF65-F5344CB8AC3E}">
        <p14:creationId xmlns:p14="http://schemas.microsoft.com/office/powerpoint/2010/main" val="248571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Text Box 7"/>
          <p:cNvSpPr txBox="1">
            <a:spLocks noChangeArrowheads="1"/>
          </p:cNvSpPr>
          <p:nvPr/>
        </p:nvSpPr>
        <p:spPr bwMode="auto">
          <a:xfrm>
            <a:off x="8079304" y="3682330"/>
            <a:ext cx="272274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ct val="50000"/>
              </a:spcBef>
              <a:buClrTx/>
              <a:buFontTx/>
              <a:buNone/>
            </a:pPr>
            <a:endParaRPr kumimoji="0" lang="en-US" altLang="de-DE" sz="4000">
              <a:latin typeface="Times New Roman" panose="02020603050405020304" pitchFamily="18" charset="0"/>
            </a:endParaRPr>
          </a:p>
        </p:txBody>
      </p:sp>
      <p:sp>
        <p:nvSpPr>
          <p:cNvPr id="40968" name="Text Box 8"/>
          <p:cNvSpPr txBox="1">
            <a:spLocks noChangeArrowheads="1"/>
          </p:cNvSpPr>
          <p:nvPr/>
        </p:nvSpPr>
        <p:spPr bwMode="auto">
          <a:xfrm>
            <a:off x="8079304" y="3620417"/>
            <a:ext cx="272274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buFontTx/>
              <a:buNone/>
            </a:pPr>
            <a:endParaRPr kumimoji="0" lang="en-US" altLang="de-DE" sz="1600"/>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비밀결사에 의한 미국의 침입을 암시하는 어떠한 단서들이 미국의 </a:t>
            </a:r>
            <a:r>
              <a:rPr lang="en-US" altLang="ko-KR" sz="3600">
                <a:solidFill>
                  <a:srgbClr val="004992"/>
                </a:solidFill>
                <a:latin typeface="+mn-lt"/>
                <a:ea typeface="+mn-ea"/>
                <a:cs typeface="+mn-cs"/>
              </a:rPr>
              <a:t>1</a:t>
            </a:r>
            <a:r>
              <a:rPr lang="ko-KR" altLang="en-US" sz="3600">
                <a:solidFill>
                  <a:srgbClr val="004992"/>
                </a:solidFill>
                <a:latin typeface="+mn-lt"/>
                <a:ea typeface="+mn-ea"/>
                <a:cs typeface="+mn-cs"/>
              </a:rPr>
              <a:t>달러 지폐에 있는가</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현대 전설들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13</a:t>
            </a:fld>
            <a:endParaRPr lang="de-DE" altLang="ko-KR">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n-US" altLang="ko-KR" sz="1600">
                <a:latin typeface="Calibri Light"/>
              </a:rPr>
              <a:t>(</a:t>
            </a:r>
            <a:r>
              <a:rPr lang="ko-KR" altLang="en-US" sz="1600">
                <a:latin typeface="Calibri Light"/>
              </a:rPr>
              <a:t>대체훈련으로서 마지막 프리젠테이션을 보시기 바랍니다 </a:t>
            </a:r>
            <a:r>
              <a:rPr lang="en-US" altLang="ko-KR" sz="1600">
                <a:latin typeface="Calibri Light"/>
              </a:rPr>
              <a:t>)</a:t>
            </a:r>
            <a:endParaRPr lang="en-US" altLang="de-DE" sz="16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행동에서 너무 이른 추론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비밀결사에 의해 미국의 침입을 제안하는 어떠한 단서들이 미국의 </a:t>
            </a:r>
            <a:r>
              <a:rPr lang="en-US" altLang="ko-KR">
                <a:solidFill>
                  <a:srgbClr val="004992"/>
                </a:solidFill>
                <a:latin typeface="+mn-lt"/>
                <a:ea typeface="+mn-ea"/>
                <a:cs typeface="+mn-cs"/>
              </a:rPr>
              <a:t>1</a:t>
            </a:r>
            <a:r>
              <a:rPr lang="ko-KR" altLang="en-US">
                <a:solidFill>
                  <a:srgbClr val="004992"/>
                </a:solidFill>
                <a:latin typeface="+mn-lt"/>
                <a:ea typeface="+mn-ea"/>
                <a:cs typeface="+mn-cs"/>
              </a:rPr>
              <a:t>달러 지폐에 있는가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14</a:t>
            </a:fld>
            <a:endParaRPr lang="de-DE" altLang="ko-KR">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2498776223"/>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동의</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“증거”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1:</a:t>
                      </a:r>
                      <a:r>
                        <a:rPr kumimoji="0" lang="ko-KR" altLang="en-US" sz="1800" b="0" i="0" u="none" strike="noStrike" cap="none" normalizeH="0" baseline="0">
                          <a:ln>
                            <a:noFill/>
                          </a:ln>
                          <a:solidFill>
                            <a:srgbClr val="333333"/>
                          </a:solidFill>
                          <a:effectLst/>
                          <a:latin typeface="+mn-lt"/>
                          <a:ea typeface="+mn-ea"/>
                          <a:cs typeface="+mn-cs"/>
                        </a:rPr>
                        <a:t>뒷면에</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다른 상징들은 각각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개로 나타내어진다 </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예를들어</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기장에 있는 줄</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올리브 잎</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화살</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은 때때로 악마의 숫자로 판단되어진다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2: </a:t>
                      </a:r>
                      <a:r>
                        <a:rPr kumimoji="0" lang="ko-KR" altLang="en-US" sz="1800" b="0" i="0" u="none" strike="noStrike" cap="none" normalizeH="0" baseline="0">
                          <a:ln>
                            <a:noFill/>
                          </a:ln>
                          <a:solidFill>
                            <a:srgbClr val="333333"/>
                          </a:solidFill>
                          <a:effectLst/>
                          <a:latin typeface="+mn-lt"/>
                          <a:ea typeface="+mn-ea"/>
                          <a:cs typeface="+mn-cs"/>
                        </a:rPr>
                        <a:t>어떤 사람은 그 지폐에는 사실상 죠지 워싱톤이 나타나지 않는다고 하지만 아담 바이스합트는 그 비밀 결사를 발견했다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3: </a:t>
                      </a:r>
                      <a:r>
                        <a:rPr kumimoji="0" lang="ko-KR" altLang="en-US" sz="1800" b="0" i="0" u="none" strike="noStrike" cap="none" normalizeH="0" baseline="0">
                          <a:ln>
                            <a:noFill/>
                          </a:ln>
                          <a:solidFill>
                            <a:srgbClr val="333333"/>
                          </a:solidFill>
                          <a:effectLst/>
                          <a:latin typeface="+mn-lt"/>
                          <a:ea typeface="+mn-ea"/>
                          <a:cs typeface="+mn-cs"/>
                        </a:rPr>
                        <a:t>오른쪽 위쪽에 작은 올빼미가 숨겨져 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경우에 따라 사탄의 상징으로 여겨진다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4: </a:t>
                      </a:r>
                      <a:r>
                        <a:rPr kumimoji="0" lang="ko-KR" altLang="en-US" sz="1800" b="0" i="0" u="none" strike="noStrike" cap="none" normalizeH="0" baseline="0">
                          <a:ln>
                            <a:noFill/>
                          </a:ln>
                          <a:solidFill>
                            <a:srgbClr val="333333"/>
                          </a:solidFill>
                          <a:effectLst/>
                          <a:latin typeface="+mn-lt"/>
                          <a:ea typeface="+mn-ea"/>
                          <a:cs typeface="+mn-cs"/>
                        </a:rPr>
                        <a:t>피라미드 뒤쪽에서 아마도 프리 메이슨이라는 비밀결사의 상징을 나타낸다</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행동에서 너무 이른 추론</a:t>
            </a:r>
            <a:br>
              <a:rPr lang="ko-KR" altLang="en-US" sz="3600">
                <a:solidFill>
                  <a:srgbClr val="004992"/>
                </a:solidFill>
                <a:latin typeface="+mn-lt"/>
                <a:ea typeface="+mn-ea"/>
                <a:cs typeface="+mn-cs"/>
              </a:rPr>
            </a:br>
            <a:r>
              <a:rPr lang="ko-KR" altLang="en-US">
                <a:solidFill>
                  <a:srgbClr val="004992"/>
                </a:solidFill>
                <a:latin typeface="+mn-lt"/>
                <a:ea typeface="+mn-ea"/>
                <a:cs typeface="+mn-cs"/>
              </a:rPr>
              <a:t>비밀결사에 의해 미국의 침입을 제안하는 어떠한 단서들이 미국의 </a:t>
            </a:r>
            <a:r>
              <a:rPr lang="en-US" altLang="ko-KR">
                <a:solidFill>
                  <a:srgbClr val="004992"/>
                </a:solidFill>
                <a:latin typeface="+mn-lt"/>
                <a:ea typeface="+mn-ea"/>
                <a:cs typeface="+mn-cs"/>
              </a:rPr>
              <a:t>1</a:t>
            </a:r>
            <a:r>
              <a:rPr lang="ko-KR" altLang="en-US">
                <a:solidFill>
                  <a:srgbClr val="004992"/>
                </a:solidFill>
                <a:latin typeface="+mn-lt"/>
                <a:ea typeface="+mn-ea"/>
                <a:cs typeface="+mn-cs"/>
              </a:rPr>
              <a:t>달러 지폐에 있는가</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15</a:t>
            </a:fld>
            <a:endParaRPr lang="de-DE" altLang="ko-KR">
              <a:latin typeface="+mn-lt"/>
              <a:ea typeface="+mn-ea"/>
            </a:endParaRPr>
          </a:p>
        </p:txBody>
      </p:sp>
      <p:graphicFrame>
        <p:nvGraphicFramePr>
          <p:cNvPr id="16" name="Group 38"/>
          <p:cNvGraphicFramePr>
            <a:graphicFrameLocks noGrp="1"/>
          </p:cNvGraphicFramePr>
          <p:nvPr>
            <p:extLst>
              <p:ext uri="{D42A27DB-BD31-4B8C-83A1-F6EECF244321}">
                <p14:modId xmlns:p14="http://schemas.microsoft.com/office/powerpoint/2010/main" val="2716139632"/>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반대</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000000"/>
                          </a:solidFill>
                          <a:effectLst/>
                          <a:latin typeface="+mn-lt"/>
                          <a:ea typeface="+mn-ea"/>
                          <a:cs typeface="+mn-cs"/>
                        </a:rPr>
                        <a:t>“증거”</a:t>
                      </a:r>
                      <a:endParaRPr kumimoji="0" lang="de-DE" sz="1800" b="0" i="0" u="none" strike="noStrike" cap="none" normalizeH="0" baseline="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1: </a:t>
                      </a:r>
                      <a:r>
                        <a:rPr kumimoji="0" lang="ko-KR" altLang="en-US" sz="1800" b="0" i="0" u="none" strike="noStrike" cap="none" normalizeH="0" baseline="0">
                          <a:ln>
                            <a:noFill/>
                          </a:ln>
                          <a:solidFill>
                            <a:srgbClr val="333333"/>
                          </a:solidFill>
                          <a:effectLst/>
                          <a:latin typeface="+mn-lt"/>
                          <a:ea typeface="+mn-ea"/>
                          <a:cs typeface="+mn-cs"/>
                        </a:rPr>
                        <a:t>초기에 미국에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개의 주가 있었으므로 그 수인 </a:t>
                      </a:r>
                      <a:r>
                        <a:rPr kumimoji="0" lang="en-US" altLang="ko-KR" sz="1800" b="0" i="0" u="none" strike="noStrike" cap="none" normalizeH="0" baseline="0">
                          <a:ln>
                            <a:noFill/>
                          </a:ln>
                          <a:solidFill>
                            <a:srgbClr val="333333"/>
                          </a:solidFill>
                          <a:effectLst/>
                          <a:latin typeface="+mn-lt"/>
                          <a:ea typeface="+mn-ea"/>
                          <a:cs typeface="+mn-cs"/>
                        </a:rPr>
                        <a:t>13</a:t>
                      </a:r>
                      <a:r>
                        <a:rPr kumimoji="0" lang="ko-KR" altLang="en-US" sz="1800" b="0" i="0" u="none" strike="noStrike" cap="none" normalizeH="0" baseline="0">
                          <a:ln>
                            <a:noFill/>
                          </a:ln>
                          <a:solidFill>
                            <a:srgbClr val="333333"/>
                          </a:solidFill>
                          <a:effectLst/>
                          <a:latin typeface="+mn-lt"/>
                          <a:ea typeface="+mn-ea"/>
                          <a:cs typeface="+mn-cs"/>
                        </a:rPr>
                        <a:t>이다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2: </a:t>
                      </a:r>
                      <a:r>
                        <a:rPr kumimoji="0" lang="ko-KR" altLang="en-US" sz="1800" b="0" i="0" u="none" strike="noStrike" cap="none" normalizeH="0" baseline="0">
                          <a:ln>
                            <a:noFill/>
                          </a:ln>
                          <a:solidFill>
                            <a:srgbClr val="333333"/>
                          </a:solidFill>
                          <a:effectLst/>
                          <a:latin typeface="+mn-lt"/>
                          <a:ea typeface="+mn-ea"/>
                          <a:cs typeface="+mn-cs"/>
                        </a:rPr>
                        <a:t>소문에 대조적으로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아담 바이스합트와 죠지 워싱톤사이의 유사점 들은 명백하지 않다</a:t>
                      </a:r>
                      <a:r>
                        <a:rPr kumimoji="0" lang="en-US" altLang="ko-KR" sz="1800" b="0" i="0" u="none" strike="noStrike" cap="none" normalizeH="0" baseline="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그림 </a:t>
                      </a:r>
                      <a:r>
                        <a:rPr kumimoji="0" lang="en-US" altLang="ko-KR" sz="1800" b="0" i="0" u="none" strike="noStrike" cap="none" normalizeH="0" baseline="0">
                          <a:ln>
                            <a:noFill/>
                          </a:ln>
                          <a:solidFill>
                            <a:srgbClr val="333333"/>
                          </a:solidFill>
                          <a:effectLst/>
                          <a:latin typeface="+mn-lt"/>
                          <a:ea typeface="+mn-ea"/>
                          <a:cs typeface="+mn-cs"/>
                        </a:rPr>
                        <a:t>3: </a:t>
                      </a:r>
                      <a:r>
                        <a:rPr kumimoji="0" lang="ko-KR" altLang="en-US" sz="1800" b="0" i="0" u="none" strike="noStrike" cap="none" normalizeH="0" baseline="0">
                          <a:ln>
                            <a:noFill/>
                          </a:ln>
                          <a:solidFill>
                            <a:srgbClr val="333333"/>
                          </a:solidFill>
                          <a:effectLst/>
                          <a:latin typeface="+mn-lt"/>
                          <a:ea typeface="+mn-ea"/>
                          <a:cs typeface="+mn-cs"/>
                        </a:rPr>
                        <a:t>그 올빼미는 특정한 상징을 의미하는 것이 아니다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때때로 그것은 잘못을 나타내기도 한다</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그러나</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그것은 종종 현명함을 나타낸다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예</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올빼미는 많은 출판사들에 의해 상징으로 사용되기도 한다</a:t>
                      </a:r>
                      <a:r>
                        <a:rPr kumimoji="0" lang="en-US" altLang="ko-KR" sz="1800" b="0" i="0" u="none" strike="noStrike" cap="none" normalizeH="0" baseline="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ko-KR" altLang="en-US" sz="1800" b="0" i="0" u="none" strike="noStrike" cap="none" normalizeH="0" baseline="0">
                          <a:ln>
                            <a:noFill/>
                          </a:ln>
                          <a:solidFill>
                            <a:srgbClr val="333333"/>
                          </a:solidFill>
                          <a:effectLst/>
                          <a:latin typeface="+mn-lt"/>
                          <a:ea typeface="+mn-ea"/>
                          <a:cs typeface="+mn-cs"/>
                        </a:rPr>
                        <a:t>삼각형은 기독교에서 신의 전시안</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만물을 꿰뚤어보는</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을 나타낸다</a:t>
                      </a: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그림은 기독교 교회 창문의 부분을 보여준다</a:t>
                      </a:r>
                      <a:r>
                        <a:rPr kumimoji="0" lang="en-US" altLang="ko-KR" sz="1800" b="0" i="0" u="none" strike="noStrike" cap="none" normalizeH="0" baseline="0">
                          <a:ln>
                            <a:noFill/>
                          </a:ln>
                          <a:solidFill>
                            <a:srgbClr val="333333"/>
                          </a:solidFill>
                          <a:effectLst/>
                          <a:latin typeface="+mn-lt"/>
                          <a:ea typeface="+mn-ea"/>
                          <a:cs typeface="+mn-cs"/>
                        </a:rPr>
                        <a:t>)</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ea typeface="+mn-ea"/>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9"/>
          <p:cNvSpPr txBox="1">
            <a:spLocks noChangeArrowheads="1"/>
          </p:cNvSpPr>
          <p:nvPr/>
        </p:nvSpPr>
        <p:spPr bwMode="auto">
          <a:xfrm>
            <a:off x="6950315" y="4097146"/>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ct val="50000"/>
              </a:spcBef>
              <a:buClrTx/>
              <a:buFontTx/>
              <a:buNone/>
            </a:pPr>
            <a:endParaRPr kumimoji="0" lang="en-US" altLang="de-DE" sz="4000">
              <a:latin typeface="Times New Roman" panose="02020603050405020304" pitchFamily="18" charset="0"/>
            </a:endParaRPr>
          </a:p>
        </p:txBody>
      </p:sp>
      <p:sp>
        <p:nvSpPr>
          <p:cNvPr id="44041" name="Text Box 10"/>
          <p:cNvSpPr txBox="1">
            <a:spLocks noChangeArrowheads="1"/>
          </p:cNvSpPr>
          <p:nvPr/>
        </p:nvSpPr>
        <p:spPr bwMode="auto">
          <a:xfrm>
            <a:off x="6950315" y="4051032"/>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buFontTx/>
              <a:buNone/>
            </a:pPr>
            <a:endParaRPr kumimoji="0" lang="en-US" altLang="de-DE" sz="1600"/>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비밀결사에 의해 미국의 침입을 제안하는 어떠한 단서들이 미국의 </a:t>
            </a:r>
            <a:r>
              <a:rPr lang="en-US" altLang="ko-KR" sz="2400" dirty="0">
                <a:solidFill>
                  <a:srgbClr val="333333"/>
                </a:solidFill>
              </a:rPr>
              <a:t>1</a:t>
            </a:r>
            <a:r>
              <a:rPr lang="ko-KR" altLang="en-US" sz="2400" dirty="0">
                <a:solidFill>
                  <a:srgbClr val="333333"/>
                </a:solidFill>
              </a:rPr>
              <a:t>달러 지폐에 있는가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16</a:t>
            </a:fld>
            <a:endParaRPr lang="de-DE" altLang="ko-KR">
              <a:latin typeface="+mn-lt"/>
              <a:ea typeface="+mn-ea"/>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7090786" y="2920358"/>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ko-KR" altLang="en-US" sz="3600" b="1" dirty="0">
                <a:solidFill>
                  <a:srgbClr val="FF0000"/>
                </a:solidFill>
                <a:latin typeface="+mn-lt"/>
                <a:ea typeface="+mn-ea"/>
              </a:rPr>
              <a:t>아니다</a:t>
            </a:r>
            <a:r>
              <a:rPr lang="en-US" altLang="ko-KR" sz="3600" b="1" dirty="0">
                <a:solidFill>
                  <a:srgbClr val="FF0000"/>
                </a:solidFill>
                <a:latin typeface="+mn-lt"/>
                <a:ea typeface="+mn-ea"/>
              </a:rPr>
              <a:t>!</a:t>
            </a:r>
            <a:endParaRPr lang="de-DE" altLang="de-DE" sz="3600" b="1" dirty="0">
              <a:solidFill>
                <a:srgbClr val="FF0000"/>
              </a:solidFill>
              <a:latin typeface="+mn-lt"/>
              <a:ea typeface="+mn-ea"/>
            </a:endParaRPr>
          </a:p>
        </p:txBody>
      </p:sp>
      <p:sp>
        <p:nvSpPr>
          <p:cNvPr id="6" name="Title 5"/>
          <p:cNvSpPr>
            <a:spLocks noGrp="1"/>
          </p:cNvSpPr>
          <p:nvPr>
            <p:ph type="title"/>
          </p:nvPr>
        </p:nvSpPr>
        <p:spPr/>
        <p:txBody>
          <a:bodyPr/>
          <a:lstStyle/>
          <a:p>
            <a:r>
              <a:rPr lang="ko-KR" altLang="en-US" sz="3600">
                <a:solidFill>
                  <a:srgbClr val="004992"/>
                </a:solidFill>
                <a:latin typeface="+mn-lt"/>
                <a:ea typeface="+mn-ea"/>
                <a:cs typeface="+mn-cs"/>
              </a:rPr>
              <a:t>너무 이른 추론</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현대 전설들 </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어떻게 이러한 음모이론이 생겼는가</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17</a:t>
            </a:fld>
            <a:endParaRPr lang="de-DE" altLang="ko-KR">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생겼는가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pPr>
            <a:r>
              <a:rPr lang="ko-KR" altLang="en-US">
                <a:solidFill>
                  <a:srgbClr val="333333"/>
                </a:solidFill>
              </a:rPr>
              <a:t>그들은 종종 현실보다 더욱 흥분시킨다</a:t>
            </a:r>
            <a:r>
              <a:rPr lang="en-US" altLang="ko-KR" dirty="0">
                <a:solidFill>
                  <a:srgbClr val="333333"/>
                </a:solidFill>
              </a:rPr>
              <a:t>(</a:t>
            </a:r>
            <a:r>
              <a:rPr lang="ko-KR" altLang="en-US" dirty="0">
                <a:solidFill>
                  <a:srgbClr val="333333"/>
                </a:solidFill>
              </a:rPr>
              <a:t>오싹하게 한다</a:t>
            </a:r>
            <a:r>
              <a:rPr lang="en-US" altLang="ko-KR" dirty="0">
                <a:solidFill>
                  <a:srgbClr val="333333"/>
                </a:solidFill>
              </a:rPr>
              <a:t>)!</a:t>
            </a:r>
            <a:endParaRPr lang="ko-KR" altLang="en-US" dirty="0">
              <a:solidFill>
                <a:srgbClr val="333333"/>
              </a:solidFill>
            </a:endParaRPr>
          </a:p>
          <a:p>
            <a:pPr marL="285750" lvl="0" indent="-285750" defTabSz="914400" fontAlgn="base">
              <a:buClr>
                <a:srgbClr val="333333"/>
              </a:buClr>
              <a:buFont typeface="WingDings"/>
              <a:buChar char=""/>
            </a:pPr>
            <a:r>
              <a:rPr lang="ko-KR" altLang="en-US" dirty="0">
                <a:solidFill>
                  <a:srgbClr val="333333"/>
                </a:solidFill>
              </a:rPr>
              <a:t>그들은 체크하거나 증명하기 어려운 진술에 기초하고 있다</a:t>
            </a:r>
            <a:r>
              <a:rPr lang="en-US" altLang="ko-KR" dirty="0">
                <a:solidFill>
                  <a:srgbClr val="333333"/>
                </a:solidFill>
              </a:rPr>
              <a:t>.(e.g. </a:t>
            </a:r>
            <a:r>
              <a:rPr lang="ko-KR" altLang="en-US" dirty="0">
                <a:solidFill>
                  <a:srgbClr val="333333"/>
                </a:solidFill>
              </a:rPr>
              <a:t>영어의 워싱톤이라는 글자는</a:t>
            </a:r>
            <a:r>
              <a:rPr lang="en-US" altLang="ko-KR" dirty="0">
                <a:solidFill>
                  <a:srgbClr val="333333"/>
                </a:solidFill>
              </a:rPr>
              <a:t> </a:t>
            </a:r>
            <a:r>
              <a:rPr lang="ko-KR" altLang="en-US" dirty="0">
                <a:solidFill>
                  <a:srgbClr val="333333"/>
                </a:solidFill>
              </a:rPr>
              <a:t>바이스합트 글자처럼 보인다 </a:t>
            </a:r>
            <a:r>
              <a:rPr lang="en-US" altLang="ko-KR" dirty="0">
                <a:solidFill>
                  <a:srgbClr val="333333"/>
                </a:solidFill>
              </a:rPr>
              <a:t>)</a:t>
            </a:r>
            <a:r>
              <a:rPr lang="ko-KR" altLang="en-US" dirty="0">
                <a:solidFill>
                  <a:srgbClr val="333333"/>
                </a:solidFill>
              </a:rPr>
              <a:t>그리고 몇몇 사람에 의해서 의심 없이 믿어진다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그들은 대안적인 설명을 감춘다</a:t>
            </a:r>
            <a:r>
              <a:rPr lang="en-US" altLang="ko-KR" dirty="0">
                <a:solidFill>
                  <a:srgbClr val="333333"/>
                </a:solidFill>
              </a:rPr>
              <a:t>. (e.g. 13</a:t>
            </a:r>
            <a:r>
              <a:rPr lang="ko-KR" altLang="en-US" dirty="0">
                <a:solidFill>
                  <a:srgbClr val="333333"/>
                </a:solidFill>
              </a:rPr>
              <a:t>의 상징을 반복적으로 사용하는 것은 원래 </a:t>
            </a:r>
            <a:r>
              <a:rPr lang="en-US" altLang="ko-KR" dirty="0">
                <a:solidFill>
                  <a:srgbClr val="333333"/>
                </a:solidFill>
              </a:rPr>
              <a:t>13</a:t>
            </a:r>
            <a:r>
              <a:rPr lang="ko-KR" altLang="en-US" dirty="0">
                <a:solidFill>
                  <a:srgbClr val="333333"/>
                </a:solidFill>
              </a:rPr>
              <a:t>개의 주와 관련되어 있다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전설들은 때때로 문맥 밖의 진실에 기초했다</a:t>
            </a:r>
            <a:r>
              <a:rPr lang="en-US" altLang="ko-KR" dirty="0">
                <a:solidFill>
                  <a:srgbClr val="333333"/>
                </a:solidFill>
              </a:rPr>
              <a:t>. </a:t>
            </a:r>
            <a:r>
              <a:rPr lang="ko-KR" altLang="en-US" dirty="0">
                <a:solidFill>
                  <a:srgbClr val="333333"/>
                </a:solidFill>
              </a:rPr>
              <a:t>이러한 세부 사항 중에 중요한 것은 크게 과장된다는 것이다</a:t>
            </a:r>
            <a:r>
              <a:rPr lang="en-US" altLang="ko-KR" dirty="0">
                <a:solidFill>
                  <a:srgbClr val="333333"/>
                </a:solidFill>
              </a:rPr>
              <a:t>(</a:t>
            </a:r>
            <a:r>
              <a:rPr lang="ko-KR" altLang="en-US" dirty="0">
                <a:solidFill>
                  <a:srgbClr val="333333"/>
                </a:solidFill>
              </a:rPr>
              <a:t>워싱톤은 프리메이슨 비밀결사이다</a:t>
            </a:r>
            <a:r>
              <a:rPr lang="en-US" altLang="ko-KR" dirty="0">
                <a:solidFill>
                  <a:srgbClr val="333333"/>
                </a:solidFill>
              </a:rPr>
              <a:t>, </a:t>
            </a:r>
            <a:r>
              <a:rPr lang="ko-KR" altLang="en-US" dirty="0">
                <a:solidFill>
                  <a:srgbClr val="333333"/>
                </a:solidFill>
              </a:rPr>
              <a:t>그러나</a:t>
            </a:r>
            <a:r>
              <a:rPr lang="en-US" altLang="ko-KR" dirty="0">
                <a:solidFill>
                  <a:srgbClr val="333333"/>
                </a:solidFill>
              </a:rPr>
              <a:t>,</a:t>
            </a:r>
            <a:r>
              <a:rPr lang="ko-KR" altLang="en-US" dirty="0">
                <a:solidFill>
                  <a:srgbClr val="333333"/>
                </a:solidFill>
              </a:rPr>
              <a:t>그것은 미국이 침투 당했거나 여전히 그러하다는 것을 의미하지 않는다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프리메이슨 그리고 또 다른 연합은 비밀리에 행동하기 때문에 많은 사람과 사회들의 의심을 모았다</a:t>
            </a:r>
            <a:r>
              <a:rPr lang="en-US" altLang="ko-KR" dirty="0">
                <a:solidFill>
                  <a:srgbClr val="333333"/>
                </a:solidFill>
              </a:rPr>
              <a:t>.</a:t>
            </a:r>
          </a:p>
          <a:p>
            <a:pPr marL="285750" lvl="0" indent="-285750" defTabSz="914400" fontAlgn="base">
              <a:buClr>
                <a:srgbClr val="333333"/>
              </a:buClr>
              <a:buFont typeface="WingDings"/>
              <a:buChar char=""/>
            </a:pPr>
            <a:r>
              <a:rPr lang="ko-KR" altLang="en-US" dirty="0">
                <a:solidFill>
                  <a:srgbClr val="333333"/>
                </a:solidFill>
              </a:rPr>
              <a:t>그러나</a:t>
            </a:r>
            <a:r>
              <a:rPr lang="en-US" altLang="ko-KR" dirty="0">
                <a:solidFill>
                  <a:srgbClr val="333333"/>
                </a:solidFill>
              </a:rPr>
              <a:t>: </a:t>
            </a:r>
            <a:r>
              <a:rPr lang="ko-KR" altLang="en-US" dirty="0">
                <a:solidFill>
                  <a:srgbClr val="333333"/>
                </a:solidFill>
              </a:rPr>
              <a:t>루머에 대조적으로 프리메이슨 비밀결사대는 사탄을 믿지 않지만 하나님과 같은 존재를 믿는다</a:t>
            </a:r>
            <a:r>
              <a:rPr lang="en-US" altLang="ko-KR" dirty="0">
                <a:solidFill>
                  <a:srgbClr val="333333"/>
                </a:solidFill>
              </a:rPr>
              <a:t>. (e.g. </a:t>
            </a:r>
            <a:r>
              <a:rPr lang="ko-KR" altLang="en-US" dirty="0">
                <a:solidFill>
                  <a:srgbClr val="333333"/>
                </a:solidFill>
              </a:rPr>
              <a:t>하나님</a:t>
            </a:r>
            <a:r>
              <a:rPr lang="en-US" altLang="ko-KR" dirty="0">
                <a:solidFill>
                  <a:srgbClr val="333333"/>
                </a:solidFill>
              </a:rPr>
              <a:t>, </a:t>
            </a:r>
            <a:r>
              <a:rPr lang="ko-KR" altLang="en-US" dirty="0">
                <a:solidFill>
                  <a:srgbClr val="333333"/>
                </a:solidFill>
              </a:rPr>
              <a:t>알라</a:t>
            </a:r>
            <a:r>
              <a:rPr lang="en-US" altLang="ko-KR" dirty="0">
                <a:solidFill>
                  <a:srgbClr val="333333"/>
                </a:solidFill>
              </a:rPr>
              <a:t>…). </a:t>
            </a:r>
            <a:r>
              <a:rPr lang="ko-KR" altLang="en-US" dirty="0">
                <a:solidFill>
                  <a:srgbClr val="333333"/>
                </a:solidFill>
              </a:rPr>
              <a:t>그들은 자유주의의 생각을 쫒는다</a:t>
            </a:r>
            <a:r>
              <a:rPr lang="en-US" altLang="ko-KR" dirty="0">
                <a:solidFill>
                  <a:srgbClr val="333333"/>
                </a:solidFill>
              </a:rPr>
              <a:t>, </a:t>
            </a:r>
            <a:r>
              <a:rPr lang="ko-KR" altLang="en-US" dirty="0">
                <a:solidFill>
                  <a:srgbClr val="333333"/>
                </a:solidFill>
              </a:rPr>
              <a:t>그러나 그들은 반항적이지는 않다</a:t>
            </a:r>
            <a:r>
              <a:rPr lang="en-US" altLang="ko-KR"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18</a:t>
            </a:fld>
            <a:endParaRPr lang="de-DE" altLang="ko-KR">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생겼는가</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285750" lvl="0" indent="-285750" defTabSz="914400" fontAlgn="base">
              <a:buClr>
                <a:srgbClr val="333333"/>
              </a:buClr>
              <a:buFont typeface="WingDings"/>
              <a:buChar char=""/>
            </a:pPr>
            <a:r>
              <a:rPr lang="ko-KR" altLang="en-US">
                <a:solidFill>
                  <a:srgbClr val="333333"/>
                </a:solidFill>
              </a:rPr>
              <a:t>역사 속에서 소수민족과 부랑자들이 겉잡을 수 없는 잘못된 비난을 받은 수많은 예가 있다</a:t>
            </a:r>
            <a:r>
              <a:rPr lang="en-US" altLang="ko-KR" dirty="0">
                <a:solidFill>
                  <a:srgbClr val="333333"/>
                </a:solidFill>
              </a:rPr>
              <a:t>. </a:t>
            </a:r>
            <a:r>
              <a:rPr lang="ko-KR" altLang="en-US" dirty="0">
                <a:solidFill>
                  <a:srgbClr val="333333"/>
                </a:solidFill>
              </a:rPr>
              <a:t>예를 들어 중세시대에 작황이 좋지 않는 것을 마녀나 종교적 소수파 탓으로 돌려 비난했었다</a:t>
            </a:r>
            <a:r>
              <a:rPr lang="en-US" altLang="ko-KR" dirty="0">
                <a:solidFill>
                  <a:srgbClr val="333333"/>
                </a:solidFill>
              </a:rPr>
              <a:t>.</a:t>
            </a:r>
            <a:endParaRPr lang="de-DE" altLang="ko-KR" dirty="0">
              <a:solidFill>
                <a:srgbClr val="333333"/>
              </a:solidFill>
            </a:endParaRPr>
          </a:p>
          <a:p>
            <a:pPr marL="285750" lvl="0" indent="-285750" defTabSz="914400" fontAlgn="base">
              <a:buClr>
                <a:srgbClr val="333333"/>
              </a:buClr>
              <a:buFont typeface="WingDings"/>
              <a:buChar char=""/>
            </a:pPr>
            <a:r>
              <a:rPr lang="ko-KR" altLang="en-US" dirty="0">
                <a:solidFill>
                  <a:srgbClr val="333333"/>
                </a:solidFill>
              </a:rPr>
              <a:t>이러한 단순한 설명은 긴장과 두려움을 줄여주고 통제에 대한 환상을 제공한다</a:t>
            </a:r>
            <a:r>
              <a:rPr lang="en-US" altLang="ko-KR"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19</a:t>
            </a:fld>
            <a:endParaRPr lang="de-DE" altLang="ko-KR">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ko-KR" altLang="en-US" sz="3600">
                <a:solidFill>
                  <a:srgbClr val="004992"/>
                </a:solidFill>
                <a:latin typeface="+mn-lt"/>
                <a:ea typeface="+mn-ea"/>
                <a:cs typeface="+mn-cs"/>
              </a:rPr>
              <a:t>우리는 이것을 왜 하는 것 일까</a:t>
            </a:r>
            <a:r>
              <a:rPr lang="en-US" altLang="ko-KR" sz="3600">
                <a:solidFill>
                  <a:srgbClr val="004992"/>
                </a:solidFill>
                <a:latin typeface="+mn-lt"/>
                <a:ea typeface="+mn-ea"/>
                <a:cs typeface="+mn-cs"/>
              </a:rPr>
              <a:t>?</a:t>
            </a:r>
            <a:endParaRPr lang="de-DE" altLang="ko-KR"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ko-KR" altLang="en-US" sz="2400" dirty="0">
                <a:solidFill>
                  <a:srgbClr val="333333"/>
                </a:solidFill>
              </a:rPr>
              <a:t>연구들은 많은 </a:t>
            </a:r>
            <a:r>
              <a:rPr lang="en-US" altLang="ko-KR" sz="2400" dirty="0">
                <a:solidFill>
                  <a:srgbClr val="333333"/>
                </a:solidFill>
              </a:rPr>
              <a:t>(</a:t>
            </a:r>
            <a:r>
              <a:rPr lang="ko-KR" altLang="en-US" sz="2400" dirty="0">
                <a:solidFill>
                  <a:srgbClr val="333333"/>
                </a:solidFill>
              </a:rPr>
              <a:t>전부는 아니다</a:t>
            </a:r>
            <a:r>
              <a:rPr lang="en-US" altLang="ko-KR" sz="2400" dirty="0">
                <a:solidFill>
                  <a:srgbClr val="333333"/>
                </a:solidFill>
              </a:rPr>
              <a:t>!) </a:t>
            </a:r>
            <a:r>
              <a:rPr lang="ko-KR" altLang="en-US" sz="2400" dirty="0">
                <a:solidFill>
                  <a:srgbClr val="333333"/>
                </a:solidFill>
              </a:rPr>
              <a:t>정신증을 가진 사람들은</a:t>
            </a:r>
            <a:r>
              <a:rPr lang="ko-KR" altLang="en-US" sz="2400" dirty="0">
                <a:solidFill>
                  <a:srgbClr val="004992"/>
                </a:solidFill>
              </a:rPr>
              <a:t> 약간의 정보의 기초에서 결정을 하는 것을 보여준다</a:t>
            </a:r>
            <a:r>
              <a:rPr lang="en-US" altLang="ko-KR" sz="2400" dirty="0">
                <a:solidFill>
                  <a:srgbClr val="004992"/>
                </a:solidFill>
              </a:rPr>
              <a:t>.</a:t>
            </a:r>
            <a:endParaRPr lang="en-US" altLang="ko-KR" sz="2400" dirty="0">
              <a:solidFill>
                <a:srgbClr val="333333"/>
              </a:solidFill>
            </a:endParaRP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BBC7DE2E-F4FC-40BD-9DCE-72D5E91247C8}" type="slidenum">
              <a:rPr lang="de-DE" altLang="ko-KR" smtClean="0">
                <a:latin typeface="+mn-lt"/>
                <a:ea typeface="+mn-ea"/>
              </a:rPr>
              <a:pPr/>
              <a:t>20</a:t>
            </a:fld>
            <a:endParaRPr lang="de-DE" altLang="ko-KR">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ko-KR" altLang="en-US" sz="3600">
                <a:solidFill>
                  <a:srgbClr val="004992"/>
                </a:solidFill>
                <a:latin typeface="+mn-lt"/>
                <a:ea typeface="+mn-ea"/>
                <a:cs typeface="+mn-cs"/>
              </a:rPr>
              <a:t>우리는 이것을 왜 하는 것 일까</a:t>
            </a:r>
            <a:r>
              <a:rPr lang="en-US" altLang="ko-KR" sz="3600">
                <a:solidFill>
                  <a:srgbClr val="004992"/>
                </a:solidFill>
                <a:latin typeface="+mn-lt"/>
                <a:ea typeface="+mn-ea"/>
                <a:cs typeface="+mn-cs"/>
              </a:rPr>
              <a:t>?</a:t>
            </a:r>
            <a:endParaRPr lang="de-DE" altLang="ko-KR"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ko-KR" altLang="en-US" sz="2400" dirty="0">
                <a:solidFill>
                  <a:srgbClr val="333333"/>
                </a:solidFill>
              </a:rPr>
              <a:t>연구들은 많은 </a:t>
            </a:r>
            <a:r>
              <a:rPr lang="en-US" altLang="ko-KR" sz="2400" dirty="0">
                <a:solidFill>
                  <a:srgbClr val="333333"/>
                </a:solidFill>
              </a:rPr>
              <a:t>(</a:t>
            </a:r>
            <a:r>
              <a:rPr lang="ko-KR" altLang="en-US" sz="2400" dirty="0">
                <a:solidFill>
                  <a:srgbClr val="333333"/>
                </a:solidFill>
              </a:rPr>
              <a:t>전부는 아니다</a:t>
            </a:r>
            <a:r>
              <a:rPr lang="en-US" altLang="ko-KR" sz="2400" dirty="0">
                <a:solidFill>
                  <a:srgbClr val="333333"/>
                </a:solidFill>
              </a:rPr>
              <a:t>!) </a:t>
            </a:r>
            <a:r>
              <a:rPr lang="ko-KR" altLang="en-US" sz="2400" dirty="0">
                <a:solidFill>
                  <a:srgbClr val="333333"/>
                </a:solidFill>
              </a:rPr>
              <a:t>정신증을 가진 사람들은</a:t>
            </a:r>
            <a:r>
              <a:rPr lang="ko-KR" altLang="en-US" sz="2400" dirty="0">
                <a:solidFill>
                  <a:srgbClr val="004992"/>
                </a:solidFill>
              </a:rPr>
              <a:t> 약간의 정보의 기초에서 결정을 하는 것을 보여준다</a:t>
            </a:r>
            <a:r>
              <a:rPr lang="en-US" altLang="ko-KR" sz="2400" dirty="0">
                <a:solidFill>
                  <a:srgbClr val="004992"/>
                </a:solidFill>
              </a:rPr>
              <a:t>.</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이런 스타일의 결정의 방식은 쉽게 오류를 이끌어 낸다</a:t>
            </a:r>
            <a:r>
              <a:rPr lang="de-DE" altLang="ko-KR" sz="2400" dirty="0">
                <a:solidFill>
                  <a:srgbClr val="333333"/>
                </a:solidFill>
              </a:rPr>
              <a:t>.</a:t>
            </a:r>
            <a:r>
              <a:rPr lang="ko-KR" altLang="de-DE" sz="2400" dirty="0">
                <a:solidFill>
                  <a:srgbClr val="333333"/>
                </a:solidFill>
              </a:rPr>
              <a:t> </a:t>
            </a:r>
            <a:r>
              <a:rPr lang="ko-KR" altLang="en-US" sz="2400" dirty="0">
                <a:solidFill>
                  <a:srgbClr val="333333"/>
                </a:solidFill>
              </a:rPr>
              <a:t>그런 까닭에</a:t>
            </a:r>
            <a:r>
              <a:rPr lang="en-US" altLang="ko-KR" sz="2400" dirty="0">
                <a:solidFill>
                  <a:srgbClr val="333333"/>
                </a:solidFill>
              </a:rPr>
              <a:t>, </a:t>
            </a:r>
            <a:r>
              <a:rPr lang="ko-KR" altLang="en-US" sz="2400" dirty="0">
                <a:solidFill>
                  <a:srgbClr val="333333"/>
                </a:solidFill>
              </a:rPr>
              <a:t>더욱 숙고하는 결정방식은 </a:t>
            </a:r>
            <a:r>
              <a:rPr lang="ko-KR" altLang="en-US" sz="2400" dirty="0">
                <a:solidFill>
                  <a:srgbClr val="004992"/>
                </a:solidFill>
              </a:rPr>
              <a:t>모든 가능한 정보를 충분히 고려하는 것이 </a:t>
            </a:r>
            <a:r>
              <a:rPr lang="ko-KR" altLang="en-US" sz="2400" dirty="0">
                <a:solidFill>
                  <a:srgbClr val="333333"/>
                </a:solidFill>
              </a:rPr>
              <a:t>우선시 되어야 한다</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3" name="Slide Number Placeholder 2"/>
          <p:cNvSpPr>
            <a:spLocks noGrp="1"/>
          </p:cNvSpPr>
          <p:nvPr>
            <p:ph type="sldNum" sz="quarter" idx="12"/>
          </p:nvPr>
        </p:nvSpPr>
        <p:spPr/>
        <p:txBody>
          <a:bodyPr/>
          <a:lstStyle/>
          <a:p>
            <a:fld id="{BBC7DE2E-F4FC-40BD-9DCE-72D5E91247C8}" type="slidenum">
              <a:rPr lang="de-DE" altLang="ko-KR" smtClean="0">
                <a:latin typeface="+mn-lt"/>
                <a:ea typeface="+mn-ea"/>
              </a:rPr>
              <a:pPr/>
              <a:t>21</a:t>
            </a:fld>
            <a:endParaRPr lang="de-DE" altLang="ko-KR">
              <a:latin typeface="+mn-lt"/>
              <a:ea typeface="+mn-ea"/>
            </a:endParaRPr>
          </a:p>
        </p:txBody>
      </p:sp>
    </p:spTree>
    <p:extLst>
      <p:ext uri="{BB962C8B-B14F-4D97-AF65-F5344CB8AC3E}">
        <p14:creationId xmlns:p14="http://schemas.microsoft.com/office/powerpoint/2010/main" val="3441925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ko-KR" altLang="en-US" sz="3600">
                <a:latin typeface="+mn-lt"/>
                <a:ea typeface="+mn-ea"/>
                <a:cs typeface="+mn-cs"/>
              </a:rPr>
              <a:t>정신증 동안 어떻게 잘못된 해석으로 이끄는가</a:t>
            </a:r>
            <a:r>
              <a:rPr lang="en-US" altLang="ko-KR" sz="3600">
                <a:latin typeface="+mn-lt"/>
                <a:ea typeface="+mn-ea"/>
                <a:cs typeface="+mn-cs"/>
              </a:rPr>
              <a:t>-</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22</a:t>
            </a:fld>
            <a:endParaRPr lang="de-DE" altLang="ko-KR">
              <a:latin typeface="+mn-lt"/>
              <a:ea typeface="+mn-ea"/>
            </a:endParaRPr>
          </a:p>
        </p:txBody>
      </p:sp>
      <p:sp>
        <p:nvSpPr>
          <p:cNvPr id="50202" name="Rechteck 1"/>
          <p:cNvSpPr>
            <a:spLocks noChangeArrowheads="1"/>
          </p:cNvSpPr>
          <p:nvPr/>
        </p:nvSpPr>
        <p:spPr bwMode="auto">
          <a:xfrm>
            <a:off x="408955" y="5938838"/>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latinLnBrk="0" hangingPunct="1">
              <a:spcBef>
                <a:spcPct val="0"/>
              </a:spcBef>
              <a:buClrTx/>
              <a:buFontTx/>
              <a:buNone/>
            </a:pPr>
            <a:r>
              <a:rPr kumimoji="0" lang="ko-KR" altLang="en-US" sz="2000" dirty="0">
                <a:solidFill>
                  <a:srgbClr val="004992"/>
                </a:solidFill>
                <a:latin typeface="+mn-lt"/>
                <a:ea typeface="+mn-ea"/>
              </a:rPr>
              <a:t>누가 개인적인 경험을 말할 수 있겠는가</a:t>
            </a:r>
            <a:r>
              <a:rPr kumimoji="0" lang="en-US" altLang="ko-KR" sz="2000" dirty="0">
                <a:solidFill>
                  <a:srgbClr val="004992"/>
                </a:solidFill>
                <a:latin typeface="+mn-lt"/>
                <a:ea typeface="+mn-ea"/>
              </a:rPr>
              <a:t>?</a:t>
            </a:r>
            <a:endParaRPr kumimoji="0"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78635699"/>
              </p:ext>
            </p:extLst>
          </p:nvPr>
        </p:nvGraphicFramePr>
        <p:xfrm>
          <a:off x="408954" y="220486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정신증 동안에 해석</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다른 해석들</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병원에서 하룻밤을 지내고 몸이 아프다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너는 밤새 유괴되었고 장기가 없어졌다</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다른 환자가 당신에게 밤새 해를 가했다</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마법을 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불편한 침대</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긴장</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새로운 환경에서 불편함을 느끼는 것은 일상적이다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당신은 거북한 신경증적 상태다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수술 후에 헤파린을 처방 받았다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의료과오 때문에 의사가 당신을 독살하려 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혈전증의 일반적 처방이다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친구한테 가는 길에 빨간 불이 세 번 걸렸다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누군가 당신을 해하려 하는 위험에 처했다는 증거이다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우연의 일치</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급할 때 빨간 불이 더 눈에 들어온다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23</a:t>
            </a:fld>
            <a:endParaRPr lang="de-DE" altLang="ko-KR">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결정을 서두르거나 지연하는 것은 피하려 노력하라</a:t>
            </a:r>
            <a:r>
              <a:rPr lang="en-US" altLang="ko-KR"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24</a:t>
            </a:fld>
            <a:endParaRPr lang="de-DE" altLang="ko-KR">
              <a:latin typeface="+mn-lt"/>
              <a:ea typeface="+mn-ea"/>
            </a:endParaRPr>
          </a:p>
        </p:txBody>
      </p:sp>
    </p:spTree>
    <p:extLst>
      <p:ext uri="{BB962C8B-B14F-4D97-AF65-F5344CB8AC3E}">
        <p14:creationId xmlns:p14="http://schemas.microsoft.com/office/powerpoint/2010/main" val="1195375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과제 </a:t>
            </a:r>
            <a:r>
              <a:rPr lang="en-US" altLang="ko-KR" sz="3600">
                <a:latin typeface="+mn-lt"/>
                <a:ea typeface="+mn-ea"/>
                <a:cs typeface="+mn-cs"/>
              </a:rPr>
              <a:t>(1)</a:t>
            </a:r>
            <a:endParaRPr lang="en-US" sz="3600">
              <a:latin typeface="+mn-lt"/>
              <a:ea typeface="+mn-ea"/>
              <a:cs typeface="+mn-cs"/>
            </a:endParaRPr>
          </a:p>
        </p:txBody>
      </p:sp>
      <p:sp>
        <p:nvSpPr>
          <p:cNvPr id="39939" name="Rectangle 3"/>
          <p:cNvSpPr>
            <a:spLocks noGrp="1" noChangeArrowheads="1"/>
          </p:cNvSpPr>
          <p:nvPr>
            <p:ph idx="1"/>
          </p:nvPr>
        </p:nvSpPr>
        <p:spPr/>
        <p:txBody>
          <a:bodyPr>
            <a:noAutofit/>
          </a:bodyPr>
          <a:lstStyle/>
          <a:p>
            <a:pPr algn="l" eaLnBrk="1" hangingPunct="1">
              <a:buFont typeface="Wingdings" pitchFamily="2" charset="2"/>
              <a:buNone/>
              <a:defRPr/>
            </a:pPr>
            <a:r>
              <a:rPr lang="ko-KR" altLang="en-US" sz="2400" dirty="0">
                <a:solidFill>
                  <a:srgbClr val="333333"/>
                </a:solidFill>
              </a:rPr>
              <a:t>다음에서 당신은 연속된 그림을 볼 것이다</a:t>
            </a:r>
            <a:r>
              <a:rPr lang="en-US" altLang="ko-KR" sz="2400" dirty="0">
                <a:solidFill>
                  <a:srgbClr val="333333"/>
                </a:solidFill>
              </a:rPr>
              <a:t>. </a:t>
            </a:r>
            <a:r>
              <a:rPr lang="ko-KR" altLang="en-US" sz="2400" dirty="0">
                <a:solidFill>
                  <a:srgbClr val="333333"/>
                </a:solidFill>
              </a:rPr>
              <a:t>그것은 단지 그림의 한 부분으로 시작된다</a:t>
            </a:r>
            <a:r>
              <a:rPr lang="en-US" altLang="ko-KR" sz="2400" dirty="0">
                <a:solidFill>
                  <a:srgbClr val="333333"/>
                </a:solidFill>
              </a:rPr>
              <a:t>. </a:t>
            </a:r>
            <a:r>
              <a:rPr lang="ko-KR" altLang="en-US" sz="2400" dirty="0">
                <a:solidFill>
                  <a:srgbClr val="333333"/>
                </a:solidFill>
              </a:rPr>
              <a:t>그리고 나서 다른 세부사항들이 추가된다</a:t>
            </a:r>
            <a:r>
              <a:rPr lang="en-US" altLang="ko-KR" sz="2400" dirty="0">
                <a:solidFill>
                  <a:srgbClr val="333333"/>
                </a:solidFill>
              </a:rPr>
              <a:t>. </a:t>
            </a:r>
            <a:r>
              <a:rPr lang="ko-KR" altLang="en-US" sz="2400" dirty="0">
                <a:solidFill>
                  <a:srgbClr val="333333"/>
                </a:solidFill>
              </a:rPr>
              <a:t>전체 그림이 나타날 때 까지 계속될 것이다</a:t>
            </a:r>
            <a:r>
              <a:rPr lang="en-US" altLang="ko-KR" sz="2400" dirty="0">
                <a:solidFill>
                  <a:srgbClr val="333333"/>
                </a:solidFill>
              </a:rPr>
              <a:t>.</a:t>
            </a:r>
          </a:p>
          <a:p>
            <a:pPr marL="457200" indent="-457200" algn="l" eaLnBrk="1" hangingPunct="1">
              <a:buClr>
                <a:srgbClr val="333333"/>
              </a:buClr>
              <a:buFont typeface="WingDings"/>
              <a:buChar char=""/>
              <a:defRPr/>
            </a:pPr>
            <a:r>
              <a:rPr lang="ko-KR" altLang="en-US" sz="2400" dirty="0">
                <a:solidFill>
                  <a:srgbClr val="004992"/>
                </a:solidFill>
              </a:rPr>
              <a:t>당신의 과업은 물체를 알아내는 것이다</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결정을 서두르거나 지연하는 것은 피하려 노력하라</a:t>
            </a:r>
            <a:r>
              <a:rPr lang="en-US" altLang="ko-KR" sz="2400" dirty="0">
                <a:solidFill>
                  <a:srgbClr val="004992"/>
                </a:solidFill>
              </a:rPr>
              <a:t>.</a:t>
            </a:r>
          </a:p>
          <a:p>
            <a:pPr marL="457200" indent="-457200" algn="l" eaLnBrk="1" hangingPunct="1">
              <a:buClr>
                <a:srgbClr val="333333"/>
              </a:buClr>
              <a:buFont typeface="WingDings"/>
              <a:buChar char=""/>
              <a:defRPr/>
            </a:pPr>
            <a:r>
              <a:rPr lang="ko-KR" altLang="en-US" sz="2400" dirty="0">
                <a:solidFill>
                  <a:srgbClr val="004992"/>
                </a:solidFill>
              </a:rPr>
              <a:t>지지하는 것과 그렇지 않은 것에 대해 토론하라</a:t>
            </a:r>
            <a:r>
              <a:rPr lang="en-US" altLang="ko-KR" sz="2400" dirty="0">
                <a:solidFill>
                  <a:srgbClr val="004992"/>
                </a:solidFill>
              </a:rPr>
              <a:t>. </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25</a:t>
            </a:fld>
            <a:endParaRPr lang="de-DE" altLang="ko-KR">
              <a:latin typeface="+mn-lt"/>
              <a:ea typeface="+mn-ea"/>
            </a:endParaRPr>
          </a:p>
        </p:txBody>
      </p:sp>
    </p:spTree>
    <p:extLst>
      <p:ext uri="{BB962C8B-B14F-4D97-AF65-F5344CB8AC3E}">
        <p14:creationId xmlns:p14="http://schemas.microsoft.com/office/powerpoint/2010/main" val="4053761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몇몇의 보기들이 준비되어 있다</a:t>
            </a:r>
            <a:r>
              <a:rPr lang="en-US" altLang="ko-KR" sz="2400" dirty="0">
                <a:solidFill>
                  <a:srgbClr val="333333"/>
                </a:solidFill>
              </a:rPr>
              <a:t>.</a:t>
            </a:r>
            <a:endParaRPr lang="de-DE" altLang="ko-KR" sz="2400" dirty="0">
              <a:solidFill>
                <a:srgbClr val="333333"/>
              </a:solidFill>
            </a:endParaRPr>
          </a:p>
          <a:p>
            <a:pPr lvl="0" defTabSz="914400" fontAlgn="base"/>
            <a:r>
              <a:rPr lang="ko-KR" altLang="ko-KR" sz="2400" dirty="0">
                <a:solidFill>
                  <a:srgbClr val="333333"/>
                </a:solidFill>
              </a:rPr>
              <a:t>당신이 어떻게 있을법한 각각의 선택을 찾을 것이며 결정하기에 충분한 확신을 가질지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1</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26</a:t>
            </a:fld>
            <a:endParaRPr lang="de-DE" altLang="ko-KR">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7">
            <a:extLst>
              <a:ext uri="{FF2B5EF4-FFF2-40B4-BE49-F238E27FC236}">
                <a16:creationId xmlns:a16="http://schemas.microsoft.com/office/drawing/2014/main" id="{6DF67908-1234-1E4D-45E1-7144BF07C5AF}"/>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5299"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27</a:t>
            </a:fld>
            <a:endParaRPr lang="de-DE" altLang="ko-KR">
              <a:latin typeface="+mn-lt"/>
              <a:ea typeface="+mn-ea"/>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8">
            <a:extLst>
              <a:ext uri="{FF2B5EF4-FFF2-40B4-BE49-F238E27FC236}">
                <a16:creationId xmlns:a16="http://schemas.microsoft.com/office/drawing/2014/main" id="{AA784EBE-9895-527F-BE86-352DBEDCBE66}"/>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6323"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28</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C31D370D-0EE1-4999-F194-BC817F67927C}"/>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7347"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29</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0">
            <a:extLst>
              <a:ext uri="{FF2B5EF4-FFF2-40B4-BE49-F238E27FC236}">
                <a16:creationId xmlns:a16="http://schemas.microsoft.com/office/drawing/2014/main" id="{DBA0520A-90A5-47EC-DB94-18606D2F1E9C}"/>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371"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30</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1">
            <a:extLst>
              <a:ext uri="{FF2B5EF4-FFF2-40B4-BE49-F238E27FC236}">
                <a16:creationId xmlns:a16="http://schemas.microsoft.com/office/drawing/2014/main" id="{539511E0-8A0A-AF29-05F5-D6156B889D10}"/>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9395"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31</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2">
            <a:extLst>
              <a:ext uri="{FF2B5EF4-FFF2-40B4-BE49-F238E27FC236}">
                <a16:creationId xmlns:a16="http://schemas.microsoft.com/office/drawing/2014/main" id="{DA7A87AB-FE32-F404-76C5-A016EA4BEFA3}"/>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0419"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32</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3">
            <a:extLst>
              <a:ext uri="{FF2B5EF4-FFF2-40B4-BE49-F238E27FC236}">
                <a16:creationId xmlns:a16="http://schemas.microsoft.com/office/drawing/2014/main" id="{AE67F6FC-6CA9-EBCC-5E11-43F674DF4FE6}"/>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1443" name="Text Box 2052"/>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33</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4">
            <a:extLst>
              <a:ext uri="{FF2B5EF4-FFF2-40B4-BE49-F238E27FC236}">
                <a16:creationId xmlns:a16="http://schemas.microsoft.com/office/drawing/2014/main" id="{4DCEEFC1-6581-C62A-7147-A609FB49CF06}"/>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2467"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34</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5">
            <a:extLst>
              <a:ext uri="{FF2B5EF4-FFF2-40B4-BE49-F238E27FC236}">
                <a16:creationId xmlns:a16="http://schemas.microsoft.com/office/drawing/2014/main" id="{0383BE7E-20E0-E3C0-F937-CD60F29615E5}"/>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2467" name="Text Box 4"/>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다리</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레일</a:t>
            </a:r>
            <a:r>
              <a:rPr kumimoji="0" lang="en-US" altLang="ko-KR" sz="2400">
                <a:solidFill>
                  <a:srgbClr val="333333"/>
                </a:solidFill>
                <a:latin typeface="+mn-lt"/>
                <a:ea typeface="+mn-ea"/>
              </a:rPr>
              <a:t>(</a:t>
            </a:r>
            <a:r>
              <a:rPr kumimoji="0" lang="ko-KR" altLang="en-US" sz="2400">
                <a:solidFill>
                  <a:srgbClr val="333333"/>
                </a:solidFill>
                <a:latin typeface="+mn-lt"/>
                <a:ea typeface="+mn-ea"/>
              </a:rPr>
              <a:t>난간</a:t>
            </a:r>
            <a:r>
              <a:rPr kumimoji="0" lang="en-US" altLang="ko-KR" sz="2400">
                <a:solidFill>
                  <a:srgbClr val="333333"/>
                </a:solidFill>
                <a:latin typeface="+mn-lt"/>
                <a:ea typeface="+mn-ea"/>
              </a:rPr>
              <a:t>)</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깃대</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나무더미</a:t>
            </a:r>
            <a:endParaRPr kumimoji="0" lang="de-DE" altLang="ko-KR" sz="24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400">
                <a:solidFill>
                  <a:srgbClr val="333333"/>
                </a:solidFill>
                <a:latin typeface="+mn-lt"/>
                <a:ea typeface="+mn-ea"/>
              </a:rPr>
              <a:t>그림</a:t>
            </a:r>
            <a:r>
              <a:rPr kumimoji="0" lang="de-DE" altLang="ko-KR" sz="2400">
                <a:solidFill>
                  <a:srgbClr val="333333"/>
                </a:solidFill>
                <a:latin typeface="+mn-lt"/>
                <a:ea typeface="+mn-ea"/>
              </a:rPr>
              <a:t> </a:t>
            </a:r>
            <a:r>
              <a:rPr kumimoji="0" lang="ko-KR" altLang="en-US" sz="2400">
                <a:solidFill>
                  <a:srgbClr val="333333"/>
                </a:solidFill>
                <a:latin typeface="+mn-lt"/>
                <a:ea typeface="+mn-ea"/>
              </a:rPr>
              <a:t>붓</a:t>
            </a:r>
            <a:endParaRPr kumimoji="0" lang="de-DE" altLang="ko-KR" sz="24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35</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8264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ko-KR" altLang="en-US" sz="2400">
                <a:solidFill>
                  <a:srgbClr val="333333"/>
                </a:solidFill>
              </a:rPr>
              <a:t>이번에는 아무런 보기가 준비되어있지 않다</a:t>
            </a:r>
            <a:r>
              <a:rPr lang="en-US" altLang="ko-KR" sz="2400" dirty="0">
                <a:solidFill>
                  <a:srgbClr val="333333"/>
                </a:solidFill>
              </a:rPr>
              <a:t>.</a:t>
            </a:r>
            <a:endParaRPr lang="de-DE" altLang="ko-KR" sz="2400" dirty="0">
              <a:solidFill>
                <a:srgbClr val="333333"/>
              </a:solidFill>
            </a:endParaRPr>
          </a:p>
          <a:p>
            <a:pPr lvl="0" defTabSz="914400" fontAlgn="base"/>
            <a:r>
              <a:rPr lang="ko-KR" altLang="en-US" sz="2400" dirty="0">
                <a:solidFill>
                  <a:srgbClr val="333333"/>
                </a:solidFill>
              </a:rPr>
              <a:t>당신은 그림에 관해서 당신 자신의 생각을 떠올려야 한다</a:t>
            </a:r>
            <a:r>
              <a:rPr lang="en-US" altLang="ko-KR" sz="2400" dirty="0">
                <a:solidFill>
                  <a:srgbClr val="333333"/>
                </a:solidFill>
              </a:rPr>
              <a:t>.</a:t>
            </a:r>
          </a:p>
          <a:p>
            <a:pPr lvl="0" defTabSz="914400" fontAlgn="base"/>
            <a:r>
              <a:rPr lang="ko-KR" altLang="ko-KR" sz="2400" dirty="0">
                <a:solidFill>
                  <a:srgbClr val="333333"/>
                </a:solidFill>
              </a:rPr>
              <a:t>당신의 평가를 집단에서 논의하세요!</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36</a:t>
            </a:fld>
            <a:endParaRPr lang="de-DE" altLang="ko-KR">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0042E934-A5CA-8E83-A021-D5C7CA4B0F0A}"/>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37</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24296248-2786-9ACD-E89C-155795FFEA8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38</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A0940661-EE4C-52AC-0637-440111D124FD}"/>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39</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4A9FAA2C-56CB-E0E8-B280-6D5A77B08293}"/>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40</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411B0657-46EA-2803-04B3-F7A9A727FA17}"/>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41</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953EE86E-772D-EEB5-32AE-B72F17906527}"/>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42</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F3364546-655A-7F2C-1F69-94CC401240B8}"/>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43</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1359E6EE-ECCD-1706-D976-3AA560450AA6}"/>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44</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974810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45</a:t>
            </a:fld>
            <a:endParaRPr lang="de-DE" altLang="ko-KR">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4">
            <a:extLst>
              <a:ext uri="{FF2B5EF4-FFF2-40B4-BE49-F238E27FC236}">
                <a16:creationId xmlns:a16="http://schemas.microsoft.com/office/drawing/2014/main" id="{2DF83A45-C6BB-D0D5-3899-1383FD9B0681}"/>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2708"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46</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5">
            <a:extLst>
              <a:ext uri="{FF2B5EF4-FFF2-40B4-BE49-F238E27FC236}">
                <a16:creationId xmlns:a16="http://schemas.microsoft.com/office/drawing/2014/main" id="{350BE826-A253-B829-7982-FB292F3DE95D}"/>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3731"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47</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6">
            <a:extLst>
              <a:ext uri="{FF2B5EF4-FFF2-40B4-BE49-F238E27FC236}">
                <a16:creationId xmlns:a16="http://schemas.microsoft.com/office/drawing/2014/main" id="{96306534-D151-5654-9B84-42FA95055665}"/>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475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48</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7">
            <a:extLst>
              <a:ext uri="{FF2B5EF4-FFF2-40B4-BE49-F238E27FC236}">
                <a16:creationId xmlns:a16="http://schemas.microsoft.com/office/drawing/2014/main" id="{03FB76A7-E572-6503-21B0-874E40D48A60}"/>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5779"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49</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8">
            <a:extLst>
              <a:ext uri="{FF2B5EF4-FFF2-40B4-BE49-F238E27FC236}">
                <a16:creationId xmlns:a16="http://schemas.microsoft.com/office/drawing/2014/main" id="{C82BBF44-7886-FC4B-93D7-537D34F6B01C}"/>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6803" name="Text Box 102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50</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9">
            <a:extLst>
              <a:ext uri="{FF2B5EF4-FFF2-40B4-BE49-F238E27FC236}">
                <a16:creationId xmlns:a16="http://schemas.microsoft.com/office/drawing/2014/main" id="{1A6D3892-BB4D-37D1-1C5F-45F8E1DFE9C5}"/>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7827"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51</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0">
            <a:extLst>
              <a:ext uri="{FF2B5EF4-FFF2-40B4-BE49-F238E27FC236}">
                <a16:creationId xmlns:a16="http://schemas.microsoft.com/office/drawing/2014/main" id="{79EEAF45-71FA-1CFF-5D52-05CFF63834F4}"/>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8851" name="Text Box 102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52</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1">
            <a:extLst>
              <a:ext uri="{FF2B5EF4-FFF2-40B4-BE49-F238E27FC236}">
                <a16:creationId xmlns:a16="http://schemas.microsoft.com/office/drawing/2014/main" id="{4487C802-F9E3-45F2-E4AC-375B37B35C43}"/>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987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53</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2">
            <a:extLst>
              <a:ext uri="{FF2B5EF4-FFF2-40B4-BE49-F238E27FC236}">
                <a16:creationId xmlns:a16="http://schemas.microsoft.com/office/drawing/2014/main" id="{FD7ACCC3-4595-4BA0-C7D3-7F84BB81E4A8}"/>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9875" name="Text Box 4"/>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배</a:t>
            </a:r>
            <a:r>
              <a:rPr kumimoji="0" lang="en-US" altLang="ko-KR" sz="2000">
                <a:solidFill>
                  <a:srgbClr val="333333"/>
                </a:solidFill>
                <a:latin typeface="+mn-lt"/>
                <a:ea typeface="+mn-ea"/>
              </a:rPr>
              <a:t>(</a:t>
            </a:r>
            <a:r>
              <a:rPr kumimoji="0" lang="ko-KR" altLang="en-US" sz="2000">
                <a:solidFill>
                  <a:srgbClr val="333333"/>
                </a:solidFill>
                <a:latin typeface="+mn-lt"/>
                <a:ea typeface="+mn-ea"/>
              </a:rPr>
              <a:t>과일</a:t>
            </a:r>
            <a:r>
              <a:rPr kumimoji="0" lang="en-US" altLang="ko-KR" sz="2000">
                <a:solidFill>
                  <a:srgbClr val="333333"/>
                </a:solidFill>
                <a:latin typeface="+mn-lt"/>
                <a:ea typeface="+mn-ea"/>
              </a:rPr>
              <a:t>)</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여자</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기타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바이올린 케이스</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열쇠 구멍</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올빼미</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혀</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백열 전구</a:t>
            </a:r>
            <a:endParaRPr kumimoji="0" lang="de-DE" altLang="ko-KR" sz="200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주춧돌</a:t>
            </a:r>
            <a:endParaRPr kumimoji="0" lang="de-DE" altLang="ko-KR" sz="200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54</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912556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4</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55</a:t>
            </a:fld>
            <a:endParaRPr lang="de-DE" altLang="ko-KR">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3">
            <a:extLst>
              <a:ext uri="{FF2B5EF4-FFF2-40B4-BE49-F238E27FC236}">
                <a16:creationId xmlns:a16="http://schemas.microsoft.com/office/drawing/2014/main" id="{822D31F3-8A02-321E-7483-F53AC4935D59}"/>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192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56</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4">
            <a:extLst>
              <a:ext uri="{FF2B5EF4-FFF2-40B4-BE49-F238E27FC236}">
                <a16:creationId xmlns:a16="http://schemas.microsoft.com/office/drawing/2014/main" id="{9779A4B1-EB0A-DA0E-9B3B-AFD4C4CC0A2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294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57</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5">
            <a:extLst>
              <a:ext uri="{FF2B5EF4-FFF2-40B4-BE49-F238E27FC236}">
                <a16:creationId xmlns:a16="http://schemas.microsoft.com/office/drawing/2014/main" id="{2AE6B183-0A6B-9649-A664-AA685CE6866E}"/>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397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58</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6">
            <a:extLst>
              <a:ext uri="{FF2B5EF4-FFF2-40B4-BE49-F238E27FC236}">
                <a16:creationId xmlns:a16="http://schemas.microsoft.com/office/drawing/2014/main" id="{F73B806F-806F-B90D-13A2-5CBF9201DBB3}"/>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4995"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59</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7">
            <a:extLst>
              <a:ext uri="{FF2B5EF4-FFF2-40B4-BE49-F238E27FC236}">
                <a16:creationId xmlns:a16="http://schemas.microsoft.com/office/drawing/2014/main" id="{AB5D1EB7-50C3-6416-AD7C-852201F4605F}"/>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6019"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60</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8">
            <a:extLst>
              <a:ext uri="{FF2B5EF4-FFF2-40B4-BE49-F238E27FC236}">
                <a16:creationId xmlns:a16="http://schemas.microsoft.com/office/drawing/2014/main" id="{A8CBDB4B-3150-69C8-157C-771732F4A5DB}"/>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7043"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61</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9">
            <a:extLst>
              <a:ext uri="{FF2B5EF4-FFF2-40B4-BE49-F238E27FC236}">
                <a16:creationId xmlns:a16="http://schemas.microsoft.com/office/drawing/2014/main" id="{376F30D8-0CC9-EC32-E838-A468B3DD632F}"/>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8067"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62</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0">
            <a:extLst>
              <a:ext uri="{FF2B5EF4-FFF2-40B4-BE49-F238E27FC236}">
                <a16:creationId xmlns:a16="http://schemas.microsoft.com/office/drawing/2014/main" id="{313A7B1B-241E-A760-A001-90015E1FCA03}"/>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909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63</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1">
            <a:extLst>
              <a:ext uri="{FF2B5EF4-FFF2-40B4-BE49-F238E27FC236}">
                <a16:creationId xmlns:a16="http://schemas.microsoft.com/office/drawing/2014/main" id="{C1D975E3-589C-BE4D-5BE3-559F2A44BD4A}"/>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909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193675" indent="-193675"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술잔</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en-US" altLang="ko-KR" sz="2000" dirty="0">
                <a:solidFill>
                  <a:srgbClr val="333333"/>
                </a:solidFill>
                <a:latin typeface="+mn-lt"/>
                <a:ea typeface="+mn-ea"/>
              </a:rPr>
              <a:t>V</a:t>
            </a:r>
            <a:r>
              <a:rPr kumimoji="0" lang="ko-KR" altLang="en-US" sz="2000" dirty="0">
                <a:solidFill>
                  <a:srgbClr val="333333"/>
                </a:solidFill>
                <a:latin typeface="+mn-lt"/>
                <a:ea typeface="+mn-ea"/>
              </a:rPr>
              <a:t>자 모양 네크라인의 여자</a:t>
            </a: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오일 램프</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텐트</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마차</a:t>
            </a:r>
            <a:endParaRPr kumimoji="0" lang="de-DE"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문장이든 덧옷</a:t>
            </a:r>
            <a:endParaRPr kumimoji="0" lang="en-US" altLang="ko-KR"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마술 램프</a:t>
            </a:r>
            <a:endParaRPr kumimoji="0" lang="ko-KR" altLang="de-DE" sz="2000" dirty="0">
              <a:solidFill>
                <a:srgbClr val="333333"/>
              </a:solidFill>
              <a:latin typeface="+mn-lt"/>
              <a:ea typeface="+mn-ea"/>
            </a:endParaRP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찻주전자</a:t>
            </a:r>
          </a:p>
          <a:p>
            <a:pPr eaLnBrk="1" latinLnBrk="0" hangingPunct="1">
              <a:spcBef>
                <a:spcPts val="1200"/>
              </a:spcBef>
              <a:spcAft>
                <a:spcPts val="0"/>
              </a:spcAft>
              <a:buClr>
                <a:srgbClr val="333333"/>
              </a:buClr>
              <a:buFont typeface="WingDings"/>
              <a:buChar char=""/>
            </a:pPr>
            <a:r>
              <a:rPr kumimoji="0" lang="ko-KR" altLang="en-US" sz="2000">
                <a:solidFill>
                  <a:srgbClr val="333333"/>
                </a:solidFill>
                <a:latin typeface="+mn-lt"/>
                <a:ea typeface="+mn-ea"/>
              </a:rPr>
              <a:t>삽</a:t>
            </a:r>
            <a:endParaRPr kumimoji="0" lang="ko-KR" altLang="de-DE" sz="200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64</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106614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C5A54915-9F8F-4340-AFCE-468C6E7C1249}" type="slidenum">
              <a:rPr lang="de-DE" altLang="ko-KR" smtClean="0">
                <a:latin typeface="+mn-lt"/>
                <a:ea typeface="+mn-ea"/>
              </a:rPr>
              <a:pPr/>
              <a:t>65</a:t>
            </a:fld>
            <a:endParaRPr lang="de-DE" altLang="ko-KR">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ko-KR" altLang="en-US" sz="1800" i="1" spc="-5" dirty="0">
                <a:solidFill>
                  <a:srgbClr val="333333"/>
                </a:solidFill>
                <a:latin typeface="+mn-lt"/>
                <a:ea typeface="+mn-ea"/>
              </a:rPr>
              <a:t>훈련자들을 위해</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ko-KR" altLang="en-US" sz="1800" dirty="0">
                <a:solidFill>
                  <a:srgbClr val="333333"/>
                </a:solidFill>
                <a:latin typeface="+mn-lt"/>
                <a:ea typeface="+mn-ea"/>
              </a:rPr>
              <a:t>몇몇의 동영상은 모든 청중이나 문화에적절하지 않는 언어를 담고 있습니다</a:t>
            </a:r>
            <a:r>
              <a:rPr lang="en-US" altLang="ko-KR" sz="1800" dirty="0">
                <a:solidFill>
                  <a:srgbClr val="333333"/>
                </a:solidFill>
                <a:latin typeface="+mn-lt"/>
                <a:ea typeface="+mn-ea"/>
              </a:rPr>
              <a:t>. </a:t>
            </a:r>
            <a:r>
              <a:rPr lang="ko-KR" altLang="en-US" sz="1800" dirty="0">
                <a:solidFill>
                  <a:srgbClr val="333333"/>
                </a:solidFill>
                <a:latin typeface="+mn-lt"/>
                <a:ea typeface="+mn-ea"/>
              </a:rPr>
              <a:t>보기전에 앞선화면을 주의깊게 보기 바랍니다</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568223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5</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66</a:t>
            </a:fld>
            <a:endParaRPr lang="de-DE" altLang="ko-KR">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2">
            <a:extLst>
              <a:ext uri="{FF2B5EF4-FFF2-40B4-BE49-F238E27FC236}">
                <a16:creationId xmlns:a16="http://schemas.microsoft.com/office/drawing/2014/main" id="{27B3AD58-84AE-33FA-0752-98C93CEFACD6}"/>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67</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3">
            <a:extLst>
              <a:ext uri="{FF2B5EF4-FFF2-40B4-BE49-F238E27FC236}">
                <a16:creationId xmlns:a16="http://schemas.microsoft.com/office/drawing/2014/main" id="{2B490C09-9BFA-B783-65D8-8E2773A1C02F}"/>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68</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4">
            <a:extLst>
              <a:ext uri="{FF2B5EF4-FFF2-40B4-BE49-F238E27FC236}">
                <a16:creationId xmlns:a16="http://schemas.microsoft.com/office/drawing/2014/main" id="{F22D45FE-D4ED-26DE-D732-C9A8A62DE1C4}"/>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69</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5">
            <a:extLst>
              <a:ext uri="{FF2B5EF4-FFF2-40B4-BE49-F238E27FC236}">
                <a16:creationId xmlns:a16="http://schemas.microsoft.com/office/drawing/2014/main" id="{56146B64-D642-B10A-CDDE-9C13BB9EA31B}"/>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70</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6">
            <a:extLst>
              <a:ext uri="{FF2B5EF4-FFF2-40B4-BE49-F238E27FC236}">
                <a16:creationId xmlns:a16="http://schemas.microsoft.com/office/drawing/2014/main" id="{D0EE4462-7474-66AE-933E-826DBED4F4E2}"/>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71</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7">
            <a:extLst>
              <a:ext uri="{FF2B5EF4-FFF2-40B4-BE49-F238E27FC236}">
                <a16:creationId xmlns:a16="http://schemas.microsoft.com/office/drawing/2014/main" id="{8B7CBA52-589C-7AEB-3D82-9F4914FC399C}"/>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72</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8">
            <a:extLst>
              <a:ext uri="{FF2B5EF4-FFF2-40B4-BE49-F238E27FC236}">
                <a16:creationId xmlns:a16="http://schemas.microsoft.com/office/drawing/2014/main" id="{6F852BDD-9D22-19B2-41A9-EC2B8004F2E4}"/>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73</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E2FC29D3-8488-D35F-A5FB-EA9E42E408BE}"/>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74</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967322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A261A011-95E8-DD15-5318-42D1948FEDA8}"/>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75</a:t>
            </a:fld>
            <a:endParaRPr lang="de-DE" altLang="ko-KR">
              <a:latin typeface="+mn-lt"/>
              <a:ea typeface="+mn-ea"/>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0C4F8-DC8B-8A0D-1325-26CA96925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35BC3-5F9E-26C0-0A16-09D765DA194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6</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6F42D379-B74D-0E87-7963-AD0629969E19}"/>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83F96829-B788-6AA6-5EE4-790C009A036D}"/>
              </a:ext>
            </a:extLst>
          </p:cNvPr>
          <p:cNvSpPr>
            <a:spLocks noGrp="1"/>
          </p:cNvSpPr>
          <p:nvPr>
            <p:ph type="sldNum" sz="quarter" idx="12"/>
          </p:nvPr>
        </p:nvSpPr>
        <p:spPr/>
        <p:txBody>
          <a:bodyPr/>
          <a:lstStyle/>
          <a:p>
            <a:fld id="{644A5281-7604-43FD-B7CB-16C0369946E9}" type="slidenum">
              <a:rPr lang="de-DE" altLang="ko-KR" smtClean="0">
                <a:latin typeface="+mn-lt"/>
                <a:ea typeface="+mn-ea"/>
              </a:rPr>
              <a:pPr/>
              <a:t>76</a:t>
            </a:fld>
            <a:endParaRPr lang="de-DE" altLang="ko-KR">
              <a:latin typeface="+mn-lt"/>
              <a:ea typeface="+mn-ea"/>
            </a:endParaRPr>
          </a:p>
        </p:txBody>
      </p:sp>
    </p:spTree>
    <p:extLst>
      <p:ext uri="{BB962C8B-B14F-4D97-AF65-F5344CB8AC3E}">
        <p14:creationId xmlns:p14="http://schemas.microsoft.com/office/powerpoint/2010/main" val="17538563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D1F9D-054D-E701-70D9-2EF8BCB3B8EC}"/>
            </a:ext>
          </a:extLst>
        </p:cNvPr>
        <p:cNvGrpSpPr/>
        <p:nvPr/>
      </p:nvGrpSpPr>
      <p:grpSpPr>
        <a:xfrm>
          <a:off x="0" y="0"/>
          <a:ext cx="0" cy="0"/>
          <a:chOff x="0" y="0"/>
          <a:chExt cx="0" cy="0"/>
        </a:xfrm>
      </p:grpSpPr>
      <p:sp>
        <p:nvSpPr>
          <p:cNvPr id="5" name="151">
            <a:extLst>
              <a:ext uri="{FF2B5EF4-FFF2-40B4-BE49-F238E27FC236}">
                <a16:creationId xmlns:a16="http://schemas.microsoft.com/office/drawing/2014/main" id="{9B91459D-7631-B02A-FF55-91AE0261BBAE}"/>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2C1E66A-A4C7-0D14-4709-3D00BA17C62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8F2ABD86-0836-95C8-50B3-6ADD63E77C0F}"/>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CB5852F4-311E-6044-5683-F9AA1DB9B5E4}"/>
              </a:ext>
            </a:extLst>
          </p:cNvPr>
          <p:cNvSpPr>
            <a:spLocks noGrp="1"/>
          </p:cNvSpPr>
          <p:nvPr>
            <p:ph type="sldNum" sz="quarter" idx="12"/>
          </p:nvPr>
        </p:nvSpPr>
        <p:spPr/>
        <p:txBody>
          <a:bodyPr/>
          <a:lstStyle/>
          <a:p>
            <a:fld id="{644A5281-7604-43FD-B7CB-16C0369946E9}" type="slidenum">
              <a:rPr lang="de-DE" altLang="ko-KR" smtClean="0">
                <a:latin typeface="+mn-lt"/>
                <a:ea typeface="+mn-ea"/>
              </a:rPr>
              <a:pPr/>
              <a:t>77</a:t>
            </a:fld>
            <a:endParaRPr lang="de-DE" altLang="ko-KR">
              <a:latin typeface="+mn-lt"/>
              <a:ea typeface="+mn-ea"/>
            </a:endParaRPr>
          </a:p>
        </p:txBody>
      </p:sp>
      <p:sp>
        <p:nvSpPr>
          <p:cNvPr id="13" name="Text Box 9">
            <a:extLst>
              <a:ext uri="{FF2B5EF4-FFF2-40B4-BE49-F238E27FC236}">
                <a16:creationId xmlns:a16="http://schemas.microsoft.com/office/drawing/2014/main" id="{1DFC2D66-DAEF-7F08-4CA7-BC7227D2A1C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82321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62D5A-4D2A-F1B0-39AC-52DEE115507E}"/>
            </a:ext>
          </a:extLst>
        </p:cNvPr>
        <p:cNvGrpSpPr/>
        <p:nvPr/>
      </p:nvGrpSpPr>
      <p:grpSpPr>
        <a:xfrm>
          <a:off x="0" y="0"/>
          <a:ext cx="0" cy="0"/>
          <a:chOff x="0" y="0"/>
          <a:chExt cx="0" cy="0"/>
        </a:xfrm>
      </p:grpSpPr>
      <p:sp>
        <p:nvSpPr>
          <p:cNvPr id="5" name="152">
            <a:extLst>
              <a:ext uri="{FF2B5EF4-FFF2-40B4-BE49-F238E27FC236}">
                <a16:creationId xmlns:a16="http://schemas.microsoft.com/office/drawing/2014/main" id="{4406A85C-7349-64E6-FBE9-3171F6282F0A}"/>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60AFE64-2AA3-DBCC-0DC4-16C327F7E13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0405E584-F3A9-70E3-B166-14619BC7AFAC}"/>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C6A083CF-5A41-4919-08FB-57403CB7D21A}"/>
              </a:ext>
            </a:extLst>
          </p:cNvPr>
          <p:cNvSpPr>
            <a:spLocks noGrp="1"/>
          </p:cNvSpPr>
          <p:nvPr>
            <p:ph type="sldNum" sz="quarter" idx="12"/>
          </p:nvPr>
        </p:nvSpPr>
        <p:spPr/>
        <p:txBody>
          <a:bodyPr/>
          <a:lstStyle/>
          <a:p>
            <a:fld id="{644A5281-7604-43FD-B7CB-16C0369946E9}" type="slidenum">
              <a:rPr lang="de-DE" altLang="ko-KR" smtClean="0">
                <a:latin typeface="+mn-lt"/>
                <a:ea typeface="+mn-ea"/>
              </a:rPr>
              <a:pPr/>
              <a:t>78</a:t>
            </a:fld>
            <a:endParaRPr lang="de-DE" altLang="ko-KR">
              <a:latin typeface="+mn-lt"/>
              <a:ea typeface="+mn-ea"/>
            </a:endParaRPr>
          </a:p>
        </p:txBody>
      </p:sp>
      <p:sp>
        <p:nvSpPr>
          <p:cNvPr id="13" name="Text Box 9">
            <a:extLst>
              <a:ext uri="{FF2B5EF4-FFF2-40B4-BE49-F238E27FC236}">
                <a16:creationId xmlns:a16="http://schemas.microsoft.com/office/drawing/2014/main" id="{ED049D5F-4411-297C-F5B7-FC0D023B252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23771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9DD2-2AE6-C433-DE6B-FEBC2AF9138E}"/>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46572F12-122C-492B-27C8-755979C0DFF3}"/>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F6C4675-002C-191B-88C9-FE81FF37D1E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122A9D02-232E-A55F-4131-72123078F53C}"/>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9C77CF01-763F-E133-A4FC-FBF021BDEB8F}"/>
              </a:ext>
            </a:extLst>
          </p:cNvPr>
          <p:cNvSpPr>
            <a:spLocks noGrp="1"/>
          </p:cNvSpPr>
          <p:nvPr>
            <p:ph type="sldNum" sz="quarter" idx="12"/>
          </p:nvPr>
        </p:nvSpPr>
        <p:spPr/>
        <p:txBody>
          <a:bodyPr/>
          <a:lstStyle/>
          <a:p>
            <a:fld id="{644A5281-7604-43FD-B7CB-16C0369946E9}" type="slidenum">
              <a:rPr lang="de-DE" altLang="ko-KR" smtClean="0">
                <a:latin typeface="+mn-lt"/>
                <a:ea typeface="+mn-ea"/>
              </a:rPr>
              <a:pPr/>
              <a:t>79</a:t>
            </a:fld>
            <a:endParaRPr lang="de-DE" altLang="ko-KR">
              <a:latin typeface="+mn-lt"/>
              <a:ea typeface="+mn-ea"/>
            </a:endParaRPr>
          </a:p>
        </p:txBody>
      </p:sp>
      <p:sp>
        <p:nvSpPr>
          <p:cNvPr id="13" name="Text Box 9">
            <a:extLst>
              <a:ext uri="{FF2B5EF4-FFF2-40B4-BE49-F238E27FC236}">
                <a16:creationId xmlns:a16="http://schemas.microsoft.com/office/drawing/2014/main" id="{08ECA23D-AA69-5F85-D900-5D50D48CCEE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4460984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975F7-D657-1B3B-2101-793AD03FC12B}"/>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DD45D9A7-AA29-7447-7650-5D9B92C9CBE2}"/>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C084E7B-9BD5-630D-A360-FA999A01020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BE390D7D-5775-4702-A084-1BE484064D87}"/>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D23D3CA8-D09A-B353-BF82-D12446DD8BE0}"/>
              </a:ext>
            </a:extLst>
          </p:cNvPr>
          <p:cNvSpPr>
            <a:spLocks noGrp="1"/>
          </p:cNvSpPr>
          <p:nvPr>
            <p:ph type="sldNum" sz="quarter" idx="12"/>
          </p:nvPr>
        </p:nvSpPr>
        <p:spPr/>
        <p:txBody>
          <a:bodyPr/>
          <a:lstStyle/>
          <a:p>
            <a:fld id="{644A5281-7604-43FD-B7CB-16C0369946E9}" type="slidenum">
              <a:rPr lang="de-DE" altLang="ko-KR" smtClean="0">
                <a:latin typeface="+mn-lt"/>
                <a:ea typeface="+mn-ea"/>
              </a:rPr>
              <a:pPr/>
              <a:t>80</a:t>
            </a:fld>
            <a:endParaRPr lang="de-DE" altLang="ko-KR">
              <a:latin typeface="+mn-lt"/>
              <a:ea typeface="+mn-ea"/>
            </a:endParaRPr>
          </a:p>
        </p:txBody>
      </p:sp>
      <p:sp>
        <p:nvSpPr>
          <p:cNvPr id="13" name="Text Box 9">
            <a:extLst>
              <a:ext uri="{FF2B5EF4-FFF2-40B4-BE49-F238E27FC236}">
                <a16:creationId xmlns:a16="http://schemas.microsoft.com/office/drawing/2014/main" id="{F1E11170-C022-824E-9074-ECB04F48783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888645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60539-3781-5674-63F0-EA18D42AED84}"/>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CCB0831B-41DC-AA0B-011C-54504E707BA5}"/>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A751B8F-533A-D4A7-1B81-BCD0817B4AF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38905302-4A3C-7A8D-A0DD-83CC4C2B398B}"/>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7C1B2157-690C-426E-10E2-6FFAE14DB80E}"/>
              </a:ext>
            </a:extLst>
          </p:cNvPr>
          <p:cNvSpPr>
            <a:spLocks noGrp="1"/>
          </p:cNvSpPr>
          <p:nvPr>
            <p:ph type="sldNum" sz="quarter" idx="12"/>
          </p:nvPr>
        </p:nvSpPr>
        <p:spPr/>
        <p:txBody>
          <a:bodyPr/>
          <a:lstStyle/>
          <a:p>
            <a:fld id="{644A5281-7604-43FD-B7CB-16C0369946E9}" type="slidenum">
              <a:rPr lang="de-DE" altLang="ko-KR" smtClean="0">
                <a:latin typeface="+mn-lt"/>
                <a:ea typeface="+mn-ea"/>
              </a:rPr>
              <a:pPr/>
              <a:t>81</a:t>
            </a:fld>
            <a:endParaRPr lang="de-DE" altLang="ko-KR">
              <a:latin typeface="+mn-lt"/>
              <a:ea typeface="+mn-ea"/>
            </a:endParaRPr>
          </a:p>
        </p:txBody>
      </p:sp>
      <p:sp>
        <p:nvSpPr>
          <p:cNvPr id="13" name="Text Box 9">
            <a:extLst>
              <a:ext uri="{FF2B5EF4-FFF2-40B4-BE49-F238E27FC236}">
                <a16:creationId xmlns:a16="http://schemas.microsoft.com/office/drawing/2014/main" id="{A48DC97B-0C58-A91D-E3FA-CDFAE1FCC71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393351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D681A-3B8D-340D-C29F-36AFEBBBFB95}"/>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59C3A379-E794-339E-69C4-C6C4E8D51DC4}"/>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32981CC-82EF-FA9B-A7B6-1768425DCAE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F172A79D-1F66-6483-7EB2-B29AEE247247}"/>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4C067D17-E336-C027-D3FD-50F5368BDDEE}"/>
              </a:ext>
            </a:extLst>
          </p:cNvPr>
          <p:cNvSpPr>
            <a:spLocks noGrp="1"/>
          </p:cNvSpPr>
          <p:nvPr>
            <p:ph type="sldNum" sz="quarter" idx="12"/>
          </p:nvPr>
        </p:nvSpPr>
        <p:spPr/>
        <p:txBody>
          <a:bodyPr/>
          <a:lstStyle/>
          <a:p>
            <a:fld id="{644A5281-7604-43FD-B7CB-16C0369946E9}" type="slidenum">
              <a:rPr lang="de-DE" altLang="ko-KR" smtClean="0">
                <a:latin typeface="+mn-lt"/>
                <a:ea typeface="+mn-ea"/>
              </a:rPr>
              <a:pPr/>
              <a:t>82</a:t>
            </a:fld>
            <a:endParaRPr lang="de-DE" altLang="ko-KR">
              <a:latin typeface="+mn-lt"/>
              <a:ea typeface="+mn-ea"/>
            </a:endParaRPr>
          </a:p>
        </p:txBody>
      </p:sp>
      <p:sp>
        <p:nvSpPr>
          <p:cNvPr id="13" name="Text Box 9">
            <a:extLst>
              <a:ext uri="{FF2B5EF4-FFF2-40B4-BE49-F238E27FC236}">
                <a16:creationId xmlns:a16="http://schemas.microsoft.com/office/drawing/2014/main" id="{BB6FE3F2-206E-3873-8CCA-CB761F2E6F6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186317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E9C9-6E90-AD2C-9E0D-EAF821BB67E1}"/>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5A518D87-3D90-8F15-CB26-DB99537F2197}"/>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964CCF-3538-566A-9027-E456D173156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9B72938A-08D8-C6A9-E695-5AEC16558894}"/>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0983357B-7503-8ADE-C306-37685565B2F3}"/>
              </a:ext>
            </a:extLst>
          </p:cNvPr>
          <p:cNvSpPr>
            <a:spLocks noGrp="1"/>
          </p:cNvSpPr>
          <p:nvPr>
            <p:ph type="sldNum" sz="quarter" idx="12"/>
          </p:nvPr>
        </p:nvSpPr>
        <p:spPr/>
        <p:txBody>
          <a:bodyPr/>
          <a:lstStyle/>
          <a:p>
            <a:fld id="{644A5281-7604-43FD-B7CB-16C0369946E9}" type="slidenum">
              <a:rPr lang="de-DE" altLang="ko-KR" smtClean="0">
                <a:latin typeface="+mn-lt"/>
                <a:ea typeface="+mn-ea"/>
              </a:rPr>
              <a:pPr/>
              <a:t>83</a:t>
            </a:fld>
            <a:endParaRPr lang="de-DE" altLang="ko-KR">
              <a:latin typeface="+mn-lt"/>
              <a:ea typeface="+mn-ea"/>
            </a:endParaRPr>
          </a:p>
        </p:txBody>
      </p:sp>
      <p:sp>
        <p:nvSpPr>
          <p:cNvPr id="13" name="Text Box 9">
            <a:extLst>
              <a:ext uri="{FF2B5EF4-FFF2-40B4-BE49-F238E27FC236}">
                <a16:creationId xmlns:a16="http://schemas.microsoft.com/office/drawing/2014/main" id="{0D1D85BE-B4D8-D272-2AE0-2972F817AEC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5848230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1550-8315-33B3-E265-505BFCD2FE0D}"/>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0D47DB39-DB9A-C5C9-9F0B-98BB106209CB}"/>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5E82447-1F9B-D29F-0139-8BD8E5E798D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335CC94-0B01-C361-80A0-81709C5381CD}"/>
              </a:ext>
            </a:extLst>
          </p:cNvPr>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a:extLst>
              <a:ext uri="{FF2B5EF4-FFF2-40B4-BE49-F238E27FC236}">
                <a16:creationId xmlns:a16="http://schemas.microsoft.com/office/drawing/2014/main" id="{14ABDE59-E4FC-012E-2E8A-204A9C08055F}"/>
              </a:ext>
            </a:extLst>
          </p:cNvPr>
          <p:cNvSpPr>
            <a:spLocks noGrp="1"/>
          </p:cNvSpPr>
          <p:nvPr>
            <p:ph type="sldNum" sz="quarter" idx="12"/>
          </p:nvPr>
        </p:nvSpPr>
        <p:spPr/>
        <p:txBody>
          <a:bodyPr/>
          <a:lstStyle/>
          <a:p>
            <a:fld id="{644A5281-7604-43FD-B7CB-16C0369946E9}" type="slidenum">
              <a:rPr lang="de-DE" altLang="ko-KR" smtClean="0">
                <a:latin typeface="+mn-lt"/>
                <a:ea typeface="+mn-ea"/>
              </a:rPr>
              <a:pPr/>
              <a:t>84</a:t>
            </a:fld>
            <a:endParaRPr lang="de-DE" altLang="ko-KR">
              <a:latin typeface="+mn-lt"/>
              <a:ea typeface="+mn-ea"/>
            </a:endParaRPr>
          </a:p>
        </p:txBody>
      </p:sp>
      <p:sp>
        <p:nvSpPr>
          <p:cNvPr id="13" name="Text Box 9">
            <a:extLst>
              <a:ext uri="{FF2B5EF4-FFF2-40B4-BE49-F238E27FC236}">
                <a16:creationId xmlns:a16="http://schemas.microsoft.com/office/drawing/2014/main" id="{B552332B-D03C-42C9-F15F-EAD17BF26EF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01544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7</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85</a:t>
            </a:fld>
            <a:endParaRPr lang="de-DE" altLang="ko-KR">
              <a:latin typeface="+mn-lt"/>
              <a:ea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9">
            <a:extLst>
              <a:ext uri="{FF2B5EF4-FFF2-40B4-BE49-F238E27FC236}">
                <a16:creationId xmlns:a16="http://schemas.microsoft.com/office/drawing/2014/main" id="{D69A8A8F-3C63-CEAC-0200-812151F42E59}"/>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86</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0">
            <a:extLst>
              <a:ext uri="{FF2B5EF4-FFF2-40B4-BE49-F238E27FC236}">
                <a16:creationId xmlns:a16="http://schemas.microsoft.com/office/drawing/2014/main" id="{139C9199-A2B1-CDB1-1897-F76F7D8E5F23}"/>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87</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1">
            <a:extLst>
              <a:ext uri="{FF2B5EF4-FFF2-40B4-BE49-F238E27FC236}">
                <a16:creationId xmlns:a16="http://schemas.microsoft.com/office/drawing/2014/main" id="{22B4B417-FB40-6D30-F572-C65A249A31CC}"/>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88</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2">
            <a:extLst>
              <a:ext uri="{FF2B5EF4-FFF2-40B4-BE49-F238E27FC236}">
                <a16:creationId xmlns:a16="http://schemas.microsoft.com/office/drawing/2014/main" id="{21647FBB-8E06-108A-596F-86CC24262C96}"/>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89</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3">
            <a:extLst>
              <a:ext uri="{FF2B5EF4-FFF2-40B4-BE49-F238E27FC236}">
                <a16:creationId xmlns:a16="http://schemas.microsoft.com/office/drawing/2014/main" id="{C43046DE-1F07-8219-FB28-0EF0656208D6}"/>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90</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4">
            <a:extLst>
              <a:ext uri="{FF2B5EF4-FFF2-40B4-BE49-F238E27FC236}">
                <a16:creationId xmlns:a16="http://schemas.microsoft.com/office/drawing/2014/main" id="{B2B32CFC-0C25-F922-2140-14085FD7DD23}"/>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91</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5">
            <a:extLst>
              <a:ext uri="{FF2B5EF4-FFF2-40B4-BE49-F238E27FC236}">
                <a16:creationId xmlns:a16="http://schemas.microsoft.com/office/drawing/2014/main" id="{E5B9C652-B438-11D6-FC39-E2EE28A42734}"/>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92</a:t>
            </a:fld>
            <a:endParaRPr lang="de-DE" altLang="ko-KR">
              <a:latin typeface="+mn-lt"/>
              <a:ea typeface="+mn-ea"/>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감자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태양</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물고기</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바퀴벌레</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TV </a:t>
            </a:r>
            <a:r>
              <a:rPr kumimoji="0" lang="ko-KR" altLang="en-US" sz="2000" dirty="0">
                <a:solidFill>
                  <a:srgbClr val="333333"/>
                </a:solidFill>
                <a:latin typeface="+mn-lt"/>
                <a:ea typeface="+mn-ea"/>
              </a:rPr>
              <a:t>안테나</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뚱뚱한 남자</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de-DE" altLang="ko-KR" sz="2000" dirty="0">
                <a:solidFill>
                  <a:srgbClr val="333333"/>
                </a:solidFill>
                <a:latin typeface="+mn-lt"/>
                <a:ea typeface="+mn-ea"/>
              </a:rPr>
              <a:t>UFO</a:t>
            </a: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거미</a:t>
            </a:r>
            <a:endParaRPr kumimoji="0" lang="de-DE" altLang="ko-KR" sz="2000" dirty="0">
              <a:solidFill>
                <a:srgbClr val="333333"/>
              </a:solidFill>
              <a:latin typeface="+mn-lt"/>
              <a:ea typeface="+mn-ea"/>
            </a:endParaRPr>
          </a:p>
          <a:p>
            <a:pPr marL="342900" indent="-342900" eaLnBrk="1" latinLnBrk="0" hangingPunct="1">
              <a:spcBef>
                <a:spcPts val="1200"/>
              </a:spcBef>
              <a:spcAft>
                <a:spcPts val="0"/>
              </a:spcAft>
              <a:buClr>
                <a:srgbClr val="333333"/>
              </a:buClr>
              <a:buFont typeface="WingDings"/>
              <a:buChar char=""/>
            </a:pPr>
            <a:r>
              <a:rPr kumimoji="0" lang="ko-KR" altLang="en-US" sz="2000" dirty="0">
                <a:solidFill>
                  <a:srgbClr val="333333"/>
                </a:solidFill>
                <a:latin typeface="+mn-lt"/>
                <a:ea typeface="+mn-ea"/>
              </a:rPr>
              <a:t>나무</a:t>
            </a:r>
            <a:endParaRPr kumimoji="0" lang="de-DE" altLang="ko-KR" sz="2000" dirty="0">
              <a:solidFill>
                <a:srgbClr val="333333"/>
              </a:solidFill>
              <a:latin typeface="+mn-lt"/>
              <a:ea typeface="+mn-ea"/>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그림 </a:t>
            </a:r>
            <a:r>
              <a:rPr lang="en-US" altLang="ko-KR" sz="3600">
                <a:latin typeface="+mn-lt"/>
                <a:ea typeface="+mn-ea"/>
                <a:cs typeface="+mn-cs"/>
              </a:rPr>
              <a:t>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93</a:t>
            </a:fld>
            <a:endParaRPr lang="de-DE" altLang="ko-KR">
              <a:latin typeface="+mn-lt"/>
              <a:ea typeface="+mn-e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6">
            <a:extLst>
              <a:ext uri="{FF2B5EF4-FFF2-40B4-BE49-F238E27FC236}">
                <a16:creationId xmlns:a16="http://schemas.microsoft.com/office/drawing/2014/main" id="{81B78E55-AB43-1FD9-9F57-AC1BA7E9FD66}"/>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94</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7">
            <a:extLst>
              <a:ext uri="{FF2B5EF4-FFF2-40B4-BE49-F238E27FC236}">
                <a16:creationId xmlns:a16="http://schemas.microsoft.com/office/drawing/2014/main" id="{383FE73B-B691-4B91-6110-5705B0D105C7}"/>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95</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8">
            <a:extLst>
              <a:ext uri="{FF2B5EF4-FFF2-40B4-BE49-F238E27FC236}">
                <a16:creationId xmlns:a16="http://schemas.microsoft.com/office/drawing/2014/main" id="{68E3E845-41FD-D9C5-6AF0-B4CCE3E83839}"/>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96</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9">
            <a:extLst>
              <a:ext uri="{FF2B5EF4-FFF2-40B4-BE49-F238E27FC236}">
                <a16:creationId xmlns:a16="http://schemas.microsoft.com/office/drawing/2014/main" id="{5AF26CB7-B0F0-3AAF-2584-554ABBCE2298}"/>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97</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0">
            <a:extLst>
              <a:ext uri="{FF2B5EF4-FFF2-40B4-BE49-F238E27FC236}">
                <a16:creationId xmlns:a16="http://schemas.microsoft.com/office/drawing/2014/main" id="{90BC0623-547C-BDD7-10AE-EA6C6C13841F}"/>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98</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1">
            <a:extLst>
              <a:ext uri="{FF2B5EF4-FFF2-40B4-BE49-F238E27FC236}">
                <a16:creationId xmlns:a16="http://schemas.microsoft.com/office/drawing/2014/main" id="{51053211-6D2F-B5C8-1EEA-C9BF4D97B6EA}"/>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99</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77778386-841B-0BAA-DF5B-365A2627ED7B}"/>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100</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7B2AF9A6-6E3B-6923-01B1-84BCF3367E90}"/>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이사진에서 무엇이 제시될수 있나요</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101</a:t>
            </a:fld>
            <a:endParaRPr lang="de-DE" altLang="ko-KR">
              <a:latin typeface="+mn-lt"/>
              <a:ea typeface="+mn-ea"/>
            </a:endParaRP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ko-KR" altLang="en-US" sz="2000">
                <a:solidFill>
                  <a:srgbClr val="004992"/>
                </a:solidFill>
                <a:latin typeface="Calibri Light"/>
              </a:rPr>
              <a:t>당신은 얼마나 확신하나요</a:t>
            </a:r>
            <a:r>
              <a:rPr lang="en-US" altLang="ko-KR" sz="2000">
                <a:solidFill>
                  <a:srgbClr val="004992"/>
                </a:solidFill>
                <a:latin typeface="Calibri Light"/>
              </a:rPr>
              <a:t>? </a:t>
            </a:r>
          </a:p>
          <a:p>
            <a:pPr algn="ctr" eaLnBrk="1" hangingPunct="1">
              <a:lnSpc>
                <a:spcPct val="150000"/>
              </a:lnSpc>
              <a:spcBef>
                <a:spcPts val="0"/>
              </a:spcBef>
              <a:spcAft>
                <a:spcPts val="0"/>
              </a:spcAft>
              <a:buClrTx/>
              <a:buNone/>
            </a:pPr>
            <a:r>
              <a:rPr lang="ko-KR" altLang="en-US" sz="2000">
                <a:solidFill>
                  <a:srgbClr val="004992"/>
                </a:solidFill>
                <a:latin typeface="Calibri Light"/>
              </a:rPr>
              <a:t>당신은 이미 결정하기를 바라나요</a:t>
            </a:r>
            <a:r>
              <a:rPr lang="en-US" altLang="ko-KR" sz="2000">
                <a:solidFill>
                  <a:srgbClr val="004992"/>
                </a:solidFill>
                <a:latin typeface="Calibri Light"/>
              </a:rPr>
              <a: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151935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사진 </a:t>
            </a:r>
            <a:r>
              <a:rPr lang="en-US" altLang="ko-KR" sz="3600">
                <a:latin typeface="+mn-lt"/>
                <a:ea typeface="+mn-ea"/>
                <a:cs typeface="+mn-cs"/>
              </a:rPr>
              <a:t>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102</a:t>
            </a:fld>
            <a:endParaRPr lang="de-DE" altLang="ko-KR">
              <a:latin typeface="+mn-lt"/>
              <a:ea typeface="+mn-ea"/>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무엇으로 보입니까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103</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지금은 무엇으로 보입니까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104</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105</a:t>
            </a:fld>
            <a:endParaRPr lang="de-DE" altLang="ko-KR">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0789920" cy="4248000"/>
          </a:xfrm>
        </p:spPr>
        <p:txBody>
          <a:bodyPr/>
          <a:lstStyle/>
          <a:p>
            <a:pPr lvl="0" defTabSz="914400" fontAlgn="base" latinLnBrk="1"/>
            <a:r>
              <a:rPr lang="ko-KR" altLang="en-US" sz="2400" dirty="0">
                <a:solidFill>
                  <a:srgbClr val="333333"/>
                </a:solidFill>
              </a:rPr>
              <a:t>조급한 결정이 항상 오류를 이끌어 내는 것은 아니지만 때때로 절반의 진실만을 말한다</a:t>
            </a:r>
            <a:r>
              <a:rPr lang="en-US" altLang="ko-KR" sz="2400" dirty="0">
                <a:solidFill>
                  <a:srgbClr val="333333"/>
                </a:solidFill>
              </a:rPr>
              <a:t>.</a:t>
            </a:r>
            <a:endParaRPr lang="ko-KR" alt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106</a:t>
            </a:fld>
            <a:endParaRPr lang="de-DE" altLang="ko-KR">
              <a:latin typeface="+mn-lt"/>
              <a:ea typeface="+mn-e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0789920" cy="4248000"/>
          </a:xfrm>
        </p:spPr>
        <p:txBody>
          <a:bodyPr/>
          <a:lstStyle/>
          <a:p>
            <a:pPr lvl="0" defTabSz="914400" fontAlgn="base" latinLnBrk="1"/>
            <a:r>
              <a:rPr lang="ko-KR" altLang="en-US" sz="2400" dirty="0">
                <a:solidFill>
                  <a:srgbClr val="333333"/>
                </a:solidFill>
              </a:rPr>
              <a:t>조급한 결정이 항상 오류를 이끌어 내는 것은 아니지만 때때로 절반의 진실만을 말한다</a:t>
            </a:r>
            <a:r>
              <a:rPr lang="en-US" altLang="ko-KR" sz="2400" dirty="0">
                <a:solidFill>
                  <a:srgbClr val="333333"/>
                </a:solidFill>
              </a:rPr>
              <a:t>.</a:t>
            </a:r>
            <a:endParaRPr lang="ko-KR" altLang="en-US" sz="2400" dirty="0">
              <a:solidFill>
                <a:srgbClr val="333333"/>
              </a:solidFill>
            </a:endParaRPr>
          </a:p>
          <a:p>
            <a:pPr lvl="0" defTabSz="914400" fontAlgn="base" latinLnBrk="1"/>
            <a:r>
              <a:rPr lang="ko-KR" altLang="en-US" sz="2400" b="1" dirty="0">
                <a:solidFill>
                  <a:srgbClr val="004992"/>
                </a:solidFill>
              </a:rPr>
              <a:t>다음 그림에서는 모든 세부적인 형태를 발견하려고 노력해 보아라</a:t>
            </a:r>
            <a:r>
              <a:rPr lang="en-US" altLang="ko-KR" sz="2400" b="1"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107</a:t>
            </a:fld>
            <a:endParaRPr lang="de-DE" altLang="ko-KR">
              <a:latin typeface="+mn-lt"/>
              <a:ea typeface="+mn-ea"/>
            </a:endParaRPr>
          </a:p>
        </p:txBody>
      </p:sp>
    </p:spTree>
    <p:extLst>
      <p:ext uri="{BB962C8B-B14F-4D97-AF65-F5344CB8AC3E}">
        <p14:creationId xmlns:p14="http://schemas.microsoft.com/office/powerpoint/2010/main" val="3346961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108</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109</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여자 또는 섹스폰 연주자</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110</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111</a:t>
            </a:fld>
            <a:endParaRPr lang="de-DE" altLang="ko-KR">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오리 또는 토끼</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112</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113</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얼굴 또는 말 타는 사람</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114</a:t>
            </a:fld>
            <a:endParaRPr lang="de-DE" altLang="ko-KR">
              <a:latin typeface="+mn-lt"/>
              <a:ea typeface="+mn-ea"/>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mn-lt"/>
                <a:ea typeface="+mn-ea"/>
              </a:rPr>
              <a:t>예수 또는 십자가형</a:t>
            </a:r>
            <a:r>
              <a:rPr lang="en-US" altLang="ko-KR" sz="2400">
                <a:solidFill>
                  <a:srgbClr val="333333"/>
                </a:solidFill>
                <a:latin typeface="+mn-lt"/>
                <a:ea typeface="+mn-ea"/>
              </a:rPr>
              <a:t>?</a:t>
            </a:r>
            <a:endParaRPr lang="en-US"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115</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116</a:t>
            </a:fld>
            <a:endParaRPr lang="de-DE" altLang="ko-KR">
              <a:latin typeface="+mn-lt"/>
              <a:ea typeface="+mn-ea"/>
            </a:endParaRPr>
          </a:p>
        </p:txBody>
      </p:sp>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117</a:t>
            </a:fld>
            <a:endParaRPr lang="de-DE" altLang="ko-KR">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ko-KR" altLang="en-US" sz="2400">
                <a:solidFill>
                  <a:srgbClr val="333333"/>
                </a:solidFill>
                <a:latin typeface="Calibri Light"/>
                <a:ea typeface="+mj-ea"/>
                <a:cs typeface="+mj-cs"/>
              </a:rPr>
              <a:t>마돈나 또는 하프 켜는 요정</a:t>
            </a:r>
            <a:r>
              <a:rPr lang="en-US" altLang="ko-KR" sz="2400">
                <a:solidFill>
                  <a:srgbClr val="333333"/>
                </a:solidFill>
                <a:latin typeface="Calibri Light"/>
                <a:ea typeface="+mj-ea"/>
                <a:cs typeface="+mj-cs"/>
              </a:rPr>
              <a:t>?</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118</a:t>
            </a:fld>
            <a:endParaRPr lang="de-DE" altLang="ko-KR">
              <a:latin typeface="+mn-lt"/>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119</a:t>
            </a:fld>
            <a:endParaRPr lang="de-DE" altLang="ko-KR">
              <a:latin typeface="+mn-lt"/>
              <a:ea typeface="+mn-ea"/>
            </a:endParaRPr>
          </a:p>
        </p:txBody>
      </p:sp>
    </p:spTree>
    <p:extLst>
      <p:ext uri="{BB962C8B-B14F-4D97-AF65-F5344CB8AC3E}">
        <p14:creationId xmlns:p14="http://schemas.microsoft.com/office/powerpoint/2010/main" val="16765444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120</a:t>
            </a:fld>
            <a:endParaRPr lang="de-DE" altLang="ko-KR">
              <a:latin typeface="+mn-lt"/>
              <a:ea typeface="+mn-ea"/>
            </a:endParaRPr>
          </a:p>
        </p:txBody>
      </p:sp>
    </p:spTree>
    <p:extLst>
      <p:ext uri="{BB962C8B-B14F-4D97-AF65-F5344CB8AC3E}">
        <p14:creationId xmlns:p14="http://schemas.microsoft.com/office/powerpoint/2010/main" val="17607940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인간은 누구나 실수를 한다</a:t>
            </a:r>
            <a:r>
              <a:rPr lang="en-US" altLang="ko-KR" sz="2000" dirty="0">
                <a:solidFill>
                  <a:srgbClr val="333333"/>
                </a:solidFill>
              </a:rPr>
              <a:t>-</a:t>
            </a:r>
            <a:r>
              <a:rPr lang="ko-KR" altLang="en-US" sz="2000" dirty="0">
                <a:solidFill>
                  <a:srgbClr val="333333"/>
                </a:solidFill>
              </a:rPr>
              <a:t>당신도 틀릴 수 있다는 가정을 하라</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121</a:t>
            </a:fld>
            <a:endParaRPr lang="de-DE" altLang="ko-KR">
              <a:latin typeface="+mn-lt"/>
              <a:ea typeface="+mn-ea"/>
            </a:endParaRPr>
          </a:p>
        </p:txBody>
      </p:sp>
    </p:spTree>
    <p:extLst>
      <p:ext uri="{BB962C8B-B14F-4D97-AF65-F5344CB8AC3E}">
        <p14:creationId xmlns:p14="http://schemas.microsoft.com/office/powerpoint/2010/main" val="16289328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일상생활의 변화</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400" b="1" dirty="0">
                <a:solidFill>
                  <a:srgbClr val="333333"/>
                </a:solidFill>
              </a:rPr>
              <a:t>학습 목표</a:t>
            </a:r>
            <a:r>
              <a:rPr lang="de-DE" altLang="ko-KR" sz="2400" b="1" dirty="0">
                <a:solidFill>
                  <a:srgbClr val="333333"/>
                </a:solidFill>
              </a:rPr>
              <a:t>:</a:t>
            </a:r>
          </a:p>
          <a:p>
            <a:pPr marL="342900" lvl="0" indent="-342900" defTabSz="914400" fontAlgn="base" latinLnBrk="1">
              <a:lnSpc>
                <a:spcPct val="100000"/>
              </a:lnSpc>
              <a:spcBef>
                <a:spcPts val="1200"/>
              </a:spcBef>
              <a:buClr>
                <a:srgbClr val="333333"/>
              </a:buClr>
              <a:buFont typeface="WingDings"/>
              <a:buChar char=""/>
            </a:pPr>
            <a:r>
              <a:rPr lang="ko-KR" altLang="en-US" sz="2000" dirty="0">
                <a:solidFill>
                  <a:srgbClr val="333333"/>
                </a:solidFill>
              </a:rPr>
              <a:t>마지막 슬라이드는 빠른 결정들은 종종 실수를 이끌어 내고 </a:t>
            </a:r>
            <a:r>
              <a:rPr lang="ko-KR" altLang="en-US" sz="2000">
                <a:solidFill>
                  <a:srgbClr val="333333"/>
                </a:solidFill>
              </a:rPr>
              <a:t>단지 </a:t>
            </a:r>
            <a:r>
              <a:rPr lang="en-CA" altLang="ko-KR" sz="2000">
                <a:solidFill>
                  <a:srgbClr val="333333"/>
                </a:solidFill>
              </a:rPr>
              <a:t>“</a:t>
            </a:r>
            <a:r>
              <a:rPr lang="ko-KR" altLang="en-US" sz="2000">
                <a:solidFill>
                  <a:srgbClr val="333333"/>
                </a:solidFill>
              </a:rPr>
              <a:t>절반의 진실</a:t>
            </a:r>
            <a:r>
              <a:rPr lang="en-US" altLang="ko-KR" sz="2000">
                <a:solidFill>
                  <a:srgbClr val="333333"/>
                </a:solidFill>
              </a:rPr>
              <a:t>” </a:t>
            </a:r>
            <a:r>
              <a:rPr lang="ko-KR" altLang="en-US" sz="2000" dirty="0">
                <a:solidFill>
                  <a:srgbClr val="333333"/>
                </a:solidFill>
              </a:rPr>
              <a:t>만 알아낸다는 것을 증명한다</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따라서 가능한 많은 정보를 조사하고 만약 특별히 중대한 것을 결정할 때는 다른 사람과 관점을 교환해야 한다</a:t>
            </a:r>
            <a:r>
              <a:rPr lang="en-US" altLang="ko-KR" sz="2000" dirty="0">
                <a:solidFill>
                  <a:srgbClr val="333333"/>
                </a:solidFill>
              </a:rPr>
              <a:t>. (</a:t>
            </a:r>
            <a:r>
              <a:rPr lang="ko-KR" altLang="en-US" sz="2000" dirty="0">
                <a:solidFill>
                  <a:srgbClr val="333333"/>
                </a:solidFill>
              </a:rPr>
              <a:t>예</a:t>
            </a:r>
            <a:r>
              <a:rPr lang="en-US" altLang="ko-KR" sz="2000" dirty="0">
                <a:solidFill>
                  <a:srgbClr val="333333"/>
                </a:solidFill>
              </a:rPr>
              <a:t>:</a:t>
            </a:r>
            <a:r>
              <a:rPr lang="ko-KR" altLang="en-US" sz="2000" dirty="0">
                <a:solidFill>
                  <a:srgbClr val="333333"/>
                </a:solidFill>
              </a:rPr>
              <a:t>이웃이 당신의 뒤를 쫒고 </a:t>
            </a:r>
            <a:r>
              <a:rPr lang="ko-KR" altLang="en-US" sz="2000">
                <a:solidFill>
                  <a:srgbClr val="333333"/>
                </a:solidFill>
              </a:rPr>
              <a:t>있다</a:t>
            </a:r>
            <a:r>
              <a:rPr lang="en-US" altLang="ko-KR" sz="2000">
                <a:solidFill>
                  <a:srgbClr val="333333"/>
                </a:solidFill>
              </a:rPr>
              <a:t>.</a:t>
            </a:r>
            <a:r>
              <a:rPr lang="en-US" altLang="ko-KR" sz="2000">
                <a:solidFill>
                  <a:srgbClr val="333333"/>
                </a:solidFill>
                <a:latin typeface="Times New Roman"/>
                <a:sym typeface="Wingdings" panose="05000000000000000000" pitchFamily="2" charset="2"/>
              </a:rPr>
              <a:t>→</a:t>
            </a:r>
            <a:r>
              <a:rPr lang="ko-KR" altLang="en-US" sz="2000">
                <a:solidFill>
                  <a:srgbClr val="333333"/>
                </a:solidFill>
              </a:rPr>
              <a:t>그 </a:t>
            </a:r>
            <a:r>
              <a:rPr lang="ko-KR" altLang="en-US" sz="2000" dirty="0">
                <a:solidFill>
                  <a:srgbClr val="333333"/>
                </a:solidFill>
              </a:rPr>
              <a:t>의신가는 사람은 즉시 공격하지 말라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비교적 중요하지 않은 사건들은</a:t>
            </a:r>
            <a:r>
              <a:rPr lang="en-US" altLang="ko-KR" sz="2000" dirty="0">
                <a:solidFill>
                  <a:srgbClr val="333333"/>
                </a:solidFill>
              </a:rPr>
              <a:t>, </a:t>
            </a:r>
            <a:r>
              <a:rPr lang="ko-KR" altLang="en-US" sz="2000" dirty="0">
                <a:solidFill>
                  <a:srgbClr val="333333"/>
                </a:solidFill>
              </a:rPr>
              <a:t>우리는 아마도 빨리 결정할 것이다 </a:t>
            </a:r>
            <a:r>
              <a:rPr lang="en-US" altLang="ko-KR" sz="2000" dirty="0">
                <a:solidFill>
                  <a:srgbClr val="333333"/>
                </a:solidFill>
              </a:rPr>
              <a:t>(</a:t>
            </a:r>
            <a:r>
              <a:rPr lang="ko-KR" altLang="en-US" sz="2000" dirty="0">
                <a:solidFill>
                  <a:srgbClr val="333333"/>
                </a:solidFill>
              </a:rPr>
              <a:t>예 케이크의 종류나 요거트의 브랜드를 고르는 일 또는 복권의 번호를 선발하는 것</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ko-KR" altLang="en-US" sz="2000" dirty="0">
                <a:solidFill>
                  <a:srgbClr val="333333"/>
                </a:solidFill>
              </a:rPr>
              <a:t>인간은 누구나 실수를 한다</a:t>
            </a:r>
            <a:r>
              <a:rPr lang="en-US" altLang="ko-KR" sz="2000" dirty="0">
                <a:solidFill>
                  <a:srgbClr val="333333"/>
                </a:solidFill>
              </a:rPr>
              <a:t>-</a:t>
            </a:r>
            <a:r>
              <a:rPr lang="ko-KR" altLang="en-US" sz="2000" dirty="0">
                <a:solidFill>
                  <a:srgbClr val="333333"/>
                </a:solidFill>
              </a:rPr>
              <a:t>당신도 틀릴 수 있다는 가정을 하라</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kumimoji="1" lang="ko-KR" altLang="en-US" sz="2000" dirty="0">
                <a:solidFill>
                  <a:srgbClr val="333333"/>
                </a:solidFill>
              </a:rPr>
              <a:t>변치 않는 사실에 근거한 중요한 결정</a:t>
            </a:r>
            <a:r>
              <a:rPr kumimoji="1" lang="en-US" altLang="ko-KR" sz="2000" dirty="0">
                <a:solidFill>
                  <a:srgbClr val="333333"/>
                </a:solidFill>
              </a:rPr>
              <a:t>. </a:t>
            </a:r>
            <a:r>
              <a:rPr kumimoji="1" lang="ko-KR" altLang="en-US" sz="2000" dirty="0">
                <a:solidFill>
                  <a:srgbClr val="333333"/>
                </a:solidFill>
              </a:rPr>
              <a:t>단순한 </a:t>
            </a:r>
            <a:r>
              <a:rPr kumimoji="1" lang="ko-KR" altLang="en-US" sz="2000">
                <a:solidFill>
                  <a:srgbClr val="333333"/>
                </a:solidFill>
              </a:rPr>
              <a:t>생각은 </a:t>
            </a:r>
            <a:r>
              <a:rPr kumimoji="1" lang="en-US" altLang="ko-KR" sz="2000">
                <a:solidFill>
                  <a:srgbClr val="333333"/>
                </a:solidFill>
              </a:rPr>
              <a:t>“</a:t>
            </a:r>
            <a:r>
              <a:rPr kumimoji="1" lang="ko-KR" altLang="en-US" sz="2000">
                <a:solidFill>
                  <a:srgbClr val="333333"/>
                </a:solidFill>
              </a:rPr>
              <a:t>나쁜 충고자</a:t>
            </a:r>
            <a:r>
              <a:rPr kumimoji="1" lang="en-US" altLang="ko-KR" sz="2000">
                <a:solidFill>
                  <a:srgbClr val="333333"/>
                </a:solidFill>
              </a:rPr>
              <a:t>” </a:t>
            </a:r>
            <a:r>
              <a:rPr kumimoji="1" lang="ko-KR" altLang="en-US" sz="2000" dirty="0">
                <a:solidFill>
                  <a:srgbClr val="333333"/>
                </a:solidFill>
              </a:rPr>
              <a:t>이다</a:t>
            </a:r>
            <a:r>
              <a:rPr kumimoji="1" lang="en-US" altLang="ko-KR" sz="2000" dirty="0">
                <a:solidFill>
                  <a:srgbClr val="333333"/>
                </a:solidFill>
              </a:rPr>
              <a:t>. </a:t>
            </a:r>
            <a:r>
              <a:rPr kumimoji="1" lang="ko-KR" altLang="en-US" sz="2000" dirty="0">
                <a:solidFill>
                  <a:srgbClr val="333333"/>
                </a:solidFill>
              </a:rPr>
              <a:t>항상 잘못된 판단의 결과를 생각하라</a:t>
            </a:r>
            <a:r>
              <a:rPr kumimoji="1"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122</a:t>
            </a:fld>
            <a:endParaRPr lang="de-DE" altLang="ko-KR">
              <a:latin typeface="+mn-lt"/>
              <a:ea typeface="+mn-ea"/>
            </a:endParaRPr>
          </a:p>
        </p:txBody>
      </p:sp>
    </p:spTree>
    <p:extLst>
      <p:ext uri="{BB962C8B-B14F-4D97-AF65-F5344CB8AC3E}">
        <p14:creationId xmlns:p14="http://schemas.microsoft.com/office/powerpoint/2010/main" val="8240530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123</a:t>
            </a:fld>
            <a:endParaRPr lang="de-DE" altLang="ko-KR">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a:t>
            </a:r>
            <a:r>
              <a:rPr lang="en-AU" altLang="ko-KR" sz="2400" dirty="0">
                <a:solidFill>
                  <a:srgbClr val="004992"/>
                </a:solidFill>
              </a:rPr>
              <a:t>:</a:t>
            </a:r>
            <a:r>
              <a:rPr lang="en-AU" altLang="ko-KR" sz="2400" dirty="0">
                <a:solidFill>
                  <a:srgbClr val="333333"/>
                </a:solidFill>
              </a:rPr>
              <a:t> </a:t>
            </a:r>
            <a:r>
              <a:rPr lang="ko-KR" altLang="en-US" sz="2400" dirty="0">
                <a:solidFill>
                  <a:srgbClr val="333333"/>
                </a:solidFill>
              </a:rPr>
              <a:t>민수</a:t>
            </a:r>
            <a:r>
              <a:rPr lang="ko-KR" altLang="en-AU" sz="2400" dirty="0">
                <a:solidFill>
                  <a:srgbClr val="333333"/>
                </a:solidFill>
              </a:rPr>
              <a:t>는 </a:t>
            </a:r>
            <a:r>
              <a:rPr lang="ko-KR" altLang="en-US" sz="2400" dirty="0">
                <a:solidFill>
                  <a:srgbClr val="333333"/>
                </a:solidFill>
              </a:rPr>
              <a:t>그를 독살하려 했다는 이유로 그의 룸메이트인 철수를 고소한다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배경</a:t>
            </a:r>
            <a:r>
              <a:rPr lang="en-AU" altLang="ko-KR" sz="2400" dirty="0">
                <a:solidFill>
                  <a:srgbClr val="004992"/>
                </a:solidFill>
              </a:rPr>
              <a:t>:</a:t>
            </a:r>
            <a:r>
              <a:rPr lang="ko-KR" altLang="en-US" sz="2400" dirty="0">
                <a:solidFill>
                  <a:srgbClr val="333333"/>
                </a:solidFill>
              </a:rPr>
              <a:t>음식 맛이 이상하고 그들은 서로 좋아하지 않는다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ko-KR" sz="2400" dirty="0">
                <a:solidFill>
                  <a:srgbClr val="004992"/>
                </a:solidFill>
              </a:rPr>
              <a:t>:</a:t>
            </a:r>
            <a:r>
              <a:rPr lang="ko-KR" altLang="en-US" sz="2400" dirty="0">
                <a:solidFill>
                  <a:srgbClr val="333333"/>
                </a:solidFill>
              </a:rPr>
              <a:t>어떻게 철수는 민수가 어떤 음식을 음식 접시들에서 가져왔다는 것을 아는가</a:t>
            </a:r>
            <a:r>
              <a:rPr lang="en-US" altLang="ko-KR" sz="2400" dirty="0">
                <a:solidFill>
                  <a:srgbClr val="333333"/>
                </a:solidFill>
              </a:rPr>
              <a:t>? </a:t>
            </a:r>
            <a:r>
              <a:rPr lang="ko-KR" altLang="en-US" sz="2400" dirty="0">
                <a:solidFill>
                  <a:srgbClr val="333333"/>
                </a:solidFill>
              </a:rPr>
              <a:t>사람들은 작은 불일치나 반감 만으로는 거의 살인을 저지르지 않는다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124</a:t>
            </a:fld>
            <a:endParaRPr lang="de-DE" altLang="ko-KR">
              <a:latin typeface="+mn-lt"/>
              <a:ea typeface="+mn-ea"/>
            </a:endParaRPr>
          </a:p>
        </p:txBody>
      </p:sp>
    </p:spTree>
    <p:extLst>
      <p:ext uri="{BB962C8B-B14F-4D97-AF65-F5344CB8AC3E}">
        <p14:creationId xmlns:p14="http://schemas.microsoft.com/office/powerpoint/2010/main" val="140675852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이것은 정신증과 어떤 관련이 있을까요</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a:solidFill>
                  <a:srgbClr val="333333"/>
                </a:solidFill>
              </a:rPr>
              <a:t>정신증을 가진 사람들이 극단적인 형태의 판단과 비약결론을 하는 경향이 있다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예</a:t>
            </a:r>
            <a:r>
              <a:rPr lang="en-AU" altLang="ko-KR" sz="2400" dirty="0">
                <a:solidFill>
                  <a:srgbClr val="004992"/>
                </a:solidFill>
              </a:rPr>
              <a:t>:</a:t>
            </a:r>
            <a:r>
              <a:rPr lang="en-AU" altLang="ko-KR" sz="2400" dirty="0">
                <a:solidFill>
                  <a:srgbClr val="333333"/>
                </a:solidFill>
              </a:rPr>
              <a:t> </a:t>
            </a:r>
            <a:r>
              <a:rPr lang="ko-KR" altLang="en-US" sz="2400" dirty="0">
                <a:solidFill>
                  <a:srgbClr val="333333"/>
                </a:solidFill>
              </a:rPr>
              <a:t>민수</a:t>
            </a:r>
            <a:r>
              <a:rPr lang="ko-KR" altLang="en-AU" sz="2400" dirty="0">
                <a:solidFill>
                  <a:srgbClr val="333333"/>
                </a:solidFill>
              </a:rPr>
              <a:t>는 </a:t>
            </a:r>
            <a:r>
              <a:rPr lang="ko-KR" altLang="en-US" sz="2400" dirty="0">
                <a:solidFill>
                  <a:srgbClr val="333333"/>
                </a:solidFill>
              </a:rPr>
              <a:t>그를 독살하려 했다는 이유로 그의 룸메이트인 철수를 고소한다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004992"/>
                </a:solidFill>
              </a:rPr>
              <a:t>배경</a:t>
            </a:r>
            <a:r>
              <a:rPr lang="en-AU" altLang="ko-KR" sz="2400" dirty="0">
                <a:solidFill>
                  <a:srgbClr val="004992"/>
                </a:solidFill>
              </a:rPr>
              <a:t>:</a:t>
            </a:r>
            <a:r>
              <a:rPr lang="ko-KR" altLang="en-US" sz="2400" dirty="0">
                <a:solidFill>
                  <a:srgbClr val="333333"/>
                </a:solidFill>
              </a:rPr>
              <a:t>음식 맛이 이상하고 그들은 서로 좋아하지 않는다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ko-KR" sz="2400" dirty="0">
                <a:solidFill>
                  <a:srgbClr val="004992"/>
                </a:solidFill>
              </a:rPr>
              <a:t>:</a:t>
            </a:r>
            <a:r>
              <a:rPr lang="ko-KR" altLang="en-US" sz="2400" dirty="0">
                <a:solidFill>
                  <a:srgbClr val="333333"/>
                </a:solidFill>
              </a:rPr>
              <a:t>어떻게 철수는 민수가 어떤 음식을 음식 접시들에서 가져왔다는 것을 아는가</a:t>
            </a:r>
            <a:r>
              <a:rPr lang="en-US" altLang="ko-KR" sz="2400" dirty="0">
                <a:solidFill>
                  <a:srgbClr val="333333"/>
                </a:solidFill>
              </a:rPr>
              <a:t>? </a:t>
            </a:r>
            <a:r>
              <a:rPr lang="ko-KR" altLang="en-US" sz="2400" dirty="0">
                <a:solidFill>
                  <a:srgbClr val="333333"/>
                </a:solidFill>
              </a:rPr>
              <a:t>사람들은 작은 불일치나 반감 만으로는 거의 살인을 저지르지 않는다</a:t>
            </a:r>
            <a:r>
              <a:rPr lang="en-US" altLang="ko-KR" sz="2400" dirty="0">
                <a:solidFill>
                  <a:srgbClr val="333333"/>
                </a:solidFill>
              </a:rPr>
              <a:t>.</a:t>
            </a:r>
          </a:p>
          <a:p>
            <a:pPr lvl="0" defTabSz="914400" fontAlgn="base"/>
            <a:r>
              <a:rPr lang="ko-KR" altLang="en-US" sz="2400" dirty="0">
                <a:solidFill>
                  <a:srgbClr val="333333"/>
                </a:solidFill>
              </a:rPr>
              <a:t>다양한 해석들은 신뢰할만한 사람과 토의해야 한다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125</a:t>
            </a:fld>
            <a:endParaRPr lang="de-DE" altLang="ko-KR">
              <a:latin typeface="+mn-lt"/>
              <a:ea typeface="+mn-ea"/>
            </a:endParaRPr>
          </a:p>
        </p:txBody>
      </p:sp>
    </p:spTree>
    <p:extLst>
      <p:ext uri="{BB962C8B-B14F-4D97-AF65-F5344CB8AC3E}">
        <p14:creationId xmlns:p14="http://schemas.microsoft.com/office/powerpoint/2010/main" val="30054623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C5A54915-9F8F-4340-AFCE-468C6E7C1249}" type="slidenum">
              <a:rPr lang="de-DE" altLang="ko-KR" smtClean="0">
                <a:latin typeface="+mn-lt"/>
                <a:ea typeface="+mn-ea"/>
              </a:rPr>
              <a:pPr/>
              <a:t>126</a:t>
            </a:fld>
            <a:endParaRPr lang="de-DE" altLang="ko-KR">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34835337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ea typeface="+mn-ea"/>
              </a:rPr>
              <a:t>훈련 모듈 </a:t>
            </a:r>
            <a:r>
              <a:rPr lang="en-US" altLang="ko-KR">
                <a:latin typeface="+mn-lt"/>
                <a:ea typeface="+mn-ea"/>
              </a:rPr>
              <a:t>2 – </a:t>
            </a:r>
            <a:r>
              <a:rPr lang="ko-KR" altLang="en-US">
                <a:latin typeface="+mn-lt"/>
                <a:ea typeface="+mn-ea"/>
              </a:rPr>
              <a:t>속단하기 </a:t>
            </a:r>
            <a:r>
              <a:rPr lang="en-US" altLang="ko-KR">
                <a:latin typeface="+mn-lt"/>
                <a:ea typeface="+mn-ea"/>
              </a:rPr>
              <a:t>I</a:t>
            </a:r>
            <a:endParaRPr lang="ko-KR" altLang="ko-KR">
              <a:latin typeface="+mn-lt"/>
              <a:ea typeface="+mn-ea"/>
            </a:endParaRPr>
          </a:p>
        </p:txBody>
      </p:sp>
      <p:sp>
        <p:nvSpPr>
          <p:cNvPr id="4" name="Slide Number Placeholder 3"/>
          <p:cNvSpPr>
            <a:spLocks noGrp="1"/>
          </p:cNvSpPr>
          <p:nvPr>
            <p:ph type="sldNum" sz="quarter" idx="12"/>
          </p:nvPr>
        </p:nvSpPr>
        <p:spPr/>
        <p:txBody>
          <a:bodyPr/>
          <a:lstStyle/>
          <a:p>
            <a:fld id="{644A5281-7604-43FD-B7CB-16C0369946E9}" type="slidenum">
              <a:rPr lang="de-DE" altLang="ko-KR" smtClean="0">
                <a:latin typeface="+mn-lt"/>
                <a:ea typeface="+mn-ea"/>
              </a:rPr>
              <a:pPr/>
              <a:t>127</a:t>
            </a:fld>
            <a:endParaRPr lang="de-DE" altLang="ko-KR">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693420747"/>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Jonathan Lehrfeld</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Newspaper/Zeitung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Ruth Klinge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One dollar/Ein Dollar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mn-lt"/>
                          <a:ea typeface="+mn-ea"/>
                          <a:cs typeface="+mn-cs"/>
                        </a:rPr>
                        <a:t>Wallyg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George Washington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Stephan Walter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Adam Weishaupt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Public domain</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Adam Weishaupt</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dbking</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National League of American Pen Women</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mn-lt"/>
                          <a:ea typeface="+mn-ea"/>
                          <a:cs typeface="+mn-cs"/>
                        </a:rPr>
                        <a:t>Label of a publishing company (owl)/Verlagsschild (Eule)</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tx1"/>
                          </a:solidFill>
                          <a:effectLst/>
                          <a:latin typeface="+mn-lt"/>
                          <a:ea typeface="+mn-ea"/>
                          <a:cs typeface="+mn-cs"/>
                        </a:rPr>
                        <a:t>cobalt123</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Glass Panel, Eye-Catcher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CC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Stained church window/Buntes Kirchenfenster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mn-lt"/>
                          <a:ea typeface="+mn-ea"/>
                          <a:cs typeface="+mn-cs"/>
                        </a:rPr>
                        <a:t>Arbeitsgruppe Neuropsychologie</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 - -</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/Schwarz-weiß Zeichnungen fragmentierter Bilder</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Octavio Ocampo</a:t>
                      </a:r>
                      <a:endParaRPr kumimoji="0" lang="de-DE" sz="1000" b="1"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err="1">
                          <a:ln>
                            <a:noFill/>
                          </a:ln>
                          <a:solidFill>
                            <a:schemeClr val="tx1"/>
                          </a:solidFill>
                          <a:effectLst/>
                          <a:latin typeface="+mn-lt"/>
                          <a:ea typeface="+mn-ea"/>
                          <a:cs typeface="+mn-cs"/>
                        </a:rPr>
                        <a:t>rockypointcollectibles</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Different pictures/</a:t>
                      </a:r>
                      <a:r>
                        <a:rPr kumimoji="0" lang="en-US" sz="1000" b="0" i="0" u="none" strike="noStrike" cap="none" normalizeH="0" baseline="0" dirty="0" err="1">
                          <a:ln>
                            <a:noFill/>
                          </a:ln>
                          <a:solidFill>
                            <a:schemeClr val="tx1"/>
                          </a:solidFill>
                          <a:effectLst/>
                          <a:latin typeface="+mn-lt"/>
                          <a:ea typeface="+mn-ea"/>
                          <a:cs typeface="+mn-cs"/>
                        </a:rPr>
                        <a:t>Verschiedene</a:t>
                      </a:r>
                      <a:r>
                        <a:rPr kumimoji="0" lang="en-US" sz="1000" b="0" i="0" u="none" strike="noStrike" cap="none" normalizeH="0" baseline="0" dirty="0">
                          <a:ln>
                            <a:noFill/>
                          </a:ln>
                          <a:solidFill>
                            <a:schemeClr val="tx1"/>
                          </a:solidFill>
                          <a:effectLst/>
                          <a:latin typeface="+mn-lt"/>
                          <a:ea typeface="+mn-ea"/>
                          <a:cs typeface="+mn-cs"/>
                        </a:rPr>
                        <a:t> </a:t>
                      </a:r>
                      <a:r>
                        <a:rPr kumimoji="0" lang="en-US" sz="1000" b="0" i="0" u="none" strike="noStrike" cap="none" normalizeH="0" baseline="0" dirty="0" err="1">
                          <a:ln>
                            <a:noFill/>
                          </a:ln>
                          <a:solidFill>
                            <a:schemeClr val="tx1"/>
                          </a:solidFill>
                          <a:effectLst/>
                          <a:latin typeface="+mn-lt"/>
                          <a:ea typeface="+mn-ea"/>
                          <a:cs typeface="+mn-cs"/>
                        </a:rPr>
                        <a:t>Bilder</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mn-lt"/>
                          <a:ea typeface="+mn-ea"/>
                          <a:cs typeface="+mn-cs"/>
                        </a:rPr>
                        <a:t>PP by </a:t>
                      </a:r>
                      <a:r>
                        <a:rPr kumimoji="0" lang="en-US" sz="1000" b="0" i="0" u="none" strike="noStrike" cap="none" normalizeH="0" baseline="0" dirty="0" err="1">
                          <a:ln>
                            <a:noFill/>
                          </a:ln>
                          <a:solidFill>
                            <a:schemeClr val="tx1"/>
                          </a:solidFill>
                          <a:effectLst/>
                          <a:latin typeface="+mn-lt"/>
                          <a:ea typeface="+mn-ea"/>
                          <a:cs typeface="+mn-cs"/>
                        </a:rPr>
                        <a:t>rockypointcollectibles</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mn-lt"/>
                          <a:ea typeface="+mn-ea"/>
                          <a:cs typeface="+mn-cs"/>
                        </a:rPr>
                        <a:t>---</a:t>
                      </a:r>
                      <a:endParaRPr kumimoji="0" lang="en-US" sz="1000" b="0" i="0" u="none" strike="noStrike" cap="none" normalizeH="0" baseline="0" dirty="0">
                        <a:ln>
                          <a:noFill/>
                        </a:ln>
                        <a:solidFill>
                          <a:schemeClr val="tx1"/>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128</a:t>
            </a:fld>
            <a:endParaRPr lang="de-DE" altLang="ko-KR">
              <a:latin typeface="+mn-lt"/>
            </a:endParaRPr>
          </a:p>
        </p:txBody>
      </p:sp>
      <p:graphicFrame>
        <p:nvGraphicFramePr>
          <p:cNvPr id="8" name="Group 45"/>
          <p:cNvGraphicFramePr>
            <a:graphicFrameLocks noGrp="1"/>
          </p:cNvGraphicFramePr>
          <p:nvPr>
            <p:extLst>
              <p:ext uri="{D42A27DB-BD31-4B8C-83A1-F6EECF244321}">
                <p14:modId xmlns:p14="http://schemas.microsoft.com/office/powerpoint/2010/main" val="36552078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582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129</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198244425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975302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130</a:t>
            </a:fld>
            <a:endParaRPr lang="de-DE" altLang="ko-KR">
              <a:latin typeface="+mn-lt"/>
            </a:endParaRPr>
          </a:p>
        </p:txBody>
      </p:sp>
      <p:graphicFrame>
        <p:nvGraphicFramePr>
          <p:cNvPr id="8" name="Group 42"/>
          <p:cNvGraphicFramePr>
            <a:graphicFrameLocks noGrp="1"/>
          </p:cNvGraphicFramePr>
          <p:nvPr>
            <p:extLst>
              <p:ext uri="{D42A27DB-BD31-4B8C-83A1-F6EECF244321}">
                <p14:modId xmlns:p14="http://schemas.microsoft.com/office/powerpoint/2010/main" val="429372627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7032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131</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428856352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55757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132</a:t>
            </a:fld>
            <a:endParaRPr lang="de-DE" altLang="ko-KR">
              <a:latin typeface="+mn-lt"/>
            </a:endParaRPr>
          </a:p>
        </p:txBody>
      </p:sp>
      <p:graphicFrame>
        <p:nvGraphicFramePr>
          <p:cNvPr id="8" name="Group 27"/>
          <p:cNvGraphicFramePr>
            <a:graphicFrameLocks noGrp="1"/>
          </p:cNvGraphicFramePr>
          <p:nvPr>
            <p:extLst>
              <p:ext uri="{D42A27DB-BD31-4B8C-83A1-F6EECF244321}">
                <p14:modId xmlns:p14="http://schemas.microsoft.com/office/powerpoint/2010/main" val="136159997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308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133</a:t>
            </a:fld>
            <a:endParaRPr lang="de-DE" altLang="ko-KR">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a:solidFill>
                  <a:srgbClr val="000000"/>
                </a:solidFill>
                <a:latin typeface="+mn-lt"/>
              </a:rPr>
              <a:t>미국 정부는 달착륙을 조작한 것인가</a:t>
            </a:r>
            <a:r>
              <a:rPr lang="en-US" altLang="ko-KR" sz="2200">
                <a:solidFill>
                  <a:srgbClr val="000000"/>
                </a:solidFill>
                <a:latin typeface="+mn-lt"/>
              </a:rPr>
              <a:t>?</a:t>
            </a:r>
            <a:endParaRPr lang="de-DE" sz="220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dirty="0">
                <a:latin typeface="+mn-lt"/>
              </a:rPr>
              <a:t>출처</a:t>
            </a:r>
            <a:r>
              <a:rPr lang="en-US" altLang="ko-KR" sz="1200" dirty="0">
                <a:latin typeface="+mn-lt"/>
              </a:rPr>
              <a:t>: </a:t>
            </a:r>
            <a:r>
              <a:rPr lang="ko-KR" altLang="en-US" sz="1200" dirty="0">
                <a:latin typeface="+mn-lt"/>
              </a:rPr>
              <a:t>독일 텔레비전 </a:t>
            </a:r>
            <a:r>
              <a:rPr lang="de-DE" altLang="de-DE" sz="1200" dirty="0">
                <a:latin typeface="+mn-lt"/>
              </a:rPr>
              <a:t>ZDF: „Vorsicht Verschwörung“ (</a:t>
            </a:r>
            <a:r>
              <a:rPr lang="ko-KR" altLang="en-US" sz="1200" dirty="0">
                <a:latin typeface="+mn-lt"/>
              </a:rPr>
              <a:t>음모조심</a:t>
            </a:r>
            <a:r>
              <a:rPr lang="en-US" altLang="ko-KR" sz="1200" dirty="0">
                <a:latin typeface="+mn-lt"/>
              </a:rPr>
              <a:t>)</a:t>
            </a:r>
            <a:endParaRPr lang="de-DE" altLang="de-DE" sz="120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a:latin typeface="+mn-lt"/>
              </a:rPr>
              <a:t>롤랜드 에머리치 편집장 </a:t>
            </a:r>
            <a:r>
              <a:rPr lang="en-US" altLang="ko-KR" sz="2400">
                <a:latin typeface="+mn-lt"/>
              </a:rPr>
              <a:t>(</a:t>
            </a:r>
            <a:r>
              <a:rPr lang="ko-KR" altLang="en-US" sz="2400">
                <a:latin typeface="+mn-lt"/>
              </a:rPr>
              <a:t>인디펜던스 데이</a:t>
            </a:r>
            <a:r>
              <a:rPr lang="en-US" altLang="ko-KR" sz="2400">
                <a:latin typeface="+mn-lt"/>
              </a:rPr>
              <a:t>):</a:t>
            </a:r>
            <a:br>
              <a:rPr lang="en-US" altLang="ko-KR" sz="2400">
                <a:latin typeface="+mn-lt"/>
              </a:rPr>
            </a:br>
            <a:r>
              <a:rPr lang="en-US" altLang="ko-KR" sz="2400">
                <a:latin typeface="+mn-lt"/>
              </a:rPr>
              <a:t>“</a:t>
            </a:r>
            <a:r>
              <a:rPr lang="ko-KR" altLang="en-US" sz="2400">
                <a:latin typeface="+mn-lt"/>
              </a:rPr>
              <a:t>달착륙</a:t>
            </a:r>
            <a:r>
              <a:rPr lang="en-US" altLang="ko-KR" sz="2400">
                <a:latin typeface="+mn-lt"/>
              </a:rPr>
              <a:t>…</a:t>
            </a:r>
            <a:r>
              <a:rPr lang="ko-KR" altLang="en-US" sz="2400">
                <a:latin typeface="+mn-lt"/>
              </a:rPr>
              <a:t>아주 좋다</a:t>
            </a:r>
            <a:r>
              <a:rPr lang="en-US" altLang="ko-KR" sz="2400">
                <a:latin typeface="+mn-lt"/>
              </a:rPr>
              <a:t>…</a:t>
            </a:r>
            <a:r>
              <a:rPr lang="ko-KR" altLang="en-US" sz="2400">
                <a:latin typeface="+mn-lt"/>
              </a:rPr>
              <a:t>그런 일은 </a:t>
            </a:r>
            <a:r>
              <a:rPr lang="en-US" altLang="ko-KR" sz="2400">
                <a:latin typeface="+mn-lt"/>
              </a:rPr>
              <a:t>1960</a:t>
            </a:r>
            <a:r>
              <a:rPr lang="ko-KR" altLang="en-US" sz="2400">
                <a:latin typeface="+mn-lt"/>
              </a:rPr>
              <a:t>년대에서는 불가능하다</a:t>
            </a:r>
            <a:r>
              <a:rPr lang="en-US" altLang="ko-KR" sz="2400">
                <a:latin typeface="+mn-lt"/>
              </a:rPr>
              <a:t>. </a:t>
            </a:r>
            <a:r>
              <a:rPr lang="ko-KR" altLang="en-US" sz="2400">
                <a:latin typeface="+mn-lt"/>
              </a:rPr>
              <a:t>오늘날의 장비를 갖추었을 지라도 문제제기가 될 수 있다</a:t>
            </a:r>
            <a:r>
              <a:rPr lang="en-US" altLang="ko-KR" sz="2400">
                <a:latin typeface="+mn-lt"/>
              </a:rPr>
              <a:t>.”</a:t>
            </a:r>
            <a:endParaRPr lang="de-DE" altLang="de-DE" sz="240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Tree>
    <p:extLst>
      <p:ext uri="{BB962C8B-B14F-4D97-AF65-F5344CB8AC3E}">
        <p14:creationId xmlns:p14="http://schemas.microsoft.com/office/powerpoint/2010/main" val="41292287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134</a:t>
            </a:fld>
            <a:endParaRPr lang="de-DE" altLang="ko-KR">
              <a:latin typeface="+mn-lt"/>
            </a:endParaRPr>
          </a:p>
        </p:txBody>
      </p:sp>
    </p:spTree>
    <p:extLst>
      <p:ext uri="{BB962C8B-B14F-4D97-AF65-F5344CB8AC3E}">
        <p14:creationId xmlns:p14="http://schemas.microsoft.com/office/powerpoint/2010/main" val="10830599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2 – </a:t>
            </a:r>
            <a:r>
              <a:rPr lang="ko-KR" altLang="en-US">
                <a:latin typeface="+mn-lt"/>
              </a:rPr>
              <a:t>속단하기 </a:t>
            </a:r>
            <a:r>
              <a:rPr lang="en-US" altLang="ko-KR">
                <a:latin typeface="+mn-lt"/>
              </a:rPr>
              <a:t>I</a:t>
            </a:r>
            <a:endParaRPr lang="de-DE" altLang="ko-KR">
              <a:latin typeface="+mn-lt"/>
            </a:endParaRPr>
          </a:p>
        </p:txBody>
      </p:sp>
      <p:sp>
        <p:nvSpPr>
          <p:cNvPr id="4" name="Slide Number Placeholder 3"/>
          <p:cNvSpPr>
            <a:spLocks noGrp="1"/>
          </p:cNvSpPr>
          <p:nvPr>
            <p:ph type="sldNum" sz="quarter" idx="12"/>
          </p:nvPr>
        </p:nvSpPr>
        <p:spPr/>
        <p:txBody>
          <a:bodyPr/>
          <a:lstStyle/>
          <a:p>
            <a:fld id="{FDB6BB47-4EBA-4B0E-9A7A-964DE287CFBC}" type="slidenum">
              <a:rPr lang="ko-KR" altLang="de-DE" smtClean="0">
                <a:latin typeface="+mn-lt"/>
              </a:rPr>
              <a:pPr/>
              <a:t>135</a:t>
            </a:fld>
            <a:endParaRPr lang="de-DE" altLang="ko-KR">
              <a:latin typeface="+mn-lt"/>
            </a:endParaRPr>
          </a:p>
        </p:txBody>
      </p:sp>
    </p:spTree>
    <p:extLst>
      <p:ext uri="{BB962C8B-B14F-4D97-AF65-F5344CB8AC3E}">
        <p14:creationId xmlns:p14="http://schemas.microsoft.com/office/powerpoint/2010/main" val="370957187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2</TotalTime>
  <Words>5217</Words>
  <Application>Microsoft Office PowerPoint</Application>
  <PresentationFormat>Custom</PresentationFormat>
  <Paragraphs>1199</Paragraphs>
  <Slides>135</Slides>
  <Notes>135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135</vt:i4>
      </vt:variant>
    </vt:vector>
  </HeadingPairs>
  <TitlesOfParts>
    <vt:vector size="145" baseType="lpstr">
      <vt:lpstr>굴림</vt:lpstr>
      <vt:lpstr>Arial</vt:lpstr>
      <vt:lpstr>Calibri</vt:lpstr>
      <vt:lpstr>Calibri Light</vt:lpstr>
      <vt:lpstr>Symbol</vt:lpstr>
      <vt:lpstr>Times New Roman</vt:lpstr>
      <vt:lpstr>WingDings</vt:lpstr>
      <vt:lpstr>WingDings</vt:lpstr>
      <vt:lpstr>UKE_PPT-Vorlage_16zu9</vt:lpstr>
      <vt:lpstr>1_UKE_PPT-Vorlage_16zu9</vt:lpstr>
      <vt:lpstr>MCT 2 B – 속단하기 I</vt:lpstr>
      <vt:lpstr>비약 결론</vt:lpstr>
      <vt:lpstr>비약 결론</vt:lpstr>
      <vt:lpstr>비약 결론</vt:lpstr>
      <vt:lpstr>비약 결론</vt:lpstr>
      <vt:lpstr>비약 결론</vt:lpstr>
      <vt:lpstr>100%보증 없는 추측</vt:lpstr>
      <vt:lpstr>100%보증 없는 추측</vt:lpstr>
      <vt:lpstr>100%보증 없는 추측</vt:lpstr>
      <vt:lpstr>비약 결론 “행동에서”</vt:lpstr>
      <vt:lpstr>비약 결론 “행동에서”</vt:lpstr>
      <vt:lpstr>비약 결론 “행동에서”</vt:lpstr>
      <vt:lpstr>비밀결사에 의한 미국의 침입을 암시하는 어떠한 단서들이 미국의 1달러 지폐에 있는가? - 현대 전설들 -</vt:lpstr>
      <vt:lpstr>행동에서 너무 이른 추론 비밀결사에 의해 미국의 침입을 제안하는 어떠한 단서들이 미국의 1달러 지폐에 있는가?</vt:lpstr>
      <vt:lpstr>행동에서 너무 이른 추론 비밀결사에 의해 미국의 침입을 제안하는 어떠한 단서들이 미국의 1달러 지폐에 있는가?</vt:lpstr>
      <vt:lpstr>너무 이른 추론 - 현대 전설들 -</vt:lpstr>
      <vt:lpstr>어떻게 이러한 음모이론이 생겼는가?</vt:lpstr>
      <vt:lpstr>어떻게 이러한 음모이론이 생겼는가?</vt:lpstr>
      <vt:lpstr>어떻게 이러한 음모이론이 생겼는가?</vt:lpstr>
      <vt:lpstr>우리는 이것을 왜 하는 것 일까?</vt:lpstr>
      <vt:lpstr>우리는 이것을 왜 하는 것 일까?</vt:lpstr>
      <vt:lpstr>정신증 동안 어떻게 잘못된 해석으로 이끄는가-예</vt:lpstr>
      <vt:lpstr>과제 (1)</vt:lpstr>
      <vt:lpstr>과제 (1)</vt:lpstr>
      <vt:lpstr>과제 (1)</vt:lpstr>
      <vt:lpstr>그림 1</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2</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3</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4</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선택 : 비디오 영상</vt:lpstr>
      <vt:lpstr>그림 5</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6</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7</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그림 8</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이사진에서 무엇이 제시될수 있나요?</vt:lpstr>
      <vt:lpstr>사진 2</vt:lpstr>
      <vt:lpstr>무엇으로 보입니까?</vt:lpstr>
      <vt:lpstr>지금은 무엇으로 보입니까?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일상생활의 변화</vt:lpstr>
      <vt:lpstr>일상생활의 변화</vt:lpstr>
      <vt:lpstr>일상생활의 변화</vt:lpstr>
      <vt:lpstr>일상생활의 변화</vt:lpstr>
      <vt:lpstr>일상생활의 변화</vt:lpstr>
      <vt:lpstr>이것은 정신증과 어떤 관련이 있을까요?</vt:lpstr>
      <vt:lpstr>이것은 정신증과 어떤 관련이 있을까요?</vt:lpstr>
      <vt:lpstr>이것은 정신증과 어떤 관련이 있을까요?</vt:lpstr>
      <vt:lpstr>집중해주셔서 감사합니다!</vt:lpstr>
      <vt:lpstr>PowerPoint Presentation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342</cp:revision>
  <dcterms:created xsi:type="dcterms:W3CDTF">2002-10-15T10:55:06Z</dcterms:created>
  <dcterms:modified xsi:type="dcterms:W3CDTF">2025-02-23T04:23:39Z</dcterms:modified>
</cp:coreProperties>
</file>