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5" r:id="rId1"/>
    <p:sldMasterId id="2147483758" r:id="rId2"/>
  </p:sldMasterIdLst>
  <p:notesMasterIdLst>
    <p:notesMasterId r:id="rId84"/>
  </p:notesMasterIdLst>
  <p:handoutMasterIdLst>
    <p:handoutMasterId r:id="rId85"/>
  </p:handoutMasterIdLst>
  <p:sldIdLst>
    <p:sldId id="703" r:id="rId3"/>
    <p:sldId id="618" r:id="rId4"/>
    <p:sldId id="679" r:id="rId5"/>
    <p:sldId id="678" r:id="rId6"/>
    <p:sldId id="622" r:id="rId7"/>
    <p:sldId id="682" r:id="rId8"/>
    <p:sldId id="681" r:id="rId9"/>
    <p:sldId id="680" r:id="rId10"/>
    <p:sldId id="476" r:id="rId11"/>
    <p:sldId id="624" r:id="rId12"/>
    <p:sldId id="684" r:id="rId13"/>
    <p:sldId id="683" r:id="rId14"/>
    <p:sldId id="569" r:id="rId15"/>
    <p:sldId id="585" r:id="rId16"/>
    <p:sldId id="584" r:id="rId17"/>
    <p:sldId id="617" r:id="rId18"/>
    <p:sldId id="625" r:id="rId19"/>
    <p:sldId id="685" r:id="rId20"/>
    <p:sldId id="609" r:id="rId21"/>
    <p:sldId id="627" r:id="rId22"/>
    <p:sldId id="688" r:id="rId23"/>
    <p:sldId id="687" r:id="rId24"/>
    <p:sldId id="686" r:id="rId25"/>
    <p:sldId id="628" r:id="rId26"/>
    <p:sldId id="481" r:id="rId27"/>
    <p:sldId id="629" r:id="rId28"/>
    <p:sldId id="607" r:id="rId29"/>
    <p:sldId id="520" r:id="rId30"/>
    <p:sldId id="630" r:id="rId31"/>
    <p:sldId id="483" r:id="rId32"/>
    <p:sldId id="631" r:id="rId33"/>
    <p:sldId id="596" r:id="rId34"/>
    <p:sldId id="632" r:id="rId35"/>
    <p:sldId id="673" r:id="rId36"/>
    <p:sldId id="598" r:id="rId37"/>
    <p:sldId id="633" r:id="rId38"/>
    <p:sldId id="505" r:id="rId39"/>
    <p:sldId id="634" r:id="rId40"/>
    <p:sldId id="544" r:id="rId41"/>
    <p:sldId id="635" r:id="rId42"/>
    <p:sldId id="495" r:id="rId43"/>
    <p:sldId id="636" r:id="rId44"/>
    <p:sldId id="600" r:id="rId45"/>
    <p:sldId id="637" r:id="rId46"/>
    <p:sldId id="602" r:id="rId47"/>
    <p:sldId id="638" r:id="rId48"/>
    <p:sldId id="513" r:id="rId49"/>
    <p:sldId id="639" r:id="rId50"/>
    <p:sldId id="604" r:id="rId51"/>
    <p:sldId id="640" r:id="rId52"/>
    <p:sldId id="550" r:id="rId53"/>
    <p:sldId id="641" r:id="rId54"/>
    <p:sldId id="515" r:id="rId55"/>
    <p:sldId id="516" r:id="rId56"/>
    <p:sldId id="642" r:id="rId57"/>
    <p:sldId id="507" r:id="rId58"/>
    <p:sldId id="643" r:id="rId59"/>
    <p:sldId id="538" r:id="rId60"/>
    <p:sldId id="644" r:id="rId61"/>
    <p:sldId id="573" r:id="rId62"/>
    <p:sldId id="645" r:id="rId63"/>
    <p:sldId id="575" r:id="rId64"/>
    <p:sldId id="646" r:id="rId65"/>
    <p:sldId id="668" r:id="rId66"/>
    <p:sldId id="692" r:id="rId67"/>
    <p:sldId id="691" r:id="rId68"/>
    <p:sldId id="690" r:id="rId69"/>
    <p:sldId id="689" r:id="rId70"/>
    <p:sldId id="651" r:id="rId71"/>
    <p:sldId id="694" r:id="rId72"/>
    <p:sldId id="693" r:id="rId73"/>
    <p:sldId id="674" r:id="rId74"/>
    <p:sldId id="655" r:id="rId75"/>
    <p:sldId id="695" r:id="rId76"/>
    <p:sldId id="696" r:id="rId77"/>
    <p:sldId id="697" r:id="rId78"/>
    <p:sldId id="698" r:id="rId79"/>
    <p:sldId id="699" r:id="rId80"/>
    <p:sldId id="700" r:id="rId81"/>
    <p:sldId id="701" r:id="rId82"/>
    <p:sldId id="702" r:id="rId83"/>
  </p:sldIdLst>
  <p:sldSz cx="12195175" cy="6858000"/>
  <p:notesSz cx="7099300" cy="10234613"/>
  <p:defaultTextStyle>
    <a:defPPr>
      <a:defRPr lang="de-DE"/>
    </a:defPPr>
    <a:lvl1pPr algn="l" rtl="0" fontAlgn="base">
      <a:spcBef>
        <a:spcPct val="0"/>
      </a:spcBef>
      <a:spcAft>
        <a:spcPct val="0"/>
      </a:spcAft>
      <a:defRPr b="1" kern="1200">
        <a:solidFill>
          <a:schemeClr val="tx1"/>
        </a:solidFill>
        <a:latin typeface="Arial" panose="020B0604020202020204" pitchFamily="34" charset="0"/>
        <a:ea typeface="+mn-ea"/>
        <a:cs typeface="Times New Roman" panose="02020603050405020304" pitchFamily="18" charset="0"/>
      </a:defRPr>
    </a:lvl1pPr>
    <a:lvl2pPr marL="457200" algn="l" rtl="0" fontAlgn="base">
      <a:spcBef>
        <a:spcPct val="0"/>
      </a:spcBef>
      <a:spcAft>
        <a:spcPct val="0"/>
      </a:spcAft>
      <a:defRPr b="1" kern="1200">
        <a:solidFill>
          <a:schemeClr val="tx1"/>
        </a:solidFill>
        <a:latin typeface="Arial" panose="020B0604020202020204" pitchFamily="34" charset="0"/>
        <a:ea typeface="+mn-ea"/>
        <a:cs typeface="Times New Roman" panose="02020603050405020304" pitchFamily="18" charset="0"/>
      </a:defRPr>
    </a:lvl2pPr>
    <a:lvl3pPr marL="914400" algn="l" rtl="0" fontAlgn="base">
      <a:spcBef>
        <a:spcPct val="0"/>
      </a:spcBef>
      <a:spcAft>
        <a:spcPct val="0"/>
      </a:spcAft>
      <a:defRPr b="1" kern="1200">
        <a:solidFill>
          <a:schemeClr val="tx1"/>
        </a:solidFill>
        <a:latin typeface="Arial" panose="020B0604020202020204" pitchFamily="34" charset="0"/>
        <a:ea typeface="+mn-ea"/>
        <a:cs typeface="Times New Roman" panose="02020603050405020304" pitchFamily="18" charset="0"/>
      </a:defRPr>
    </a:lvl3pPr>
    <a:lvl4pPr marL="1371600" algn="l" rtl="0" fontAlgn="base">
      <a:spcBef>
        <a:spcPct val="0"/>
      </a:spcBef>
      <a:spcAft>
        <a:spcPct val="0"/>
      </a:spcAft>
      <a:defRPr b="1" kern="1200">
        <a:solidFill>
          <a:schemeClr val="tx1"/>
        </a:solidFill>
        <a:latin typeface="Arial" panose="020B0604020202020204" pitchFamily="34" charset="0"/>
        <a:ea typeface="+mn-ea"/>
        <a:cs typeface="Times New Roman" panose="02020603050405020304" pitchFamily="18" charset="0"/>
      </a:defRPr>
    </a:lvl4pPr>
    <a:lvl5pPr marL="1828800" algn="l" rtl="0" fontAlgn="base">
      <a:spcBef>
        <a:spcPct val="0"/>
      </a:spcBef>
      <a:spcAft>
        <a:spcPct val="0"/>
      </a:spcAft>
      <a:defRPr b="1" kern="1200">
        <a:solidFill>
          <a:schemeClr val="tx1"/>
        </a:solidFill>
        <a:latin typeface="Arial" panose="020B0604020202020204" pitchFamily="34" charset="0"/>
        <a:ea typeface="+mn-ea"/>
        <a:cs typeface="Times New Roman" panose="02020603050405020304" pitchFamily="18" charset="0"/>
      </a:defRPr>
    </a:lvl5pPr>
    <a:lvl6pPr marL="2286000" algn="l" defTabSz="914400" rtl="0" eaLnBrk="1" latinLnBrk="0" hangingPunct="1">
      <a:defRPr b="1" kern="1200">
        <a:solidFill>
          <a:schemeClr val="tx1"/>
        </a:solidFill>
        <a:latin typeface="Arial" panose="020B0604020202020204" pitchFamily="34" charset="0"/>
        <a:ea typeface="+mn-ea"/>
        <a:cs typeface="Times New Roman" panose="02020603050405020304" pitchFamily="18" charset="0"/>
      </a:defRPr>
    </a:lvl6pPr>
    <a:lvl7pPr marL="2743200" algn="l" defTabSz="914400" rtl="0" eaLnBrk="1" latinLnBrk="0" hangingPunct="1">
      <a:defRPr b="1" kern="1200">
        <a:solidFill>
          <a:schemeClr val="tx1"/>
        </a:solidFill>
        <a:latin typeface="Arial" panose="020B0604020202020204" pitchFamily="34" charset="0"/>
        <a:ea typeface="+mn-ea"/>
        <a:cs typeface="Times New Roman" panose="02020603050405020304" pitchFamily="18" charset="0"/>
      </a:defRPr>
    </a:lvl7pPr>
    <a:lvl8pPr marL="3200400" algn="l" defTabSz="914400" rtl="0" eaLnBrk="1" latinLnBrk="0" hangingPunct="1">
      <a:defRPr b="1" kern="1200">
        <a:solidFill>
          <a:schemeClr val="tx1"/>
        </a:solidFill>
        <a:latin typeface="Arial" panose="020B0604020202020204" pitchFamily="34" charset="0"/>
        <a:ea typeface="+mn-ea"/>
        <a:cs typeface="Times New Roman" panose="02020603050405020304" pitchFamily="18" charset="0"/>
      </a:defRPr>
    </a:lvl8pPr>
    <a:lvl9pPr marL="3657600" algn="l" defTabSz="914400" rtl="0" eaLnBrk="1" latinLnBrk="0" hangingPunct="1">
      <a:defRPr b="1" kern="1200">
        <a:solidFill>
          <a:schemeClr val="tx1"/>
        </a:solidFill>
        <a:latin typeface="Arial" panose="020B0604020202020204" pitchFamily="34" charset="0"/>
        <a:ea typeface="+mn-ea"/>
        <a:cs typeface="Times New Roman" panose="02020603050405020304" pitchFamily="18" charset="0"/>
      </a:defRPr>
    </a:lvl9pPr>
  </p:defaultTextStyle>
  <p:extLst>
    <p:ext uri="{EFAFB233-063F-42B5-8137-9DF3F51BA10A}">
      <p15:sldGuideLst xmlns:p15="http://schemas.microsoft.com/office/powerpoint/2012/main">
        <p15:guide id="1" orient="horz" pos="3360">
          <p15:clr>
            <a:srgbClr val="A4A3A4"/>
          </p15:clr>
        </p15:guide>
        <p15:guide id="2" pos="2880">
          <p15:clr>
            <a:srgbClr val="A4A3A4"/>
          </p15:clr>
        </p15:guide>
        <p15:guide id="3" pos="384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66"/>
    <a:srgbClr val="66FF33"/>
    <a:srgbClr val="FFFF00"/>
    <a:srgbClr val="FF0000"/>
    <a:srgbClr val="ADC0CB"/>
    <a:srgbClr val="FFCC99"/>
    <a:srgbClr val="CCECFF"/>
    <a:srgbClr val="33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118" autoAdjust="0"/>
    <p:restoredTop sz="91297" autoAdjust="0"/>
  </p:normalViewPr>
  <p:slideViewPr>
    <p:cSldViewPr>
      <p:cViewPr varScale="1">
        <p:scale>
          <a:sx n="61" d="100"/>
          <a:sy n="61" d="100"/>
        </p:scale>
        <p:origin x="1108" y="48"/>
      </p:cViewPr>
      <p:guideLst>
        <p:guide orient="horz" pos="3360"/>
        <p:guide pos="2880"/>
        <p:guide pos="3841"/>
      </p:guideLst>
    </p:cSldViewPr>
  </p:slideViewPr>
  <p:outlineViewPr>
    <p:cViewPr>
      <p:scale>
        <a:sx n="33" d="100"/>
        <a:sy n="33" d="100"/>
      </p:scale>
      <p:origin x="0" y="0"/>
    </p:cViewPr>
    <p:sldLst>
      <p:sld r:id="rId1" collapse="1"/>
      <p:sld r:id="rId2" collapse="1"/>
      <p:sld r:id="rId3" collapse="1"/>
    </p:sldLst>
  </p:outlineViewPr>
  <p:notesTextViewPr>
    <p:cViewPr>
      <p:scale>
        <a:sx n="100" d="100"/>
        <a:sy n="100" d="100"/>
      </p:scale>
      <p:origin x="0" y="0"/>
    </p:cViewPr>
  </p:notesTextViewPr>
  <p:sorterViewPr>
    <p:cViewPr>
      <p:scale>
        <a:sx n="66" d="100"/>
        <a:sy n="66" d="100"/>
      </p:scale>
      <p:origin x="0" y="948"/>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slide" Target="slides/slide66.xml"/><Relationship Id="rId76" Type="http://schemas.openxmlformats.org/officeDocument/2006/relationships/slide" Target="slides/slide74.xml"/><Relationship Id="rId84" Type="http://schemas.openxmlformats.org/officeDocument/2006/relationships/notesMaster" Target="notesMasters/notesMaster1.xml"/><Relationship Id="rId89" Type="http://schemas.openxmlformats.org/officeDocument/2006/relationships/tableStyles" Target="tableStyles.xml"/><Relationship Id="rId7" Type="http://schemas.openxmlformats.org/officeDocument/2006/relationships/slide" Target="slides/slide5.xml"/><Relationship Id="rId71" Type="http://schemas.openxmlformats.org/officeDocument/2006/relationships/slide" Target="slides/slide69.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slide" Target="slides/slide72.xml"/><Relationship Id="rId79" Type="http://schemas.openxmlformats.org/officeDocument/2006/relationships/slide" Target="slides/slide77.xml"/><Relationship Id="rId87" Type="http://schemas.openxmlformats.org/officeDocument/2006/relationships/viewProps" Target="viewProps.xml"/><Relationship Id="rId5" Type="http://schemas.openxmlformats.org/officeDocument/2006/relationships/slide" Target="slides/slide3.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slide" Target="slides/slide7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slide" Target="slides/slide78.xml"/><Relationship Id="rId85" Type="http://schemas.openxmlformats.org/officeDocument/2006/relationships/handoutMaster" Target="handoutMasters/handoutMaster1.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presProps" Target="presProps.xml"/></Relationships>
</file>

<file path=ppt/_rels/viewProps.xml.rels><?xml version="1.0" encoding="UTF-8" standalone="yes"?>
<Relationships xmlns="http://schemas.openxmlformats.org/package/2006/relationships"><Relationship Id="rId3" Type="http://schemas.openxmlformats.org/officeDocument/2006/relationships/slide" Target="slides/slide73.xml"/><Relationship Id="rId2" Type="http://schemas.openxmlformats.org/officeDocument/2006/relationships/slide" Target="slides/slide27.xml"/><Relationship Id="rId1" Type="http://schemas.openxmlformats.org/officeDocument/2006/relationships/slide" Target="slides/slide2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84002"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08" tIns="49505" rIns="99008" bIns="49505" numCol="1" anchor="t" anchorCtr="0" compatLnSpc="1">
            <a:prstTxWarp prst="textNoShape">
              <a:avLst/>
            </a:prstTxWarp>
          </a:bodyPr>
          <a:lstStyle>
            <a:lvl1pPr defTabSz="990600">
              <a:defRPr sz="1400">
                <a:latin typeface="Arial" charset="0"/>
                <a:cs typeface="+mn-cs"/>
              </a:defRPr>
            </a:lvl1pPr>
          </a:lstStyle>
          <a:p>
            <a:pPr>
              <a:defRPr/>
            </a:pPr>
            <a:endParaRPr lang="en-GB"/>
          </a:p>
        </p:txBody>
      </p:sp>
      <p:sp>
        <p:nvSpPr>
          <p:cNvPr id="384003"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08" tIns="49505" rIns="99008" bIns="49505" numCol="1" anchor="t" anchorCtr="0" compatLnSpc="1">
            <a:prstTxWarp prst="textNoShape">
              <a:avLst/>
            </a:prstTxWarp>
          </a:bodyPr>
          <a:lstStyle>
            <a:lvl1pPr algn="r" defTabSz="990600">
              <a:defRPr sz="1400">
                <a:latin typeface="Arial" charset="0"/>
                <a:cs typeface="+mn-cs"/>
              </a:defRPr>
            </a:lvl1pPr>
          </a:lstStyle>
          <a:p>
            <a:pPr>
              <a:defRPr/>
            </a:pPr>
            <a:endParaRPr lang="en-GB"/>
          </a:p>
        </p:txBody>
      </p:sp>
      <p:sp>
        <p:nvSpPr>
          <p:cNvPr id="384004"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08" tIns="49505" rIns="99008" bIns="49505" numCol="1" anchor="b" anchorCtr="0" compatLnSpc="1">
            <a:prstTxWarp prst="textNoShape">
              <a:avLst/>
            </a:prstTxWarp>
          </a:bodyPr>
          <a:lstStyle>
            <a:lvl1pPr defTabSz="990600">
              <a:defRPr sz="1400">
                <a:latin typeface="Arial" charset="0"/>
                <a:cs typeface="+mn-cs"/>
              </a:defRPr>
            </a:lvl1pPr>
          </a:lstStyle>
          <a:p>
            <a:pPr>
              <a:defRPr/>
            </a:pPr>
            <a:endParaRPr lang="en-GB"/>
          </a:p>
        </p:txBody>
      </p:sp>
      <p:sp>
        <p:nvSpPr>
          <p:cNvPr id="384005"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08" tIns="49505" rIns="99008" bIns="49505" numCol="1" anchor="b" anchorCtr="0" compatLnSpc="1">
            <a:prstTxWarp prst="textNoShape">
              <a:avLst/>
            </a:prstTxWarp>
          </a:bodyPr>
          <a:lstStyle>
            <a:lvl1pPr algn="r" defTabSz="990600">
              <a:defRPr sz="1400"/>
            </a:lvl1pPr>
          </a:lstStyle>
          <a:p>
            <a:fld id="{08C0E587-DEBD-4B02-B3C7-65278AD6C13A}" type="slidenum">
              <a:rPr lang="en-GB" altLang="de-DE"/>
              <a:pPr/>
              <a:t>‹Nr.›</a:t>
            </a:fld>
            <a:endParaRPr lang="en-GB" altLang="de-DE"/>
          </a:p>
        </p:txBody>
      </p:sp>
    </p:spTree>
    <p:extLst>
      <p:ext uri="{BB962C8B-B14F-4D97-AF65-F5344CB8AC3E}">
        <p14:creationId xmlns:p14="http://schemas.microsoft.com/office/powerpoint/2010/main" val="51076104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9922"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08" tIns="49505" rIns="99008" bIns="49505" numCol="1" anchor="t" anchorCtr="0" compatLnSpc="1">
            <a:prstTxWarp prst="textNoShape">
              <a:avLst/>
            </a:prstTxWarp>
          </a:bodyPr>
          <a:lstStyle>
            <a:lvl1pPr defTabSz="990600">
              <a:defRPr sz="1400">
                <a:latin typeface="Arial" charset="0"/>
                <a:ea typeface="굴림" pitchFamily="50" charset="-127"/>
                <a:cs typeface="+mn-cs"/>
              </a:defRPr>
            </a:lvl1pPr>
          </a:lstStyle>
          <a:p>
            <a:pPr>
              <a:defRPr/>
            </a:pPr>
            <a:endParaRPr lang="de-DE" altLang="ko-KR"/>
          </a:p>
        </p:txBody>
      </p:sp>
      <p:sp>
        <p:nvSpPr>
          <p:cNvPr id="209923"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08" tIns="49505" rIns="99008" bIns="49505" numCol="1" anchor="t" anchorCtr="0" compatLnSpc="1">
            <a:prstTxWarp prst="textNoShape">
              <a:avLst/>
            </a:prstTxWarp>
          </a:bodyPr>
          <a:lstStyle>
            <a:lvl1pPr algn="r" defTabSz="990600">
              <a:defRPr sz="1400">
                <a:latin typeface="Arial" charset="0"/>
                <a:ea typeface="굴림" pitchFamily="50" charset="-127"/>
                <a:cs typeface="+mn-cs"/>
              </a:defRPr>
            </a:lvl1pPr>
          </a:lstStyle>
          <a:p>
            <a:pPr>
              <a:defRPr/>
            </a:pPr>
            <a:endParaRPr lang="de-DE" altLang="ko-KR"/>
          </a:p>
        </p:txBody>
      </p:sp>
      <p:sp>
        <p:nvSpPr>
          <p:cNvPr id="99332" name="Rectangle 4"/>
          <p:cNvSpPr>
            <a:spLocks noGrp="1" noRot="1" noChangeAspect="1" noChangeArrowheads="1" noTextEdit="1"/>
          </p:cNvSpPr>
          <p:nvPr>
            <p:ph type="sldImg" idx="2"/>
          </p:nvPr>
        </p:nvSpPr>
        <p:spPr bwMode="auto">
          <a:xfrm>
            <a:off x="141288" y="768350"/>
            <a:ext cx="6821487"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5"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08" tIns="49505" rIns="99008" bIns="49505" numCol="1" anchor="t" anchorCtr="0" compatLnSpc="1">
            <a:prstTxWarp prst="textNoShape">
              <a:avLst/>
            </a:prstTxWarp>
          </a:bodyPr>
          <a:lstStyle/>
          <a:p>
            <a:pPr lvl="0"/>
            <a:r>
              <a:rPr lang="de-DE" altLang="ko-KR" noProof="0"/>
              <a:t>Klicken Sie, um die Formate des Vorlagentextes zu bearbeiten</a:t>
            </a:r>
          </a:p>
          <a:p>
            <a:pPr lvl="1"/>
            <a:r>
              <a:rPr lang="de-DE" altLang="ko-KR" noProof="0"/>
              <a:t>Zweite Ebene</a:t>
            </a:r>
          </a:p>
          <a:p>
            <a:pPr lvl="2"/>
            <a:r>
              <a:rPr lang="de-DE" altLang="ko-KR" noProof="0"/>
              <a:t>Dritte Ebene</a:t>
            </a:r>
          </a:p>
          <a:p>
            <a:pPr lvl="3"/>
            <a:r>
              <a:rPr lang="de-DE" altLang="ko-KR" noProof="0"/>
              <a:t>Vierte Ebene</a:t>
            </a:r>
          </a:p>
          <a:p>
            <a:pPr lvl="4"/>
            <a:r>
              <a:rPr lang="de-DE" altLang="ko-KR" noProof="0"/>
              <a:t>Fünfte Ebene</a:t>
            </a:r>
          </a:p>
        </p:txBody>
      </p:sp>
      <p:sp>
        <p:nvSpPr>
          <p:cNvPr id="209926"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08" tIns="49505" rIns="99008" bIns="49505" numCol="1" anchor="b" anchorCtr="0" compatLnSpc="1">
            <a:prstTxWarp prst="textNoShape">
              <a:avLst/>
            </a:prstTxWarp>
          </a:bodyPr>
          <a:lstStyle>
            <a:lvl1pPr defTabSz="990600">
              <a:defRPr sz="1400">
                <a:latin typeface="Arial" charset="0"/>
                <a:ea typeface="굴림" pitchFamily="50" charset="-127"/>
                <a:cs typeface="+mn-cs"/>
              </a:defRPr>
            </a:lvl1pPr>
          </a:lstStyle>
          <a:p>
            <a:pPr>
              <a:defRPr/>
            </a:pPr>
            <a:endParaRPr lang="de-DE" altLang="ko-KR"/>
          </a:p>
        </p:txBody>
      </p:sp>
      <p:sp>
        <p:nvSpPr>
          <p:cNvPr id="209927"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08" tIns="49505" rIns="99008" bIns="49505" numCol="1" anchor="b" anchorCtr="0" compatLnSpc="1">
            <a:prstTxWarp prst="textNoShape">
              <a:avLst/>
            </a:prstTxWarp>
          </a:bodyPr>
          <a:lstStyle>
            <a:lvl1pPr algn="r" defTabSz="990600">
              <a:defRPr sz="1400">
                <a:ea typeface="굴림" charset="-127"/>
              </a:defRPr>
            </a:lvl1pPr>
          </a:lstStyle>
          <a:p>
            <a:fld id="{484F27FE-9AF9-4379-A623-1F7973782610}" type="slidenum">
              <a:rPr lang="ko-KR" altLang="de-DE"/>
              <a:pPr/>
              <a:t>‹Nr.›</a:t>
            </a:fld>
            <a:endParaRPr lang="de-DE" altLang="ko-KR"/>
          </a:p>
        </p:txBody>
      </p:sp>
    </p:spTree>
    <p:extLst>
      <p:ext uri="{BB962C8B-B14F-4D97-AF65-F5344CB8AC3E}">
        <p14:creationId xmlns:p14="http://schemas.microsoft.com/office/powerpoint/2010/main" val="220726819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323AAAB-F62A-4C1B-8631-EDC0556D5768}" type="slidenum">
              <a:rPr lang="ko-KR" altLang="de-DE" sz="1400"/>
              <a:pPr eaLnBrk="1" hangingPunct="1">
                <a:spcBef>
                  <a:spcPct val="0"/>
                </a:spcBef>
              </a:pPr>
              <a:t>2</a:t>
            </a:fld>
            <a:endParaRPr lang="de-DE" altLang="ko-KR" sz="1400"/>
          </a:p>
        </p:txBody>
      </p:sp>
      <p:sp>
        <p:nvSpPr>
          <p:cNvPr id="103427" name="Rectangle 2"/>
          <p:cNvSpPr>
            <a:spLocks noGrp="1" noRot="1" noChangeAspect="1" noChangeArrowheads="1" noTextEdit="1"/>
          </p:cNvSpPr>
          <p:nvPr>
            <p:ph type="sldImg"/>
          </p:nvPr>
        </p:nvSpPr>
        <p:spPr>
          <a:xfrm>
            <a:off x="141288" y="768350"/>
            <a:ext cx="6821487" cy="3836988"/>
          </a:xfrm>
          <a:ln/>
        </p:spPr>
      </p:sp>
      <p:sp>
        <p:nvSpPr>
          <p:cNvPr id="103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619940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323AAAB-F62A-4C1B-8631-EDC0556D5768}" type="slidenum">
              <a:rPr lang="ko-KR" altLang="de-DE" sz="1400"/>
              <a:pPr eaLnBrk="1" hangingPunct="1">
                <a:spcBef>
                  <a:spcPct val="0"/>
                </a:spcBef>
              </a:pPr>
              <a:t>3</a:t>
            </a:fld>
            <a:endParaRPr lang="de-DE" altLang="ko-KR" sz="1400"/>
          </a:p>
        </p:txBody>
      </p:sp>
      <p:sp>
        <p:nvSpPr>
          <p:cNvPr id="103427" name="Rectangle 2"/>
          <p:cNvSpPr>
            <a:spLocks noGrp="1" noRot="1" noChangeAspect="1" noChangeArrowheads="1" noTextEdit="1"/>
          </p:cNvSpPr>
          <p:nvPr>
            <p:ph type="sldImg"/>
          </p:nvPr>
        </p:nvSpPr>
        <p:spPr>
          <a:xfrm>
            <a:off x="141288" y="768350"/>
            <a:ext cx="6821487" cy="3836988"/>
          </a:xfrm>
          <a:ln/>
        </p:spPr>
      </p:sp>
      <p:sp>
        <p:nvSpPr>
          <p:cNvPr id="103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619940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323AAAB-F62A-4C1B-8631-EDC0556D5768}" type="slidenum">
              <a:rPr lang="ko-KR" altLang="de-DE" sz="1400"/>
              <a:pPr eaLnBrk="1" hangingPunct="1">
                <a:spcBef>
                  <a:spcPct val="0"/>
                </a:spcBef>
              </a:pPr>
              <a:t>4</a:t>
            </a:fld>
            <a:endParaRPr lang="de-DE" altLang="ko-KR" sz="1400"/>
          </a:p>
        </p:txBody>
      </p:sp>
      <p:sp>
        <p:nvSpPr>
          <p:cNvPr id="103427" name="Rectangle 2"/>
          <p:cNvSpPr>
            <a:spLocks noGrp="1" noRot="1" noChangeAspect="1" noChangeArrowheads="1" noTextEdit="1"/>
          </p:cNvSpPr>
          <p:nvPr>
            <p:ph type="sldImg"/>
          </p:nvPr>
        </p:nvSpPr>
        <p:spPr>
          <a:xfrm>
            <a:off x="141288" y="768350"/>
            <a:ext cx="6821487" cy="3836988"/>
          </a:xfrm>
          <a:ln/>
        </p:spPr>
      </p:sp>
      <p:sp>
        <p:nvSpPr>
          <p:cNvPr id="103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619940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6A8F482-2460-4130-9865-3EFD64911700}" type="slidenum">
              <a:rPr lang="ko-KR" altLang="de-DE" sz="1400"/>
              <a:pPr eaLnBrk="1" hangingPunct="1">
                <a:spcBef>
                  <a:spcPct val="0"/>
                </a:spcBef>
              </a:pPr>
              <a:t>5</a:t>
            </a:fld>
            <a:endParaRPr lang="de-DE" altLang="ko-KR" sz="1400"/>
          </a:p>
        </p:txBody>
      </p:sp>
      <p:sp>
        <p:nvSpPr>
          <p:cNvPr id="107523" name="Rectangle 2"/>
          <p:cNvSpPr>
            <a:spLocks noGrp="1" noRot="1" noChangeAspect="1" noChangeArrowheads="1" noTextEdit="1"/>
          </p:cNvSpPr>
          <p:nvPr>
            <p:ph type="sldImg"/>
          </p:nvPr>
        </p:nvSpPr>
        <p:spPr>
          <a:xfrm>
            <a:off x="141288" y="768350"/>
            <a:ext cx="6821487" cy="3836988"/>
          </a:xfrm>
          <a:ln/>
        </p:spPr>
      </p:sp>
      <p:sp>
        <p:nvSpPr>
          <p:cNvPr id="107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707728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6A8F482-2460-4130-9865-3EFD64911700}" type="slidenum">
              <a:rPr lang="ko-KR" altLang="de-DE" sz="1400"/>
              <a:pPr eaLnBrk="1" hangingPunct="1">
                <a:spcBef>
                  <a:spcPct val="0"/>
                </a:spcBef>
              </a:pPr>
              <a:t>6</a:t>
            </a:fld>
            <a:endParaRPr lang="de-DE" altLang="ko-KR" sz="1400"/>
          </a:p>
        </p:txBody>
      </p:sp>
      <p:sp>
        <p:nvSpPr>
          <p:cNvPr id="107523" name="Rectangle 2"/>
          <p:cNvSpPr>
            <a:spLocks noGrp="1" noRot="1" noChangeAspect="1" noChangeArrowheads="1" noTextEdit="1"/>
          </p:cNvSpPr>
          <p:nvPr>
            <p:ph type="sldImg"/>
          </p:nvPr>
        </p:nvSpPr>
        <p:spPr>
          <a:xfrm>
            <a:off x="141288" y="768350"/>
            <a:ext cx="6821487" cy="3836988"/>
          </a:xfrm>
          <a:ln/>
        </p:spPr>
      </p:sp>
      <p:sp>
        <p:nvSpPr>
          <p:cNvPr id="107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707728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6A8F482-2460-4130-9865-3EFD64911700}" type="slidenum">
              <a:rPr lang="ko-KR" altLang="de-DE" sz="1400"/>
              <a:pPr eaLnBrk="1" hangingPunct="1">
                <a:spcBef>
                  <a:spcPct val="0"/>
                </a:spcBef>
              </a:pPr>
              <a:t>7</a:t>
            </a:fld>
            <a:endParaRPr lang="de-DE" altLang="ko-KR" sz="1400"/>
          </a:p>
        </p:txBody>
      </p:sp>
      <p:sp>
        <p:nvSpPr>
          <p:cNvPr id="107523" name="Rectangle 2"/>
          <p:cNvSpPr>
            <a:spLocks noGrp="1" noRot="1" noChangeAspect="1" noChangeArrowheads="1" noTextEdit="1"/>
          </p:cNvSpPr>
          <p:nvPr>
            <p:ph type="sldImg"/>
          </p:nvPr>
        </p:nvSpPr>
        <p:spPr>
          <a:xfrm>
            <a:off x="141288" y="768350"/>
            <a:ext cx="6821487" cy="3836988"/>
          </a:xfrm>
          <a:ln/>
        </p:spPr>
      </p:sp>
      <p:sp>
        <p:nvSpPr>
          <p:cNvPr id="107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707728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6A8F482-2460-4130-9865-3EFD64911700}" type="slidenum">
              <a:rPr lang="ko-KR" altLang="de-DE" sz="1400"/>
              <a:pPr eaLnBrk="1" hangingPunct="1">
                <a:spcBef>
                  <a:spcPct val="0"/>
                </a:spcBef>
              </a:pPr>
              <a:t>8</a:t>
            </a:fld>
            <a:endParaRPr lang="de-DE" altLang="ko-KR" sz="1400"/>
          </a:p>
        </p:txBody>
      </p:sp>
      <p:sp>
        <p:nvSpPr>
          <p:cNvPr id="107523" name="Rectangle 2"/>
          <p:cNvSpPr>
            <a:spLocks noGrp="1" noRot="1" noChangeAspect="1" noChangeArrowheads="1" noTextEdit="1"/>
          </p:cNvSpPr>
          <p:nvPr>
            <p:ph type="sldImg"/>
          </p:nvPr>
        </p:nvSpPr>
        <p:spPr>
          <a:xfrm>
            <a:off x="141288" y="768350"/>
            <a:ext cx="6821487" cy="3836988"/>
          </a:xfrm>
          <a:ln/>
        </p:spPr>
      </p:sp>
      <p:sp>
        <p:nvSpPr>
          <p:cNvPr id="107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707728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4B34D10-EDD8-44B6-BC4D-E7945CF346ED}" type="slidenum">
              <a:rPr lang="ko-KR" altLang="de-DE" sz="1400"/>
              <a:pPr eaLnBrk="1" hangingPunct="1">
                <a:spcBef>
                  <a:spcPct val="0"/>
                </a:spcBef>
              </a:pPr>
              <a:t>9</a:t>
            </a:fld>
            <a:endParaRPr lang="de-DE" altLang="ko-KR" sz="1400"/>
          </a:p>
        </p:txBody>
      </p:sp>
      <p:sp>
        <p:nvSpPr>
          <p:cNvPr id="108547" name="Rectangle 2"/>
          <p:cNvSpPr>
            <a:spLocks noGrp="1" noRot="1" noChangeAspect="1" noChangeArrowheads="1" noTextEdit="1"/>
          </p:cNvSpPr>
          <p:nvPr>
            <p:ph type="sldImg"/>
          </p:nvPr>
        </p:nvSpPr>
        <p:spPr>
          <a:xfrm>
            <a:off x="141288" y="768350"/>
            <a:ext cx="6821487" cy="3836988"/>
          </a:xfrm>
          <a:ln/>
        </p:spPr>
      </p:sp>
      <p:sp>
        <p:nvSpPr>
          <p:cNvPr id="108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3963893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69EBDAD-AE6F-4409-98A0-0FDB741C2B66}" type="slidenum">
              <a:rPr lang="ko-KR" altLang="de-DE" sz="1400"/>
              <a:pPr eaLnBrk="1" hangingPunct="1">
                <a:spcBef>
                  <a:spcPct val="0"/>
                </a:spcBef>
              </a:pPr>
              <a:t>10</a:t>
            </a:fld>
            <a:endParaRPr lang="de-DE" altLang="ko-KR" sz="1400"/>
          </a:p>
        </p:txBody>
      </p:sp>
      <p:sp>
        <p:nvSpPr>
          <p:cNvPr id="111619" name="Rectangle 2"/>
          <p:cNvSpPr>
            <a:spLocks noGrp="1" noRot="1" noChangeAspect="1" noChangeArrowheads="1" noTextEdit="1"/>
          </p:cNvSpPr>
          <p:nvPr>
            <p:ph type="sldImg"/>
          </p:nvPr>
        </p:nvSpPr>
        <p:spPr>
          <a:xfrm>
            <a:off x="141288" y="768350"/>
            <a:ext cx="6821487" cy="3836988"/>
          </a:xfrm>
          <a:ln/>
        </p:spPr>
      </p:sp>
      <p:sp>
        <p:nvSpPr>
          <p:cNvPr id="111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5933533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69EBDAD-AE6F-4409-98A0-0FDB741C2B66}" type="slidenum">
              <a:rPr lang="ko-KR" altLang="de-DE" sz="1400"/>
              <a:pPr eaLnBrk="1" hangingPunct="1">
                <a:spcBef>
                  <a:spcPct val="0"/>
                </a:spcBef>
              </a:pPr>
              <a:t>11</a:t>
            </a:fld>
            <a:endParaRPr lang="de-DE" altLang="ko-KR" sz="1400"/>
          </a:p>
        </p:txBody>
      </p:sp>
      <p:sp>
        <p:nvSpPr>
          <p:cNvPr id="111619" name="Rectangle 2"/>
          <p:cNvSpPr>
            <a:spLocks noGrp="1" noRot="1" noChangeAspect="1" noChangeArrowheads="1" noTextEdit="1"/>
          </p:cNvSpPr>
          <p:nvPr>
            <p:ph type="sldImg"/>
          </p:nvPr>
        </p:nvSpPr>
        <p:spPr>
          <a:xfrm>
            <a:off x="141288" y="768350"/>
            <a:ext cx="6821487" cy="3836988"/>
          </a:xfrm>
          <a:ln/>
        </p:spPr>
      </p:sp>
      <p:sp>
        <p:nvSpPr>
          <p:cNvPr id="111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5933533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69EBDAD-AE6F-4409-98A0-0FDB741C2B66}" type="slidenum">
              <a:rPr lang="ko-KR" altLang="de-DE" sz="1400"/>
              <a:pPr eaLnBrk="1" hangingPunct="1">
                <a:spcBef>
                  <a:spcPct val="0"/>
                </a:spcBef>
              </a:pPr>
              <a:t>12</a:t>
            </a:fld>
            <a:endParaRPr lang="de-DE" altLang="ko-KR" sz="1400"/>
          </a:p>
        </p:txBody>
      </p:sp>
      <p:sp>
        <p:nvSpPr>
          <p:cNvPr id="111619" name="Rectangle 2"/>
          <p:cNvSpPr>
            <a:spLocks noGrp="1" noRot="1" noChangeAspect="1" noChangeArrowheads="1" noTextEdit="1"/>
          </p:cNvSpPr>
          <p:nvPr>
            <p:ph type="sldImg"/>
          </p:nvPr>
        </p:nvSpPr>
        <p:spPr>
          <a:xfrm>
            <a:off x="141288" y="768350"/>
            <a:ext cx="6821487" cy="3836988"/>
          </a:xfrm>
          <a:ln/>
        </p:spPr>
      </p:sp>
      <p:sp>
        <p:nvSpPr>
          <p:cNvPr id="111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5933533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B6BEB91-90EF-4FA2-A3D3-9B0DD5B15161}" type="slidenum">
              <a:rPr lang="ko-KR" altLang="de-DE" sz="1400"/>
              <a:pPr eaLnBrk="1" hangingPunct="1">
                <a:spcBef>
                  <a:spcPct val="0"/>
                </a:spcBef>
              </a:pPr>
              <a:t>13</a:t>
            </a:fld>
            <a:endParaRPr lang="de-DE" altLang="ko-KR" sz="1400"/>
          </a:p>
        </p:txBody>
      </p:sp>
      <p:sp>
        <p:nvSpPr>
          <p:cNvPr id="112643" name="Rectangle 2"/>
          <p:cNvSpPr>
            <a:spLocks noGrp="1" noRot="1" noChangeAspect="1" noChangeArrowheads="1" noTextEdit="1"/>
          </p:cNvSpPr>
          <p:nvPr>
            <p:ph type="sldImg"/>
          </p:nvPr>
        </p:nvSpPr>
        <p:spPr>
          <a:xfrm>
            <a:off x="141288" y="768350"/>
            <a:ext cx="6821487" cy="3836988"/>
          </a:xfrm>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7148846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7D336DD-0239-4828-AD9D-10F4F7E03EF9}" type="slidenum">
              <a:rPr lang="ko-KR" altLang="de-DE" sz="1400"/>
              <a:pPr eaLnBrk="1" hangingPunct="1">
                <a:spcBef>
                  <a:spcPct val="0"/>
                </a:spcBef>
              </a:pPr>
              <a:t>14</a:t>
            </a:fld>
            <a:endParaRPr lang="de-DE" altLang="ko-KR" sz="1400"/>
          </a:p>
        </p:txBody>
      </p:sp>
      <p:sp>
        <p:nvSpPr>
          <p:cNvPr id="113667" name="Rectangle 2"/>
          <p:cNvSpPr>
            <a:spLocks noGrp="1" noRot="1" noChangeAspect="1" noChangeArrowheads="1" noTextEdit="1"/>
          </p:cNvSpPr>
          <p:nvPr>
            <p:ph type="sldImg"/>
          </p:nvPr>
        </p:nvSpPr>
        <p:spPr>
          <a:xfrm>
            <a:off x="141288" y="768350"/>
            <a:ext cx="6821487" cy="3836988"/>
          </a:xfrm>
          <a:ln/>
        </p:spPr>
      </p:sp>
      <p:sp>
        <p:nvSpPr>
          <p:cNvPr id="113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0708385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E6AA913-0092-414E-8F6B-DF6B8EC95B7F}" type="slidenum">
              <a:rPr lang="ko-KR" altLang="de-DE" sz="1400"/>
              <a:pPr eaLnBrk="1" hangingPunct="1">
                <a:spcBef>
                  <a:spcPct val="0"/>
                </a:spcBef>
              </a:pPr>
              <a:t>15</a:t>
            </a:fld>
            <a:endParaRPr lang="de-DE" altLang="ko-KR" sz="1400"/>
          </a:p>
        </p:txBody>
      </p:sp>
      <p:sp>
        <p:nvSpPr>
          <p:cNvPr id="114691" name="Rectangle 2"/>
          <p:cNvSpPr>
            <a:spLocks noGrp="1" noRot="1" noChangeAspect="1" noChangeArrowheads="1" noTextEdit="1"/>
          </p:cNvSpPr>
          <p:nvPr>
            <p:ph type="sldImg"/>
          </p:nvPr>
        </p:nvSpPr>
        <p:spPr>
          <a:xfrm>
            <a:off x="141288" y="768350"/>
            <a:ext cx="6821487" cy="3836988"/>
          </a:xfrm>
          <a:ln/>
        </p:spPr>
      </p:sp>
      <p:sp>
        <p:nvSpPr>
          <p:cNvPr id="114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4385882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BBCCA2E-1EED-4AA5-BFC7-E93794FC29C8}" type="slidenum">
              <a:rPr lang="ko-KR" altLang="de-DE" sz="1400"/>
              <a:pPr eaLnBrk="1" hangingPunct="1">
                <a:spcBef>
                  <a:spcPct val="0"/>
                </a:spcBef>
              </a:pPr>
              <a:t>16</a:t>
            </a:fld>
            <a:endParaRPr lang="de-DE" altLang="ko-KR" sz="1400"/>
          </a:p>
        </p:txBody>
      </p:sp>
      <p:sp>
        <p:nvSpPr>
          <p:cNvPr id="115715" name="Rectangle 2"/>
          <p:cNvSpPr>
            <a:spLocks noGrp="1" noRot="1" noChangeAspect="1" noChangeArrowheads="1" noTextEdit="1"/>
          </p:cNvSpPr>
          <p:nvPr>
            <p:ph type="sldImg"/>
          </p:nvPr>
        </p:nvSpPr>
        <p:spPr>
          <a:xfrm>
            <a:off x="141288" y="768350"/>
            <a:ext cx="6821487" cy="3836988"/>
          </a:xfrm>
          <a:ln/>
        </p:spPr>
      </p:sp>
      <p:sp>
        <p:nvSpPr>
          <p:cNvPr id="115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4143721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C7C491A-B374-41BE-9708-5295630A5F8E}" type="slidenum">
              <a:rPr lang="ko-KR" altLang="de-DE" sz="1400"/>
              <a:pPr eaLnBrk="1" hangingPunct="1">
                <a:spcBef>
                  <a:spcPct val="0"/>
                </a:spcBef>
              </a:pPr>
              <a:t>17</a:t>
            </a:fld>
            <a:endParaRPr lang="de-DE" altLang="ko-KR" sz="1400"/>
          </a:p>
        </p:txBody>
      </p:sp>
      <p:sp>
        <p:nvSpPr>
          <p:cNvPr id="117763" name="Rectangle 2"/>
          <p:cNvSpPr>
            <a:spLocks noGrp="1" noRot="1" noChangeAspect="1" noChangeArrowheads="1" noTextEdit="1"/>
          </p:cNvSpPr>
          <p:nvPr>
            <p:ph type="sldImg"/>
          </p:nvPr>
        </p:nvSpPr>
        <p:spPr>
          <a:xfrm>
            <a:off x="141288" y="768350"/>
            <a:ext cx="6821487" cy="3836988"/>
          </a:xfrm>
          <a:ln/>
        </p:spPr>
      </p:sp>
      <p:sp>
        <p:nvSpPr>
          <p:cNvPr id="117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087240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C7C491A-B374-41BE-9708-5295630A5F8E}" type="slidenum">
              <a:rPr lang="ko-KR" altLang="de-DE" sz="1400"/>
              <a:pPr eaLnBrk="1" hangingPunct="1">
                <a:spcBef>
                  <a:spcPct val="0"/>
                </a:spcBef>
              </a:pPr>
              <a:t>18</a:t>
            </a:fld>
            <a:endParaRPr lang="de-DE" altLang="ko-KR" sz="1400"/>
          </a:p>
        </p:txBody>
      </p:sp>
      <p:sp>
        <p:nvSpPr>
          <p:cNvPr id="117763" name="Rectangle 2"/>
          <p:cNvSpPr>
            <a:spLocks noGrp="1" noRot="1" noChangeAspect="1" noChangeArrowheads="1" noTextEdit="1"/>
          </p:cNvSpPr>
          <p:nvPr>
            <p:ph type="sldImg"/>
          </p:nvPr>
        </p:nvSpPr>
        <p:spPr>
          <a:xfrm>
            <a:off x="141288" y="768350"/>
            <a:ext cx="6821487" cy="3836988"/>
          </a:xfrm>
          <a:ln/>
        </p:spPr>
      </p:sp>
      <p:sp>
        <p:nvSpPr>
          <p:cNvPr id="117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087240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D923A6C-D3A3-4241-8AD6-C2F244C87F7F}" type="slidenum">
              <a:rPr lang="ko-KR" altLang="de-DE" sz="1400"/>
              <a:pPr eaLnBrk="1" hangingPunct="1">
                <a:spcBef>
                  <a:spcPct val="0"/>
                </a:spcBef>
              </a:pPr>
              <a:t>19</a:t>
            </a:fld>
            <a:endParaRPr lang="de-DE" altLang="ko-KR" sz="1400"/>
          </a:p>
        </p:txBody>
      </p:sp>
      <p:sp>
        <p:nvSpPr>
          <p:cNvPr id="118787" name="Rectangle 2"/>
          <p:cNvSpPr>
            <a:spLocks noGrp="1" noRot="1" noChangeAspect="1" noChangeArrowheads="1" noTextEdit="1"/>
          </p:cNvSpPr>
          <p:nvPr>
            <p:ph type="sldImg"/>
          </p:nvPr>
        </p:nvSpPr>
        <p:spPr>
          <a:xfrm>
            <a:off x="139700" y="768350"/>
            <a:ext cx="6821488" cy="3836988"/>
          </a:xfrm>
          <a:ln/>
        </p:spPr>
      </p:sp>
      <p:sp>
        <p:nvSpPr>
          <p:cNvPr id="118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1724055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6500449-EAA5-4AFC-B51E-0F64E20B4F8C}" type="slidenum">
              <a:rPr lang="ko-KR" altLang="de-DE" sz="1400"/>
              <a:pPr eaLnBrk="1" hangingPunct="1">
                <a:spcBef>
                  <a:spcPct val="0"/>
                </a:spcBef>
              </a:pPr>
              <a:t>20</a:t>
            </a:fld>
            <a:endParaRPr lang="de-DE" altLang="ko-KR" sz="1400"/>
          </a:p>
        </p:txBody>
      </p:sp>
      <p:sp>
        <p:nvSpPr>
          <p:cNvPr id="122883" name="Rectangle 2"/>
          <p:cNvSpPr>
            <a:spLocks noGrp="1" noRot="1" noChangeAspect="1" noChangeArrowheads="1" noTextEdit="1"/>
          </p:cNvSpPr>
          <p:nvPr>
            <p:ph type="sldImg"/>
          </p:nvPr>
        </p:nvSpPr>
        <p:spPr>
          <a:xfrm>
            <a:off x="141288" y="768350"/>
            <a:ext cx="6821487" cy="3836988"/>
          </a:xfrm>
          <a:ln/>
        </p:spPr>
      </p:sp>
      <p:sp>
        <p:nvSpPr>
          <p:cNvPr id="122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7178401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6500449-EAA5-4AFC-B51E-0F64E20B4F8C}" type="slidenum">
              <a:rPr lang="ko-KR" altLang="de-DE" sz="1400"/>
              <a:pPr eaLnBrk="1" hangingPunct="1">
                <a:spcBef>
                  <a:spcPct val="0"/>
                </a:spcBef>
              </a:pPr>
              <a:t>21</a:t>
            </a:fld>
            <a:endParaRPr lang="de-DE" altLang="ko-KR" sz="1400"/>
          </a:p>
        </p:txBody>
      </p:sp>
      <p:sp>
        <p:nvSpPr>
          <p:cNvPr id="122883" name="Rectangle 2"/>
          <p:cNvSpPr>
            <a:spLocks noGrp="1" noRot="1" noChangeAspect="1" noChangeArrowheads="1" noTextEdit="1"/>
          </p:cNvSpPr>
          <p:nvPr>
            <p:ph type="sldImg"/>
          </p:nvPr>
        </p:nvSpPr>
        <p:spPr>
          <a:xfrm>
            <a:off x="141288" y="768350"/>
            <a:ext cx="6821487" cy="3836988"/>
          </a:xfrm>
          <a:ln/>
        </p:spPr>
      </p:sp>
      <p:sp>
        <p:nvSpPr>
          <p:cNvPr id="122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7178401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6500449-EAA5-4AFC-B51E-0F64E20B4F8C}" type="slidenum">
              <a:rPr lang="ko-KR" altLang="de-DE" sz="1400"/>
              <a:pPr eaLnBrk="1" hangingPunct="1">
                <a:spcBef>
                  <a:spcPct val="0"/>
                </a:spcBef>
              </a:pPr>
              <a:t>22</a:t>
            </a:fld>
            <a:endParaRPr lang="de-DE" altLang="ko-KR" sz="1400"/>
          </a:p>
        </p:txBody>
      </p:sp>
      <p:sp>
        <p:nvSpPr>
          <p:cNvPr id="122883" name="Rectangle 2"/>
          <p:cNvSpPr>
            <a:spLocks noGrp="1" noRot="1" noChangeAspect="1" noChangeArrowheads="1" noTextEdit="1"/>
          </p:cNvSpPr>
          <p:nvPr>
            <p:ph type="sldImg"/>
          </p:nvPr>
        </p:nvSpPr>
        <p:spPr>
          <a:xfrm>
            <a:off x="141288" y="768350"/>
            <a:ext cx="6821487" cy="3836988"/>
          </a:xfrm>
          <a:ln/>
        </p:spPr>
      </p:sp>
      <p:sp>
        <p:nvSpPr>
          <p:cNvPr id="122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7178401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6500449-EAA5-4AFC-B51E-0F64E20B4F8C}" type="slidenum">
              <a:rPr lang="ko-KR" altLang="de-DE" sz="1400"/>
              <a:pPr eaLnBrk="1" hangingPunct="1">
                <a:spcBef>
                  <a:spcPct val="0"/>
                </a:spcBef>
              </a:pPr>
              <a:t>23</a:t>
            </a:fld>
            <a:endParaRPr lang="de-DE" altLang="ko-KR" sz="1400"/>
          </a:p>
        </p:txBody>
      </p:sp>
      <p:sp>
        <p:nvSpPr>
          <p:cNvPr id="122883" name="Rectangle 2"/>
          <p:cNvSpPr>
            <a:spLocks noGrp="1" noRot="1" noChangeAspect="1" noChangeArrowheads="1" noTextEdit="1"/>
          </p:cNvSpPr>
          <p:nvPr>
            <p:ph type="sldImg"/>
          </p:nvPr>
        </p:nvSpPr>
        <p:spPr>
          <a:xfrm>
            <a:off x="141288" y="768350"/>
            <a:ext cx="6821487" cy="3836988"/>
          </a:xfrm>
          <a:ln/>
        </p:spPr>
      </p:sp>
      <p:sp>
        <p:nvSpPr>
          <p:cNvPr id="122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7178401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32B4C15-12D7-4328-BDC4-E42840E435C1}" type="slidenum">
              <a:rPr lang="ko-KR" altLang="de-DE" sz="1400"/>
              <a:pPr eaLnBrk="1" hangingPunct="1">
                <a:spcBef>
                  <a:spcPct val="0"/>
                </a:spcBef>
              </a:pPr>
              <a:t>24</a:t>
            </a:fld>
            <a:endParaRPr lang="de-DE" altLang="ko-KR" sz="1400"/>
          </a:p>
        </p:txBody>
      </p:sp>
      <p:sp>
        <p:nvSpPr>
          <p:cNvPr id="123907" name="Rectangle 2"/>
          <p:cNvSpPr>
            <a:spLocks noGrp="1" noRot="1" noChangeAspect="1" noChangeArrowheads="1" noTextEdit="1"/>
          </p:cNvSpPr>
          <p:nvPr>
            <p:ph type="sldImg"/>
          </p:nvPr>
        </p:nvSpPr>
        <p:spPr>
          <a:xfrm>
            <a:off x="138113" y="768350"/>
            <a:ext cx="6823075" cy="3836988"/>
          </a:xfrm>
          <a:ln/>
        </p:spPr>
      </p:sp>
      <p:sp>
        <p:nvSpPr>
          <p:cNvPr id="123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7655270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FD3F29D-17FD-4747-9089-344C3BB52803}" type="slidenum">
              <a:rPr lang="ko-KR" altLang="de-DE" sz="1400"/>
              <a:pPr eaLnBrk="1" hangingPunct="1">
                <a:spcBef>
                  <a:spcPct val="0"/>
                </a:spcBef>
              </a:pPr>
              <a:t>25</a:t>
            </a:fld>
            <a:endParaRPr lang="de-DE" altLang="ko-KR" sz="1400"/>
          </a:p>
        </p:txBody>
      </p:sp>
      <p:sp>
        <p:nvSpPr>
          <p:cNvPr id="124931" name="Rectangle 2"/>
          <p:cNvSpPr>
            <a:spLocks noGrp="1" noRot="1" noChangeAspect="1" noChangeArrowheads="1" noTextEdit="1"/>
          </p:cNvSpPr>
          <p:nvPr>
            <p:ph type="sldImg"/>
          </p:nvPr>
        </p:nvSpPr>
        <p:spPr>
          <a:xfrm>
            <a:off x="138113" y="768350"/>
            <a:ext cx="6823075" cy="3836988"/>
          </a:xfrm>
          <a:ln/>
        </p:spPr>
      </p:sp>
      <p:sp>
        <p:nvSpPr>
          <p:cNvPr id="124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0057086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7D91674-E1AE-4E28-A1AF-6D71ED30E37E}" type="slidenum">
              <a:rPr lang="ko-KR" altLang="de-DE" sz="1400"/>
              <a:pPr eaLnBrk="1" hangingPunct="1">
                <a:spcBef>
                  <a:spcPct val="0"/>
                </a:spcBef>
              </a:pPr>
              <a:t>26</a:t>
            </a:fld>
            <a:endParaRPr lang="de-DE" altLang="ko-KR" sz="1400"/>
          </a:p>
        </p:txBody>
      </p:sp>
      <p:sp>
        <p:nvSpPr>
          <p:cNvPr id="125955" name="Rectangle 2"/>
          <p:cNvSpPr>
            <a:spLocks noGrp="1" noRot="1" noChangeAspect="1" noChangeArrowheads="1" noTextEdit="1"/>
          </p:cNvSpPr>
          <p:nvPr>
            <p:ph type="sldImg"/>
          </p:nvPr>
        </p:nvSpPr>
        <p:spPr>
          <a:xfrm>
            <a:off x="141288" y="768350"/>
            <a:ext cx="6821487" cy="3836988"/>
          </a:xfrm>
          <a:ln/>
        </p:spPr>
      </p:sp>
      <p:sp>
        <p:nvSpPr>
          <p:cNvPr id="125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0289639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1F37C61-78AE-44BF-AFA6-E0D2D2EFAF7F}" type="slidenum">
              <a:rPr lang="ko-KR" altLang="de-DE" sz="1400"/>
              <a:pPr eaLnBrk="1" hangingPunct="1">
                <a:spcBef>
                  <a:spcPct val="0"/>
                </a:spcBef>
              </a:pPr>
              <a:t>27</a:t>
            </a:fld>
            <a:endParaRPr lang="de-DE" altLang="ko-KR" sz="1400"/>
          </a:p>
        </p:txBody>
      </p:sp>
      <p:sp>
        <p:nvSpPr>
          <p:cNvPr id="126979" name="Rectangle 2"/>
          <p:cNvSpPr>
            <a:spLocks noGrp="1" noRot="1" noChangeAspect="1" noChangeArrowheads="1" noTextEdit="1"/>
          </p:cNvSpPr>
          <p:nvPr>
            <p:ph type="sldImg"/>
          </p:nvPr>
        </p:nvSpPr>
        <p:spPr>
          <a:xfrm>
            <a:off x="141288" y="768350"/>
            <a:ext cx="6821487" cy="3836988"/>
          </a:xfrm>
          <a:ln/>
        </p:spPr>
      </p:sp>
      <p:sp>
        <p:nvSpPr>
          <p:cNvPr id="1269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8648140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4E2814C-9CE4-4070-A838-783B1AA1EB33}" type="slidenum">
              <a:rPr lang="ko-KR" altLang="de-DE" sz="1400"/>
              <a:pPr eaLnBrk="1" hangingPunct="1">
                <a:spcBef>
                  <a:spcPct val="0"/>
                </a:spcBef>
              </a:pPr>
              <a:t>28</a:t>
            </a:fld>
            <a:endParaRPr lang="de-DE" altLang="ko-KR" sz="1400"/>
          </a:p>
        </p:txBody>
      </p:sp>
      <p:sp>
        <p:nvSpPr>
          <p:cNvPr id="128003" name="Rectangle 2"/>
          <p:cNvSpPr>
            <a:spLocks noGrp="1" noRot="1" noChangeAspect="1" noChangeArrowheads="1" noTextEdit="1"/>
          </p:cNvSpPr>
          <p:nvPr>
            <p:ph type="sldImg"/>
          </p:nvPr>
        </p:nvSpPr>
        <p:spPr>
          <a:xfrm>
            <a:off x="141288" y="768350"/>
            <a:ext cx="6821487" cy="3836988"/>
          </a:xfrm>
          <a:ln/>
        </p:spPr>
      </p:sp>
      <p:sp>
        <p:nvSpPr>
          <p:cNvPr id="1280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3028037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1115632-097F-4E52-9EC2-105AC2040AEC}" type="slidenum">
              <a:rPr lang="ko-KR" altLang="de-DE" sz="1400"/>
              <a:pPr eaLnBrk="1" hangingPunct="1">
                <a:spcBef>
                  <a:spcPct val="0"/>
                </a:spcBef>
              </a:pPr>
              <a:t>29</a:t>
            </a:fld>
            <a:endParaRPr lang="de-DE" altLang="ko-KR" sz="1400"/>
          </a:p>
        </p:txBody>
      </p:sp>
      <p:sp>
        <p:nvSpPr>
          <p:cNvPr id="129027" name="Rectangle 2"/>
          <p:cNvSpPr>
            <a:spLocks noGrp="1" noRot="1" noChangeAspect="1" noChangeArrowheads="1" noTextEdit="1"/>
          </p:cNvSpPr>
          <p:nvPr>
            <p:ph type="sldImg"/>
          </p:nvPr>
        </p:nvSpPr>
        <p:spPr>
          <a:xfrm>
            <a:off x="141288" y="768350"/>
            <a:ext cx="6821487" cy="3836988"/>
          </a:xfrm>
          <a:ln/>
        </p:spPr>
      </p:sp>
      <p:sp>
        <p:nvSpPr>
          <p:cNvPr id="1290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6631166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88EFA5E-DF62-44C1-B7B6-3D730E4AE52A}" type="slidenum">
              <a:rPr lang="ko-KR" altLang="de-DE" sz="1400"/>
              <a:pPr eaLnBrk="1" hangingPunct="1">
                <a:spcBef>
                  <a:spcPct val="0"/>
                </a:spcBef>
              </a:pPr>
              <a:t>30</a:t>
            </a:fld>
            <a:endParaRPr lang="de-DE" altLang="ko-KR" sz="1400"/>
          </a:p>
        </p:txBody>
      </p:sp>
      <p:sp>
        <p:nvSpPr>
          <p:cNvPr id="130051" name="Rectangle 2"/>
          <p:cNvSpPr>
            <a:spLocks noGrp="1" noRot="1" noChangeAspect="1" noChangeArrowheads="1" noTextEdit="1"/>
          </p:cNvSpPr>
          <p:nvPr>
            <p:ph type="sldImg"/>
          </p:nvPr>
        </p:nvSpPr>
        <p:spPr>
          <a:xfrm>
            <a:off x="141288" y="768350"/>
            <a:ext cx="6821487" cy="3836988"/>
          </a:xfrm>
          <a:ln/>
        </p:spPr>
      </p:sp>
      <p:sp>
        <p:nvSpPr>
          <p:cNvPr id="1300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086917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84ADC00-ECB5-481E-A95D-91BA1F31F132}" type="slidenum">
              <a:rPr lang="ko-KR" altLang="de-DE" sz="1400"/>
              <a:pPr eaLnBrk="1" hangingPunct="1">
                <a:spcBef>
                  <a:spcPct val="0"/>
                </a:spcBef>
              </a:pPr>
              <a:t>31</a:t>
            </a:fld>
            <a:endParaRPr lang="de-DE" altLang="ko-KR" sz="1400"/>
          </a:p>
        </p:txBody>
      </p:sp>
      <p:sp>
        <p:nvSpPr>
          <p:cNvPr id="131075" name="Rectangle 2"/>
          <p:cNvSpPr>
            <a:spLocks noGrp="1" noRot="1" noChangeAspect="1" noChangeArrowheads="1" noTextEdit="1"/>
          </p:cNvSpPr>
          <p:nvPr>
            <p:ph type="sldImg"/>
          </p:nvPr>
        </p:nvSpPr>
        <p:spPr>
          <a:xfrm>
            <a:off x="141288" y="768350"/>
            <a:ext cx="6821487" cy="3836988"/>
          </a:xfrm>
          <a:ln/>
        </p:spPr>
      </p:sp>
      <p:sp>
        <p:nvSpPr>
          <p:cNvPr id="131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4338156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C87F622-984F-4693-8F58-39FE6707F274}" type="slidenum">
              <a:rPr lang="ko-KR" altLang="de-DE" sz="1400"/>
              <a:pPr eaLnBrk="1" hangingPunct="1">
                <a:spcBef>
                  <a:spcPct val="0"/>
                </a:spcBef>
              </a:pPr>
              <a:t>32</a:t>
            </a:fld>
            <a:endParaRPr lang="de-DE" altLang="ko-KR" sz="1400"/>
          </a:p>
        </p:txBody>
      </p:sp>
      <p:sp>
        <p:nvSpPr>
          <p:cNvPr id="132099"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3210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29105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51E8083-A7BD-4680-9B40-703D6D56E053}" type="slidenum">
              <a:rPr lang="ko-KR" altLang="de-DE" sz="1400"/>
              <a:pPr eaLnBrk="1" hangingPunct="1">
                <a:spcBef>
                  <a:spcPct val="0"/>
                </a:spcBef>
              </a:pPr>
              <a:t>33</a:t>
            </a:fld>
            <a:endParaRPr lang="de-DE" altLang="ko-KR" sz="1400"/>
          </a:p>
        </p:txBody>
      </p:sp>
      <p:sp>
        <p:nvSpPr>
          <p:cNvPr id="133123" name="Rectangle 2"/>
          <p:cNvSpPr>
            <a:spLocks noGrp="1" noRot="1" noChangeAspect="1" noChangeArrowheads="1" noTextEdit="1"/>
          </p:cNvSpPr>
          <p:nvPr>
            <p:ph type="sldImg"/>
          </p:nvPr>
        </p:nvSpPr>
        <p:spPr>
          <a:xfrm>
            <a:off x="141288" y="768350"/>
            <a:ext cx="6821487" cy="3836988"/>
          </a:xfrm>
          <a:ln/>
        </p:spPr>
      </p:sp>
      <p:sp>
        <p:nvSpPr>
          <p:cNvPr id="133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2402486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34</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5487620-3E96-4DB4-A10C-4B4736B579D9}" type="slidenum">
              <a:rPr lang="ko-KR" altLang="de-DE" sz="1400"/>
              <a:pPr eaLnBrk="1" hangingPunct="1">
                <a:spcBef>
                  <a:spcPct val="0"/>
                </a:spcBef>
              </a:pPr>
              <a:t>35</a:t>
            </a:fld>
            <a:endParaRPr lang="de-DE" altLang="ko-KR" sz="1400"/>
          </a:p>
        </p:txBody>
      </p:sp>
      <p:sp>
        <p:nvSpPr>
          <p:cNvPr id="134147"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3414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5647014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A7E44E7-B82E-44BE-B315-E81E03D8172C}" type="slidenum">
              <a:rPr lang="ko-KR" altLang="de-DE" sz="1400"/>
              <a:pPr eaLnBrk="1" hangingPunct="1">
                <a:spcBef>
                  <a:spcPct val="0"/>
                </a:spcBef>
              </a:pPr>
              <a:t>36</a:t>
            </a:fld>
            <a:endParaRPr lang="de-DE" altLang="ko-KR" sz="1400"/>
          </a:p>
        </p:txBody>
      </p:sp>
      <p:sp>
        <p:nvSpPr>
          <p:cNvPr id="135171" name="Rectangle 2"/>
          <p:cNvSpPr>
            <a:spLocks noGrp="1" noRot="1" noChangeAspect="1" noChangeArrowheads="1" noTextEdit="1"/>
          </p:cNvSpPr>
          <p:nvPr>
            <p:ph type="sldImg"/>
          </p:nvPr>
        </p:nvSpPr>
        <p:spPr>
          <a:xfrm>
            <a:off x="141288" y="768350"/>
            <a:ext cx="6821487" cy="3836988"/>
          </a:xfrm>
          <a:ln/>
        </p:spPr>
      </p:sp>
      <p:sp>
        <p:nvSpPr>
          <p:cNvPr id="135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3443596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50B4977-363D-4E87-8556-0B14FD9C8F9D}" type="slidenum">
              <a:rPr lang="ko-KR" altLang="de-DE" sz="1400"/>
              <a:pPr eaLnBrk="1" hangingPunct="1">
                <a:spcBef>
                  <a:spcPct val="0"/>
                </a:spcBef>
              </a:pPr>
              <a:t>37</a:t>
            </a:fld>
            <a:endParaRPr lang="de-DE" altLang="ko-KR" sz="1400"/>
          </a:p>
        </p:txBody>
      </p:sp>
      <p:sp>
        <p:nvSpPr>
          <p:cNvPr id="136195" name="Rectangle 2"/>
          <p:cNvSpPr>
            <a:spLocks noGrp="1" noRot="1" noChangeAspect="1" noChangeArrowheads="1" noTextEdit="1"/>
          </p:cNvSpPr>
          <p:nvPr>
            <p:ph type="sldImg"/>
          </p:nvPr>
        </p:nvSpPr>
        <p:spPr>
          <a:xfrm>
            <a:off x="141288" y="768350"/>
            <a:ext cx="6821487" cy="3836988"/>
          </a:xfrm>
          <a:ln/>
        </p:spPr>
      </p:sp>
      <p:sp>
        <p:nvSpPr>
          <p:cNvPr id="136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1452784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A4707BF-DDA1-4E8C-848E-68C6729BC4F2}" type="slidenum">
              <a:rPr lang="ko-KR" altLang="de-DE" sz="1400"/>
              <a:pPr eaLnBrk="1" hangingPunct="1">
                <a:spcBef>
                  <a:spcPct val="0"/>
                </a:spcBef>
              </a:pPr>
              <a:t>38</a:t>
            </a:fld>
            <a:endParaRPr lang="de-DE" altLang="ko-KR" sz="1400"/>
          </a:p>
        </p:txBody>
      </p:sp>
      <p:sp>
        <p:nvSpPr>
          <p:cNvPr id="137219" name="Rectangle 2"/>
          <p:cNvSpPr>
            <a:spLocks noGrp="1" noRot="1" noChangeAspect="1" noChangeArrowheads="1" noTextEdit="1"/>
          </p:cNvSpPr>
          <p:nvPr>
            <p:ph type="sldImg"/>
          </p:nvPr>
        </p:nvSpPr>
        <p:spPr>
          <a:xfrm>
            <a:off x="141288" y="768350"/>
            <a:ext cx="6821487" cy="3836988"/>
          </a:xfrm>
          <a:ln/>
        </p:spPr>
      </p:sp>
      <p:sp>
        <p:nvSpPr>
          <p:cNvPr id="137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7342533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BD52FF7-74B0-4114-9500-2A8BC6C48DCD}" type="slidenum">
              <a:rPr lang="ko-KR" altLang="de-DE" sz="1400"/>
              <a:pPr eaLnBrk="1" hangingPunct="1">
                <a:spcBef>
                  <a:spcPct val="0"/>
                </a:spcBef>
              </a:pPr>
              <a:t>39</a:t>
            </a:fld>
            <a:endParaRPr lang="de-DE" altLang="ko-KR" sz="1400"/>
          </a:p>
        </p:txBody>
      </p:sp>
      <p:sp>
        <p:nvSpPr>
          <p:cNvPr id="138243" name="Rectangle 2"/>
          <p:cNvSpPr>
            <a:spLocks noGrp="1" noRot="1" noChangeAspect="1" noChangeArrowheads="1" noTextEdit="1"/>
          </p:cNvSpPr>
          <p:nvPr>
            <p:ph type="sldImg"/>
          </p:nvPr>
        </p:nvSpPr>
        <p:spPr>
          <a:xfrm>
            <a:off x="141288" y="768350"/>
            <a:ext cx="6821487" cy="3836988"/>
          </a:xfrm>
          <a:ln/>
        </p:spPr>
      </p:sp>
      <p:sp>
        <p:nvSpPr>
          <p:cNvPr id="138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36969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37913FE-11F0-497C-9C24-45EADAEAAA8E}" type="slidenum">
              <a:rPr lang="ko-KR" altLang="de-DE" sz="1400"/>
              <a:pPr eaLnBrk="1" hangingPunct="1">
                <a:spcBef>
                  <a:spcPct val="0"/>
                </a:spcBef>
              </a:pPr>
              <a:t>40</a:t>
            </a:fld>
            <a:endParaRPr lang="de-DE" altLang="ko-KR" sz="1400"/>
          </a:p>
        </p:txBody>
      </p:sp>
      <p:sp>
        <p:nvSpPr>
          <p:cNvPr id="139267" name="Rectangle 2"/>
          <p:cNvSpPr>
            <a:spLocks noGrp="1" noRot="1" noChangeAspect="1" noChangeArrowheads="1" noTextEdit="1"/>
          </p:cNvSpPr>
          <p:nvPr>
            <p:ph type="sldImg"/>
          </p:nvPr>
        </p:nvSpPr>
        <p:spPr>
          <a:xfrm>
            <a:off x="141288" y="768350"/>
            <a:ext cx="6821487" cy="3836988"/>
          </a:xfrm>
          <a:ln/>
        </p:spPr>
      </p:sp>
      <p:sp>
        <p:nvSpPr>
          <p:cNvPr id="139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8020582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C6DD072-DEAA-47CD-B0D5-5A2B2502D18B}" type="slidenum">
              <a:rPr lang="ko-KR" altLang="de-DE" sz="1400"/>
              <a:pPr eaLnBrk="1" hangingPunct="1">
                <a:spcBef>
                  <a:spcPct val="0"/>
                </a:spcBef>
              </a:pPr>
              <a:t>41</a:t>
            </a:fld>
            <a:endParaRPr lang="de-DE" altLang="ko-KR" sz="1400"/>
          </a:p>
        </p:txBody>
      </p:sp>
      <p:sp>
        <p:nvSpPr>
          <p:cNvPr id="140291" name="Rectangle 2"/>
          <p:cNvSpPr>
            <a:spLocks noGrp="1" noRot="1" noChangeAspect="1" noChangeArrowheads="1" noTextEdit="1"/>
          </p:cNvSpPr>
          <p:nvPr>
            <p:ph type="sldImg"/>
          </p:nvPr>
        </p:nvSpPr>
        <p:spPr>
          <a:xfrm>
            <a:off x="141288" y="768350"/>
            <a:ext cx="6821487" cy="3836988"/>
          </a:xfrm>
          <a:ln/>
        </p:spPr>
      </p:sp>
      <p:sp>
        <p:nvSpPr>
          <p:cNvPr id="140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5675212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B44CE2A-438A-46AB-8B8C-21D81603E190}" type="slidenum">
              <a:rPr lang="ko-KR" altLang="de-DE" sz="1400"/>
              <a:pPr eaLnBrk="1" hangingPunct="1">
                <a:spcBef>
                  <a:spcPct val="0"/>
                </a:spcBef>
              </a:pPr>
              <a:t>42</a:t>
            </a:fld>
            <a:endParaRPr lang="de-DE" altLang="ko-KR" sz="1400"/>
          </a:p>
        </p:txBody>
      </p:sp>
      <p:sp>
        <p:nvSpPr>
          <p:cNvPr id="141315" name="Rectangle 2"/>
          <p:cNvSpPr>
            <a:spLocks noGrp="1" noRot="1" noChangeAspect="1" noChangeArrowheads="1" noTextEdit="1"/>
          </p:cNvSpPr>
          <p:nvPr>
            <p:ph type="sldImg"/>
          </p:nvPr>
        </p:nvSpPr>
        <p:spPr>
          <a:xfrm>
            <a:off x="141288" y="768350"/>
            <a:ext cx="6821487" cy="3836988"/>
          </a:xfrm>
          <a:ln/>
        </p:spPr>
      </p:sp>
      <p:sp>
        <p:nvSpPr>
          <p:cNvPr id="141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2623309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1FBC19E-56D6-4BF4-8189-31CC6DBBDD8E}" type="slidenum">
              <a:rPr lang="ko-KR" altLang="de-DE" sz="1400"/>
              <a:pPr eaLnBrk="1" hangingPunct="1">
                <a:spcBef>
                  <a:spcPct val="0"/>
                </a:spcBef>
              </a:pPr>
              <a:t>43</a:t>
            </a:fld>
            <a:endParaRPr lang="de-DE" altLang="ko-KR" sz="1400"/>
          </a:p>
        </p:txBody>
      </p:sp>
      <p:sp>
        <p:nvSpPr>
          <p:cNvPr id="142339"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4234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4209177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184EE03-C3A2-4086-89F9-8EC0B1F5A87E}" type="slidenum">
              <a:rPr lang="ko-KR" altLang="de-DE" sz="1400"/>
              <a:pPr eaLnBrk="1" hangingPunct="1">
                <a:spcBef>
                  <a:spcPct val="0"/>
                </a:spcBef>
              </a:pPr>
              <a:t>44</a:t>
            </a:fld>
            <a:endParaRPr lang="de-DE" altLang="ko-KR" sz="1400"/>
          </a:p>
        </p:txBody>
      </p:sp>
      <p:sp>
        <p:nvSpPr>
          <p:cNvPr id="143363" name="Rectangle 2"/>
          <p:cNvSpPr>
            <a:spLocks noGrp="1" noRot="1" noChangeAspect="1" noChangeArrowheads="1" noTextEdit="1"/>
          </p:cNvSpPr>
          <p:nvPr>
            <p:ph type="sldImg"/>
          </p:nvPr>
        </p:nvSpPr>
        <p:spPr>
          <a:xfrm>
            <a:off x="141288" y="768350"/>
            <a:ext cx="6821487" cy="3836988"/>
          </a:xfrm>
          <a:ln/>
        </p:spPr>
      </p:sp>
      <p:sp>
        <p:nvSpPr>
          <p:cNvPr id="143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7051268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49354E3-ED24-4404-860F-4CB0557401BF}" type="slidenum">
              <a:rPr lang="ko-KR" altLang="de-DE" sz="1400"/>
              <a:pPr eaLnBrk="1" hangingPunct="1">
                <a:spcBef>
                  <a:spcPct val="0"/>
                </a:spcBef>
              </a:pPr>
              <a:t>45</a:t>
            </a:fld>
            <a:endParaRPr lang="de-DE" altLang="ko-KR" sz="1400"/>
          </a:p>
        </p:txBody>
      </p:sp>
      <p:sp>
        <p:nvSpPr>
          <p:cNvPr id="144387"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4438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7065600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C89261C-EAC2-44C7-91D8-9C8C43730B08}" type="slidenum">
              <a:rPr lang="ko-KR" altLang="de-DE" sz="1400"/>
              <a:pPr eaLnBrk="1" hangingPunct="1">
                <a:spcBef>
                  <a:spcPct val="0"/>
                </a:spcBef>
              </a:pPr>
              <a:t>46</a:t>
            </a:fld>
            <a:endParaRPr lang="de-DE" altLang="ko-KR" sz="1400"/>
          </a:p>
        </p:txBody>
      </p:sp>
      <p:sp>
        <p:nvSpPr>
          <p:cNvPr id="145411" name="Rectangle 2"/>
          <p:cNvSpPr>
            <a:spLocks noGrp="1" noRot="1" noChangeAspect="1" noChangeArrowheads="1" noTextEdit="1"/>
          </p:cNvSpPr>
          <p:nvPr>
            <p:ph type="sldImg"/>
          </p:nvPr>
        </p:nvSpPr>
        <p:spPr>
          <a:xfrm>
            <a:off x="141288" y="768350"/>
            <a:ext cx="6821487" cy="3836988"/>
          </a:xfrm>
          <a:ln/>
        </p:spPr>
      </p:sp>
      <p:sp>
        <p:nvSpPr>
          <p:cNvPr id="145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1133664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9F1ED89-B2C2-4BA8-8727-2888674C6A4F}" type="slidenum">
              <a:rPr lang="ko-KR" altLang="de-DE" sz="1400"/>
              <a:pPr eaLnBrk="1" hangingPunct="1">
                <a:spcBef>
                  <a:spcPct val="0"/>
                </a:spcBef>
              </a:pPr>
              <a:t>47</a:t>
            </a:fld>
            <a:endParaRPr lang="de-DE" altLang="ko-KR" sz="1400"/>
          </a:p>
        </p:txBody>
      </p:sp>
      <p:sp>
        <p:nvSpPr>
          <p:cNvPr id="146435" name="Rectangle 2"/>
          <p:cNvSpPr>
            <a:spLocks noGrp="1" noRot="1" noChangeAspect="1" noChangeArrowheads="1" noTextEdit="1"/>
          </p:cNvSpPr>
          <p:nvPr>
            <p:ph type="sldImg"/>
          </p:nvPr>
        </p:nvSpPr>
        <p:spPr>
          <a:xfrm>
            <a:off x="141288" y="768350"/>
            <a:ext cx="6821487" cy="3836988"/>
          </a:xfrm>
          <a:ln/>
        </p:spPr>
      </p:sp>
      <p:sp>
        <p:nvSpPr>
          <p:cNvPr id="146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7290520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9EE8241-EB4A-467C-8B19-B624C0E481E9}" type="slidenum">
              <a:rPr lang="ko-KR" altLang="de-DE" sz="1400"/>
              <a:pPr eaLnBrk="1" hangingPunct="1">
                <a:spcBef>
                  <a:spcPct val="0"/>
                </a:spcBef>
              </a:pPr>
              <a:t>48</a:t>
            </a:fld>
            <a:endParaRPr lang="de-DE" altLang="ko-KR" sz="1400"/>
          </a:p>
        </p:txBody>
      </p:sp>
      <p:sp>
        <p:nvSpPr>
          <p:cNvPr id="147459" name="Rectangle 2"/>
          <p:cNvSpPr>
            <a:spLocks noGrp="1" noRot="1" noChangeAspect="1" noChangeArrowheads="1" noTextEdit="1"/>
          </p:cNvSpPr>
          <p:nvPr>
            <p:ph type="sldImg"/>
          </p:nvPr>
        </p:nvSpPr>
        <p:spPr>
          <a:xfrm>
            <a:off x="141288" y="768350"/>
            <a:ext cx="6821487" cy="3836988"/>
          </a:xfrm>
          <a:ln/>
        </p:spPr>
      </p:sp>
      <p:sp>
        <p:nvSpPr>
          <p:cNvPr id="147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6496635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B90C2F9-D7F1-4782-886E-342ED25A8448}" type="slidenum">
              <a:rPr lang="ko-KR" altLang="de-DE" sz="1400"/>
              <a:pPr eaLnBrk="1" hangingPunct="1">
                <a:spcBef>
                  <a:spcPct val="0"/>
                </a:spcBef>
              </a:pPr>
              <a:t>49</a:t>
            </a:fld>
            <a:endParaRPr lang="de-DE" altLang="ko-KR" sz="1400"/>
          </a:p>
        </p:txBody>
      </p:sp>
      <p:sp>
        <p:nvSpPr>
          <p:cNvPr id="148483"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4848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4907274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A381640-57DA-46BC-BCEE-B1654CFBCC3A}" type="slidenum">
              <a:rPr lang="ko-KR" altLang="de-DE" sz="1400"/>
              <a:pPr eaLnBrk="1" hangingPunct="1">
                <a:spcBef>
                  <a:spcPct val="0"/>
                </a:spcBef>
              </a:pPr>
              <a:t>50</a:t>
            </a:fld>
            <a:endParaRPr lang="de-DE" altLang="ko-KR" sz="1400"/>
          </a:p>
        </p:txBody>
      </p:sp>
      <p:sp>
        <p:nvSpPr>
          <p:cNvPr id="149507" name="Rectangle 2"/>
          <p:cNvSpPr>
            <a:spLocks noGrp="1" noRot="1" noChangeAspect="1" noChangeArrowheads="1" noTextEdit="1"/>
          </p:cNvSpPr>
          <p:nvPr>
            <p:ph type="sldImg"/>
          </p:nvPr>
        </p:nvSpPr>
        <p:spPr>
          <a:xfrm>
            <a:off x="141288" y="768350"/>
            <a:ext cx="6821487" cy="3836988"/>
          </a:xfrm>
          <a:ln/>
        </p:spPr>
      </p:sp>
      <p:sp>
        <p:nvSpPr>
          <p:cNvPr id="149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8523930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21E99FA-85BD-48D6-AE26-FD5A7FB9E111}" type="slidenum">
              <a:rPr lang="ko-KR" altLang="de-DE" sz="1400"/>
              <a:pPr eaLnBrk="1" hangingPunct="1">
                <a:spcBef>
                  <a:spcPct val="0"/>
                </a:spcBef>
              </a:pPr>
              <a:t>51</a:t>
            </a:fld>
            <a:endParaRPr lang="de-DE" altLang="ko-KR" sz="1400"/>
          </a:p>
        </p:txBody>
      </p:sp>
      <p:sp>
        <p:nvSpPr>
          <p:cNvPr id="150531" name="Rectangle 1026"/>
          <p:cNvSpPr>
            <a:spLocks noGrp="1" noRot="1" noChangeAspect="1" noChangeArrowheads="1" noTextEdit="1"/>
          </p:cNvSpPr>
          <p:nvPr>
            <p:ph type="sldImg"/>
          </p:nvPr>
        </p:nvSpPr>
        <p:spPr>
          <a:xfrm>
            <a:off x="141288" y="768350"/>
            <a:ext cx="6821487" cy="3836988"/>
          </a:xfrm>
          <a:ln/>
        </p:spPr>
      </p:sp>
      <p:sp>
        <p:nvSpPr>
          <p:cNvPr id="150532"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8572086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28382E7-7B3E-44E3-BB6B-CF4D64B32620}" type="slidenum">
              <a:rPr lang="ko-KR" altLang="de-DE" sz="1400"/>
              <a:pPr eaLnBrk="1" hangingPunct="1">
                <a:spcBef>
                  <a:spcPct val="0"/>
                </a:spcBef>
              </a:pPr>
              <a:t>52</a:t>
            </a:fld>
            <a:endParaRPr lang="de-DE" altLang="ko-KR" sz="1400"/>
          </a:p>
        </p:txBody>
      </p:sp>
      <p:sp>
        <p:nvSpPr>
          <p:cNvPr id="151555" name="Rectangle 2"/>
          <p:cNvSpPr>
            <a:spLocks noGrp="1" noRot="1" noChangeAspect="1" noChangeArrowheads="1" noTextEdit="1"/>
          </p:cNvSpPr>
          <p:nvPr>
            <p:ph type="sldImg"/>
          </p:nvPr>
        </p:nvSpPr>
        <p:spPr>
          <a:xfrm>
            <a:off x="141288" y="768350"/>
            <a:ext cx="6821487" cy="3836988"/>
          </a:xfrm>
          <a:ln/>
        </p:spPr>
      </p:sp>
      <p:sp>
        <p:nvSpPr>
          <p:cNvPr id="151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6397348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E047DFE-83E5-4B44-A9DD-7862226D84CF}" type="slidenum">
              <a:rPr lang="ko-KR" altLang="de-DE" sz="1400"/>
              <a:pPr eaLnBrk="1" hangingPunct="1">
                <a:spcBef>
                  <a:spcPct val="0"/>
                </a:spcBef>
              </a:pPr>
              <a:t>53</a:t>
            </a:fld>
            <a:endParaRPr lang="de-DE" altLang="ko-KR" sz="1400"/>
          </a:p>
        </p:txBody>
      </p:sp>
      <p:sp>
        <p:nvSpPr>
          <p:cNvPr id="152579" name="Rectangle 2"/>
          <p:cNvSpPr>
            <a:spLocks noGrp="1" noRot="1" noChangeAspect="1" noChangeArrowheads="1" noTextEdit="1"/>
          </p:cNvSpPr>
          <p:nvPr>
            <p:ph type="sldImg"/>
          </p:nvPr>
        </p:nvSpPr>
        <p:spPr>
          <a:xfrm>
            <a:off x="141288" y="768350"/>
            <a:ext cx="6821487" cy="3836988"/>
          </a:xfrm>
          <a:ln/>
        </p:spPr>
      </p:sp>
      <p:sp>
        <p:nvSpPr>
          <p:cNvPr id="152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7129803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2BDCA53-5966-42C7-A86E-AFDDA32171D3}" type="slidenum">
              <a:rPr lang="ko-KR" altLang="de-DE" sz="1400"/>
              <a:pPr eaLnBrk="1" hangingPunct="1">
                <a:spcBef>
                  <a:spcPct val="0"/>
                </a:spcBef>
              </a:pPr>
              <a:t>54</a:t>
            </a:fld>
            <a:endParaRPr lang="de-DE" altLang="ko-KR" sz="1400"/>
          </a:p>
        </p:txBody>
      </p:sp>
      <p:sp>
        <p:nvSpPr>
          <p:cNvPr id="153603" name="Rectangle 2"/>
          <p:cNvSpPr>
            <a:spLocks noGrp="1" noRot="1" noChangeAspect="1" noChangeArrowheads="1" noTextEdit="1"/>
          </p:cNvSpPr>
          <p:nvPr>
            <p:ph type="sldImg"/>
          </p:nvPr>
        </p:nvSpPr>
        <p:spPr>
          <a:xfrm>
            <a:off x="141288" y="768350"/>
            <a:ext cx="6821487" cy="3836988"/>
          </a:xfrm>
          <a:ln/>
        </p:spPr>
      </p:sp>
      <p:sp>
        <p:nvSpPr>
          <p:cNvPr id="153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0965520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68C6B6B-9DC3-4F8B-8EDC-2144229457E3}" type="slidenum">
              <a:rPr lang="ko-KR" altLang="de-DE" sz="1400"/>
              <a:pPr eaLnBrk="1" hangingPunct="1">
                <a:spcBef>
                  <a:spcPct val="0"/>
                </a:spcBef>
              </a:pPr>
              <a:t>55</a:t>
            </a:fld>
            <a:endParaRPr lang="de-DE" altLang="ko-KR" sz="1400"/>
          </a:p>
        </p:txBody>
      </p:sp>
      <p:sp>
        <p:nvSpPr>
          <p:cNvPr id="154627" name="Rectangle 2"/>
          <p:cNvSpPr>
            <a:spLocks noGrp="1" noRot="1" noChangeAspect="1" noChangeArrowheads="1" noTextEdit="1"/>
          </p:cNvSpPr>
          <p:nvPr>
            <p:ph type="sldImg"/>
          </p:nvPr>
        </p:nvSpPr>
        <p:spPr>
          <a:xfrm>
            <a:off x="141288" y="768350"/>
            <a:ext cx="6821487" cy="3836988"/>
          </a:xfrm>
          <a:ln/>
        </p:spPr>
      </p:sp>
      <p:sp>
        <p:nvSpPr>
          <p:cNvPr id="154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31228342"/>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1DBEDC1-431F-45E9-99AE-F43E5E4831F1}" type="slidenum">
              <a:rPr lang="ko-KR" altLang="de-DE" sz="1400"/>
              <a:pPr eaLnBrk="1" hangingPunct="1">
                <a:spcBef>
                  <a:spcPct val="0"/>
                </a:spcBef>
              </a:pPr>
              <a:t>56</a:t>
            </a:fld>
            <a:endParaRPr lang="de-DE" altLang="ko-KR" sz="1400"/>
          </a:p>
        </p:txBody>
      </p:sp>
      <p:sp>
        <p:nvSpPr>
          <p:cNvPr id="155651" name="Rectangle 2"/>
          <p:cNvSpPr>
            <a:spLocks noGrp="1" noRot="1" noChangeAspect="1" noChangeArrowheads="1" noTextEdit="1"/>
          </p:cNvSpPr>
          <p:nvPr>
            <p:ph type="sldImg"/>
          </p:nvPr>
        </p:nvSpPr>
        <p:spPr>
          <a:xfrm>
            <a:off x="141288" y="768350"/>
            <a:ext cx="6821487" cy="3836988"/>
          </a:xfrm>
          <a:ln/>
        </p:spPr>
      </p:sp>
      <p:sp>
        <p:nvSpPr>
          <p:cNvPr id="155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79230026"/>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DA7AA70-C5DC-478E-B90E-321BF5121FB7}" type="slidenum">
              <a:rPr lang="ko-KR" altLang="de-DE" sz="1400"/>
              <a:pPr eaLnBrk="1" hangingPunct="1">
                <a:spcBef>
                  <a:spcPct val="0"/>
                </a:spcBef>
              </a:pPr>
              <a:t>57</a:t>
            </a:fld>
            <a:endParaRPr lang="de-DE" altLang="ko-KR" sz="1400"/>
          </a:p>
        </p:txBody>
      </p:sp>
      <p:sp>
        <p:nvSpPr>
          <p:cNvPr id="156675" name="Rectangle 2"/>
          <p:cNvSpPr>
            <a:spLocks noGrp="1" noRot="1" noChangeAspect="1" noChangeArrowheads="1" noTextEdit="1"/>
          </p:cNvSpPr>
          <p:nvPr>
            <p:ph type="sldImg"/>
          </p:nvPr>
        </p:nvSpPr>
        <p:spPr>
          <a:xfrm>
            <a:off x="141288" y="768350"/>
            <a:ext cx="6821487" cy="3836988"/>
          </a:xfrm>
          <a:ln/>
        </p:spPr>
      </p:sp>
      <p:sp>
        <p:nvSpPr>
          <p:cNvPr id="156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637659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77BE4F1-5497-47C5-AFC7-F1E7BAA2CE8B}" type="slidenum">
              <a:rPr lang="ko-KR" altLang="de-DE" sz="1400"/>
              <a:pPr eaLnBrk="1" hangingPunct="1">
                <a:spcBef>
                  <a:spcPct val="0"/>
                </a:spcBef>
              </a:pPr>
              <a:t>58</a:t>
            </a:fld>
            <a:endParaRPr lang="de-DE" altLang="ko-KR" sz="1400"/>
          </a:p>
        </p:txBody>
      </p:sp>
      <p:sp>
        <p:nvSpPr>
          <p:cNvPr id="157699" name="Rectangle 2"/>
          <p:cNvSpPr>
            <a:spLocks noGrp="1" noRot="1" noChangeAspect="1" noChangeArrowheads="1" noTextEdit="1"/>
          </p:cNvSpPr>
          <p:nvPr>
            <p:ph type="sldImg"/>
          </p:nvPr>
        </p:nvSpPr>
        <p:spPr>
          <a:xfrm>
            <a:off x="141288" y="768350"/>
            <a:ext cx="6821487" cy="3836988"/>
          </a:xfrm>
          <a:ln/>
        </p:spPr>
      </p:sp>
      <p:sp>
        <p:nvSpPr>
          <p:cNvPr id="157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23100676"/>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9906F30-9157-4015-9E8A-4A52A72E4EEC}" type="slidenum">
              <a:rPr lang="ko-KR" altLang="de-DE" sz="1400"/>
              <a:pPr eaLnBrk="1" hangingPunct="1">
                <a:spcBef>
                  <a:spcPct val="0"/>
                </a:spcBef>
              </a:pPr>
              <a:t>59</a:t>
            </a:fld>
            <a:endParaRPr lang="de-DE" altLang="ko-KR" sz="1400"/>
          </a:p>
        </p:txBody>
      </p:sp>
      <p:sp>
        <p:nvSpPr>
          <p:cNvPr id="158723" name="Rectangle 2"/>
          <p:cNvSpPr>
            <a:spLocks noGrp="1" noRot="1" noChangeAspect="1" noChangeArrowheads="1" noTextEdit="1"/>
          </p:cNvSpPr>
          <p:nvPr>
            <p:ph type="sldImg"/>
          </p:nvPr>
        </p:nvSpPr>
        <p:spPr>
          <a:xfrm>
            <a:off x="141288" y="768350"/>
            <a:ext cx="6821487" cy="3836988"/>
          </a:xfrm>
          <a:ln/>
        </p:spPr>
      </p:sp>
      <p:sp>
        <p:nvSpPr>
          <p:cNvPr id="158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56443219"/>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437FDE4-EB8A-48F6-802E-72D7FC33F95A}" type="slidenum">
              <a:rPr lang="ko-KR" altLang="de-DE" sz="1400"/>
              <a:pPr eaLnBrk="1" hangingPunct="1">
                <a:spcBef>
                  <a:spcPct val="0"/>
                </a:spcBef>
              </a:pPr>
              <a:t>60</a:t>
            </a:fld>
            <a:endParaRPr lang="de-DE" altLang="ko-KR" sz="1400"/>
          </a:p>
        </p:txBody>
      </p:sp>
      <p:sp>
        <p:nvSpPr>
          <p:cNvPr id="159747" name="Rectangle 2"/>
          <p:cNvSpPr>
            <a:spLocks noGrp="1" noRot="1" noChangeAspect="1" noChangeArrowheads="1" noTextEdit="1"/>
          </p:cNvSpPr>
          <p:nvPr>
            <p:ph type="sldImg"/>
          </p:nvPr>
        </p:nvSpPr>
        <p:spPr>
          <a:xfrm>
            <a:off x="141288" y="768350"/>
            <a:ext cx="6821487" cy="3836988"/>
          </a:xfrm>
          <a:ln/>
        </p:spPr>
      </p:sp>
      <p:sp>
        <p:nvSpPr>
          <p:cNvPr id="159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408397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E4019DE-618D-4802-B3E1-CD70B1DDF13A}" type="slidenum">
              <a:rPr lang="ko-KR" altLang="de-DE" sz="1400"/>
              <a:pPr eaLnBrk="1" hangingPunct="1">
                <a:spcBef>
                  <a:spcPct val="0"/>
                </a:spcBef>
              </a:pPr>
              <a:t>61</a:t>
            </a:fld>
            <a:endParaRPr lang="de-DE" altLang="ko-KR" sz="1400"/>
          </a:p>
        </p:txBody>
      </p:sp>
      <p:sp>
        <p:nvSpPr>
          <p:cNvPr id="160771" name="Rectangle 2"/>
          <p:cNvSpPr>
            <a:spLocks noGrp="1" noRot="1" noChangeAspect="1" noChangeArrowheads="1" noTextEdit="1"/>
          </p:cNvSpPr>
          <p:nvPr>
            <p:ph type="sldImg"/>
          </p:nvPr>
        </p:nvSpPr>
        <p:spPr>
          <a:xfrm>
            <a:off x="141288" y="768350"/>
            <a:ext cx="6821487" cy="3836988"/>
          </a:xfrm>
          <a:ln/>
        </p:spPr>
      </p:sp>
      <p:sp>
        <p:nvSpPr>
          <p:cNvPr id="160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2623134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B0B2EC8-1A58-439A-A981-72512D9ADB2A}" type="slidenum">
              <a:rPr lang="ko-KR" altLang="de-DE" sz="1400"/>
              <a:pPr eaLnBrk="1" hangingPunct="1">
                <a:spcBef>
                  <a:spcPct val="0"/>
                </a:spcBef>
              </a:pPr>
              <a:t>62</a:t>
            </a:fld>
            <a:endParaRPr lang="de-DE" altLang="ko-KR" sz="1400"/>
          </a:p>
        </p:txBody>
      </p:sp>
      <p:sp>
        <p:nvSpPr>
          <p:cNvPr id="161795" name="Rectangle 1026"/>
          <p:cNvSpPr>
            <a:spLocks noGrp="1" noRot="1" noChangeAspect="1" noChangeArrowheads="1" noTextEdit="1"/>
          </p:cNvSpPr>
          <p:nvPr>
            <p:ph type="sldImg"/>
          </p:nvPr>
        </p:nvSpPr>
        <p:spPr>
          <a:xfrm>
            <a:off x="141288" y="768350"/>
            <a:ext cx="6821487" cy="3836988"/>
          </a:xfrm>
          <a:ln/>
        </p:spPr>
      </p:sp>
      <p:sp>
        <p:nvSpPr>
          <p:cNvPr id="161796"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8493291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A869829-6D34-4414-8CE8-23AA98D01092}" type="slidenum">
              <a:rPr lang="ko-KR" altLang="de-DE" sz="1400"/>
              <a:pPr eaLnBrk="1" hangingPunct="1">
                <a:spcBef>
                  <a:spcPct val="0"/>
                </a:spcBef>
              </a:pPr>
              <a:t>63</a:t>
            </a:fld>
            <a:endParaRPr lang="de-DE" altLang="ko-KR" sz="1400"/>
          </a:p>
        </p:txBody>
      </p:sp>
      <p:sp>
        <p:nvSpPr>
          <p:cNvPr id="162819" name="Rectangle 2"/>
          <p:cNvSpPr>
            <a:spLocks noGrp="1" noRot="1" noChangeAspect="1" noChangeArrowheads="1" noTextEdit="1"/>
          </p:cNvSpPr>
          <p:nvPr>
            <p:ph type="sldImg"/>
          </p:nvPr>
        </p:nvSpPr>
        <p:spPr>
          <a:xfrm>
            <a:off x="141288" y="768350"/>
            <a:ext cx="6821487" cy="3836988"/>
          </a:xfrm>
          <a:ln/>
        </p:spPr>
      </p:sp>
      <p:sp>
        <p:nvSpPr>
          <p:cNvPr id="162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41874657"/>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6B7CE48-BFAD-4A39-8788-7A2A9455145F}" type="slidenum">
              <a:rPr lang="ko-KR" altLang="de-DE" sz="1400"/>
              <a:pPr eaLnBrk="1" hangingPunct="1">
                <a:spcBef>
                  <a:spcPct val="0"/>
                </a:spcBef>
              </a:pPr>
              <a:t>64</a:t>
            </a:fld>
            <a:endParaRPr lang="de-DE" altLang="ko-KR" sz="1400"/>
          </a:p>
        </p:txBody>
      </p:sp>
      <p:sp>
        <p:nvSpPr>
          <p:cNvPr id="167939" name="Rectangle 2"/>
          <p:cNvSpPr>
            <a:spLocks noGrp="1" noRot="1" noChangeAspect="1" noChangeArrowheads="1" noTextEdit="1"/>
          </p:cNvSpPr>
          <p:nvPr>
            <p:ph type="sldImg"/>
          </p:nvPr>
        </p:nvSpPr>
        <p:spPr>
          <a:xfrm>
            <a:off x="141288" y="768350"/>
            <a:ext cx="6821487" cy="3836988"/>
          </a:xfrm>
          <a:ln/>
        </p:spPr>
      </p:sp>
      <p:sp>
        <p:nvSpPr>
          <p:cNvPr id="167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17876293"/>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6B7CE48-BFAD-4A39-8788-7A2A9455145F}" type="slidenum">
              <a:rPr lang="ko-KR" altLang="de-DE" sz="1400"/>
              <a:pPr eaLnBrk="1" hangingPunct="1">
                <a:spcBef>
                  <a:spcPct val="0"/>
                </a:spcBef>
              </a:pPr>
              <a:t>65</a:t>
            </a:fld>
            <a:endParaRPr lang="de-DE" altLang="ko-KR" sz="1400"/>
          </a:p>
        </p:txBody>
      </p:sp>
      <p:sp>
        <p:nvSpPr>
          <p:cNvPr id="167939" name="Rectangle 2"/>
          <p:cNvSpPr>
            <a:spLocks noGrp="1" noRot="1" noChangeAspect="1" noChangeArrowheads="1" noTextEdit="1"/>
          </p:cNvSpPr>
          <p:nvPr>
            <p:ph type="sldImg"/>
          </p:nvPr>
        </p:nvSpPr>
        <p:spPr>
          <a:xfrm>
            <a:off x="141288" y="768350"/>
            <a:ext cx="6821487" cy="3836988"/>
          </a:xfrm>
          <a:ln/>
        </p:spPr>
      </p:sp>
      <p:sp>
        <p:nvSpPr>
          <p:cNvPr id="167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17876293"/>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6B7CE48-BFAD-4A39-8788-7A2A9455145F}" type="slidenum">
              <a:rPr lang="ko-KR" altLang="de-DE" sz="1400"/>
              <a:pPr eaLnBrk="1" hangingPunct="1">
                <a:spcBef>
                  <a:spcPct val="0"/>
                </a:spcBef>
              </a:pPr>
              <a:t>66</a:t>
            </a:fld>
            <a:endParaRPr lang="de-DE" altLang="ko-KR" sz="1400"/>
          </a:p>
        </p:txBody>
      </p:sp>
      <p:sp>
        <p:nvSpPr>
          <p:cNvPr id="167939" name="Rectangle 2"/>
          <p:cNvSpPr>
            <a:spLocks noGrp="1" noRot="1" noChangeAspect="1" noChangeArrowheads="1" noTextEdit="1"/>
          </p:cNvSpPr>
          <p:nvPr>
            <p:ph type="sldImg"/>
          </p:nvPr>
        </p:nvSpPr>
        <p:spPr>
          <a:xfrm>
            <a:off x="141288" y="768350"/>
            <a:ext cx="6821487" cy="3836988"/>
          </a:xfrm>
          <a:ln/>
        </p:spPr>
      </p:sp>
      <p:sp>
        <p:nvSpPr>
          <p:cNvPr id="167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17876293"/>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6B7CE48-BFAD-4A39-8788-7A2A9455145F}" type="slidenum">
              <a:rPr lang="ko-KR" altLang="de-DE" sz="1400"/>
              <a:pPr eaLnBrk="1" hangingPunct="1">
                <a:spcBef>
                  <a:spcPct val="0"/>
                </a:spcBef>
              </a:pPr>
              <a:t>67</a:t>
            </a:fld>
            <a:endParaRPr lang="de-DE" altLang="ko-KR" sz="1400"/>
          </a:p>
        </p:txBody>
      </p:sp>
      <p:sp>
        <p:nvSpPr>
          <p:cNvPr id="167939" name="Rectangle 2"/>
          <p:cNvSpPr>
            <a:spLocks noGrp="1" noRot="1" noChangeAspect="1" noChangeArrowheads="1" noTextEdit="1"/>
          </p:cNvSpPr>
          <p:nvPr>
            <p:ph type="sldImg"/>
          </p:nvPr>
        </p:nvSpPr>
        <p:spPr>
          <a:xfrm>
            <a:off x="141288" y="768350"/>
            <a:ext cx="6821487" cy="3836988"/>
          </a:xfrm>
          <a:ln/>
        </p:spPr>
      </p:sp>
      <p:sp>
        <p:nvSpPr>
          <p:cNvPr id="167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17876293"/>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6B7CE48-BFAD-4A39-8788-7A2A9455145F}" type="slidenum">
              <a:rPr lang="ko-KR" altLang="de-DE" sz="1400"/>
              <a:pPr eaLnBrk="1" hangingPunct="1">
                <a:spcBef>
                  <a:spcPct val="0"/>
                </a:spcBef>
              </a:pPr>
              <a:t>68</a:t>
            </a:fld>
            <a:endParaRPr lang="de-DE" altLang="ko-KR" sz="1400"/>
          </a:p>
        </p:txBody>
      </p:sp>
      <p:sp>
        <p:nvSpPr>
          <p:cNvPr id="167939" name="Rectangle 2"/>
          <p:cNvSpPr>
            <a:spLocks noGrp="1" noRot="1" noChangeAspect="1" noChangeArrowheads="1" noTextEdit="1"/>
          </p:cNvSpPr>
          <p:nvPr>
            <p:ph type="sldImg"/>
          </p:nvPr>
        </p:nvSpPr>
        <p:spPr>
          <a:xfrm>
            <a:off x="141288" y="768350"/>
            <a:ext cx="6821487" cy="3836988"/>
          </a:xfrm>
          <a:ln/>
        </p:spPr>
      </p:sp>
      <p:sp>
        <p:nvSpPr>
          <p:cNvPr id="167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17876293"/>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8959713-AB2E-4447-A82B-C28D9E1974C9}" type="slidenum">
              <a:rPr lang="ko-KR" altLang="de-DE" sz="1400"/>
              <a:pPr eaLnBrk="1" hangingPunct="1">
                <a:spcBef>
                  <a:spcPct val="0"/>
                </a:spcBef>
              </a:pPr>
              <a:t>69</a:t>
            </a:fld>
            <a:endParaRPr lang="de-DE" altLang="ko-KR" sz="1400"/>
          </a:p>
        </p:txBody>
      </p:sp>
      <p:sp>
        <p:nvSpPr>
          <p:cNvPr id="171011" name="Rectangle 2"/>
          <p:cNvSpPr>
            <a:spLocks noGrp="1" noRot="1" noChangeAspect="1" noChangeArrowheads="1" noTextEdit="1"/>
          </p:cNvSpPr>
          <p:nvPr>
            <p:ph type="sldImg"/>
          </p:nvPr>
        </p:nvSpPr>
        <p:spPr>
          <a:xfrm>
            <a:off x="141288" y="768350"/>
            <a:ext cx="6821487" cy="3836988"/>
          </a:xfrm>
          <a:ln/>
        </p:spPr>
      </p:sp>
      <p:sp>
        <p:nvSpPr>
          <p:cNvPr id="171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73023165"/>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8959713-AB2E-4447-A82B-C28D9E1974C9}" type="slidenum">
              <a:rPr lang="ko-KR" altLang="de-DE" sz="1400"/>
              <a:pPr eaLnBrk="1" hangingPunct="1">
                <a:spcBef>
                  <a:spcPct val="0"/>
                </a:spcBef>
              </a:pPr>
              <a:t>70</a:t>
            </a:fld>
            <a:endParaRPr lang="de-DE" altLang="ko-KR" sz="1400"/>
          </a:p>
        </p:txBody>
      </p:sp>
      <p:sp>
        <p:nvSpPr>
          <p:cNvPr id="171011" name="Rectangle 2"/>
          <p:cNvSpPr>
            <a:spLocks noGrp="1" noRot="1" noChangeAspect="1" noChangeArrowheads="1" noTextEdit="1"/>
          </p:cNvSpPr>
          <p:nvPr>
            <p:ph type="sldImg"/>
          </p:nvPr>
        </p:nvSpPr>
        <p:spPr>
          <a:xfrm>
            <a:off x="141288" y="768350"/>
            <a:ext cx="6821487" cy="3836988"/>
          </a:xfrm>
          <a:ln/>
        </p:spPr>
      </p:sp>
      <p:sp>
        <p:nvSpPr>
          <p:cNvPr id="171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73023165"/>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8959713-AB2E-4447-A82B-C28D9E1974C9}" type="slidenum">
              <a:rPr lang="ko-KR" altLang="de-DE" sz="1400"/>
              <a:pPr eaLnBrk="1" hangingPunct="1">
                <a:spcBef>
                  <a:spcPct val="0"/>
                </a:spcBef>
              </a:pPr>
              <a:t>71</a:t>
            </a:fld>
            <a:endParaRPr lang="de-DE" altLang="ko-KR" sz="1400"/>
          </a:p>
        </p:txBody>
      </p:sp>
      <p:sp>
        <p:nvSpPr>
          <p:cNvPr id="171011" name="Rectangle 2"/>
          <p:cNvSpPr>
            <a:spLocks noGrp="1" noRot="1" noChangeAspect="1" noChangeArrowheads="1" noTextEdit="1"/>
          </p:cNvSpPr>
          <p:nvPr>
            <p:ph type="sldImg"/>
          </p:nvPr>
        </p:nvSpPr>
        <p:spPr>
          <a:xfrm>
            <a:off x="141288" y="768350"/>
            <a:ext cx="6821487" cy="3836988"/>
          </a:xfrm>
          <a:ln/>
        </p:spPr>
      </p:sp>
      <p:sp>
        <p:nvSpPr>
          <p:cNvPr id="171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73023165"/>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72</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E77B2D4-A70D-4816-85EC-569B8F4F71D6}" type="slidenum">
              <a:rPr lang="ko-KR" altLang="de-DE" sz="1400"/>
              <a:pPr eaLnBrk="1" hangingPunct="1">
                <a:spcBef>
                  <a:spcPct val="0"/>
                </a:spcBef>
              </a:pPr>
              <a:t>73</a:t>
            </a:fld>
            <a:endParaRPr lang="de-DE" altLang="ko-KR" sz="1400"/>
          </a:p>
        </p:txBody>
      </p:sp>
      <p:sp>
        <p:nvSpPr>
          <p:cNvPr id="173059" name="Rectangle 2"/>
          <p:cNvSpPr>
            <a:spLocks noGrp="1" noRot="1" noChangeAspect="1" noChangeArrowheads="1" noTextEdit="1"/>
          </p:cNvSpPr>
          <p:nvPr>
            <p:ph type="sldImg"/>
          </p:nvPr>
        </p:nvSpPr>
        <p:spPr>
          <a:xfrm>
            <a:off x="141288" y="768350"/>
            <a:ext cx="6821487" cy="3836988"/>
          </a:xfrm>
          <a:ln/>
        </p:spPr>
      </p:sp>
      <p:sp>
        <p:nvSpPr>
          <p:cNvPr id="173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04745981"/>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8912" eaLnBrk="0" hangingPunct="0">
              <a:spcBef>
                <a:spcPct val="30000"/>
              </a:spcBef>
              <a:defRPr sz="1200">
                <a:solidFill>
                  <a:schemeClr val="tx1"/>
                </a:solidFill>
                <a:latin typeface="Times New Roman" panose="02020603050405020304" pitchFamily="18" charset="0"/>
              </a:defRPr>
            </a:lvl1pPr>
            <a:lvl2pPr marL="770068" indent="-296180" defTabSz="988912" eaLnBrk="0" hangingPunct="0">
              <a:spcBef>
                <a:spcPct val="30000"/>
              </a:spcBef>
              <a:defRPr sz="1200">
                <a:solidFill>
                  <a:schemeClr val="tx1"/>
                </a:solidFill>
                <a:latin typeface="Times New Roman" panose="02020603050405020304" pitchFamily="18" charset="0"/>
              </a:defRPr>
            </a:lvl2pPr>
            <a:lvl3pPr marL="1184720" indent="-236944" defTabSz="988912" eaLnBrk="0" hangingPunct="0">
              <a:spcBef>
                <a:spcPct val="30000"/>
              </a:spcBef>
              <a:defRPr sz="1200">
                <a:solidFill>
                  <a:schemeClr val="tx1"/>
                </a:solidFill>
                <a:latin typeface="Times New Roman" panose="02020603050405020304" pitchFamily="18" charset="0"/>
              </a:defRPr>
            </a:lvl3pPr>
            <a:lvl4pPr marL="1658607" indent="-236944" defTabSz="988912" eaLnBrk="0" hangingPunct="0">
              <a:spcBef>
                <a:spcPct val="30000"/>
              </a:spcBef>
              <a:defRPr sz="1200">
                <a:solidFill>
                  <a:schemeClr val="tx1"/>
                </a:solidFill>
                <a:latin typeface="Times New Roman" panose="02020603050405020304" pitchFamily="18" charset="0"/>
              </a:defRPr>
            </a:lvl4pPr>
            <a:lvl5pPr marL="2132495" indent="-236944" defTabSz="988912" eaLnBrk="0" hangingPunct="0">
              <a:spcBef>
                <a:spcPct val="30000"/>
              </a:spcBef>
              <a:defRPr sz="1200">
                <a:solidFill>
                  <a:schemeClr val="tx1"/>
                </a:solidFill>
                <a:latin typeface="Times New Roman" panose="02020603050405020304" pitchFamily="18" charset="0"/>
              </a:defRPr>
            </a:lvl5pPr>
            <a:lvl6pPr marL="2606383" indent="-236944" defTabSz="988912" eaLnBrk="0" fontAlgn="base" hangingPunct="0">
              <a:spcBef>
                <a:spcPct val="30000"/>
              </a:spcBef>
              <a:spcAft>
                <a:spcPct val="0"/>
              </a:spcAft>
              <a:defRPr sz="1200">
                <a:solidFill>
                  <a:schemeClr val="tx1"/>
                </a:solidFill>
                <a:latin typeface="Times New Roman" panose="02020603050405020304" pitchFamily="18" charset="0"/>
              </a:defRPr>
            </a:lvl6pPr>
            <a:lvl7pPr marL="3080271" indent="-236944" defTabSz="988912" eaLnBrk="0" fontAlgn="base" hangingPunct="0">
              <a:spcBef>
                <a:spcPct val="30000"/>
              </a:spcBef>
              <a:spcAft>
                <a:spcPct val="0"/>
              </a:spcAft>
              <a:defRPr sz="1200">
                <a:solidFill>
                  <a:schemeClr val="tx1"/>
                </a:solidFill>
                <a:latin typeface="Times New Roman" panose="02020603050405020304" pitchFamily="18" charset="0"/>
              </a:defRPr>
            </a:lvl7pPr>
            <a:lvl8pPr marL="3554159" indent="-236944" defTabSz="988912" eaLnBrk="0" fontAlgn="base" hangingPunct="0">
              <a:spcBef>
                <a:spcPct val="30000"/>
              </a:spcBef>
              <a:spcAft>
                <a:spcPct val="0"/>
              </a:spcAft>
              <a:defRPr sz="1200">
                <a:solidFill>
                  <a:schemeClr val="tx1"/>
                </a:solidFill>
                <a:latin typeface="Times New Roman" panose="02020603050405020304" pitchFamily="18" charset="0"/>
              </a:defRPr>
            </a:lvl8pPr>
            <a:lvl9pPr marL="4028046" indent="-236944" defTabSz="988912"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60A71E8-32DF-43E4-95A8-5D08A47230EA}" type="slidenum">
              <a:rPr lang="de-DE" altLang="ko-KR" sz="1300">
                <a:solidFill>
                  <a:srgbClr val="000000"/>
                </a:solidFill>
              </a:rPr>
              <a:pPr eaLnBrk="1" hangingPunct="1">
                <a:spcBef>
                  <a:spcPct val="0"/>
                </a:spcBef>
              </a:pPr>
              <a:t>74</a:t>
            </a:fld>
            <a:endParaRPr lang="de-DE" altLang="ko-KR" sz="1300">
              <a:solidFill>
                <a:srgbClr val="000000"/>
              </a:solidFill>
            </a:endParaRPr>
          </a:p>
        </p:txBody>
      </p:sp>
      <p:sp>
        <p:nvSpPr>
          <p:cNvPr id="291843" name="Rectangle 2"/>
          <p:cNvSpPr>
            <a:spLocks noGrp="1" noRot="1" noChangeAspect="1" noChangeArrowheads="1" noTextEdit="1"/>
          </p:cNvSpPr>
          <p:nvPr>
            <p:ph type="sldImg"/>
          </p:nvPr>
        </p:nvSpPr>
        <p:spPr>
          <a:xfrm>
            <a:off x="139700" y="768350"/>
            <a:ext cx="6823075" cy="3836988"/>
          </a:xfrm>
          <a:ln/>
        </p:spPr>
      </p:sp>
      <p:sp>
        <p:nvSpPr>
          <p:cNvPr id="291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ea typeface="굴림" charset="-127"/>
            </a:endParaRPr>
          </a:p>
        </p:txBody>
      </p:sp>
    </p:spTree>
    <p:extLst>
      <p:ext uri="{BB962C8B-B14F-4D97-AF65-F5344CB8AC3E}">
        <p14:creationId xmlns:p14="http://schemas.microsoft.com/office/powerpoint/2010/main" val="3752267962"/>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8912" eaLnBrk="0" hangingPunct="0">
              <a:spcBef>
                <a:spcPct val="30000"/>
              </a:spcBef>
              <a:defRPr sz="1200">
                <a:solidFill>
                  <a:schemeClr val="tx1"/>
                </a:solidFill>
                <a:latin typeface="Times New Roman" panose="02020603050405020304" pitchFamily="18" charset="0"/>
              </a:defRPr>
            </a:lvl1pPr>
            <a:lvl2pPr marL="770068" indent="-296180" defTabSz="988912" eaLnBrk="0" hangingPunct="0">
              <a:spcBef>
                <a:spcPct val="30000"/>
              </a:spcBef>
              <a:defRPr sz="1200">
                <a:solidFill>
                  <a:schemeClr val="tx1"/>
                </a:solidFill>
                <a:latin typeface="Times New Roman" panose="02020603050405020304" pitchFamily="18" charset="0"/>
              </a:defRPr>
            </a:lvl2pPr>
            <a:lvl3pPr marL="1184720" indent="-236944" defTabSz="988912" eaLnBrk="0" hangingPunct="0">
              <a:spcBef>
                <a:spcPct val="30000"/>
              </a:spcBef>
              <a:defRPr sz="1200">
                <a:solidFill>
                  <a:schemeClr val="tx1"/>
                </a:solidFill>
                <a:latin typeface="Times New Roman" panose="02020603050405020304" pitchFamily="18" charset="0"/>
              </a:defRPr>
            </a:lvl3pPr>
            <a:lvl4pPr marL="1658607" indent="-236944" defTabSz="988912" eaLnBrk="0" hangingPunct="0">
              <a:spcBef>
                <a:spcPct val="30000"/>
              </a:spcBef>
              <a:defRPr sz="1200">
                <a:solidFill>
                  <a:schemeClr val="tx1"/>
                </a:solidFill>
                <a:latin typeface="Times New Roman" panose="02020603050405020304" pitchFamily="18" charset="0"/>
              </a:defRPr>
            </a:lvl4pPr>
            <a:lvl5pPr marL="2132495" indent="-236944" defTabSz="988912" eaLnBrk="0" hangingPunct="0">
              <a:spcBef>
                <a:spcPct val="30000"/>
              </a:spcBef>
              <a:defRPr sz="1200">
                <a:solidFill>
                  <a:schemeClr val="tx1"/>
                </a:solidFill>
                <a:latin typeface="Times New Roman" panose="02020603050405020304" pitchFamily="18" charset="0"/>
              </a:defRPr>
            </a:lvl5pPr>
            <a:lvl6pPr marL="2606383" indent="-236944" defTabSz="988912" eaLnBrk="0" fontAlgn="base" hangingPunct="0">
              <a:spcBef>
                <a:spcPct val="30000"/>
              </a:spcBef>
              <a:spcAft>
                <a:spcPct val="0"/>
              </a:spcAft>
              <a:defRPr sz="1200">
                <a:solidFill>
                  <a:schemeClr val="tx1"/>
                </a:solidFill>
                <a:latin typeface="Times New Roman" panose="02020603050405020304" pitchFamily="18" charset="0"/>
              </a:defRPr>
            </a:lvl6pPr>
            <a:lvl7pPr marL="3080271" indent="-236944" defTabSz="988912" eaLnBrk="0" fontAlgn="base" hangingPunct="0">
              <a:spcBef>
                <a:spcPct val="30000"/>
              </a:spcBef>
              <a:spcAft>
                <a:spcPct val="0"/>
              </a:spcAft>
              <a:defRPr sz="1200">
                <a:solidFill>
                  <a:schemeClr val="tx1"/>
                </a:solidFill>
                <a:latin typeface="Times New Roman" panose="02020603050405020304" pitchFamily="18" charset="0"/>
              </a:defRPr>
            </a:lvl7pPr>
            <a:lvl8pPr marL="3554159" indent="-236944" defTabSz="988912" eaLnBrk="0" fontAlgn="base" hangingPunct="0">
              <a:spcBef>
                <a:spcPct val="30000"/>
              </a:spcBef>
              <a:spcAft>
                <a:spcPct val="0"/>
              </a:spcAft>
              <a:defRPr sz="1200">
                <a:solidFill>
                  <a:schemeClr val="tx1"/>
                </a:solidFill>
                <a:latin typeface="Times New Roman" panose="02020603050405020304" pitchFamily="18" charset="0"/>
              </a:defRPr>
            </a:lvl8pPr>
            <a:lvl9pPr marL="4028046" indent="-236944" defTabSz="988912"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902FB10-2571-4166-8FED-33AF99FA3AA6}" type="slidenum">
              <a:rPr lang="de-DE" altLang="ko-KR" sz="1300">
                <a:solidFill>
                  <a:srgbClr val="000000"/>
                </a:solidFill>
              </a:rPr>
              <a:pPr eaLnBrk="1" hangingPunct="1">
                <a:spcBef>
                  <a:spcPct val="0"/>
                </a:spcBef>
              </a:pPr>
              <a:t>75</a:t>
            </a:fld>
            <a:endParaRPr lang="de-DE" altLang="ko-KR" sz="1300">
              <a:solidFill>
                <a:srgbClr val="000000"/>
              </a:solidFill>
            </a:endParaRPr>
          </a:p>
        </p:txBody>
      </p:sp>
      <p:sp>
        <p:nvSpPr>
          <p:cNvPr id="292867" name="Rectangle 2"/>
          <p:cNvSpPr>
            <a:spLocks noGrp="1" noRot="1" noChangeAspect="1" noChangeArrowheads="1" noTextEdit="1"/>
          </p:cNvSpPr>
          <p:nvPr>
            <p:ph type="sldImg"/>
          </p:nvPr>
        </p:nvSpPr>
        <p:spPr>
          <a:xfrm>
            <a:off x="139700" y="768350"/>
            <a:ext cx="6823075" cy="3836988"/>
          </a:xfrm>
          <a:ln/>
        </p:spPr>
      </p:sp>
      <p:sp>
        <p:nvSpPr>
          <p:cNvPr id="292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ea typeface="굴림" charset="-127"/>
            </a:endParaRPr>
          </a:p>
        </p:txBody>
      </p:sp>
    </p:spTree>
    <p:extLst>
      <p:ext uri="{BB962C8B-B14F-4D97-AF65-F5344CB8AC3E}">
        <p14:creationId xmlns:p14="http://schemas.microsoft.com/office/powerpoint/2010/main" val="789665594"/>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8912" eaLnBrk="0" hangingPunct="0">
              <a:spcBef>
                <a:spcPct val="30000"/>
              </a:spcBef>
              <a:defRPr sz="1200">
                <a:solidFill>
                  <a:schemeClr val="tx1"/>
                </a:solidFill>
                <a:latin typeface="Times New Roman" panose="02020603050405020304" pitchFamily="18" charset="0"/>
              </a:defRPr>
            </a:lvl1pPr>
            <a:lvl2pPr marL="770068" indent="-296180" defTabSz="988912" eaLnBrk="0" hangingPunct="0">
              <a:spcBef>
                <a:spcPct val="30000"/>
              </a:spcBef>
              <a:defRPr sz="1200">
                <a:solidFill>
                  <a:schemeClr val="tx1"/>
                </a:solidFill>
                <a:latin typeface="Times New Roman" panose="02020603050405020304" pitchFamily="18" charset="0"/>
              </a:defRPr>
            </a:lvl2pPr>
            <a:lvl3pPr marL="1184720" indent="-236944" defTabSz="988912" eaLnBrk="0" hangingPunct="0">
              <a:spcBef>
                <a:spcPct val="30000"/>
              </a:spcBef>
              <a:defRPr sz="1200">
                <a:solidFill>
                  <a:schemeClr val="tx1"/>
                </a:solidFill>
                <a:latin typeface="Times New Roman" panose="02020603050405020304" pitchFamily="18" charset="0"/>
              </a:defRPr>
            </a:lvl3pPr>
            <a:lvl4pPr marL="1658607" indent="-236944" defTabSz="988912" eaLnBrk="0" hangingPunct="0">
              <a:spcBef>
                <a:spcPct val="30000"/>
              </a:spcBef>
              <a:defRPr sz="1200">
                <a:solidFill>
                  <a:schemeClr val="tx1"/>
                </a:solidFill>
                <a:latin typeface="Times New Roman" panose="02020603050405020304" pitchFamily="18" charset="0"/>
              </a:defRPr>
            </a:lvl4pPr>
            <a:lvl5pPr marL="2132495" indent="-236944" defTabSz="988912" eaLnBrk="0" hangingPunct="0">
              <a:spcBef>
                <a:spcPct val="30000"/>
              </a:spcBef>
              <a:defRPr sz="1200">
                <a:solidFill>
                  <a:schemeClr val="tx1"/>
                </a:solidFill>
                <a:latin typeface="Times New Roman" panose="02020603050405020304" pitchFamily="18" charset="0"/>
              </a:defRPr>
            </a:lvl5pPr>
            <a:lvl6pPr marL="2606383" indent="-236944" defTabSz="988912" eaLnBrk="0" fontAlgn="base" hangingPunct="0">
              <a:spcBef>
                <a:spcPct val="30000"/>
              </a:spcBef>
              <a:spcAft>
                <a:spcPct val="0"/>
              </a:spcAft>
              <a:defRPr sz="1200">
                <a:solidFill>
                  <a:schemeClr val="tx1"/>
                </a:solidFill>
                <a:latin typeface="Times New Roman" panose="02020603050405020304" pitchFamily="18" charset="0"/>
              </a:defRPr>
            </a:lvl6pPr>
            <a:lvl7pPr marL="3080271" indent="-236944" defTabSz="988912" eaLnBrk="0" fontAlgn="base" hangingPunct="0">
              <a:spcBef>
                <a:spcPct val="30000"/>
              </a:spcBef>
              <a:spcAft>
                <a:spcPct val="0"/>
              </a:spcAft>
              <a:defRPr sz="1200">
                <a:solidFill>
                  <a:schemeClr val="tx1"/>
                </a:solidFill>
                <a:latin typeface="Times New Roman" panose="02020603050405020304" pitchFamily="18" charset="0"/>
              </a:defRPr>
            </a:lvl7pPr>
            <a:lvl8pPr marL="3554159" indent="-236944" defTabSz="988912" eaLnBrk="0" fontAlgn="base" hangingPunct="0">
              <a:spcBef>
                <a:spcPct val="30000"/>
              </a:spcBef>
              <a:spcAft>
                <a:spcPct val="0"/>
              </a:spcAft>
              <a:defRPr sz="1200">
                <a:solidFill>
                  <a:schemeClr val="tx1"/>
                </a:solidFill>
                <a:latin typeface="Times New Roman" panose="02020603050405020304" pitchFamily="18" charset="0"/>
              </a:defRPr>
            </a:lvl8pPr>
            <a:lvl9pPr marL="4028046" indent="-236944" defTabSz="988912"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2E830EC-AD73-4B25-BE01-0484BE6764AF}" type="slidenum">
              <a:rPr lang="de-DE" altLang="ko-KR" sz="1300">
                <a:solidFill>
                  <a:srgbClr val="000000"/>
                </a:solidFill>
              </a:rPr>
              <a:pPr eaLnBrk="1" hangingPunct="1">
                <a:spcBef>
                  <a:spcPct val="0"/>
                </a:spcBef>
              </a:pPr>
              <a:t>76</a:t>
            </a:fld>
            <a:endParaRPr lang="de-DE" altLang="ko-KR" sz="1300">
              <a:solidFill>
                <a:srgbClr val="000000"/>
              </a:solidFill>
            </a:endParaRPr>
          </a:p>
        </p:txBody>
      </p:sp>
      <p:sp>
        <p:nvSpPr>
          <p:cNvPr id="293891" name="Rectangle 2"/>
          <p:cNvSpPr>
            <a:spLocks noGrp="1" noRot="1" noChangeAspect="1" noChangeArrowheads="1" noTextEdit="1"/>
          </p:cNvSpPr>
          <p:nvPr>
            <p:ph type="sldImg"/>
          </p:nvPr>
        </p:nvSpPr>
        <p:spPr>
          <a:xfrm>
            <a:off x="139700" y="768350"/>
            <a:ext cx="6823075" cy="3836988"/>
          </a:xfrm>
          <a:ln/>
        </p:spPr>
      </p:sp>
      <p:sp>
        <p:nvSpPr>
          <p:cNvPr id="293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ea typeface="굴림" charset="-127"/>
            </a:endParaRPr>
          </a:p>
        </p:txBody>
      </p:sp>
    </p:spTree>
    <p:extLst>
      <p:ext uri="{BB962C8B-B14F-4D97-AF65-F5344CB8AC3E}">
        <p14:creationId xmlns:p14="http://schemas.microsoft.com/office/powerpoint/2010/main" val="405510905"/>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4" name="Rectangle 7"/>
          <p:cNvSpPr txBox="1">
            <a:spLocks noGrp="1" noChangeArrowheads="1"/>
          </p:cNvSpPr>
          <p:nvPr/>
        </p:nvSpPr>
        <p:spPr bwMode="auto">
          <a:xfrm>
            <a:off x="4023103" y="9723946"/>
            <a:ext cx="3076198" cy="510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8949" tIns="49474" rIns="98949" bIns="49474" anchor="b"/>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E8CAA87E-684E-432C-A9C8-8D95381DF830}" type="slidenum">
              <a:rPr lang="de-DE" altLang="ko-KR" sz="1300">
                <a:solidFill>
                  <a:srgbClr val="000000"/>
                </a:solidFill>
                <a:ea typeface="굴림" charset="-127"/>
              </a:rPr>
              <a:pPr algn="r" eaLnBrk="1" hangingPunct="1">
                <a:spcBef>
                  <a:spcPct val="0"/>
                </a:spcBef>
              </a:pPr>
              <a:t>77</a:t>
            </a:fld>
            <a:endParaRPr lang="de-DE" altLang="ko-KR" sz="1300">
              <a:solidFill>
                <a:srgbClr val="000000"/>
              </a:solidFill>
              <a:ea typeface="굴림" charset="-127"/>
            </a:endParaRPr>
          </a:p>
        </p:txBody>
      </p:sp>
      <p:sp>
        <p:nvSpPr>
          <p:cNvPr id="294915" name="Rectangle 2"/>
          <p:cNvSpPr>
            <a:spLocks noGrp="1" noRot="1" noChangeAspect="1" noChangeArrowheads="1" noTextEdit="1"/>
          </p:cNvSpPr>
          <p:nvPr>
            <p:ph type="sldImg"/>
          </p:nvPr>
        </p:nvSpPr>
        <p:spPr>
          <a:xfrm>
            <a:off x="139700" y="768350"/>
            <a:ext cx="6823075" cy="3836988"/>
          </a:xfrm>
          <a:ln/>
        </p:spPr>
      </p:sp>
      <p:sp>
        <p:nvSpPr>
          <p:cNvPr id="294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ea typeface="굴림" charset="-127"/>
            </a:endParaRPr>
          </a:p>
        </p:txBody>
      </p:sp>
    </p:spTree>
    <p:extLst>
      <p:ext uri="{BB962C8B-B14F-4D97-AF65-F5344CB8AC3E}">
        <p14:creationId xmlns:p14="http://schemas.microsoft.com/office/powerpoint/2010/main" val="2999555110"/>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8" name="Rectangle 7"/>
          <p:cNvSpPr txBox="1">
            <a:spLocks noGrp="1" noChangeArrowheads="1"/>
          </p:cNvSpPr>
          <p:nvPr/>
        </p:nvSpPr>
        <p:spPr bwMode="auto">
          <a:xfrm>
            <a:off x="4023103" y="9723946"/>
            <a:ext cx="3076198" cy="510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8949" tIns="49474" rIns="98949" bIns="49474" anchor="b"/>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747F37F6-FC6A-4854-B983-71D5CE3AC904}" type="slidenum">
              <a:rPr lang="de-DE" altLang="ko-KR" sz="1300">
                <a:solidFill>
                  <a:srgbClr val="000000"/>
                </a:solidFill>
                <a:ea typeface="굴림" charset="-127"/>
              </a:rPr>
              <a:pPr algn="r" eaLnBrk="1" hangingPunct="1">
                <a:spcBef>
                  <a:spcPct val="0"/>
                </a:spcBef>
              </a:pPr>
              <a:t>78</a:t>
            </a:fld>
            <a:endParaRPr lang="de-DE" altLang="ko-KR" sz="1300">
              <a:solidFill>
                <a:srgbClr val="000000"/>
              </a:solidFill>
              <a:ea typeface="굴림" charset="-127"/>
            </a:endParaRPr>
          </a:p>
        </p:txBody>
      </p:sp>
      <p:sp>
        <p:nvSpPr>
          <p:cNvPr id="295939" name="Rectangle 2"/>
          <p:cNvSpPr>
            <a:spLocks noGrp="1" noRot="1" noChangeAspect="1" noChangeArrowheads="1" noTextEdit="1"/>
          </p:cNvSpPr>
          <p:nvPr>
            <p:ph type="sldImg"/>
          </p:nvPr>
        </p:nvSpPr>
        <p:spPr>
          <a:xfrm>
            <a:off x="139700" y="768350"/>
            <a:ext cx="6823075" cy="3836988"/>
          </a:xfrm>
          <a:ln/>
        </p:spPr>
      </p:sp>
      <p:sp>
        <p:nvSpPr>
          <p:cNvPr id="295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ea typeface="굴림" charset="-127"/>
            </a:endParaRPr>
          </a:p>
        </p:txBody>
      </p:sp>
    </p:spTree>
    <p:extLst>
      <p:ext uri="{BB962C8B-B14F-4D97-AF65-F5344CB8AC3E}">
        <p14:creationId xmlns:p14="http://schemas.microsoft.com/office/powerpoint/2010/main" val="236334129"/>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8912" eaLnBrk="0" hangingPunct="0">
              <a:spcBef>
                <a:spcPct val="30000"/>
              </a:spcBef>
              <a:defRPr sz="1200">
                <a:solidFill>
                  <a:schemeClr val="tx1"/>
                </a:solidFill>
                <a:latin typeface="Times New Roman" panose="02020603050405020304" pitchFamily="18" charset="0"/>
              </a:defRPr>
            </a:lvl1pPr>
            <a:lvl2pPr marL="770068" indent="-296180" defTabSz="988912" eaLnBrk="0" hangingPunct="0">
              <a:spcBef>
                <a:spcPct val="30000"/>
              </a:spcBef>
              <a:defRPr sz="1200">
                <a:solidFill>
                  <a:schemeClr val="tx1"/>
                </a:solidFill>
                <a:latin typeface="Times New Roman" panose="02020603050405020304" pitchFamily="18" charset="0"/>
              </a:defRPr>
            </a:lvl2pPr>
            <a:lvl3pPr marL="1184720" indent="-236944" defTabSz="988912" eaLnBrk="0" hangingPunct="0">
              <a:spcBef>
                <a:spcPct val="30000"/>
              </a:spcBef>
              <a:defRPr sz="1200">
                <a:solidFill>
                  <a:schemeClr val="tx1"/>
                </a:solidFill>
                <a:latin typeface="Times New Roman" panose="02020603050405020304" pitchFamily="18" charset="0"/>
              </a:defRPr>
            </a:lvl3pPr>
            <a:lvl4pPr marL="1658607" indent="-236944" defTabSz="988912" eaLnBrk="0" hangingPunct="0">
              <a:spcBef>
                <a:spcPct val="30000"/>
              </a:spcBef>
              <a:defRPr sz="1200">
                <a:solidFill>
                  <a:schemeClr val="tx1"/>
                </a:solidFill>
                <a:latin typeface="Times New Roman" panose="02020603050405020304" pitchFamily="18" charset="0"/>
              </a:defRPr>
            </a:lvl4pPr>
            <a:lvl5pPr marL="2132495" indent="-236944" defTabSz="988912" eaLnBrk="0" hangingPunct="0">
              <a:spcBef>
                <a:spcPct val="30000"/>
              </a:spcBef>
              <a:defRPr sz="1200">
                <a:solidFill>
                  <a:schemeClr val="tx1"/>
                </a:solidFill>
                <a:latin typeface="Times New Roman" panose="02020603050405020304" pitchFamily="18" charset="0"/>
              </a:defRPr>
            </a:lvl5pPr>
            <a:lvl6pPr marL="2606383" indent="-236944" defTabSz="988912" eaLnBrk="0" fontAlgn="base" hangingPunct="0">
              <a:spcBef>
                <a:spcPct val="30000"/>
              </a:spcBef>
              <a:spcAft>
                <a:spcPct val="0"/>
              </a:spcAft>
              <a:defRPr sz="1200">
                <a:solidFill>
                  <a:schemeClr val="tx1"/>
                </a:solidFill>
                <a:latin typeface="Times New Roman" panose="02020603050405020304" pitchFamily="18" charset="0"/>
              </a:defRPr>
            </a:lvl6pPr>
            <a:lvl7pPr marL="3080271" indent="-236944" defTabSz="988912" eaLnBrk="0" fontAlgn="base" hangingPunct="0">
              <a:spcBef>
                <a:spcPct val="30000"/>
              </a:spcBef>
              <a:spcAft>
                <a:spcPct val="0"/>
              </a:spcAft>
              <a:defRPr sz="1200">
                <a:solidFill>
                  <a:schemeClr val="tx1"/>
                </a:solidFill>
                <a:latin typeface="Times New Roman" panose="02020603050405020304" pitchFamily="18" charset="0"/>
              </a:defRPr>
            </a:lvl7pPr>
            <a:lvl8pPr marL="3554159" indent="-236944" defTabSz="988912" eaLnBrk="0" fontAlgn="base" hangingPunct="0">
              <a:spcBef>
                <a:spcPct val="30000"/>
              </a:spcBef>
              <a:spcAft>
                <a:spcPct val="0"/>
              </a:spcAft>
              <a:defRPr sz="1200">
                <a:solidFill>
                  <a:schemeClr val="tx1"/>
                </a:solidFill>
                <a:latin typeface="Times New Roman" panose="02020603050405020304" pitchFamily="18" charset="0"/>
              </a:defRPr>
            </a:lvl8pPr>
            <a:lvl9pPr marL="4028046" indent="-236944" defTabSz="988912"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745921A-13D2-40BA-B4B4-94291028837E}" type="slidenum">
              <a:rPr lang="de-DE" altLang="ko-KR" sz="1300">
                <a:solidFill>
                  <a:srgbClr val="000000"/>
                </a:solidFill>
              </a:rPr>
              <a:pPr eaLnBrk="1" hangingPunct="1">
                <a:spcBef>
                  <a:spcPct val="0"/>
                </a:spcBef>
              </a:pPr>
              <a:t>79</a:t>
            </a:fld>
            <a:endParaRPr lang="de-DE" altLang="ko-KR" sz="1300">
              <a:solidFill>
                <a:srgbClr val="000000"/>
              </a:solidFill>
            </a:endParaRPr>
          </a:p>
        </p:txBody>
      </p:sp>
      <p:sp>
        <p:nvSpPr>
          <p:cNvPr id="296963" name="Rectangle 2"/>
          <p:cNvSpPr>
            <a:spLocks noGrp="1" noRot="1" noChangeAspect="1" noChangeArrowheads="1" noTextEdit="1"/>
          </p:cNvSpPr>
          <p:nvPr>
            <p:ph type="sldImg"/>
          </p:nvPr>
        </p:nvSpPr>
        <p:spPr>
          <a:xfrm>
            <a:off x="139700" y="768350"/>
            <a:ext cx="6823075" cy="3836988"/>
          </a:xfrm>
          <a:ln/>
        </p:spPr>
      </p:sp>
      <p:sp>
        <p:nvSpPr>
          <p:cNvPr id="296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ea typeface="굴림" charset="-127"/>
            </a:endParaRPr>
          </a:p>
        </p:txBody>
      </p:sp>
    </p:spTree>
    <p:extLst>
      <p:ext uri="{BB962C8B-B14F-4D97-AF65-F5344CB8AC3E}">
        <p14:creationId xmlns:p14="http://schemas.microsoft.com/office/powerpoint/2010/main" val="896301403"/>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42FF7AA-90BE-4DA1-8A91-1F3CC2142F55}" type="slidenum">
              <a:rPr lang="ko-KR" altLang="de-DE" smtClean="0"/>
              <a:pPr/>
              <a:t>80</a:t>
            </a:fld>
            <a:endParaRPr lang="de-DE" altLang="ko-KR"/>
          </a:p>
        </p:txBody>
      </p:sp>
    </p:spTree>
    <p:extLst>
      <p:ext uri="{BB962C8B-B14F-4D97-AF65-F5344CB8AC3E}">
        <p14:creationId xmlns:p14="http://schemas.microsoft.com/office/powerpoint/2010/main" val="2654437007"/>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42FF7AA-90BE-4DA1-8A91-1F3CC2142F55}" type="slidenum">
              <a:rPr lang="ko-KR" altLang="de-DE" smtClean="0"/>
              <a:pPr/>
              <a:t>81</a:t>
            </a:fld>
            <a:endParaRPr lang="de-DE" altLang="ko-KR"/>
          </a:p>
        </p:txBody>
      </p:sp>
    </p:spTree>
    <p:extLst>
      <p:ext uri="{BB962C8B-B14F-4D97-AF65-F5344CB8AC3E}">
        <p14:creationId xmlns:p14="http://schemas.microsoft.com/office/powerpoint/2010/main" val="396202082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ko-KR" altLang="en-US" dirty="0">
                <a:solidFill>
                  <a:srgbClr val="004992"/>
                </a:solidFill>
              </a:rPr>
              <a:t>메타 인지 훈련 </a:t>
            </a:r>
            <a:r>
              <a:rPr lang="en-US" altLang="ko-KR" dirty="0">
                <a:solidFill>
                  <a:srgbClr val="004992"/>
                </a:solidFill>
              </a:rPr>
              <a:t>(MCT)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ko-KR" altLang="en-US" sz="1000" dirty="0">
                <a:latin typeface="+mj-lt"/>
              </a:rPr>
              <a:t>이 모듈의 사진 사용은 작가와 저작권 소유자에게 허락 받았다</a:t>
            </a:r>
            <a:r>
              <a:rPr lang="en-US" altLang="ko-KR" sz="1000" dirty="0">
                <a:latin typeface="+mj-lt"/>
              </a:rPr>
              <a:t>. </a:t>
            </a:r>
            <a:r>
              <a:rPr lang="ko-KR" altLang="en-US" sz="1000" dirty="0">
                <a:latin typeface="+mj-lt"/>
              </a:rPr>
              <a:t>세부사항</a:t>
            </a:r>
            <a:r>
              <a:rPr lang="en-US" altLang="ko-KR" sz="1000" dirty="0">
                <a:latin typeface="+mj-lt"/>
              </a:rPr>
              <a:t>(</a:t>
            </a:r>
            <a:r>
              <a:rPr lang="ko-KR" altLang="en-US" sz="1000" dirty="0">
                <a:latin typeface="+mj-lt"/>
              </a:rPr>
              <a:t>작가</a:t>
            </a:r>
            <a:r>
              <a:rPr lang="en-US" altLang="ko-KR" sz="1000" dirty="0">
                <a:latin typeface="+mj-lt"/>
              </a:rPr>
              <a:t>, </a:t>
            </a:r>
            <a:r>
              <a:rPr lang="ko-KR" altLang="en-US" sz="1000" dirty="0">
                <a:latin typeface="+mj-lt"/>
              </a:rPr>
              <a:t>제목</a:t>
            </a:r>
            <a:r>
              <a:rPr lang="en-US" altLang="ko-KR" sz="1000" dirty="0">
                <a:latin typeface="+mj-lt"/>
              </a:rPr>
              <a:t>)</a:t>
            </a:r>
            <a:r>
              <a:rPr lang="ko-KR" altLang="en-US" sz="1000" dirty="0">
                <a:latin typeface="+mj-lt"/>
              </a:rPr>
              <a:t>은</a:t>
            </a:r>
            <a:r>
              <a:rPr lang="en-US" altLang="ko-KR" sz="1000" dirty="0">
                <a:latin typeface="+mj-lt"/>
              </a:rPr>
              <a:t>, </a:t>
            </a:r>
            <a:r>
              <a:rPr lang="ko-KR" altLang="en-US" sz="1000" dirty="0">
                <a:latin typeface="+mj-lt"/>
              </a:rPr>
              <a:t>이 프리젠테이션의 마지막 슬라이드에 언급</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ko-KR" altLang="en-US"/>
              <a:t>훈련 모듈 </a:t>
            </a:r>
            <a:r>
              <a:rPr lang="en-US" altLang="ko-KR"/>
              <a:t>7 – </a:t>
            </a:r>
            <a:r>
              <a:rPr lang="ko-KR" altLang="en-US"/>
              <a:t>속단하기 </a:t>
            </a:r>
            <a:r>
              <a:rPr lang="en-US" altLang="ko-KR"/>
              <a:t>II</a:t>
            </a:r>
            <a:endParaRPr lang="de-DE" altLang="ko-KR"/>
          </a:p>
        </p:txBody>
      </p:sp>
      <p:sp>
        <p:nvSpPr>
          <p:cNvPr id="4" name="Slide Number Placeholder 3"/>
          <p:cNvSpPr>
            <a:spLocks noGrp="1"/>
          </p:cNvSpPr>
          <p:nvPr>
            <p:ph type="sldNum" sz="quarter" idx="12"/>
          </p:nvPr>
        </p:nvSpPr>
        <p:spPr bwMode="gray"/>
        <p:txBody>
          <a:bodyPr/>
          <a:lstStyle>
            <a:lvl1pPr>
              <a:defRPr b="0"/>
            </a:lvl1pPr>
          </a:lstStyle>
          <a:p>
            <a:fld id="{149DF088-C395-4085-A9E6-660FA49FD1EA}" type="slidenum">
              <a:rPr lang="ko-KR" altLang="de-DE" smtClean="0"/>
              <a:pPr/>
              <a:t>‹Nr.›</a:t>
            </a:fld>
            <a:endParaRPr lang="de-DE" altLang="ko-K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ko-KR" altLang="en-US"/>
              <a:t>훈련 모듈 </a:t>
            </a:r>
            <a:r>
              <a:rPr lang="en-US" altLang="ko-KR"/>
              <a:t>7 – </a:t>
            </a:r>
            <a:r>
              <a:rPr lang="ko-KR" altLang="en-US"/>
              <a:t>속단하기 </a:t>
            </a:r>
            <a:r>
              <a:rPr lang="en-US" altLang="ko-KR"/>
              <a:t>II</a:t>
            </a:r>
            <a:endParaRPr lang="de-DE" altLang="ko-KR"/>
          </a:p>
        </p:txBody>
      </p:sp>
      <p:sp>
        <p:nvSpPr>
          <p:cNvPr id="6" name="Slide Number Placeholder 5"/>
          <p:cNvSpPr>
            <a:spLocks noGrp="1"/>
          </p:cNvSpPr>
          <p:nvPr>
            <p:ph type="sldNum" sz="quarter" idx="12"/>
          </p:nvPr>
        </p:nvSpPr>
        <p:spPr bwMode="gray"/>
        <p:txBody>
          <a:bodyPr>
            <a:noAutofit/>
          </a:bodyPr>
          <a:lstStyle>
            <a:lvl1pPr>
              <a:defRPr b="0"/>
            </a:lvl1pPr>
          </a:lstStyle>
          <a:p>
            <a:fld id="{A44471A7-275E-49BA-B76F-2B101344F8CD}" type="slidenum">
              <a:rPr lang="ko-KR" altLang="de-DE" smtClean="0"/>
              <a:pPr/>
              <a:t>‹Nr.›</a:t>
            </a:fld>
            <a:endParaRPr lang="de-DE" altLang="ko-KR"/>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ko-KR" altLang="en-US"/>
              <a:t>훈련 모듈 </a:t>
            </a:r>
            <a:r>
              <a:rPr lang="en-US" altLang="ko-KR"/>
              <a:t>7 – </a:t>
            </a:r>
            <a:r>
              <a:rPr lang="ko-KR" altLang="en-US"/>
              <a:t>속단하기 </a:t>
            </a:r>
            <a:r>
              <a:rPr lang="en-US" altLang="ko-KR"/>
              <a:t>II</a:t>
            </a:r>
            <a:endParaRPr lang="de-DE" altLang="ko-KR"/>
          </a:p>
        </p:txBody>
      </p:sp>
      <p:sp>
        <p:nvSpPr>
          <p:cNvPr id="7" name="Slide Number Placeholder 6"/>
          <p:cNvSpPr>
            <a:spLocks noGrp="1"/>
          </p:cNvSpPr>
          <p:nvPr>
            <p:ph type="sldNum" sz="quarter" idx="12"/>
          </p:nvPr>
        </p:nvSpPr>
        <p:spPr bwMode="gray"/>
        <p:txBody>
          <a:bodyPr/>
          <a:lstStyle>
            <a:lvl1pPr>
              <a:defRPr b="0"/>
            </a:lvl1pPr>
          </a:lstStyle>
          <a:p>
            <a:fld id="{ADE192A0-5DD1-4F85-ADEA-25CFD64F46F5}" type="slidenum">
              <a:rPr lang="ko-KR" altLang="de-DE" smtClean="0"/>
              <a:pPr/>
              <a:t>‹Nr.›</a:t>
            </a:fld>
            <a:endParaRPr lang="de-DE" altLang="ko-KR"/>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ko-KR" altLang="en-US"/>
              <a:t>훈련 모듈 </a:t>
            </a:r>
            <a:r>
              <a:rPr lang="en-US" altLang="ko-KR"/>
              <a:t>7 – </a:t>
            </a:r>
            <a:r>
              <a:rPr lang="ko-KR" altLang="en-US"/>
              <a:t>속단하기 </a:t>
            </a:r>
            <a:r>
              <a:rPr lang="en-US" altLang="ko-KR"/>
              <a:t>II</a:t>
            </a:r>
            <a:endParaRPr lang="de-DE" altLang="ko-KR"/>
          </a:p>
        </p:txBody>
      </p:sp>
      <p:sp>
        <p:nvSpPr>
          <p:cNvPr id="7" name="Slide Number Placeholder 6"/>
          <p:cNvSpPr>
            <a:spLocks noGrp="1"/>
          </p:cNvSpPr>
          <p:nvPr>
            <p:ph type="sldNum" sz="quarter" idx="12"/>
          </p:nvPr>
        </p:nvSpPr>
        <p:spPr bwMode="gray"/>
        <p:txBody>
          <a:bodyPr/>
          <a:lstStyle>
            <a:lvl1pPr>
              <a:defRPr b="0"/>
            </a:lvl1pPr>
          </a:lstStyle>
          <a:p>
            <a:fld id="{149DF088-C395-4085-A9E6-660FA49FD1EA}" type="slidenum">
              <a:rPr lang="ko-KR" altLang="de-DE" smtClean="0"/>
              <a:pPr/>
              <a:t>‹Nr.›</a:t>
            </a:fld>
            <a:endParaRPr lang="de-DE" altLang="ko-KR"/>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ko-KR" altLang="en-US"/>
              <a:t>훈련 모듈 </a:t>
            </a:r>
            <a:r>
              <a:rPr lang="en-US" altLang="ko-KR"/>
              <a:t>7 – </a:t>
            </a:r>
            <a:r>
              <a:rPr lang="ko-KR" altLang="en-US"/>
              <a:t>속단하기 </a:t>
            </a:r>
            <a:r>
              <a:rPr lang="en-US" altLang="ko-KR"/>
              <a:t>II</a:t>
            </a:r>
            <a:endParaRPr lang="de-DE" altLang="ko-KR"/>
          </a:p>
        </p:txBody>
      </p:sp>
      <p:sp>
        <p:nvSpPr>
          <p:cNvPr id="7" name="Slide Number Placeholder 6"/>
          <p:cNvSpPr>
            <a:spLocks noGrp="1"/>
          </p:cNvSpPr>
          <p:nvPr>
            <p:ph type="sldNum" sz="quarter" idx="12"/>
          </p:nvPr>
        </p:nvSpPr>
        <p:spPr bwMode="gray"/>
        <p:txBody>
          <a:bodyPr/>
          <a:lstStyle>
            <a:lvl1pPr>
              <a:defRPr b="0"/>
            </a:lvl1pPr>
          </a:lstStyle>
          <a:p>
            <a:fld id="{149DF088-C395-4085-A9E6-660FA49FD1EA}" type="slidenum">
              <a:rPr lang="ko-KR" altLang="de-DE" smtClean="0"/>
              <a:pPr/>
              <a:t>‹Nr.›</a:t>
            </a:fld>
            <a:endParaRPr lang="de-DE" altLang="ko-K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ko-KR" altLang="en-US"/>
              <a:t>훈련 모듈 </a:t>
            </a:r>
            <a:r>
              <a:rPr lang="en-US" altLang="ko-KR"/>
              <a:t>7 – </a:t>
            </a:r>
            <a:r>
              <a:rPr lang="ko-KR" altLang="en-US"/>
              <a:t>속단하기 </a:t>
            </a:r>
            <a:r>
              <a:rPr lang="en-US" altLang="ko-KR"/>
              <a:t>II</a:t>
            </a:r>
            <a:endParaRPr lang="de-DE" altLang="ko-KR"/>
          </a:p>
        </p:txBody>
      </p:sp>
      <p:sp>
        <p:nvSpPr>
          <p:cNvPr id="5" name="Slide Number Placeholder 4"/>
          <p:cNvSpPr>
            <a:spLocks noGrp="1"/>
          </p:cNvSpPr>
          <p:nvPr>
            <p:ph type="sldNum" sz="quarter" idx="12"/>
          </p:nvPr>
        </p:nvSpPr>
        <p:spPr bwMode="gray"/>
        <p:txBody>
          <a:bodyPr/>
          <a:lstStyle>
            <a:lvl1pPr>
              <a:defRPr b="0"/>
            </a:lvl1pPr>
          </a:lstStyle>
          <a:p>
            <a:fld id="{1D107B26-C58B-4F39-A909-08EC8D8124B5}" type="slidenum">
              <a:rPr lang="ko-KR" altLang="de-DE" smtClean="0"/>
              <a:pPr/>
              <a:t>‹Nr.›</a:t>
            </a:fld>
            <a:endParaRPr lang="de-DE" altLang="ko-KR"/>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ko-KR" altLang="en-US"/>
              <a:t>훈련 모듈 </a:t>
            </a:r>
            <a:r>
              <a:rPr lang="en-US" altLang="ko-KR"/>
              <a:t>7 – </a:t>
            </a:r>
            <a:r>
              <a:rPr lang="ko-KR" altLang="en-US"/>
              <a:t>속단하기 </a:t>
            </a:r>
            <a:r>
              <a:rPr lang="en-US" altLang="ko-KR"/>
              <a:t>II</a:t>
            </a:r>
            <a:endParaRPr lang="de-DE" altLang="ko-KR"/>
          </a:p>
        </p:txBody>
      </p:sp>
      <p:sp>
        <p:nvSpPr>
          <p:cNvPr id="4" name="Slide Number Placeholder 3"/>
          <p:cNvSpPr>
            <a:spLocks noGrp="1"/>
          </p:cNvSpPr>
          <p:nvPr>
            <p:ph type="sldNum" sz="quarter" idx="12"/>
          </p:nvPr>
        </p:nvSpPr>
        <p:spPr bwMode="gray"/>
        <p:txBody>
          <a:bodyPr/>
          <a:lstStyle>
            <a:lvl1pPr>
              <a:defRPr b="0"/>
            </a:lvl1pPr>
          </a:lstStyle>
          <a:p>
            <a:fld id="{088BD07E-3782-48CB-9DA7-1AB49A0A6000}" type="slidenum">
              <a:rPr lang="ko-KR" altLang="de-DE" smtClean="0"/>
              <a:pPr/>
              <a:t>‹Nr.›</a:t>
            </a:fld>
            <a:endParaRPr lang="de-DE" altLang="ko-KR"/>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b="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8117550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b="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8231349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userDrawn="1"/>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ko-KR" altLang="en-US" dirty="0">
                <a:solidFill>
                  <a:srgbClr val="004992"/>
                </a:solidFill>
              </a:rPr>
              <a:t>메타 인지 훈련 </a:t>
            </a:r>
            <a:r>
              <a:rPr lang="en-US" altLang="ko-KR" dirty="0">
                <a:solidFill>
                  <a:srgbClr val="004992"/>
                </a:solidFill>
              </a:rPr>
              <a:t>(MCT)</a:t>
            </a:r>
            <a:endParaRPr lang="de-DE" dirty="0">
              <a:solidFill>
                <a:srgbClr val="004992"/>
              </a:solidFill>
            </a:endParaRP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457123" fontAlgn="auto">
              <a:spcBef>
                <a:spcPts val="0"/>
              </a:spcBef>
              <a:spcAft>
                <a:spcPts val="0"/>
              </a:spcAft>
            </a:pPr>
            <a:endParaRPr lang="en-US" b="0" dirty="0" err="1">
              <a:solidFill>
                <a:srgbClr val="333333"/>
              </a:solidFill>
            </a:endParaRPr>
          </a:p>
        </p:txBody>
      </p:sp>
      <p:pic>
        <p:nvPicPr>
          <p:cNvPr id="22" name="Bild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13" name="Rectangle 7"/>
          <p:cNvSpPr>
            <a:spLocks noChangeArrowheads="1"/>
          </p:cNvSpPr>
          <p:nvPr userDrawn="1"/>
        </p:nvSpPr>
        <p:spPr bwMode="auto">
          <a:xfrm>
            <a:off x="408955"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fontAlgn="auto">
              <a:spcBef>
                <a:spcPct val="0"/>
              </a:spcBef>
              <a:spcAft>
                <a:spcPts val="0"/>
              </a:spcAft>
              <a:buClrTx/>
              <a:buFontTx/>
              <a:buNone/>
            </a:pPr>
            <a:r>
              <a:rPr lang="ko-KR" altLang="en-US" sz="1000" b="0" dirty="0">
                <a:solidFill>
                  <a:srgbClr val="333333"/>
                </a:solidFill>
                <a:latin typeface="Calibri Light"/>
              </a:rPr>
              <a:t>이 모듈의 사진 사용은 작가와 저작권 소유자에게 허락 받았다</a:t>
            </a:r>
            <a:r>
              <a:rPr lang="en-US" altLang="ko-KR" sz="1000" b="0" dirty="0">
                <a:solidFill>
                  <a:srgbClr val="333333"/>
                </a:solidFill>
                <a:latin typeface="Calibri Light"/>
              </a:rPr>
              <a:t>. </a:t>
            </a:r>
            <a:r>
              <a:rPr lang="ko-KR" altLang="en-US" sz="1000" b="0" dirty="0">
                <a:solidFill>
                  <a:srgbClr val="333333"/>
                </a:solidFill>
                <a:latin typeface="Calibri Light"/>
              </a:rPr>
              <a:t>세부사항</a:t>
            </a:r>
            <a:r>
              <a:rPr lang="en-US" altLang="ko-KR" sz="1000" b="0" dirty="0">
                <a:solidFill>
                  <a:srgbClr val="333333"/>
                </a:solidFill>
                <a:latin typeface="Calibri Light"/>
              </a:rPr>
              <a:t>(</a:t>
            </a:r>
            <a:r>
              <a:rPr lang="ko-KR" altLang="en-US" sz="1000" b="0" dirty="0">
                <a:solidFill>
                  <a:srgbClr val="333333"/>
                </a:solidFill>
                <a:latin typeface="Calibri Light"/>
              </a:rPr>
              <a:t>작가</a:t>
            </a:r>
            <a:r>
              <a:rPr lang="en-US" altLang="ko-KR" sz="1000" b="0" dirty="0">
                <a:solidFill>
                  <a:srgbClr val="333333"/>
                </a:solidFill>
                <a:latin typeface="Calibri Light"/>
              </a:rPr>
              <a:t>, </a:t>
            </a:r>
            <a:r>
              <a:rPr lang="ko-KR" altLang="en-US" sz="1000" b="0" dirty="0">
                <a:solidFill>
                  <a:srgbClr val="333333"/>
                </a:solidFill>
                <a:latin typeface="Calibri Light"/>
              </a:rPr>
              <a:t>제목</a:t>
            </a:r>
            <a:r>
              <a:rPr lang="en-US" altLang="ko-KR" sz="1000" b="0" dirty="0">
                <a:solidFill>
                  <a:srgbClr val="333333"/>
                </a:solidFill>
                <a:latin typeface="Calibri Light"/>
              </a:rPr>
              <a:t>)</a:t>
            </a:r>
            <a:r>
              <a:rPr lang="ko-KR" altLang="en-US" sz="1000" b="0" dirty="0">
                <a:solidFill>
                  <a:srgbClr val="333333"/>
                </a:solidFill>
                <a:latin typeface="Calibri Light"/>
              </a:rPr>
              <a:t>은</a:t>
            </a:r>
            <a:r>
              <a:rPr lang="en-US" altLang="ko-KR" sz="1000" b="0" dirty="0">
                <a:solidFill>
                  <a:srgbClr val="333333"/>
                </a:solidFill>
                <a:latin typeface="Calibri Light"/>
              </a:rPr>
              <a:t>, </a:t>
            </a:r>
            <a:r>
              <a:rPr lang="ko-KR" altLang="en-US" sz="1000" b="0" dirty="0">
                <a:solidFill>
                  <a:srgbClr val="333333"/>
                </a:solidFill>
                <a:latin typeface="Calibri Light"/>
              </a:rPr>
              <a:t>이 프리젠테이션의 마지막 슬라이드에 언급</a:t>
            </a:r>
            <a:endParaRPr lang="es-ES" altLang="de-DE" sz="1000" b="0" dirty="0">
              <a:solidFill>
                <a:srgbClr val="333333"/>
              </a:solidFill>
              <a:latin typeface="Calibri Light"/>
            </a:endParaRP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320265150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r>
              <a:rPr lang="ko-KR" altLang="en-US">
                <a:solidFill>
                  <a:srgbClr val="333333"/>
                </a:solidFill>
              </a:rPr>
              <a:t>훈련 모듈 </a:t>
            </a:r>
            <a:r>
              <a:rPr lang="en-US" altLang="ko-KR">
                <a:solidFill>
                  <a:srgbClr val="333333"/>
                </a:solidFill>
              </a:rPr>
              <a:t>7 – </a:t>
            </a:r>
            <a:r>
              <a:rPr lang="ko-KR" altLang="en-US">
                <a:solidFill>
                  <a:srgbClr val="333333"/>
                </a:solidFill>
              </a:rPr>
              <a:t>속단하기 </a:t>
            </a:r>
            <a:r>
              <a:rPr lang="en-US" altLang="ko-KR">
                <a:solidFill>
                  <a:srgbClr val="333333"/>
                </a:solidFill>
              </a:rPr>
              <a:t>II</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lvl1pPr>
              <a:defRPr b="0"/>
            </a:lvl1pPr>
          </a:lstStyle>
          <a:p>
            <a:fld id="{9B00EF49-7894-4F53-A8DD-F7DB3BFC5032}" type="slidenum">
              <a:rPr lang="de-DE" smtClean="0">
                <a:solidFill>
                  <a:srgbClr val="333333"/>
                </a:solidFill>
              </a:rPr>
              <a:pPr/>
              <a:t>‹Nr.›</a:t>
            </a:fld>
            <a:endParaRPr lang="de-DE" dirty="0">
              <a:solidFill>
                <a:srgbClr val="333333"/>
              </a:solidFill>
            </a:endParaRPr>
          </a:p>
        </p:txBody>
      </p:sp>
      <p:sp>
        <p:nvSpPr>
          <p:cNvPr id="5" name="Titel 4"/>
          <p:cNvSpPr>
            <a:spLocks noGrp="1"/>
          </p:cNvSpPr>
          <p:nvPr>
            <p:ph type="title"/>
          </p:nvPr>
        </p:nvSpPr>
        <p:spPr bwMode="gray"/>
        <p:txBody>
          <a:bodyPr/>
          <a:lstStyle/>
          <a:p>
            <a:r>
              <a:rPr lang="de-DE" dirty="0"/>
              <a:t>Titelmasterformat durch Klicken bearbeiten</a:t>
            </a:r>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Tree>
    <p:extLst>
      <p:ext uri="{BB962C8B-B14F-4D97-AF65-F5344CB8AC3E}">
        <p14:creationId xmlns:p14="http://schemas.microsoft.com/office/powerpoint/2010/main" val="329793820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de-DE" dirty="0"/>
              <a:t>Titelmasterformat durch Klicken bearbeiten</a:t>
            </a:r>
          </a:p>
        </p:txBody>
      </p:sp>
      <p:sp>
        <p:nvSpPr>
          <p:cNvPr id="3" name="Content Placeholder 2"/>
          <p:cNvSpPr>
            <a:spLocks noGrp="1"/>
          </p:cNvSpPr>
          <p:nvPr>
            <p:ph idx="1"/>
          </p:nvPr>
        </p:nvSpPr>
        <p:spPr bwMode="gray"/>
        <p:txBody>
          <a:bodyPr>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oter Placeholder 4"/>
          <p:cNvSpPr>
            <a:spLocks noGrp="1"/>
          </p:cNvSpPr>
          <p:nvPr>
            <p:ph type="ftr" sz="quarter" idx="11"/>
          </p:nvPr>
        </p:nvSpPr>
        <p:spPr bwMode="gray"/>
        <p:txBody>
          <a:bodyPr>
            <a:noAutofit/>
          </a:bodyPr>
          <a:lstStyle>
            <a:lvl1pPr>
              <a:defRPr b="0"/>
            </a:lvl1pPr>
          </a:lstStyle>
          <a:p>
            <a:r>
              <a:rPr lang="ko-KR" altLang="en-US">
                <a:solidFill>
                  <a:srgbClr val="333333"/>
                </a:solidFill>
              </a:rPr>
              <a:t>훈련 모듈 </a:t>
            </a:r>
            <a:r>
              <a:rPr lang="en-US" altLang="ko-KR">
                <a:solidFill>
                  <a:srgbClr val="333333"/>
                </a:solidFill>
              </a:rPr>
              <a:t>7 – </a:t>
            </a:r>
            <a:r>
              <a:rPr lang="ko-KR" altLang="en-US">
                <a:solidFill>
                  <a:srgbClr val="333333"/>
                </a:solidFill>
              </a:rPr>
              <a:t>속단하기 </a:t>
            </a:r>
            <a:r>
              <a:rPr lang="en-US" altLang="ko-KR">
                <a:solidFill>
                  <a:srgbClr val="333333"/>
                </a:solidFill>
              </a:rPr>
              <a:t>II</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lvl1pPr>
              <a:defRPr b="0"/>
            </a:lvl1p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247036130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b="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spTree>
    <p:extLst>
      <p:ext uri="{BB962C8B-B14F-4D97-AF65-F5344CB8AC3E}">
        <p14:creationId xmlns:p14="http://schemas.microsoft.com/office/powerpoint/2010/main" val="329271584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Content Placeholder 3"/>
          <p:cNvSpPr>
            <a:spLocks noGrp="1"/>
          </p:cNvSpPr>
          <p:nvPr>
            <p:ph sz="half" idx="2"/>
          </p:nvPr>
        </p:nvSpPr>
        <p:spPr bwMode="gray">
          <a:xfrm>
            <a:off x="6241603"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lvl1pPr>
              <a:defRPr b="0"/>
            </a:lvl1pPr>
          </a:lstStyle>
          <a:p>
            <a:r>
              <a:rPr lang="ko-KR" altLang="en-US">
                <a:solidFill>
                  <a:srgbClr val="333333"/>
                </a:solidFill>
              </a:rPr>
              <a:t>훈련 모듈 </a:t>
            </a:r>
            <a:r>
              <a:rPr lang="en-US" altLang="ko-KR">
                <a:solidFill>
                  <a:srgbClr val="333333"/>
                </a:solidFill>
              </a:rPr>
              <a:t>7 – </a:t>
            </a:r>
            <a:r>
              <a:rPr lang="ko-KR" altLang="en-US">
                <a:solidFill>
                  <a:srgbClr val="333333"/>
                </a:solidFill>
              </a:rPr>
              <a:t>속단하기 </a:t>
            </a:r>
            <a:r>
              <a:rPr lang="en-US" altLang="ko-KR">
                <a:solidFill>
                  <a:srgbClr val="333333"/>
                </a:solidFill>
              </a:rPr>
              <a:t>II</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346732833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lvl1pPr>
              <a:defRPr b="0"/>
            </a:lvl1pPr>
          </a:lstStyle>
          <a:p>
            <a:r>
              <a:rPr lang="ko-KR" altLang="en-US">
                <a:solidFill>
                  <a:srgbClr val="333333"/>
                </a:solidFill>
              </a:rPr>
              <a:t>훈련 모듈 </a:t>
            </a:r>
            <a:r>
              <a:rPr lang="en-US" altLang="ko-KR">
                <a:solidFill>
                  <a:srgbClr val="333333"/>
                </a:solidFill>
              </a:rPr>
              <a:t>7 – </a:t>
            </a:r>
            <a:r>
              <a:rPr lang="ko-KR" altLang="en-US">
                <a:solidFill>
                  <a:srgbClr val="333333"/>
                </a:solidFill>
              </a:rPr>
              <a:t>속단하기 </a:t>
            </a:r>
            <a:r>
              <a:rPr lang="en-US" altLang="ko-KR">
                <a:solidFill>
                  <a:srgbClr val="333333"/>
                </a:solidFill>
              </a:rPr>
              <a:t>II</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90399668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r>
              <a:rPr lang="ko-KR" altLang="en-US">
                <a:solidFill>
                  <a:srgbClr val="333333"/>
                </a:solidFill>
              </a:rPr>
              <a:t>훈련 모듈 </a:t>
            </a:r>
            <a:r>
              <a:rPr lang="en-US" altLang="ko-KR">
                <a:solidFill>
                  <a:srgbClr val="333333"/>
                </a:solidFill>
              </a:rPr>
              <a:t>7 – </a:t>
            </a:r>
            <a:r>
              <a:rPr lang="ko-KR" altLang="en-US">
                <a:solidFill>
                  <a:srgbClr val="333333"/>
                </a:solidFill>
              </a:rPr>
              <a:t>속단하기 </a:t>
            </a:r>
            <a:r>
              <a:rPr lang="en-US" altLang="ko-KR">
                <a:solidFill>
                  <a:srgbClr val="333333"/>
                </a:solidFill>
              </a:rPr>
              <a:t>II</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63530573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4" name="Footer Placeholder 3"/>
          <p:cNvSpPr>
            <a:spLocks noGrp="1"/>
          </p:cNvSpPr>
          <p:nvPr>
            <p:ph type="ftr" sz="quarter" idx="11"/>
          </p:nvPr>
        </p:nvSpPr>
        <p:spPr bwMode="gray"/>
        <p:txBody>
          <a:bodyPr/>
          <a:lstStyle>
            <a:lvl1pPr>
              <a:defRPr b="0"/>
            </a:lvl1pPr>
          </a:lstStyle>
          <a:p>
            <a:r>
              <a:rPr lang="ko-KR" altLang="en-US">
                <a:solidFill>
                  <a:srgbClr val="333333"/>
                </a:solidFill>
              </a:rPr>
              <a:t>훈련 모듈 </a:t>
            </a:r>
            <a:r>
              <a:rPr lang="en-US" altLang="ko-KR">
                <a:solidFill>
                  <a:srgbClr val="333333"/>
                </a:solidFill>
              </a:rPr>
              <a:t>7 – </a:t>
            </a:r>
            <a:r>
              <a:rPr lang="ko-KR" altLang="en-US">
                <a:solidFill>
                  <a:srgbClr val="333333"/>
                </a:solidFill>
              </a:rPr>
              <a:t>속단하기 </a:t>
            </a:r>
            <a:r>
              <a:rPr lang="en-US" altLang="ko-KR">
                <a:solidFill>
                  <a:srgbClr val="333333"/>
                </a:solidFill>
              </a:rPr>
              <a:t>II</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lvl1pPr>
              <a:defRPr b="0"/>
            </a:lvl1p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298376784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r>
              <a:rPr lang="ko-KR" altLang="en-US">
                <a:solidFill>
                  <a:srgbClr val="333333"/>
                </a:solidFill>
              </a:rPr>
              <a:t>훈련 모듈 </a:t>
            </a:r>
            <a:r>
              <a:rPr lang="en-US" altLang="ko-KR">
                <a:solidFill>
                  <a:srgbClr val="333333"/>
                </a:solidFill>
              </a:rPr>
              <a:t>7 – </a:t>
            </a:r>
            <a:r>
              <a:rPr lang="ko-KR" altLang="en-US">
                <a:solidFill>
                  <a:srgbClr val="333333"/>
                </a:solidFill>
              </a:rPr>
              <a:t>속단하기 </a:t>
            </a:r>
            <a:r>
              <a:rPr lang="en-US" altLang="ko-KR">
                <a:solidFill>
                  <a:srgbClr val="333333"/>
                </a:solidFill>
              </a:rPr>
              <a:t>II</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lvl1pPr>
              <a:defRPr b="0"/>
            </a:lvl1p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25359638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b="0" dirty="0">
              <a:solidFill>
                <a:prstClr val="white"/>
              </a:solidFill>
            </a:endParaRPr>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239703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9.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ko-KR" altLang="en-US"/>
              <a:t>훈련 모듈 </a:t>
            </a:r>
            <a:r>
              <a:rPr lang="en-US" altLang="ko-KR"/>
              <a:t>7 – </a:t>
            </a:r>
            <a:r>
              <a:rPr lang="ko-KR" altLang="en-US"/>
              <a:t>속단하기 </a:t>
            </a:r>
            <a:r>
              <a:rPr lang="en-US" altLang="ko-KR"/>
              <a:t>II</a:t>
            </a:r>
            <a:endParaRPr lang="de-DE" altLang="ko-K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149DF088-C395-4085-A9E6-660FA49FD1EA}" type="slidenum">
              <a:rPr lang="ko-KR" altLang="de-DE" smtClean="0"/>
              <a:pPr/>
              <a:t>‹Nr.›</a:t>
            </a:fld>
            <a:endParaRPr lang="de-DE" altLang="ko-K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746" r:id="rId1"/>
    <p:sldLayoutId id="2147483747" r:id="rId2"/>
    <p:sldLayoutId id="2147483748" r:id="rId3"/>
    <p:sldLayoutId id="2147483749" r:id="rId4"/>
    <p:sldLayoutId id="2147483750" r:id="rId5"/>
    <p:sldLayoutId id="2147483751" r:id="rId6"/>
    <p:sldLayoutId id="2147483752" r:id="rId7"/>
    <p:sldLayoutId id="2147483753" r:id="rId8"/>
    <p:sldLayoutId id="2147483754" r:id="rId9"/>
    <p:sldLayoutId id="2147483755" r:id="rId10"/>
    <p:sldLayoutId id="2147483756" r:id="rId11"/>
    <p:sldLayoutId id="2147483757"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defTabSz="457123" fontAlgn="auto">
              <a:spcBef>
                <a:spcPts val="0"/>
              </a:spcBef>
              <a:spcAft>
                <a:spcPts val="0"/>
              </a:spcAft>
            </a:pPr>
            <a:r>
              <a:rPr lang="ko-KR" altLang="en-US">
                <a:solidFill>
                  <a:srgbClr val="333333"/>
                </a:solidFill>
              </a:rPr>
              <a:t>훈련 모듈 </a:t>
            </a:r>
            <a:r>
              <a:rPr lang="en-US" altLang="ko-KR">
                <a:solidFill>
                  <a:srgbClr val="333333"/>
                </a:solidFill>
              </a:rPr>
              <a:t>7 – </a:t>
            </a:r>
            <a:r>
              <a:rPr lang="ko-KR" altLang="en-US">
                <a:solidFill>
                  <a:srgbClr val="333333"/>
                </a:solidFill>
              </a:rPr>
              <a:t>속단하기 </a:t>
            </a:r>
            <a:r>
              <a:rPr lang="en-US" altLang="ko-KR">
                <a:solidFill>
                  <a:srgbClr val="333333"/>
                </a:solidFill>
              </a:rPr>
              <a:t>II</a:t>
            </a:r>
            <a:endParaRPr lang="de-DE" dirty="0">
              <a:solidFill>
                <a:srgbClr val="333333"/>
              </a:solidFill>
            </a:endParaRPr>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defTabSz="457123" fontAlgn="auto">
              <a:spcBef>
                <a:spcPts val="0"/>
              </a:spcBef>
              <a:spcAft>
                <a:spcPts val="0"/>
              </a:spcAft>
            </a:pPr>
            <a:fld id="{9B00EF49-7894-4F53-A8DD-F7DB3BFC5032}" type="slidenum">
              <a:rPr lang="de-DE" smtClean="0">
                <a:solidFill>
                  <a:srgbClr val="333333"/>
                </a:solidFill>
              </a:rPr>
              <a:pPr defTabSz="457123" fontAlgn="auto">
                <a:spcBef>
                  <a:spcPts val="0"/>
                </a:spcBef>
                <a:spcAft>
                  <a:spcPts val="0"/>
                </a:spcAft>
              </a:pPr>
              <a:t>‹Nr.›</a:t>
            </a:fld>
            <a:endParaRPr lang="de-DE" dirty="0">
              <a:solidFill>
                <a:srgbClr val="333333"/>
              </a:solidFill>
            </a:endParaRPr>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413264663"/>
      </p:ext>
    </p:extLst>
  </p:cSld>
  <p:clrMap bg1="lt1" tx1="dk1" bg2="lt2" tx2="dk2" accent1="accent1" accent2="accent2" accent3="accent3" accent4="accent4" accent5="accent5" accent6="accent6" hlink="hlink" folHlink="folHlink"/>
  <p:sldLayoutIdLst>
    <p:sldLayoutId id="2147483759" r:id="rId1"/>
    <p:sldLayoutId id="2147483760" r:id="rId2"/>
    <p:sldLayoutId id="2147483761" r:id="rId3"/>
    <p:sldLayoutId id="2147483762" r:id="rId4"/>
    <p:sldLayoutId id="2147483763" r:id="rId5"/>
    <p:sldLayoutId id="2147483764" r:id="rId6"/>
    <p:sldLayoutId id="2147483765" r:id="rId7"/>
    <p:sldLayoutId id="2147483766" r:id="rId8"/>
    <p:sldLayoutId id="2147483767" r:id="rId9"/>
    <p:sldLayoutId id="2147483768" r:id="rId10"/>
    <p:sldLayoutId id="2147483769" r:id="rId11"/>
    <p:sldLayoutId id="2147483770"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4.xml"/><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5.xml"/><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6.xml"/><Relationship Id="rId1" Type="http://schemas.openxmlformats.org/officeDocument/2006/relationships/slideLayout" Target="../slideLayouts/slideLayout11.xml"/></Relationships>
</file>

<file path=ppt/slides/_rels/slide2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7.xml"/><Relationship Id="rId1" Type="http://schemas.openxmlformats.org/officeDocument/2006/relationships/slideLayout" Target="../slideLayouts/slideLayout11.xml"/></Relationships>
</file>

<file path=ppt/slides/_rels/slide2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8.xml"/><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9.xml"/><Relationship Id="rId1" Type="http://schemas.openxmlformats.org/officeDocument/2006/relationships/slideLayout" Target="../slideLayouts/slideLayout11.xml"/></Relationships>
</file>

<file path=ppt/slides/_rels/slide3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0.xml"/><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1.xml"/><Relationship Id="rId1" Type="http://schemas.openxmlformats.org/officeDocument/2006/relationships/slideLayout" Target="../slideLayouts/slideLayout11.xml"/></Relationships>
</file>

<file path=ppt/slides/_rels/slide3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2.xml"/><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3.xml"/><Relationship Id="rId1" Type="http://schemas.openxmlformats.org/officeDocument/2006/relationships/slideLayout" Target="../slideLayouts/slideLayout11.xml"/></Relationships>
</file>

<file path=ppt/slides/_rels/slide34.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5.xml"/><Relationship Id="rId1" Type="http://schemas.openxmlformats.org/officeDocument/2006/relationships/slideLayout" Target="../slideLayouts/slideLayout11.xml"/></Relationships>
</file>

<file path=ppt/slides/_rels/slide3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6.xml"/><Relationship Id="rId1" Type="http://schemas.openxmlformats.org/officeDocument/2006/relationships/slideLayout" Target="../slideLayouts/slideLayout11.xml"/></Relationships>
</file>

<file path=ppt/slides/_rels/slide3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7.xml"/><Relationship Id="rId1" Type="http://schemas.openxmlformats.org/officeDocument/2006/relationships/slideLayout" Target="../slideLayouts/slideLayout11.xml"/></Relationships>
</file>

<file path=ppt/slides/_rels/slide3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8.xml"/><Relationship Id="rId1" Type="http://schemas.openxmlformats.org/officeDocument/2006/relationships/slideLayout" Target="../slideLayouts/slideLayout11.xml"/></Relationships>
</file>

<file path=ppt/slides/_rels/slide3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9.xml"/><Relationship Id="rId1" Type="http://schemas.openxmlformats.org/officeDocument/2006/relationships/slideLayout" Target="../slideLayouts/slideLayout11.xml"/></Relationships>
</file>

<file path=ppt/slides/_rels/slide4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40.xml"/><Relationship Id="rId1" Type="http://schemas.openxmlformats.org/officeDocument/2006/relationships/slideLayout" Target="../slideLayouts/slideLayout11.xml"/></Relationships>
</file>

<file path=ppt/slides/_rels/slide4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41.xml"/><Relationship Id="rId1" Type="http://schemas.openxmlformats.org/officeDocument/2006/relationships/slideLayout" Target="../slideLayouts/slideLayout11.xml"/></Relationships>
</file>

<file path=ppt/slides/_rels/slide4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42.xml"/><Relationship Id="rId1" Type="http://schemas.openxmlformats.org/officeDocument/2006/relationships/slideLayout" Target="../slideLayouts/slideLayout11.xml"/></Relationships>
</file>

<file path=ppt/slides/_rels/slide4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3.xml"/><Relationship Id="rId1" Type="http://schemas.openxmlformats.org/officeDocument/2006/relationships/slideLayout" Target="../slideLayouts/slideLayout11.xml"/></Relationships>
</file>

<file path=ppt/slides/_rels/slide4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4.xml"/><Relationship Id="rId1" Type="http://schemas.openxmlformats.org/officeDocument/2006/relationships/slideLayout" Target="../slideLayouts/slideLayout11.xml"/></Relationships>
</file>

<file path=ppt/slides/_rels/slide4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5.xml"/><Relationship Id="rId1" Type="http://schemas.openxmlformats.org/officeDocument/2006/relationships/slideLayout" Target="../slideLayouts/slideLayout11.xml"/></Relationships>
</file>

<file path=ppt/slides/_rels/slide4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6.xml"/><Relationship Id="rId1" Type="http://schemas.openxmlformats.org/officeDocument/2006/relationships/slideLayout" Target="../slideLayouts/slideLayout11.xml"/></Relationships>
</file>

<file path=ppt/slides/_rels/slide4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7.xml"/><Relationship Id="rId1" Type="http://schemas.openxmlformats.org/officeDocument/2006/relationships/slideLayout" Target="../slideLayouts/slideLayout11.xml"/></Relationships>
</file>

<file path=ppt/slides/_rels/slide4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8.xml"/><Relationship Id="rId1" Type="http://schemas.openxmlformats.org/officeDocument/2006/relationships/slideLayout" Target="../slideLayouts/slideLayout11.xml"/></Relationships>
</file>

<file path=ppt/slides/_rels/slide4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9.xml"/><Relationship Id="rId1" Type="http://schemas.openxmlformats.org/officeDocument/2006/relationships/slideLayout" Target="../slideLayouts/slideLayout11.xml"/></Relationships>
</file>

<file path=ppt/slides/_rels/slide5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50.xml"/><Relationship Id="rId1" Type="http://schemas.openxmlformats.org/officeDocument/2006/relationships/slideLayout" Target="../slideLayouts/slideLayout11.xml"/></Relationships>
</file>

<file path=ppt/slides/_rels/slide5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51.xml"/><Relationship Id="rId1" Type="http://schemas.openxmlformats.org/officeDocument/2006/relationships/slideLayout" Target="../slideLayouts/slideLayout11.xml"/></Relationships>
</file>

<file path=ppt/slides/_rels/slide5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52.xml"/><Relationship Id="rId1" Type="http://schemas.openxmlformats.org/officeDocument/2006/relationships/slideLayout" Target="../slideLayouts/slideLayout11.xml"/></Relationships>
</file>

<file path=ppt/slides/_rels/slide53.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53.xml"/><Relationship Id="rId1" Type="http://schemas.openxmlformats.org/officeDocument/2006/relationships/slideLayout" Target="../slideLayouts/slideLayout11.xml"/></Relationships>
</file>

<file path=ppt/slides/_rels/slide54.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54.xml"/><Relationship Id="rId1" Type="http://schemas.openxmlformats.org/officeDocument/2006/relationships/slideLayout" Target="../slideLayouts/slideLayout11.xml"/></Relationships>
</file>

<file path=ppt/slides/_rels/slide55.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55.xml"/><Relationship Id="rId1" Type="http://schemas.openxmlformats.org/officeDocument/2006/relationships/slideLayout" Target="../slideLayouts/slideLayout11.xml"/></Relationships>
</file>

<file path=ppt/slides/_rels/slide56.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56.xml"/><Relationship Id="rId1" Type="http://schemas.openxmlformats.org/officeDocument/2006/relationships/slideLayout" Target="../slideLayouts/slideLayout11.xml"/></Relationships>
</file>

<file path=ppt/slides/_rels/slide5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57.xml"/><Relationship Id="rId1" Type="http://schemas.openxmlformats.org/officeDocument/2006/relationships/slideLayout" Target="../slideLayouts/slideLayout11.xml"/></Relationships>
</file>

<file path=ppt/slides/_rels/slide58.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58.xml"/><Relationship Id="rId1" Type="http://schemas.openxmlformats.org/officeDocument/2006/relationships/slideLayout" Target="../slideLayouts/slideLayout11.xml"/></Relationships>
</file>

<file path=ppt/slides/_rels/slide59.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59.xml"/><Relationship Id="rId1" Type="http://schemas.openxmlformats.org/officeDocument/2006/relationships/slideLayout" Target="../slideLayouts/slideLayout11.xml"/></Relationships>
</file>

<file path=ppt/slides/_rels/slide60.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60.xml"/><Relationship Id="rId1" Type="http://schemas.openxmlformats.org/officeDocument/2006/relationships/slideLayout" Target="../slideLayouts/slideLayout11.xml"/></Relationships>
</file>

<file path=ppt/slides/_rels/slide61.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61.xml"/><Relationship Id="rId1" Type="http://schemas.openxmlformats.org/officeDocument/2006/relationships/slideLayout" Target="../slideLayouts/slideLayout11.xml"/></Relationships>
</file>

<file path=ppt/slides/_rels/slide6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62.xml"/><Relationship Id="rId1" Type="http://schemas.openxmlformats.org/officeDocument/2006/relationships/slideLayout" Target="../slideLayouts/slideLayout11.xml"/></Relationships>
</file>

<file path=ppt/slides/_rels/slide6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63.xml"/><Relationship Id="rId1" Type="http://schemas.openxmlformats.org/officeDocument/2006/relationships/slideLayout" Target="../slideLayouts/slideLayout11.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5.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5.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5.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5.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5.xml"/></Relationships>
</file>

<file path=ppt/slides/_rels/slide7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72.xml"/><Relationship Id="rId1" Type="http://schemas.openxmlformats.org/officeDocument/2006/relationships/slideLayout" Target="../slideLayouts/slideLayout5.xml"/><Relationship Id="rId4" Type="http://schemas.openxmlformats.org/officeDocument/2006/relationships/image" Target="../media/image34.png"/></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11.xml"/></Relationships>
</file>

<file path=ppt/slides/_rels/slide7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74.xml"/><Relationship Id="rId1" Type="http://schemas.openxmlformats.org/officeDocument/2006/relationships/slideLayout" Target="../slideLayouts/slideLayout10.xml"/></Relationships>
</file>

<file path=ppt/slides/_rels/slide7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75.xml"/><Relationship Id="rId1" Type="http://schemas.openxmlformats.org/officeDocument/2006/relationships/slideLayout" Target="../slideLayouts/slideLayout10.xml"/></Relationships>
</file>

<file path=ppt/slides/_rels/slide7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76.xml"/><Relationship Id="rId1" Type="http://schemas.openxmlformats.org/officeDocument/2006/relationships/slideLayout" Target="../slideLayouts/slideLayout10.xml"/></Relationships>
</file>

<file path=ppt/slides/_rels/slide7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77.xml"/><Relationship Id="rId1" Type="http://schemas.openxmlformats.org/officeDocument/2006/relationships/slideLayout" Target="../slideLayouts/slideLayout10.xml"/></Relationships>
</file>

<file path=ppt/slides/_rels/slide7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78.xml"/><Relationship Id="rId1" Type="http://schemas.openxmlformats.org/officeDocument/2006/relationships/slideLayout" Target="../slideLayouts/slideLayout10.xml"/></Relationships>
</file>

<file path=ppt/slides/_rels/slide7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79.xml"/><Relationship Id="rId1" Type="http://schemas.openxmlformats.org/officeDocument/2006/relationships/slideLayout" Target="../slideLayouts/slideLayout10.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5.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Calibri Light"/>
              </a:rPr>
              <a:t>MCT 7 A – </a:t>
            </a:r>
            <a:r>
              <a:rPr lang="ko-KR" altLang="en-US" dirty="0"/>
              <a:t>속단하기 </a:t>
            </a:r>
            <a:r>
              <a:rPr lang="en-US" altLang="ko-KR"/>
              <a:t>II</a:t>
            </a:r>
            <a:endParaRPr lang="en-US" dirty="0">
              <a:latin typeface="Calibri Light"/>
            </a:endParaRPr>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&amp; Park</a:t>
            </a:r>
            <a:r>
              <a:rPr lang="nl-NL" sz="1600" dirty="0">
                <a:solidFill>
                  <a:srgbClr val="004992"/>
                </a:solidFill>
              </a:rPr>
              <a:t> (10|21)</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23466414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급한 결론</a:t>
            </a:r>
            <a:endParaRPr lang="en-US" sz="3600">
              <a:latin typeface="+mn-lt"/>
              <a:ea typeface="+mn-ea"/>
              <a:cs typeface="+mn-cs"/>
            </a:endParaRPr>
          </a:p>
        </p:txBody>
      </p:sp>
      <p:sp>
        <p:nvSpPr>
          <p:cNvPr id="19458" name="Rectangle 3"/>
          <p:cNvSpPr>
            <a:spLocks noGrp="1" noChangeArrowheads="1"/>
          </p:cNvSpPr>
          <p:nvPr>
            <p:ph idx="1"/>
          </p:nvPr>
        </p:nvSpPr>
        <p:spPr>
          <a:noFill/>
        </p:spPr>
        <p:txBody>
          <a:bodyPr>
            <a:noAutofit/>
          </a:bodyPr>
          <a:lstStyle/>
          <a:p>
            <a:pPr algn="l" eaLnBrk="1" hangingPunct="1"/>
            <a:r>
              <a:rPr lang="ko-KR" altLang="en-US" sz="2400" dirty="0">
                <a:solidFill>
                  <a:srgbClr val="333333"/>
                </a:solidFill>
              </a:rPr>
              <a:t>우리는 종종 전체적인 진실을 모른 채 결론을 내리곤 합니다</a:t>
            </a:r>
            <a:r>
              <a:rPr lang="en-US" altLang="ko-KR" sz="2400" dirty="0">
                <a:solidFill>
                  <a:srgbClr val="333333"/>
                </a:solidFill>
              </a:rPr>
              <a:t>.</a:t>
            </a:r>
            <a:endParaRPr lang="en-US" altLang="de-DE" sz="2400" dirty="0">
              <a:solidFill>
                <a:srgbClr val="333333"/>
              </a:solidFill>
            </a:endParaRPr>
          </a:p>
          <a:p>
            <a:pPr marL="342900" indent="-342900" algn="l" eaLnBrk="1" hangingPunct="1">
              <a:buClr>
                <a:srgbClr val="333333"/>
              </a:buClr>
              <a:buFont typeface="WingDings"/>
              <a:buChar char=""/>
            </a:pPr>
            <a:r>
              <a:rPr lang="ko-KR" altLang="en-US" sz="2400" dirty="0">
                <a:solidFill>
                  <a:srgbClr val="333333"/>
                </a:solidFill>
              </a:rPr>
              <a:t>이유</a:t>
            </a:r>
            <a:r>
              <a:rPr lang="en-US" altLang="ko-KR" sz="2400" dirty="0">
                <a:solidFill>
                  <a:srgbClr val="333333"/>
                </a:solidFill>
              </a:rPr>
              <a:t>/</a:t>
            </a:r>
            <a:r>
              <a:rPr lang="ko-KR" altLang="en-US" sz="2400" dirty="0">
                <a:solidFill>
                  <a:srgbClr val="333333"/>
                </a:solidFill>
              </a:rPr>
              <a:t>이점</a:t>
            </a:r>
            <a:r>
              <a:rPr lang="en-US" altLang="de-DE" sz="2400" dirty="0">
                <a:solidFill>
                  <a:srgbClr val="333333"/>
                </a:solidFill>
              </a:rPr>
              <a:t>: </a:t>
            </a:r>
            <a:r>
              <a:rPr lang="en-US" altLang="de-DE" sz="2400" dirty="0">
                <a:solidFill>
                  <a:srgbClr val="004992"/>
                </a:solidFill>
              </a:rPr>
              <a:t>??? </a:t>
            </a:r>
            <a:r>
              <a:rPr lang="ko-KR" altLang="en-US" sz="2400" dirty="0">
                <a:solidFill>
                  <a:srgbClr val="FFFFFF"/>
                </a:solidFill>
              </a:rPr>
              <a:t>시간 절약</a:t>
            </a:r>
            <a:r>
              <a:rPr lang="en-US" altLang="ko-KR" sz="2400" dirty="0">
                <a:solidFill>
                  <a:srgbClr val="FFFFFF"/>
                </a:solidFill>
              </a:rPr>
              <a:t>, </a:t>
            </a:r>
            <a:r>
              <a:rPr lang="ko-KR" altLang="en-US" sz="2400" dirty="0">
                <a:solidFill>
                  <a:srgbClr val="FFFFFF"/>
                </a:solidFill>
              </a:rPr>
              <a:t>안전함을 느끼게 하거나</a:t>
            </a:r>
            <a:r>
              <a:rPr lang="en-US" altLang="ko-KR" sz="2400" dirty="0">
                <a:solidFill>
                  <a:srgbClr val="FFFFFF"/>
                </a:solidFill>
              </a:rPr>
              <a:t>, </a:t>
            </a:r>
            <a:r>
              <a:rPr lang="ko-KR" altLang="en-US" sz="2400" dirty="0">
                <a:solidFill>
                  <a:srgbClr val="FFFFFF"/>
                </a:solidFill>
              </a:rPr>
              <a:t>다른 사람에게 결단력있고 능력이 있는 것처럼 보일 수 있다</a:t>
            </a:r>
            <a:r>
              <a:rPr lang="en-US" altLang="de-DE" sz="2400" dirty="0">
                <a:solidFill>
                  <a:srgbClr val="FFFFFF"/>
                </a:solidFill>
              </a:rPr>
              <a:t> (“</a:t>
            </a:r>
            <a:r>
              <a:rPr lang="ko-KR" altLang="en-US" sz="2400" dirty="0">
                <a:solidFill>
                  <a:srgbClr val="FFFFFF"/>
                </a:solidFill>
              </a:rPr>
              <a:t>잘못된 결정이 결정을 내리지 않는 것보다 낫다</a:t>
            </a:r>
            <a:r>
              <a:rPr lang="en-US" altLang="de-DE" sz="2400" dirty="0">
                <a:solidFill>
                  <a:srgbClr val="FFFFFF"/>
                </a:solidFill>
              </a:rPr>
              <a:t>.”</a:t>
            </a:r>
          </a:p>
          <a:p>
            <a:pPr marL="342900" indent="-342900" algn="l" eaLnBrk="1" hangingPunct="1">
              <a:buClr>
                <a:srgbClr val="333333"/>
              </a:buClr>
              <a:buFont typeface="WingDings"/>
              <a:buChar char=""/>
            </a:pPr>
            <a:r>
              <a:rPr lang="ko-KR" altLang="en-US" sz="2400" dirty="0">
                <a:solidFill>
                  <a:srgbClr val="333333"/>
                </a:solidFill>
              </a:rPr>
              <a:t>손실</a:t>
            </a:r>
            <a:r>
              <a:rPr lang="en-US" altLang="de-DE" sz="2400" dirty="0">
                <a:solidFill>
                  <a:srgbClr val="333333"/>
                </a:solidFill>
              </a:rPr>
              <a:t>: </a:t>
            </a:r>
            <a:r>
              <a:rPr lang="en-US" altLang="de-DE" sz="2400" dirty="0">
                <a:solidFill>
                  <a:srgbClr val="004992"/>
                </a:solidFill>
              </a:rPr>
              <a:t>??? </a:t>
            </a:r>
            <a:r>
              <a:rPr lang="ko-KR" altLang="en-US" sz="2400" dirty="0">
                <a:solidFill>
                  <a:srgbClr val="FFFFFF"/>
                </a:solidFill>
              </a:rPr>
              <a:t>부정확하고 위험한 결정일 위험</a:t>
            </a:r>
            <a:r>
              <a:rPr lang="en-US" altLang="de-DE" sz="2400" dirty="0">
                <a:solidFill>
                  <a:srgbClr val="FFFFFF"/>
                </a:solidFill>
              </a:rPr>
              <a:t>...</a:t>
            </a:r>
          </a:p>
        </p:txBody>
      </p:sp>
      <p:sp>
        <p:nvSpPr>
          <p:cNvPr id="5" name="Footer Placeholder 4"/>
          <p:cNvSpPr>
            <a:spLocks noGrp="1"/>
          </p:cNvSpPr>
          <p:nvPr>
            <p:ph type="ftr" sz="quarter" idx="11"/>
          </p:nvPr>
        </p:nvSpPr>
        <p:spPr/>
        <p:txBody>
          <a:bodyPr/>
          <a:lstStyle/>
          <a:p>
            <a:pPr>
              <a:defRPr/>
            </a:pPr>
            <a:r>
              <a:rPr lang="ko-KR" altLang="en-US"/>
              <a:t>훈련 모듈 </a:t>
            </a:r>
            <a:r>
              <a:rPr lang="en-US" altLang="ko-KR"/>
              <a:t>7 – </a:t>
            </a:r>
            <a:r>
              <a:rPr lang="ko-KR" altLang="en-US"/>
              <a:t>속단하기 </a:t>
            </a:r>
            <a:r>
              <a:rPr lang="en-US" altLang="ko-KR"/>
              <a:t>II</a:t>
            </a:r>
            <a:endParaRPr lang="de-DE" altLang="ko-KR"/>
          </a:p>
        </p:txBody>
      </p:sp>
      <p:sp>
        <p:nvSpPr>
          <p:cNvPr id="6" name="Slide Number Placeholder 5"/>
          <p:cNvSpPr>
            <a:spLocks noGrp="1"/>
          </p:cNvSpPr>
          <p:nvPr>
            <p:ph type="sldNum" sz="quarter" idx="12"/>
          </p:nvPr>
        </p:nvSpPr>
        <p:spPr/>
        <p:txBody>
          <a:bodyPr/>
          <a:lstStyle/>
          <a:p>
            <a:fld id="{A44471A7-275E-49BA-B76F-2B101344F8CD}" type="slidenum">
              <a:rPr lang="ko-KR" altLang="de-DE" smtClean="0"/>
              <a:pPr/>
              <a:t>2</a:t>
            </a:fld>
            <a:endParaRPr lang="de-DE" altLang="ko-K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급한 결론</a:t>
            </a:r>
            <a:endParaRPr lang="en-US" sz="3600">
              <a:latin typeface="+mn-lt"/>
              <a:ea typeface="+mn-ea"/>
              <a:cs typeface="+mn-cs"/>
            </a:endParaRPr>
          </a:p>
        </p:txBody>
      </p:sp>
      <p:sp>
        <p:nvSpPr>
          <p:cNvPr id="19458" name="Rectangle 3"/>
          <p:cNvSpPr>
            <a:spLocks noGrp="1" noChangeArrowheads="1"/>
          </p:cNvSpPr>
          <p:nvPr>
            <p:ph idx="1"/>
          </p:nvPr>
        </p:nvSpPr>
        <p:spPr>
          <a:noFill/>
        </p:spPr>
        <p:txBody>
          <a:bodyPr>
            <a:noAutofit/>
          </a:bodyPr>
          <a:lstStyle/>
          <a:p>
            <a:pPr algn="l" eaLnBrk="1" hangingPunct="1"/>
            <a:r>
              <a:rPr lang="ko-KR" altLang="en-US" sz="2400" dirty="0">
                <a:solidFill>
                  <a:srgbClr val="333333"/>
                </a:solidFill>
              </a:rPr>
              <a:t>우리는 종종 전체적인 진실을 모른 채 결론을 내리곤 합니다</a:t>
            </a:r>
            <a:r>
              <a:rPr lang="en-US" altLang="ko-KR" sz="2400" dirty="0">
                <a:solidFill>
                  <a:srgbClr val="333333"/>
                </a:solidFill>
              </a:rPr>
              <a:t>.</a:t>
            </a:r>
            <a:endParaRPr lang="en-US" altLang="de-DE" sz="2400" dirty="0">
              <a:solidFill>
                <a:srgbClr val="333333"/>
              </a:solidFill>
            </a:endParaRPr>
          </a:p>
          <a:p>
            <a:pPr marL="342900" indent="-342900" algn="l" eaLnBrk="1" hangingPunct="1">
              <a:buClr>
                <a:srgbClr val="000000"/>
              </a:buClr>
              <a:buFont typeface="WingDings"/>
              <a:buChar char=""/>
            </a:pPr>
            <a:r>
              <a:rPr lang="ko-KR" altLang="en-US" sz="2400" dirty="0">
                <a:solidFill>
                  <a:srgbClr val="333333"/>
                </a:solidFill>
              </a:rPr>
              <a:t>이유</a:t>
            </a:r>
            <a:r>
              <a:rPr lang="en-US" altLang="ko-KR" sz="2400" dirty="0">
                <a:solidFill>
                  <a:srgbClr val="333333"/>
                </a:solidFill>
              </a:rPr>
              <a:t>/</a:t>
            </a:r>
            <a:r>
              <a:rPr lang="ko-KR" altLang="en-US" sz="2400" dirty="0">
                <a:solidFill>
                  <a:srgbClr val="333333"/>
                </a:solidFill>
              </a:rPr>
              <a:t>이점</a:t>
            </a:r>
            <a:r>
              <a:rPr lang="en-US" altLang="de-DE" sz="2400" dirty="0">
                <a:solidFill>
                  <a:srgbClr val="333333"/>
                </a:solidFill>
              </a:rPr>
              <a:t>: </a:t>
            </a:r>
            <a:r>
              <a:rPr lang="ko-KR" altLang="en-US" sz="2400" dirty="0">
                <a:solidFill>
                  <a:srgbClr val="004992"/>
                </a:solidFill>
              </a:rPr>
              <a:t>시간 절약</a:t>
            </a:r>
            <a:r>
              <a:rPr lang="en-US" altLang="ko-KR" sz="2400" dirty="0">
                <a:solidFill>
                  <a:srgbClr val="004992"/>
                </a:solidFill>
              </a:rPr>
              <a:t>, </a:t>
            </a:r>
            <a:r>
              <a:rPr lang="ko-KR" altLang="en-US" sz="2400" dirty="0">
                <a:solidFill>
                  <a:srgbClr val="004992"/>
                </a:solidFill>
              </a:rPr>
              <a:t>안전함을 느끼게 하거나</a:t>
            </a:r>
            <a:r>
              <a:rPr lang="en-US" altLang="ko-KR" sz="2400" dirty="0">
                <a:solidFill>
                  <a:srgbClr val="004992"/>
                </a:solidFill>
              </a:rPr>
              <a:t>, </a:t>
            </a:r>
            <a:r>
              <a:rPr lang="ko-KR" altLang="en-US" sz="2400" dirty="0">
                <a:solidFill>
                  <a:srgbClr val="004992"/>
                </a:solidFill>
              </a:rPr>
              <a:t>다른 사람에게 결단력있고 능력이 있는 것처럼 보일 수 있다</a:t>
            </a:r>
            <a:r>
              <a:rPr lang="en-US" altLang="de-DE" sz="2400" dirty="0">
                <a:solidFill>
                  <a:srgbClr val="004992"/>
                </a:solidFill>
              </a:rPr>
              <a:t> (“</a:t>
            </a:r>
            <a:r>
              <a:rPr lang="ko-KR" altLang="en-US" sz="2400" dirty="0">
                <a:solidFill>
                  <a:srgbClr val="004992"/>
                </a:solidFill>
              </a:rPr>
              <a:t>잘못된 결정이 결정을 내리지 않는 것보다 낫다</a:t>
            </a:r>
            <a:r>
              <a:rPr lang="en-US" altLang="de-DE" sz="2400" dirty="0">
                <a:solidFill>
                  <a:srgbClr val="004992"/>
                </a:solidFill>
              </a:rPr>
              <a:t>.”)</a:t>
            </a:r>
          </a:p>
          <a:p>
            <a:pPr marL="342900" indent="-342900" algn="l" eaLnBrk="1" hangingPunct="1">
              <a:buClr>
                <a:srgbClr val="333333"/>
              </a:buClr>
              <a:buFont typeface="WingDings"/>
              <a:buChar char=""/>
            </a:pPr>
            <a:r>
              <a:rPr lang="ko-KR" altLang="en-US" sz="2400" dirty="0">
                <a:solidFill>
                  <a:srgbClr val="333333"/>
                </a:solidFill>
              </a:rPr>
              <a:t>손실</a:t>
            </a:r>
            <a:r>
              <a:rPr lang="en-US" altLang="de-DE" sz="2400" dirty="0">
                <a:solidFill>
                  <a:srgbClr val="333333"/>
                </a:solidFill>
              </a:rPr>
              <a:t>: </a:t>
            </a:r>
            <a:r>
              <a:rPr lang="en-US" altLang="de-DE" sz="2400" dirty="0">
                <a:solidFill>
                  <a:srgbClr val="004992"/>
                </a:solidFill>
              </a:rPr>
              <a:t>??? </a:t>
            </a:r>
            <a:r>
              <a:rPr lang="ko-KR" altLang="en-US" sz="2400" dirty="0">
                <a:solidFill>
                  <a:srgbClr val="FFFFFF"/>
                </a:solidFill>
              </a:rPr>
              <a:t>부정확하고 위험한 결정일 위험</a:t>
            </a:r>
            <a:r>
              <a:rPr lang="en-US" altLang="de-DE" sz="2400" dirty="0">
                <a:solidFill>
                  <a:srgbClr val="FFFFFF"/>
                </a:solidFill>
              </a:rPr>
              <a:t>...</a:t>
            </a:r>
          </a:p>
        </p:txBody>
      </p:sp>
      <p:sp>
        <p:nvSpPr>
          <p:cNvPr id="5" name="Footer Placeholder 4"/>
          <p:cNvSpPr>
            <a:spLocks noGrp="1"/>
          </p:cNvSpPr>
          <p:nvPr>
            <p:ph type="ftr" sz="quarter" idx="11"/>
          </p:nvPr>
        </p:nvSpPr>
        <p:spPr/>
        <p:txBody>
          <a:bodyPr/>
          <a:lstStyle/>
          <a:p>
            <a:pPr>
              <a:defRPr/>
            </a:pPr>
            <a:r>
              <a:rPr lang="ko-KR" altLang="en-US"/>
              <a:t>훈련 모듈 </a:t>
            </a:r>
            <a:r>
              <a:rPr lang="en-US" altLang="ko-KR"/>
              <a:t>7 – </a:t>
            </a:r>
            <a:r>
              <a:rPr lang="ko-KR" altLang="en-US"/>
              <a:t>속단하기 </a:t>
            </a:r>
            <a:r>
              <a:rPr lang="en-US" altLang="ko-KR"/>
              <a:t>II</a:t>
            </a:r>
            <a:endParaRPr lang="de-DE" altLang="ko-KR"/>
          </a:p>
        </p:txBody>
      </p:sp>
      <p:sp>
        <p:nvSpPr>
          <p:cNvPr id="6" name="Slide Number Placeholder 5"/>
          <p:cNvSpPr>
            <a:spLocks noGrp="1"/>
          </p:cNvSpPr>
          <p:nvPr>
            <p:ph type="sldNum" sz="quarter" idx="12"/>
          </p:nvPr>
        </p:nvSpPr>
        <p:spPr/>
        <p:txBody>
          <a:bodyPr/>
          <a:lstStyle/>
          <a:p>
            <a:fld id="{A44471A7-275E-49BA-B76F-2B101344F8CD}" type="slidenum">
              <a:rPr lang="ko-KR" altLang="de-DE" smtClean="0"/>
              <a:pPr/>
              <a:t>3</a:t>
            </a:fld>
            <a:endParaRPr lang="de-DE" altLang="ko-KR"/>
          </a:p>
        </p:txBody>
      </p:sp>
    </p:spTree>
    <p:extLst>
      <p:ext uri="{BB962C8B-B14F-4D97-AF65-F5344CB8AC3E}">
        <p14:creationId xmlns:p14="http://schemas.microsoft.com/office/powerpoint/2010/main" val="38160663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급한 결론</a:t>
            </a:r>
            <a:endParaRPr lang="en-US" sz="3600">
              <a:latin typeface="+mn-lt"/>
              <a:ea typeface="+mn-ea"/>
              <a:cs typeface="+mn-cs"/>
            </a:endParaRPr>
          </a:p>
        </p:txBody>
      </p:sp>
      <p:sp>
        <p:nvSpPr>
          <p:cNvPr id="19458" name="Rectangle 3"/>
          <p:cNvSpPr>
            <a:spLocks noGrp="1" noChangeArrowheads="1"/>
          </p:cNvSpPr>
          <p:nvPr>
            <p:ph idx="1"/>
          </p:nvPr>
        </p:nvSpPr>
        <p:spPr>
          <a:noFill/>
        </p:spPr>
        <p:txBody>
          <a:bodyPr>
            <a:noAutofit/>
          </a:bodyPr>
          <a:lstStyle/>
          <a:p>
            <a:pPr algn="l" eaLnBrk="1" hangingPunct="1"/>
            <a:r>
              <a:rPr lang="ko-KR" altLang="en-US" sz="2400" dirty="0">
                <a:solidFill>
                  <a:srgbClr val="333333"/>
                </a:solidFill>
              </a:rPr>
              <a:t>우리는 종종 전체적인 진실을 모른 채 결론을 내리곤 합니다</a:t>
            </a:r>
            <a:r>
              <a:rPr lang="en-US" altLang="ko-KR" sz="2400" dirty="0">
                <a:solidFill>
                  <a:srgbClr val="333333"/>
                </a:solidFill>
              </a:rPr>
              <a:t>.</a:t>
            </a:r>
            <a:endParaRPr lang="en-US" altLang="de-DE" sz="2400" dirty="0">
              <a:solidFill>
                <a:srgbClr val="333333"/>
              </a:solidFill>
            </a:endParaRPr>
          </a:p>
          <a:p>
            <a:pPr marL="342900" indent="-342900" algn="l" eaLnBrk="1" hangingPunct="1">
              <a:buClr>
                <a:srgbClr val="000000"/>
              </a:buClr>
              <a:buFont typeface="WingDings"/>
              <a:buChar char=""/>
            </a:pPr>
            <a:r>
              <a:rPr lang="ko-KR" altLang="en-US" sz="2400" dirty="0">
                <a:solidFill>
                  <a:srgbClr val="333333"/>
                </a:solidFill>
              </a:rPr>
              <a:t>이유</a:t>
            </a:r>
            <a:r>
              <a:rPr lang="en-US" altLang="ko-KR" sz="2400" dirty="0">
                <a:solidFill>
                  <a:srgbClr val="333333"/>
                </a:solidFill>
              </a:rPr>
              <a:t>/</a:t>
            </a:r>
            <a:r>
              <a:rPr lang="ko-KR" altLang="en-US" sz="2400" dirty="0">
                <a:solidFill>
                  <a:srgbClr val="333333"/>
                </a:solidFill>
              </a:rPr>
              <a:t>이점</a:t>
            </a:r>
            <a:r>
              <a:rPr lang="en-US" altLang="de-DE" sz="2400" dirty="0">
                <a:solidFill>
                  <a:srgbClr val="333333"/>
                </a:solidFill>
              </a:rPr>
              <a:t>: </a:t>
            </a:r>
            <a:r>
              <a:rPr lang="ko-KR" altLang="en-US" sz="2400" dirty="0">
                <a:solidFill>
                  <a:srgbClr val="004992"/>
                </a:solidFill>
              </a:rPr>
              <a:t>시간 절약</a:t>
            </a:r>
            <a:r>
              <a:rPr lang="en-US" altLang="ko-KR" sz="2400" dirty="0">
                <a:solidFill>
                  <a:srgbClr val="004992"/>
                </a:solidFill>
              </a:rPr>
              <a:t>, </a:t>
            </a:r>
            <a:r>
              <a:rPr lang="ko-KR" altLang="en-US" sz="2400" dirty="0">
                <a:solidFill>
                  <a:srgbClr val="004992"/>
                </a:solidFill>
              </a:rPr>
              <a:t>안전함을 느끼게 하거나</a:t>
            </a:r>
            <a:r>
              <a:rPr lang="en-US" altLang="ko-KR" sz="2400" dirty="0">
                <a:solidFill>
                  <a:srgbClr val="004992"/>
                </a:solidFill>
              </a:rPr>
              <a:t>, </a:t>
            </a:r>
            <a:r>
              <a:rPr lang="ko-KR" altLang="en-US" sz="2400" dirty="0">
                <a:solidFill>
                  <a:srgbClr val="004992"/>
                </a:solidFill>
              </a:rPr>
              <a:t>다른 사람에게 결단력있고 능력이 있는 것처럼 보일 수 </a:t>
            </a:r>
            <a:r>
              <a:rPr lang="ko-KR" altLang="en-US" sz="2400">
                <a:solidFill>
                  <a:srgbClr val="004992"/>
                </a:solidFill>
              </a:rPr>
              <a:t>있다</a:t>
            </a:r>
            <a:r>
              <a:rPr lang="en-US" altLang="de-DE" sz="2400">
                <a:solidFill>
                  <a:srgbClr val="004992"/>
                </a:solidFill>
              </a:rPr>
              <a:t> (“</a:t>
            </a:r>
            <a:r>
              <a:rPr lang="ko-KR" altLang="en-US" sz="2400">
                <a:solidFill>
                  <a:srgbClr val="004992"/>
                </a:solidFill>
              </a:rPr>
              <a:t>잘못된 </a:t>
            </a:r>
            <a:r>
              <a:rPr lang="ko-KR" altLang="en-US" sz="2400" dirty="0">
                <a:solidFill>
                  <a:srgbClr val="004992"/>
                </a:solidFill>
              </a:rPr>
              <a:t>결정이 결정을 내리지 않는 것보다 </a:t>
            </a:r>
            <a:r>
              <a:rPr lang="ko-KR" altLang="en-US" sz="2400">
                <a:solidFill>
                  <a:srgbClr val="004992"/>
                </a:solidFill>
              </a:rPr>
              <a:t>낫다</a:t>
            </a:r>
            <a:r>
              <a:rPr lang="en-US" altLang="de-DE" sz="2400">
                <a:solidFill>
                  <a:srgbClr val="004992"/>
                </a:solidFill>
              </a:rPr>
              <a:t>.”)</a:t>
            </a:r>
            <a:endParaRPr lang="en-US" altLang="de-DE" sz="2400" dirty="0">
              <a:solidFill>
                <a:srgbClr val="004992"/>
              </a:solidFill>
            </a:endParaRPr>
          </a:p>
          <a:p>
            <a:pPr marL="342900" indent="-342900" algn="l" eaLnBrk="1" hangingPunct="1">
              <a:buClr>
                <a:srgbClr val="333333"/>
              </a:buClr>
              <a:buFont typeface="WingDings"/>
              <a:buChar char=""/>
            </a:pPr>
            <a:r>
              <a:rPr lang="ko-KR" altLang="en-US" sz="2400" dirty="0">
                <a:solidFill>
                  <a:srgbClr val="333333"/>
                </a:solidFill>
              </a:rPr>
              <a:t>손실</a:t>
            </a:r>
            <a:r>
              <a:rPr lang="en-US" altLang="de-DE" sz="2400" dirty="0">
                <a:solidFill>
                  <a:srgbClr val="333333"/>
                </a:solidFill>
              </a:rPr>
              <a:t>: </a:t>
            </a:r>
            <a:r>
              <a:rPr lang="ko-KR" altLang="en-US" sz="2400" dirty="0">
                <a:solidFill>
                  <a:srgbClr val="004992"/>
                </a:solidFill>
              </a:rPr>
              <a:t>부정확하고 위험한 결정일 위험</a:t>
            </a:r>
            <a:r>
              <a:rPr lang="en-US" altLang="de-DE" sz="2400" dirty="0">
                <a:solidFill>
                  <a:srgbClr val="004992"/>
                </a:solidFill>
              </a:rPr>
              <a:t>...</a:t>
            </a:r>
          </a:p>
        </p:txBody>
      </p:sp>
      <p:sp>
        <p:nvSpPr>
          <p:cNvPr id="5" name="Footer Placeholder 4"/>
          <p:cNvSpPr>
            <a:spLocks noGrp="1"/>
          </p:cNvSpPr>
          <p:nvPr>
            <p:ph type="ftr" sz="quarter" idx="11"/>
          </p:nvPr>
        </p:nvSpPr>
        <p:spPr/>
        <p:txBody>
          <a:bodyPr/>
          <a:lstStyle/>
          <a:p>
            <a:pPr>
              <a:defRPr/>
            </a:pPr>
            <a:r>
              <a:rPr lang="ko-KR" altLang="en-US"/>
              <a:t>훈련 모듈 </a:t>
            </a:r>
            <a:r>
              <a:rPr lang="en-US" altLang="ko-KR"/>
              <a:t>7 – </a:t>
            </a:r>
            <a:r>
              <a:rPr lang="ko-KR" altLang="en-US"/>
              <a:t>속단하기 </a:t>
            </a:r>
            <a:r>
              <a:rPr lang="en-US" altLang="ko-KR"/>
              <a:t>II</a:t>
            </a:r>
            <a:endParaRPr lang="de-DE" altLang="ko-KR"/>
          </a:p>
        </p:txBody>
      </p:sp>
      <p:sp>
        <p:nvSpPr>
          <p:cNvPr id="6" name="Slide Number Placeholder 5"/>
          <p:cNvSpPr>
            <a:spLocks noGrp="1"/>
          </p:cNvSpPr>
          <p:nvPr>
            <p:ph type="sldNum" sz="quarter" idx="12"/>
          </p:nvPr>
        </p:nvSpPr>
        <p:spPr/>
        <p:txBody>
          <a:bodyPr/>
          <a:lstStyle/>
          <a:p>
            <a:fld id="{A44471A7-275E-49BA-B76F-2B101344F8CD}" type="slidenum">
              <a:rPr lang="ko-KR" altLang="de-DE" smtClean="0"/>
              <a:pPr/>
              <a:t>4</a:t>
            </a:fld>
            <a:endParaRPr lang="de-DE" altLang="ko-KR"/>
          </a:p>
        </p:txBody>
      </p:sp>
    </p:spTree>
    <p:extLst>
      <p:ext uri="{BB962C8B-B14F-4D97-AF65-F5344CB8AC3E}">
        <p14:creationId xmlns:p14="http://schemas.microsoft.com/office/powerpoint/2010/main" val="19652535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008931"/>
          </a:xfrm>
        </p:spPr>
        <p:txBody>
          <a:bodyPr vert="horz" lIns="0" tIns="0" rIns="0" bIns="0" rtlCol="0" anchor="t">
            <a:spAutoFit/>
          </a:bodyPr>
          <a:lstStyle/>
          <a:p>
            <a:pPr lvl="0">
              <a:lnSpc>
                <a:spcPct val="105000"/>
              </a:lnSpc>
              <a:spcBef>
                <a:spcPts val="1999"/>
              </a:spcBef>
            </a:pPr>
            <a:r>
              <a:rPr lang="ko-KR" altLang="en-US" sz="3600">
                <a:solidFill>
                  <a:srgbClr val="004992"/>
                </a:solidFill>
                <a:latin typeface="+mn-lt"/>
                <a:ea typeface="+mn-ea"/>
                <a:cs typeface="+mn-cs"/>
              </a:rPr>
              <a:t>속단하는 것</a:t>
            </a:r>
            <a:br>
              <a:rPr lang="ko-KR" altLang="en-US" sz="3600">
                <a:solidFill>
                  <a:srgbClr val="004992"/>
                </a:solidFill>
                <a:latin typeface="+mn-lt"/>
                <a:ea typeface="+mn-ea"/>
                <a:cs typeface="+mn-cs"/>
              </a:rPr>
            </a:br>
            <a:r>
              <a:rPr lang="ko-KR" altLang="en-US">
                <a:solidFill>
                  <a:srgbClr val="004992"/>
                </a:solidFill>
                <a:latin typeface="+mn-lt"/>
                <a:ea typeface="+mn-ea"/>
                <a:cs typeface="+mn-cs"/>
              </a:rPr>
              <a:t>어떤 종류의 상황에서 우리는 전체적인 진실을 모르고 결론을 내리는가</a:t>
            </a:r>
            <a:r>
              <a:rPr lang="en-US" altLang="ko-KR">
                <a:solidFill>
                  <a:srgbClr val="004992"/>
                </a:solidFill>
                <a:latin typeface="+mn-lt"/>
                <a:ea typeface="+mn-ea"/>
                <a:cs typeface="+mn-cs"/>
              </a:rPr>
              <a:t>?</a:t>
            </a:r>
            <a:endParaRPr lang="en-US" dirty="0">
              <a:solidFill>
                <a:srgbClr val="004992"/>
              </a:solidFill>
              <a:latin typeface="+mn-lt"/>
              <a:ea typeface="+mn-ea"/>
              <a:cs typeface="+mn-cs"/>
            </a:endParaRPr>
          </a:p>
        </p:txBody>
      </p:sp>
      <p:graphicFrame>
        <p:nvGraphicFramePr>
          <p:cNvPr id="7" name="Group 27"/>
          <p:cNvGraphicFramePr>
            <a:graphicFrameLocks noGrp="1"/>
          </p:cNvGraphicFramePr>
          <p:nvPr>
            <p:extLst>
              <p:ext uri="{D42A27DB-BD31-4B8C-83A1-F6EECF244321}">
                <p14:modId xmlns:p14="http://schemas.microsoft.com/office/powerpoint/2010/main" val="499693050"/>
              </p:ext>
            </p:extLst>
          </p:nvPr>
        </p:nvGraphicFramePr>
        <p:xfrm>
          <a:off x="408955" y="2416737"/>
          <a:ext cx="11376000" cy="3200400"/>
        </p:xfrm>
        <a:graphic>
          <a:graphicData uri="http://schemas.openxmlformats.org/drawingml/2006/table">
            <a:tbl>
              <a:tblPr>
                <a:tableStyleId>{21E4AEA4-8DFA-4A89-87EB-49C32662AFE0}</a:tableStyleId>
              </a:tblPr>
              <a:tblGrid>
                <a:gridCol w="4550400">
                  <a:extLst>
                    <a:ext uri="{9D8B030D-6E8A-4147-A177-3AD203B41FA5}">
                      <a16:colId xmlns:a16="http://schemas.microsoft.com/office/drawing/2014/main" val="20000"/>
                    </a:ext>
                  </a:extLst>
                </a:gridCol>
                <a:gridCol w="6825600">
                  <a:extLst>
                    <a:ext uri="{9D8B030D-6E8A-4147-A177-3AD203B41FA5}">
                      <a16:colId xmlns:a16="http://schemas.microsoft.com/office/drawing/2014/main" val="20001"/>
                    </a:ext>
                  </a:extLst>
                </a:gridCol>
              </a:tblGrid>
              <a:tr h="4572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ko-KR" altLang="en-US" sz="2000" b="0" i="0" u="none" strike="noStrike" cap="none" normalizeH="0" baseline="0" dirty="0">
                          <a:ln>
                            <a:noFill/>
                          </a:ln>
                          <a:solidFill>
                            <a:srgbClr val="000000"/>
                          </a:solidFill>
                          <a:effectLst/>
                          <a:latin typeface="+mn-lt"/>
                          <a:ea typeface="+mn-ea"/>
                          <a:cs typeface="+mn-cs"/>
                        </a:rPr>
                        <a:t>언제</a:t>
                      </a:r>
                      <a:r>
                        <a:rPr kumimoji="0" lang="en-US" altLang="ko-KR" sz="2000" b="0" i="0" u="none" strike="noStrike" cap="none" normalizeH="0" baseline="0" dirty="0">
                          <a:ln>
                            <a:noFill/>
                          </a:ln>
                          <a:solidFill>
                            <a:srgbClr val="000000"/>
                          </a:solidFill>
                          <a:effectLst/>
                          <a:latin typeface="+mn-lt"/>
                          <a:ea typeface="+mn-ea"/>
                          <a:cs typeface="+mn-cs"/>
                        </a:rPr>
                        <a:t>?</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ko-KR" altLang="en-US" sz="2000" b="0" i="0" u="none" strike="noStrike" cap="none" normalizeH="0" baseline="0">
                          <a:ln>
                            <a:noFill/>
                          </a:ln>
                          <a:solidFill>
                            <a:srgbClr val="000000"/>
                          </a:solidFill>
                          <a:effectLst/>
                          <a:latin typeface="+mn-lt"/>
                          <a:ea typeface="+mn-ea"/>
                          <a:cs typeface="+mn-cs"/>
                        </a:rPr>
                        <a:t>예제</a:t>
                      </a:r>
                      <a:endParaRPr kumimoji="0" lang="de-DE" sz="2000" b="0" i="0" u="none" strike="noStrike" cap="none" normalizeH="0" baseline="0">
                        <a:ln>
                          <a:noFill/>
                        </a:ln>
                        <a:solidFill>
                          <a:srgbClr val="000000"/>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9144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altLang="ko-KR" sz="2000" b="0" i="0" u="none" strike="noStrike" cap="none" normalizeH="0" baseline="0">
                          <a:ln>
                            <a:noFill/>
                          </a:ln>
                          <a:solidFill>
                            <a:srgbClr val="333333"/>
                          </a:solidFill>
                          <a:effectLst/>
                          <a:latin typeface="+mn-lt"/>
                          <a:ea typeface="+mn-ea"/>
                          <a:cs typeface="+mn-cs"/>
                        </a:rPr>
                        <a:t>...</a:t>
                      </a:r>
                      <a:r>
                        <a:rPr kumimoji="0" lang="ko-KR" altLang="en-US" sz="2000" b="0" i="0" u="none" strike="noStrike" cap="none" normalizeH="0" baseline="0">
                          <a:ln>
                            <a:noFill/>
                          </a:ln>
                          <a:solidFill>
                            <a:srgbClr val="333333"/>
                          </a:solidFill>
                          <a:effectLst/>
                          <a:latin typeface="+mn-lt"/>
                          <a:ea typeface="+mn-ea"/>
                          <a:cs typeface="+mn-cs"/>
                        </a:rPr>
                        <a:t>우리가 정보의 접근에 한계가 있을 때</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9144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altLang="ko-KR" sz="2000" b="0" i="0" u="none" strike="noStrike" cap="none" normalizeH="0" baseline="0">
                          <a:ln>
                            <a:noFill/>
                          </a:ln>
                          <a:solidFill>
                            <a:srgbClr val="333333"/>
                          </a:solidFill>
                          <a:effectLst/>
                          <a:latin typeface="+mn-lt"/>
                          <a:ea typeface="+mn-ea"/>
                          <a:cs typeface="+mn-cs"/>
                        </a:rPr>
                        <a:t>...</a:t>
                      </a:r>
                      <a:r>
                        <a:rPr kumimoji="0" lang="ko-KR" altLang="en-US" sz="2000" b="0" i="0" u="none" strike="noStrike" cap="none" normalizeH="0" baseline="0">
                          <a:ln>
                            <a:noFill/>
                          </a:ln>
                          <a:solidFill>
                            <a:srgbClr val="333333"/>
                          </a:solidFill>
                          <a:effectLst/>
                          <a:latin typeface="+mn-lt"/>
                          <a:ea typeface="+mn-ea"/>
                          <a:cs typeface="+mn-cs"/>
                        </a:rPr>
                        <a:t>우리가 일반화할 수 있는 어떤 사전 경험을 한 적이 있을 때</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9144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altLang="ko-KR" sz="2000" b="0" i="0" u="none" strike="noStrike" cap="none" normalizeH="0" baseline="0">
                          <a:ln>
                            <a:noFill/>
                          </a:ln>
                          <a:solidFill>
                            <a:srgbClr val="333333"/>
                          </a:solidFill>
                          <a:effectLst/>
                          <a:latin typeface="+mn-lt"/>
                          <a:ea typeface="+mn-ea"/>
                          <a:cs typeface="+mn-cs"/>
                        </a:rPr>
                        <a:t>...</a:t>
                      </a:r>
                      <a:r>
                        <a:rPr kumimoji="0" lang="ko-KR" altLang="en-US" sz="2000" b="0" i="0" u="none" strike="noStrike" cap="none" normalizeH="0" baseline="0">
                          <a:ln>
                            <a:noFill/>
                          </a:ln>
                          <a:solidFill>
                            <a:srgbClr val="333333"/>
                          </a:solidFill>
                          <a:effectLst/>
                          <a:latin typeface="+mn-lt"/>
                          <a:ea typeface="+mn-ea"/>
                          <a:cs typeface="+mn-cs"/>
                        </a:rPr>
                        <a:t>그 결정이 실로 중요하지 않을 때</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dirty="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5" name="Footer Placeholder 4"/>
          <p:cNvSpPr>
            <a:spLocks noGrp="1"/>
          </p:cNvSpPr>
          <p:nvPr>
            <p:ph type="ftr" sz="quarter" idx="11"/>
          </p:nvPr>
        </p:nvSpPr>
        <p:spPr/>
        <p:txBody>
          <a:bodyPr/>
          <a:lstStyle/>
          <a:p>
            <a:pPr>
              <a:defRPr/>
            </a:pPr>
            <a:r>
              <a:rPr lang="ko-KR" altLang="en-US"/>
              <a:t>훈련 모듈 </a:t>
            </a:r>
            <a:r>
              <a:rPr lang="en-US" altLang="ko-KR"/>
              <a:t>7 – </a:t>
            </a:r>
            <a:r>
              <a:rPr lang="ko-KR" altLang="en-US"/>
              <a:t>속단하기 </a:t>
            </a:r>
            <a:r>
              <a:rPr lang="en-US" altLang="ko-KR"/>
              <a:t>II</a:t>
            </a:r>
            <a:endParaRPr lang="de-DE" altLang="ko-KR"/>
          </a:p>
        </p:txBody>
      </p:sp>
      <p:sp>
        <p:nvSpPr>
          <p:cNvPr id="6" name="Slide Number Placeholder 5"/>
          <p:cNvSpPr>
            <a:spLocks noGrp="1"/>
          </p:cNvSpPr>
          <p:nvPr>
            <p:ph type="sldNum" sz="quarter" idx="12"/>
          </p:nvPr>
        </p:nvSpPr>
        <p:spPr/>
        <p:txBody>
          <a:bodyPr/>
          <a:lstStyle/>
          <a:p>
            <a:fld id="{1D107B26-C58B-4F39-A909-08EC8D8124B5}" type="slidenum">
              <a:rPr lang="ko-KR" altLang="de-DE" smtClean="0"/>
              <a:pPr/>
              <a:t>5</a:t>
            </a:fld>
            <a:endParaRPr lang="de-DE" altLang="ko-K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008931"/>
          </a:xfrm>
        </p:spPr>
        <p:txBody>
          <a:bodyPr vert="horz" lIns="0" tIns="0" rIns="0" bIns="0" rtlCol="0" anchor="t">
            <a:spAutoFit/>
          </a:bodyPr>
          <a:lstStyle/>
          <a:p>
            <a:pPr lvl="0">
              <a:lnSpc>
                <a:spcPct val="105000"/>
              </a:lnSpc>
              <a:spcBef>
                <a:spcPts val="1999"/>
              </a:spcBef>
            </a:pPr>
            <a:r>
              <a:rPr lang="ko-KR" altLang="en-US" sz="3600">
                <a:solidFill>
                  <a:srgbClr val="004992"/>
                </a:solidFill>
                <a:latin typeface="+mn-lt"/>
                <a:ea typeface="+mn-ea"/>
                <a:cs typeface="+mn-cs"/>
              </a:rPr>
              <a:t>속단하는 것</a:t>
            </a:r>
            <a:br>
              <a:rPr lang="ko-KR" altLang="en-US" sz="3600">
                <a:solidFill>
                  <a:srgbClr val="004992"/>
                </a:solidFill>
                <a:latin typeface="+mn-lt"/>
                <a:ea typeface="+mn-ea"/>
                <a:cs typeface="+mn-cs"/>
              </a:rPr>
            </a:br>
            <a:r>
              <a:rPr lang="ko-KR" altLang="en-US">
                <a:solidFill>
                  <a:srgbClr val="004992"/>
                </a:solidFill>
                <a:latin typeface="+mn-lt"/>
                <a:ea typeface="+mn-ea"/>
                <a:cs typeface="+mn-cs"/>
              </a:rPr>
              <a:t>어떤 종류의 상황에서 우리는 전체적인 진실을 모르고 결론을 내리는가</a:t>
            </a:r>
            <a:r>
              <a:rPr lang="en-US" altLang="ko-KR">
                <a:solidFill>
                  <a:srgbClr val="004992"/>
                </a:solidFill>
                <a:latin typeface="+mn-lt"/>
                <a:ea typeface="+mn-ea"/>
                <a:cs typeface="+mn-cs"/>
              </a:rPr>
              <a:t>?</a:t>
            </a:r>
            <a:endParaRPr lang="en-US" dirty="0">
              <a:solidFill>
                <a:srgbClr val="004992"/>
              </a:solidFill>
              <a:latin typeface="+mn-lt"/>
              <a:ea typeface="+mn-ea"/>
              <a:cs typeface="+mn-cs"/>
            </a:endParaRPr>
          </a:p>
        </p:txBody>
      </p:sp>
      <p:graphicFrame>
        <p:nvGraphicFramePr>
          <p:cNvPr id="7" name="Group 27"/>
          <p:cNvGraphicFramePr>
            <a:graphicFrameLocks noGrp="1"/>
          </p:cNvGraphicFramePr>
          <p:nvPr>
            <p:extLst>
              <p:ext uri="{D42A27DB-BD31-4B8C-83A1-F6EECF244321}">
                <p14:modId xmlns:p14="http://schemas.microsoft.com/office/powerpoint/2010/main" val="2546380641"/>
              </p:ext>
            </p:extLst>
          </p:nvPr>
        </p:nvGraphicFramePr>
        <p:xfrm>
          <a:off x="408955" y="2416737"/>
          <a:ext cx="11376000" cy="3200400"/>
        </p:xfrm>
        <a:graphic>
          <a:graphicData uri="http://schemas.openxmlformats.org/drawingml/2006/table">
            <a:tbl>
              <a:tblPr>
                <a:tableStyleId>{21E4AEA4-8DFA-4A89-87EB-49C32662AFE0}</a:tableStyleId>
              </a:tblPr>
              <a:tblGrid>
                <a:gridCol w="4550400">
                  <a:extLst>
                    <a:ext uri="{9D8B030D-6E8A-4147-A177-3AD203B41FA5}">
                      <a16:colId xmlns:a16="http://schemas.microsoft.com/office/drawing/2014/main" val="20000"/>
                    </a:ext>
                  </a:extLst>
                </a:gridCol>
                <a:gridCol w="6825600">
                  <a:extLst>
                    <a:ext uri="{9D8B030D-6E8A-4147-A177-3AD203B41FA5}">
                      <a16:colId xmlns:a16="http://schemas.microsoft.com/office/drawing/2014/main" val="20001"/>
                    </a:ext>
                  </a:extLst>
                </a:gridCol>
              </a:tblGrid>
              <a:tr h="4572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ko-KR" altLang="en-US" sz="2000" b="0" i="0" u="none" strike="noStrike" cap="none" normalizeH="0" baseline="0" dirty="0">
                          <a:ln>
                            <a:noFill/>
                          </a:ln>
                          <a:solidFill>
                            <a:srgbClr val="000000"/>
                          </a:solidFill>
                          <a:effectLst/>
                          <a:latin typeface="+mn-lt"/>
                          <a:ea typeface="+mn-ea"/>
                          <a:cs typeface="+mn-cs"/>
                        </a:rPr>
                        <a:t>언제</a:t>
                      </a:r>
                      <a:r>
                        <a:rPr kumimoji="0" lang="en-US" altLang="ko-KR" sz="2000" b="0" i="0" u="none" strike="noStrike" cap="none" normalizeH="0" baseline="0" dirty="0">
                          <a:ln>
                            <a:noFill/>
                          </a:ln>
                          <a:solidFill>
                            <a:srgbClr val="000000"/>
                          </a:solidFill>
                          <a:effectLst/>
                          <a:latin typeface="+mn-lt"/>
                          <a:ea typeface="+mn-ea"/>
                          <a:cs typeface="+mn-cs"/>
                        </a:rPr>
                        <a:t>?</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ko-KR" altLang="en-US" sz="2000" b="0" i="0" u="none" strike="noStrike" cap="none" normalizeH="0" baseline="0">
                          <a:ln>
                            <a:noFill/>
                          </a:ln>
                          <a:solidFill>
                            <a:srgbClr val="000000"/>
                          </a:solidFill>
                          <a:effectLst/>
                          <a:latin typeface="+mn-lt"/>
                          <a:ea typeface="+mn-ea"/>
                          <a:cs typeface="+mn-cs"/>
                        </a:rPr>
                        <a:t>예제</a:t>
                      </a:r>
                      <a:endParaRPr kumimoji="0" lang="de-DE" sz="2000" b="0" i="0" u="none" strike="noStrike" cap="none" normalizeH="0" baseline="0">
                        <a:ln>
                          <a:noFill/>
                        </a:ln>
                        <a:solidFill>
                          <a:srgbClr val="000000"/>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9144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altLang="ko-KR" sz="2000" b="0" i="0" u="none" strike="noStrike" cap="none" normalizeH="0" baseline="0">
                          <a:ln>
                            <a:noFill/>
                          </a:ln>
                          <a:solidFill>
                            <a:srgbClr val="333333"/>
                          </a:solidFill>
                          <a:effectLst/>
                          <a:latin typeface="+mn-lt"/>
                          <a:ea typeface="+mn-ea"/>
                          <a:cs typeface="+mn-cs"/>
                        </a:rPr>
                        <a:t>...</a:t>
                      </a:r>
                      <a:r>
                        <a:rPr kumimoji="0" lang="ko-KR" altLang="en-US" sz="2000" b="0" i="0" u="none" strike="noStrike" cap="none" normalizeH="0" baseline="0">
                          <a:ln>
                            <a:noFill/>
                          </a:ln>
                          <a:solidFill>
                            <a:srgbClr val="333333"/>
                          </a:solidFill>
                          <a:effectLst/>
                          <a:latin typeface="+mn-lt"/>
                          <a:ea typeface="+mn-ea"/>
                          <a:cs typeface="+mn-cs"/>
                        </a:rPr>
                        <a:t>우리가 정보의 접근에 한계가 있을 때</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ko-KR" altLang="en-US" sz="2000" b="0" i="0" u="none" strike="noStrike" cap="none" normalizeH="0" baseline="0" dirty="0">
                          <a:ln>
                            <a:noFill/>
                          </a:ln>
                          <a:solidFill>
                            <a:srgbClr val="333333"/>
                          </a:solidFill>
                          <a:effectLst/>
                          <a:latin typeface="+mn-lt"/>
                          <a:ea typeface="+mn-ea"/>
                          <a:cs typeface="+mn-cs"/>
                        </a:rPr>
                        <a:t>면접 시험</a:t>
                      </a:r>
                      <a:r>
                        <a:rPr kumimoji="0" lang="en-US" altLang="ko-KR" sz="2000" b="0" i="0" u="none" strike="noStrike" cap="none" normalizeH="0" baseline="0" dirty="0">
                          <a:ln>
                            <a:noFill/>
                          </a:ln>
                          <a:solidFill>
                            <a:srgbClr val="333333"/>
                          </a:solidFill>
                          <a:effectLst/>
                          <a:latin typeface="+mn-lt"/>
                          <a:ea typeface="+mn-ea"/>
                          <a:cs typeface="+mn-cs"/>
                        </a:rPr>
                        <a:t>: </a:t>
                      </a:r>
                      <a:r>
                        <a:rPr kumimoji="0" lang="ko-KR" altLang="en-US" sz="2000" b="0" i="0" u="none" strike="noStrike" cap="none" normalizeH="0" baseline="0" dirty="0">
                          <a:ln>
                            <a:noFill/>
                          </a:ln>
                          <a:solidFill>
                            <a:srgbClr val="333333"/>
                          </a:solidFill>
                          <a:effectLst/>
                          <a:latin typeface="+mn-lt"/>
                          <a:ea typeface="+mn-ea"/>
                          <a:cs typeface="+mn-cs"/>
                        </a:rPr>
                        <a:t>미리 새로운 일터와 동료들을 알 수 있는 제한된 </a:t>
                      </a:r>
                      <a:r>
                        <a:rPr kumimoji="0" lang="ko-KR" altLang="en-US" sz="2000" b="0" i="0" u="none" strike="noStrike" cap="none" normalizeH="0" baseline="0">
                          <a:ln>
                            <a:noFill/>
                          </a:ln>
                          <a:solidFill>
                            <a:srgbClr val="333333"/>
                          </a:solidFill>
                          <a:effectLst/>
                          <a:latin typeface="+mn-lt"/>
                          <a:ea typeface="+mn-ea"/>
                          <a:cs typeface="+mn-cs"/>
                        </a:rPr>
                        <a:t>가능성 </a:t>
                      </a:r>
                      <a:r>
                        <a:rPr kumimoji="0" lang="en-US" altLang="ko-KR" sz="2000" b="0" i="0" u="none" strike="noStrike" cap="none" normalizeH="0" baseline="0">
                          <a:ln>
                            <a:noFill/>
                          </a:ln>
                          <a:solidFill>
                            <a:srgbClr val="333333"/>
                          </a:solidFill>
                          <a:effectLst/>
                          <a:latin typeface="+mn-lt"/>
                          <a:ea typeface="+mn-ea"/>
                          <a:cs typeface="+mn-cs"/>
                        </a:rPr>
                        <a:t>(“</a:t>
                      </a:r>
                      <a:r>
                        <a:rPr kumimoji="0" lang="ko-KR" altLang="en-US" sz="2000" b="0" i="0" u="none" strike="noStrike" cap="none" normalizeH="0" baseline="0">
                          <a:ln>
                            <a:noFill/>
                          </a:ln>
                          <a:solidFill>
                            <a:srgbClr val="333333"/>
                          </a:solidFill>
                          <a:effectLst/>
                          <a:latin typeface="+mn-lt"/>
                          <a:ea typeface="+mn-ea"/>
                          <a:cs typeface="+mn-cs"/>
                        </a:rPr>
                        <a:t>충동구매하는 것”</a:t>
                      </a:r>
                      <a:r>
                        <a:rPr kumimoji="0" lang="en-US" altLang="ko-KR" sz="2000" b="0" i="0" u="none" strike="noStrike" cap="none" normalizeH="0" baseline="0">
                          <a:ln>
                            <a:noFill/>
                          </a:ln>
                          <a:solidFill>
                            <a:srgbClr val="333333"/>
                          </a:solidFill>
                          <a:effectLst/>
                          <a:latin typeface="+mn-lt"/>
                          <a:ea typeface="+mn-ea"/>
                          <a:cs typeface="+mn-cs"/>
                        </a:rPr>
                        <a:t>)</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9144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altLang="ko-KR" sz="2000" b="0" i="0" u="none" strike="noStrike" cap="none" normalizeH="0" baseline="0">
                          <a:ln>
                            <a:noFill/>
                          </a:ln>
                          <a:solidFill>
                            <a:srgbClr val="333333"/>
                          </a:solidFill>
                          <a:effectLst/>
                          <a:latin typeface="+mn-lt"/>
                          <a:ea typeface="+mn-ea"/>
                          <a:cs typeface="+mn-cs"/>
                        </a:rPr>
                        <a:t>...</a:t>
                      </a:r>
                      <a:r>
                        <a:rPr kumimoji="0" lang="ko-KR" altLang="en-US" sz="2000" b="0" i="0" u="none" strike="noStrike" cap="none" normalizeH="0" baseline="0">
                          <a:ln>
                            <a:noFill/>
                          </a:ln>
                          <a:solidFill>
                            <a:srgbClr val="333333"/>
                          </a:solidFill>
                          <a:effectLst/>
                          <a:latin typeface="+mn-lt"/>
                          <a:ea typeface="+mn-ea"/>
                          <a:cs typeface="+mn-cs"/>
                        </a:rPr>
                        <a:t>우리가 일반화할 수 있는 어떤 사전 경험을 한 적이 있을 때</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9144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altLang="ko-KR" sz="2000" b="0" i="0" u="none" strike="noStrike" cap="none" normalizeH="0" baseline="0">
                          <a:ln>
                            <a:noFill/>
                          </a:ln>
                          <a:solidFill>
                            <a:srgbClr val="333333"/>
                          </a:solidFill>
                          <a:effectLst/>
                          <a:latin typeface="+mn-lt"/>
                          <a:ea typeface="+mn-ea"/>
                          <a:cs typeface="+mn-cs"/>
                        </a:rPr>
                        <a:t>...</a:t>
                      </a:r>
                      <a:r>
                        <a:rPr kumimoji="0" lang="ko-KR" altLang="en-US" sz="2000" b="0" i="0" u="none" strike="noStrike" cap="none" normalizeH="0" baseline="0">
                          <a:ln>
                            <a:noFill/>
                          </a:ln>
                          <a:solidFill>
                            <a:srgbClr val="333333"/>
                          </a:solidFill>
                          <a:effectLst/>
                          <a:latin typeface="+mn-lt"/>
                          <a:ea typeface="+mn-ea"/>
                          <a:cs typeface="+mn-cs"/>
                        </a:rPr>
                        <a:t>그 결정이 실로 중요하지 않을 때</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dirty="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5" name="Footer Placeholder 4"/>
          <p:cNvSpPr>
            <a:spLocks noGrp="1"/>
          </p:cNvSpPr>
          <p:nvPr>
            <p:ph type="ftr" sz="quarter" idx="11"/>
          </p:nvPr>
        </p:nvSpPr>
        <p:spPr/>
        <p:txBody>
          <a:bodyPr/>
          <a:lstStyle/>
          <a:p>
            <a:pPr>
              <a:defRPr/>
            </a:pPr>
            <a:r>
              <a:rPr lang="ko-KR" altLang="en-US"/>
              <a:t>훈련 모듈 </a:t>
            </a:r>
            <a:r>
              <a:rPr lang="en-US" altLang="ko-KR"/>
              <a:t>7 – </a:t>
            </a:r>
            <a:r>
              <a:rPr lang="ko-KR" altLang="en-US"/>
              <a:t>속단하기 </a:t>
            </a:r>
            <a:r>
              <a:rPr lang="en-US" altLang="ko-KR"/>
              <a:t>II</a:t>
            </a:r>
            <a:endParaRPr lang="de-DE" altLang="ko-KR"/>
          </a:p>
        </p:txBody>
      </p:sp>
      <p:sp>
        <p:nvSpPr>
          <p:cNvPr id="6" name="Slide Number Placeholder 5"/>
          <p:cNvSpPr>
            <a:spLocks noGrp="1"/>
          </p:cNvSpPr>
          <p:nvPr>
            <p:ph type="sldNum" sz="quarter" idx="12"/>
          </p:nvPr>
        </p:nvSpPr>
        <p:spPr/>
        <p:txBody>
          <a:bodyPr/>
          <a:lstStyle/>
          <a:p>
            <a:fld id="{1D107B26-C58B-4F39-A909-08EC8D8124B5}" type="slidenum">
              <a:rPr lang="ko-KR" altLang="de-DE" smtClean="0"/>
              <a:pPr/>
              <a:t>6</a:t>
            </a:fld>
            <a:endParaRPr lang="de-DE" altLang="ko-KR"/>
          </a:p>
        </p:txBody>
      </p:sp>
    </p:spTree>
    <p:extLst>
      <p:ext uri="{BB962C8B-B14F-4D97-AF65-F5344CB8AC3E}">
        <p14:creationId xmlns:p14="http://schemas.microsoft.com/office/powerpoint/2010/main" val="14688961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008931"/>
          </a:xfrm>
        </p:spPr>
        <p:txBody>
          <a:bodyPr vert="horz" lIns="0" tIns="0" rIns="0" bIns="0" rtlCol="0" anchor="t">
            <a:spAutoFit/>
          </a:bodyPr>
          <a:lstStyle/>
          <a:p>
            <a:pPr lvl="0">
              <a:lnSpc>
                <a:spcPct val="105000"/>
              </a:lnSpc>
              <a:spcBef>
                <a:spcPts val="1999"/>
              </a:spcBef>
            </a:pPr>
            <a:r>
              <a:rPr lang="ko-KR" altLang="en-US" sz="3600">
                <a:solidFill>
                  <a:srgbClr val="004992"/>
                </a:solidFill>
                <a:latin typeface="+mn-lt"/>
                <a:ea typeface="+mn-ea"/>
                <a:cs typeface="+mn-cs"/>
              </a:rPr>
              <a:t>속단하는 것</a:t>
            </a:r>
            <a:br>
              <a:rPr lang="ko-KR" altLang="en-US" sz="3600">
                <a:solidFill>
                  <a:srgbClr val="004992"/>
                </a:solidFill>
                <a:latin typeface="+mn-lt"/>
                <a:ea typeface="+mn-ea"/>
                <a:cs typeface="+mn-cs"/>
              </a:rPr>
            </a:br>
            <a:r>
              <a:rPr lang="ko-KR" altLang="en-US">
                <a:solidFill>
                  <a:srgbClr val="004992"/>
                </a:solidFill>
                <a:latin typeface="+mn-lt"/>
                <a:ea typeface="+mn-ea"/>
                <a:cs typeface="+mn-cs"/>
              </a:rPr>
              <a:t>어떤 종류의 상황에서 우리는 전체적인 진실을 모르고 결론을 내리는가</a:t>
            </a:r>
            <a:r>
              <a:rPr lang="en-US" altLang="ko-KR">
                <a:solidFill>
                  <a:srgbClr val="004992"/>
                </a:solidFill>
                <a:latin typeface="+mn-lt"/>
                <a:ea typeface="+mn-ea"/>
                <a:cs typeface="+mn-cs"/>
              </a:rPr>
              <a:t>?</a:t>
            </a:r>
            <a:endParaRPr lang="en-US" dirty="0">
              <a:solidFill>
                <a:srgbClr val="004992"/>
              </a:solidFill>
              <a:latin typeface="+mn-lt"/>
              <a:ea typeface="+mn-ea"/>
              <a:cs typeface="+mn-cs"/>
            </a:endParaRPr>
          </a:p>
        </p:txBody>
      </p:sp>
      <p:graphicFrame>
        <p:nvGraphicFramePr>
          <p:cNvPr id="7" name="Group 27"/>
          <p:cNvGraphicFramePr>
            <a:graphicFrameLocks noGrp="1"/>
          </p:cNvGraphicFramePr>
          <p:nvPr>
            <p:extLst>
              <p:ext uri="{D42A27DB-BD31-4B8C-83A1-F6EECF244321}">
                <p14:modId xmlns:p14="http://schemas.microsoft.com/office/powerpoint/2010/main" val="1812270065"/>
              </p:ext>
            </p:extLst>
          </p:nvPr>
        </p:nvGraphicFramePr>
        <p:xfrm>
          <a:off x="408955" y="2416737"/>
          <a:ext cx="11376000" cy="3200400"/>
        </p:xfrm>
        <a:graphic>
          <a:graphicData uri="http://schemas.openxmlformats.org/drawingml/2006/table">
            <a:tbl>
              <a:tblPr>
                <a:tableStyleId>{21E4AEA4-8DFA-4A89-87EB-49C32662AFE0}</a:tableStyleId>
              </a:tblPr>
              <a:tblGrid>
                <a:gridCol w="4550400">
                  <a:extLst>
                    <a:ext uri="{9D8B030D-6E8A-4147-A177-3AD203B41FA5}">
                      <a16:colId xmlns:a16="http://schemas.microsoft.com/office/drawing/2014/main" val="20000"/>
                    </a:ext>
                  </a:extLst>
                </a:gridCol>
                <a:gridCol w="6825600">
                  <a:extLst>
                    <a:ext uri="{9D8B030D-6E8A-4147-A177-3AD203B41FA5}">
                      <a16:colId xmlns:a16="http://schemas.microsoft.com/office/drawing/2014/main" val="20001"/>
                    </a:ext>
                  </a:extLst>
                </a:gridCol>
              </a:tblGrid>
              <a:tr h="4572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ko-KR" altLang="en-US" sz="2000" b="0" i="0" u="none" strike="noStrike" cap="none" normalizeH="0" baseline="0" dirty="0">
                          <a:ln>
                            <a:noFill/>
                          </a:ln>
                          <a:solidFill>
                            <a:srgbClr val="000000"/>
                          </a:solidFill>
                          <a:effectLst/>
                          <a:latin typeface="+mn-lt"/>
                          <a:ea typeface="+mn-ea"/>
                          <a:cs typeface="+mn-cs"/>
                        </a:rPr>
                        <a:t>언제</a:t>
                      </a:r>
                      <a:r>
                        <a:rPr kumimoji="0" lang="en-US" altLang="ko-KR" sz="2000" b="0" i="0" u="none" strike="noStrike" cap="none" normalizeH="0" baseline="0" dirty="0">
                          <a:ln>
                            <a:noFill/>
                          </a:ln>
                          <a:solidFill>
                            <a:srgbClr val="000000"/>
                          </a:solidFill>
                          <a:effectLst/>
                          <a:latin typeface="+mn-lt"/>
                          <a:ea typeface="+mn-ea"/>
                          <a:cs typeface="+mn-cs"/>
                        </a:rPr>
                        <a:t>?</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ko-KR" altLang="en-US" sz="2000" b="0" i="0" u="none" strike="noStrike" cap="none" normalizeH="0" baseline="0">
                          <a:ln>
                            <a:noFill/>
                          </a:ln>
                          <a:solidFill>
                            <a:srgbClr val="000000"/>
                          </a:solidFill>
                          <a:effectLst/>
                          <a:latin typeface="+mn-lt"/>
                          <a:ea typeface="+mn-ea"/>
                          <a:cs typeface="+mn-cs"/>
                        </a:rPr>
                        <a:t>예제</a:t>
                      </a:r>
                      <a:endParaRPr kumimoji="0" lang="de-DE" sz="2000" b="0" i="0" u="none" strike="noStrike" cap="none" normalizeH="0" baseline="0">
                        <a:ln>
                          <a:noFill/>
                        </a:ln>
                        <a:solidFill>
                          <a:srgbClr val="000000"/>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9144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altLang="ko-KR" sz="2000" b="0" i="0" u="none" strike="noStrike" cap="none" normalizeH="0" baseline="0">
                          <a:ln>
                            <a:noFill/>
                          </a:ln>
                          <a:solidFill>
                            <a:srgbClr val="333333"/>
                          </a:solidFill>
                          <a:effectLst/>
                          <a:latin typeface="+mn-lt"/>
                          <a:ea typeface="+mn-ea"/>
                          <a:cs typeface="+mn-cs"/>
                        </a:rPr>
                        <a:t>...</a:t>
                      </a:r>
                      <a:r>
                        <a:rPr kumimoji="0" lang="ko-KR" altLang="en-US" sz="2000" b="0" i="0" u="none" strike="noStrike" cap="none" normalizeH="0" baseline="0">
                          <a:ln>
                            <a:noFill/>
                          </a:ln>
                          <a:solidFill>
                            <a:srgbClr val="333333"/>
                          </a:solidFill>
                          <a:effectLst/>
                          <a:latin typeface="+mn-lt"/>
                          <a:ea typeface="+mn-ea"/>
                          <a:cs typeface="+mn-cs"/>
                        </a:rPr>
                        <a:t>우리가 정보의 접근에 한계가 있을 때</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ko-KR" altLang="en-US" sz="2000" b="0" i="0" u="none" strike="noStrike" cap="none" normalizeH="0" baseline="0" dirty="0">
                          <a:ln>
                            <a:noFill/>
                          </a:ln>
                          <a:solidFill>
                            <a:srgbClr val="333333"/>
                          </a:solidFill>
                          <a:effectLst/>
                          <a:latin typeface="+mn-lt"/>
                          <a:ea typeface="+mn-ea"/>
                          <a:cs typeface="+mn-cs"/>
                        </a:rPr>
                        <a:t>면접 시험</a:t>
                      </a:r>
                      <a:r>
                        <a:rPr kumimoji="0" lang="en-US" altLang="ko-KR" sz="2000" b="0" i="0" u="none" strike="noStrike" cap="none" normalizeH="0" baseline="0" dirty="0">
                          <a:ln>
                            <a:noFill/>
                          </a:ln>
                          <a:solidFill>
                            <a:srgbClr val="333333"/>
                          </a:solidFill>
                          <a:effectLst/>
                          <a:latin typeface="+mn-lt"/>
                          <a:ea typeface="+mn-ea"/>
                          <a:cs typeface="+mn-cs"/>
                        </a:rPr>
                        <a:t>: </a:t>
                      </a:r>
                      <a:r>
                        <a:rPr kumimoji="0" lang="ko-KR" altLang="en-US" sz="2000" b="0" i="0" u="none" strike="noStrike" cap="none" normalizeH="0" baseline="0" dirty="0">
                          <a:ln>
                            <a:noFill/>
                          </a:ln>
                          <a:solidFill>
                            <a:srgbClr val="333333"/>
                          </a:solidFill>
                          <a:effectLst/>
                          <a:latin typeface="+mn-lt"/>
                          <a:ea typeface="+mn-ea"/>
                          <a:cs typeface="+mn-cs"/>
                        </a:rPr>
                        <a:t>미리 새로운 일터와 동료들을 알 수 있는 제한된 </a:t>
                      </a:r>
                      <a:r>
                        <a:rPr kumimoji="0" lang="ko-KR" altLang="en-US" sz="2000" b="0" i="0" u="none" strike="noStrike" cap="none" normalizeH="0" baseline="0">
                          <a:ln>
                            <a:noFill/>
                          </a:ln>
                          <a:solidFill>
                            <a:srgbClr val="333333"/>
                          </a:solidFill>
                          <a:effectLst/>
                          <a:latin typeface="+mn-lt"/>
                          <a:ea typeface="+mn-ea"/>
                          <a:cs typeface="+mn-cs"/>
                        </a:rPr>
                        <a:t>가능성 </a:t>
                      </a:r>
                      <a:r>
                        <a:rPr kumimoji="0" lang="en-US" altLang="ko-KR" sz="2000" b="0" i="0" u="none" strike="noStrike" cap="none" normalizeH="0" baseline="0">
                          <a:ln>
                            <a:noFill/>
                          </a:ln>
                          <a:solidFill>
                            <a:srgbClr val="333333"/>
                          </a:solidFill>
                          <a:effectLst/>
                          <a:latin typeface="+mn-lt"/>
                          <a:ea typeface="+mn-ea"/>
                          <a:cs typeface="+mn-cs"/>
                        </a:rPr>
                        <a:t>(“</a:t>
                      </a:r>
                      <a:r>
                        <a:rPr kumimoji="0" lang="ko-KR" altLang="en-US" sz="2000" b="0" i="0" u="none" strike="noStrike" cap="none" normalizeH="0" baseline="0">
                          <a:ln>
                            <a:noFill/>
                          </a:ln>
                          <a:solidFill>
                            <a:srgbClr val="333333"/>
                          </a:solidFill>
                          <a:effectLst/>
                          <a:latin typeface="+mn-lt"/>
                          <a:ea typeface="+mn-ea"/>
                          <a:cs typeface="+mn-cs"/>
                        </a:rPr>
                        <a:t>충동구매하는 것”</a:t>
                      </a:r>
                      <a:r>
                        <a:rPr kumimoji="0" lang="en-US" altLang="ko-KR" sz="2000" b="0" i="0" u="none" strike="noStrike" cap="none" normalizeH="0" baseline="0">
                          <a:ln>
                            <a:noFill/>
                          </a:ln>
                          <a:solidFill>
                            <a:srgbClr val="333333"/>
                          </a:solidFill>
                          <a:effectLst/>
                          <a:latin typeface="+mn-lt"/>
                          <a:ea typeface="+mn-ea"/>
                          <a:cs typeface="+mn-cs"/>
                        </a:rPr>
                        <a:t>)</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9144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altLang="ko-KR" sz="2000" b="0" i="0" u="none" strike="noStrike" cap="none" normalizeH="0" baseline="0">
                          <a:ln>
                            <a:noFill/>
                          </a:ln>
                          <a:solidFill>
                            <a:srgbClr val="333333"/>
                          </a:solidFill>
                          <a:effectLst/>
                          <a:latin typeface="+mn-lt"/>
                          <a:ea typeface="+mn-ea"/>
                          <a:cs typeface="+mn-cs"/>
                        </a:rPr>
                        <a:t>...</a:t>
                      </a:r>
                      <a:r>
                        <a:rPr kumimoji="0" lang="ko-KR" altLang="en-US" sz="2000" b="0" i="0" u="none" strike="noStrike" cap="none" normalizeH="0" baseline="0">
                          <a:ln>
                            <a:noFill/>
                          </a:ln>
                          <a:solidFill>
                            <a:srgbClr val="333333"/>
                          </a:solidFill>
                          <a:effectLst/>
                          <a:latin typeface="+mn-lt"/>
                          <a:ea typeface="+mn-ea"/>
                          <a:cs typeface="+mn-cs"/>
                        </a:rPr>
                        <a:t>우리가 일반화할 수 있는 어떤 사전 경험을 한 적이 있을 때</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ko-KR" altLang="en-US" sz="2000" b="0" i="0" u="none" strike="noStrike" cap="none" normalizeH="0" baseline="0" dirty="0">
                          <a:ln>
                            <a:noFill/>
                          </a:ln>
                          <a:solidFill>
                            <a:srgbClr val="333333"/>
                          </a:solidFill>
                          <a:effectLst/>
                          <a:latin typeface="+mn-lt"/>
                          <a:ea typeface="+mn-ea"/>
                          <a:cs typeface="+mn-cs"/>
                        </a:rPr>
                        <a:t>과잉일반화는 편견으로 </a:t>
                      </a:r>
                      <a:r>
                        <a:rPr kumimoji="0" lang="ko-KR" altLang="en-US" sz="2000" b="0" i="0" u="none" strike="noStrike" cap="none" normalizeH="0" baseline="0">
                          <a:ln>
                            <a:noFill/>
                          </a:ln>
                          <a:solidFill>
                            <a:srgbClr val="333333"/>
                          </a:solidFill>
                          <a:effectLst/>
                          <a:latin typeface="+mn-lt"/>
                          <a:ea typeface="+mn-ea"/>
                          <a:cs typeface="+mn-cs"/>
                        </a:rPr>
                        <a:t>이어진다 </a:t>
                      </a:r>
                      <a:r>
                        <a:rPr kumimoji="0" lang="en-US" altLang="ko-KR" sz="2000" b="0" i="0" u="none" strike="noStrike" cap="none" normalizeH="0" baseline="0">
                          <a:ln>
                            <a:noFill/>
                          </a:ln>
                          <a:solidFill>
                            <a:srgbClr val="333333"/>
                          </a:solidFill>
                          <a:effectLst/>
                          <a:latin typeface="+mn-lt"/>
                          <a:ea typeface="+mn-ea"/>
                          <a:cs typeface="+mn-cs"/>
                        </a:rPr>
                        <a:t>(“</a:t>
                      </a:r>
                      <a:r>
                        <a:rPr kumimoji="0" lang="ko-KR" altLang="en-US" sz="2000" b="0" i="0" u="none" strike="noStrike" cap="none" normalizeH="0" baseline="0">
                          <a:ln>
                            <a:noFill/>
                          </a:ln>
                          <a:solidFill>
                            <a:srgbClr val="333333"/>
                          </a:solidFill>
                          <a:effectLst/>
                          <a:latin typeface="+mn-lt"/>
                          <a:ea typeface="+mn-ea"/>
                          <a:cs typeface="+mn-cs"/>
                        </a:rPr>
                        <a:t>하나를 </a:t>
                      </a:r>
                      <a:r>
                        <a:rPr kumimoji="0" lang="ko-KR" altLang="en-US" sz="2000" b="0" i="0" u="none" strike="noStrike" cap="none" normalizeH="0" baseline="0" dirty="0">
                          <a:ln>
                            <a:noFill/>
                          </a:ln>
                          <a:solidFill>
                            <a:srgbClr val="333333"/>
                          </a:solidFill>
                          <a:effectLst/>
                          <a:latin typeface="+mn-lt"/>
                          <a:ea typeface="+mn-ea"/>
                          <a:cs typeface="+mn-cs"/>
                        </a:rPr>
                        <a:t>보니 다 본 </a:t>
                      </a:r>
                      <a:r>
                        <a:rPr kumimoji="0" lang="ko-KR" altLang="en-US" sz="2000" b="0" i="0" u="none" strike="noStrike" cap="none" normalizeH="0" baseline="0">
                          <a:ln>
                            <a:noFill/>
                          </a:ln>
                          <a:solidFill>
                            <a:srgbClr val="333333"/>
                          </a:solidFill>
                          <a:effectLst/>
                          <a:latin typeface="+mn-lt"/>
                          <a:ea typeface="+mn-ea"/>
                          <a:cs typeface="+mn-cs"/>
                        </a:rPr>
                        <a:t>것과 다름없다”</a:t>
                      </a:r>
                      <a:r>
                        <a:rPr kumimoji="0" lang="en-US" altLang="ko-KR" sz="2000" b="0" i="0" u="none" strike="noStrike" cap="none" normalizeH="0" baseline="0">
                          <a:ln>
                            <a:noFill/>
                          </a:ln>
                          <a:solidFill>
                            <a:srgbClr val="333333"/>
                          </a:solidFill>
                          <a:effectLst/>
                          <a:latin typeface="+mn-lt"/>
                          <a:ea typeface="+mn-ea"/>
                          <a:cs typeface="+mn-cs"/>
                        </a:rPr>
                        <a:t>).</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9144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altLang="ko-KR" sz="2000" b="0" i="0" u="none" strike="noStrike" cap="none" normalizeH="0" baseline="0">
                          <a:ln>
                            <a:noFill/>
                          </a:ln>
                          <a:solidFill>
                            <a:srgbClr val="333333"/>
                          </a:solidFill>
                          <a:effectLst/>
                          <a:latin typeface="+mn-lt"/>
                          <a:ea typeface="+mn-ea"/>
                          <a:cs typeface="+mn-cs"/>
                        </a:rPr>
                        <a:t>...</a:t>
                      </a:r>
                      <a:r>
                        <a:rPr kumimoji="0" lang="ko-KR" altLang="en-US" sz="2000" b="0" i="0" u="none" strike="noStrike" cap="none" normalizeH="0" baseline="0">
                          <a:ln>
                            <a:noFill/>
                          </a:ln>
                          <a:solidFill>
                            <a:srgbClr val="333333"/>
                          </a:solidFill>
                          <a:effectLst/>
                          <a:latin typeface="+mn-lt"/>
                          <a:ea typeface="+mn-ea"/>
                          <a:cs typeface="+mn-cs"/>
                        </a:rPr>
                        <a:t>그 결정이 실로 중요하지 않을 때</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dirty="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5" name="Footer Placeholder 4"/>
          <p:cNvSpPr>
            <a:spLocks noGrp="1"/>
          </p:cNvSpPr>
          <p:nvPr>
            <p:ph type="ftr" sz="quarter" idx="11"/>
          </p:nvPr>
        </p:nvSpPr>
        <p:spPr/>
        <p:txBody>
          <a:bodyPr/>
          <a:lstStyle/>
          <a:p>
            <a:pPr>
              <a:defRPr/>
            </a:pPr>
            <a:r>
              <a:rPr lang="ko-KR" altLang="en-US"/>
              <a:t>훈련 모듈 </a:t>
            </a:r>
            <a:r>
              <a:rPr lang="en-US" altLang="ko-KR"/>
              <a:t>7 – </a:t>
            </a:r>
            <a:r>
              <a:rPr lang="ko-KR" altLang="en-US"/>
              <a:t>속단하기 </a:t>
            </a:r>
            <a:r>
              <a:rPr lang="en-US" altLang="ko-KR"/>
              <a:t>II</a:t>
            </a:r>
            <a:endParaRPr lang="de-DE" altLang="ko-KR"/>
          </a:p>
        </p:txBody>
      </p:sp>
      <p:sp>
        <p:nvSpPr>
          <p:cNvPr id="6" name="Slide Number Placeholder 5"/>
          <p:cNvSpPr>
            <a:spLocks noGrp="1"/>
          </p:cNvSpPr>
          <p:nvPr>
            <p:ph type="sldNum" sz="quarter" idx="12"/>
          </p:nvPr>
        </p:nvSpPr>
        <p:spPr/>
        <p:txBody>
          <a:bodyPr/>
          <a:lstStyle/>
          <a:p>
            <a:fld id="{1D107B26-C58B-4F39-A909-08EC8D8124B5}" type="slidenum">
              <a:rPr lang="ko-KR" altLang="de-DE" smtClean="0"/>
              <a:pPr/>
              <a:t>7</a:t>
            </a:fld>
            <a:endParaRPr lang="de-DE" altLang="ko-KR"/>
          </a:p>
        </p:txBody>
      </p:sp>
    </p:spTree>
    <p:extLst>
      <p:ext uri="{BB962C8B-B14F-4D97-AF65-F5344CB8AC3E}">
        <p14:creationId xmlns:p14="http://schemas.microsoft.com/office/powerpoint/2010/main" val="20942019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008931"/>
          </a:xfrm>
        </p:spPr>
        <p:txBody>
          <a:bodyPr vert="horz" lIns="0" tIns="0" rIns="0" bIns="0" rtlCol="0" anchor="t">
            <a:spAutoFit/>
          </a:bodyPr>
          <a:lstStyle/>
          <a:p>
            <a:pPr lvl="0">
              <a:lnSpc>
                <a:spcPct val="105000"/>
              </a:lnSpc>
              <a:spcBef>
                <a:spcPts val="1999"/>
              </a:spcBef>
            </a:pPr>
            <a:r>
              <a:rPr lang="ko-KR" altLang="en-US" sz="3600">
                <a:solidFill>
                  <a:srgbClr val="004992"/>
                </a:solidFill>
                <a:latin typeface="+mn-lt"/>
                <a:ea typeface="+mn-ea"/>
                <a:cs typeface="+mn-cs"/>
              </a:rPr>
              <a:t>속단하는 것</a:t>
            </a:r>
            <a:br>
              <a:rPr lang="ko-KR" altLang="en-US" sz="3600">
                <a:solidFill>
                  <a:srgbClr val="004992"/>
                </a:solidFill>
                <a:latin typeface="+mn-lt"/>
                <a:ea typeface="+mn-ea"/>
                <a:cs typeface="+mn-cs"/>
              </a:rPr>
            </a:br>
            <a:r>
              <a:rPr lang="ko-KR" altLang="en-US">
                <a:solidFill>
                  <a:srgbClr val="004992"/>
                </a:solidFill>
                <a:latin typeface="+mn-lt"/>
                <a:ea typeface="+mn-ea"/>
                <a:cs typeface="+mn-cs"/>
              </a:rPr>
              <a:t>어떤 종류의 상황에서 우리는 전체적인 진실을 모르고 결론을 내리는가</a:t>
            </a:r>
            <a:r>
              <a:rPr lang="en-US" altLang="ko-KR">
                <a:solidFill>
                  <a:srgbClr val="004992"/>
                </a:solidFill>
                <a:latin typeface="+mn-lt"/>
                <a:ea typeface="+mn-ea"/>
                <a:cs typeface="+mn-cs"/>
              </a:rPr>
              <a:t>?</a:t>
            </a:r>
            <a:endParaRPr lang="en-US" dirty="0">
              <a:solidFill>
                <a:srgbClr val="004992"/>
              </a:solidFill>
              <a:latin typeface="+mn-lt"/>
              <a:ea typeface="+mn-ea"/>
              <a:cs typeface="+mn-cs"/>
            </a:endParaRPr>
          </a:p>
        </p:txBody>
      </p:sp>
      <p:graphicFrame>
        <p:nvGraphicFramePr>
          <p:cNvPr id="7" name="Group 27"/>
          <p:cNvGraphicFramePr>
            <a:graphicFrameLocks noGrp="1"/>
          </p:cNvGraphicFramePr>
          <p:nvPr>
            <p:extLst>
              <p:ext uri="{D42A27DB-BD31-4B8C-83A1-F6EECF244321}">
                <p14:modId xmlns:p14="http://schemas.microsoft.com/office/powerpoint/2010/main" val="3484624489"/>
              </p:ext>
            </p:extLst>
          </p:nvPr>
        </p:nvGraphicFramePr>
        <p:xfrm>
          <a:off x="408955" y="2416737"/>
          <a:ext cx="11376000" cy="3200400"/>
        </p:xfrm>
        <a:graphic>
          <a:graphicData uri="http://schemas.openxmlformats.org/drawingml/2006/table">
            <a:tbl>
              <a:tblPr>
                <a:tableStyleId>{21E4AEA4-8DFA-4A89-87EB-49C32662AFE0}</a:tableStyleId>
              </a:tblPr>
              <a:tblGrid>
                <a:gridCol w="4550400">
                  <a:extLst>
                    <a:ext uri="{9D8B030D-6E8A-4147-A177-3AD203B41FA5}">
                      <a16:colId xmlns:a16="http://schemas.microsoft.com/office/drawing/2014/main" val="20000"/>
                    </a:ext>
                  </a:extLst>
                </a:gridCol>
                <a:gridCol w="6825600">
                  <a:extLst>
                    <a:ext uri="{9D8B030D-6E8A-4147-A177-3AD203B41FA5}">
                      <a16:colId xmlns:a16="http://schemas.microsoft.com/office/drawing/2014/main" val="20001"/>
                    </a:ext>
                  </a:extLst>
                </a:gridCol>
              </a:tblGrid>
              <a:tr h="4572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ko-KR" altLang="en-US" sz="2000" b="0" i="0" u="none" strike="noStrike" cap="none" normalizeH="0" baseline="0" dirty="0">
                          <a:ln>
                            <a:noFill/>
                          </a:ln>
                          <a:solidFill>
                            <a:srgbClr val="000000"/>
                          </a:solidFill>
                          <a:effectLst/>
                          <a:latin typeface="+mn-lt"/>
                          <a:ea typeface="+mn-ea"/>
                          <a:cs typeface="+mn-cs"/>
                        </a:rPr>
                        <a:t>언제</a:t>
                      </a:r>
                      <a:r>
                        <a:rPr kumimoji="0" lang="en-US" altLang="ko-KR" sz="2000" b="0" i="0" u="none" strike="noStrike" cap="none" normalizeH="0" baseline="0" dirty="0">
                          <a:ln>
                            <a:noFill/>
                          </a:ln>
                          <a:solidFill>
                            <a:srgbClr val="000000"/>
                          </a:solidFill>
                          <a:effectLst/>
                          <a:latin typeface="+mn-lt"/>
                          <a:ea typeface="+mn-ea"/>
                          <a:cs typeface="+mn-cs"/>
                        </a:rPr>
                        <a:t>?</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ko-KR" altLang="en-US" sz="2000" b="0" i="0" u="none" strike="noStrike" cap="none" normalizeH="0" baseline="0">
                          <a:ln>
                            <a:noFill/>
                          </a:ln>
                          <a:solidFill>
                            <a:srgbClr val="000000"/>
                          </a:solidFill>
                          <a:effectLst/>
                          <a:latin typeface="+mn-lt"/>
                          <a:ea typeface="+mn-ea"/>
                          <a:cs typeface="+mn-cs"/>
                        </a:rPr>
                        <a:t>예제</a:t>
                      </a:r>
                      <a:endParaRPr kumimoji="0" lang="de-DE" sz="2000" b="0" i="0" u="none" strike="noStrike" cap="none" normalizeH="0" baseline="0">
                        <a:ln>
                          <a:noFill/>
                        </a:ln>
                        <a:solidFill>
                          <a:srgbClr val="000000"/>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9144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altLang="ko-KR" sz="2000" b="0" i="0" u="none" strike="noStrike" cap="none" normalizeH="0" baseline="0">
                          <a:ln>
                            <a:noFill/>
                          </a:ln>
                          <a:solidFill>
                            <a:srgbClr val="333333"/>
                          </a:solidFill>
                          <a:effectLst/>
                          <a:latin typeface="+mn-lt"/>
                          <a:ea typeface="+mn-ea"/>
                          <a:cs typeface="+mn-cs"/>
                        </a:rPr>
                        <a:t>...</a:t>
                      </a:r>
                      <a:r>
                        <a:rPr kumimoji="0" lang="ko-KR" altLang="en-US" sz="2000" b="0" i="0" u="none" strike="noStrike" cap="none" normalizeH="0" baseline="0">
                          <a:ln>
                            <a:noFill/>
                          </a:ln>
                          <a:solidFill>
                            <a:srgbClr val="333333"/>
                          </a:solidFill>
                          <a:effectLst/>
                          <a:latin typeface="+mn-lt"/>
                          <a:ea typeface="+mn-ea"/>
                          <a:cs typeface="+mn-cs"/>
                        </a:rPr>
                        <a:t>우리가 정보의 접근에 한계가 있을 때</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ko-KR" altLang="en-US" sz="2000" b="0" i="0" u="none" strike="noStrike" cap="none" normalizeH="0" baseline="0" dirty="0">
                          <a:ln>
                            <a:noFill/>
                          </a:ln>
                          <a:solidFill>
                            <a:srgbClr val="333333"/>
                          </a:solidFill>
                          <a:effectLst/>
                          <a:latin typeface="+mn-lt"/>
                          <a:ea typeface="+mn-ea"/>
                          <a:cs typeface="+mn-cs"/>
                        </a:rPr>
                        <a:t>면접 시험</a:t>
                      </a:r>
                      <a:r>
                        <a:rPr kumimoji="0" lang="en-US" altLang="ko-KR" sz="2000" b="0" i="0" u="none" strike="noStrike" cap="none" normalizeH="0" baseline="0" dirty="0">
                          <a:ln>
                            <a:noFill/>
                          </a:ln>
                          <a:solidFill>
                            <a:srgbClr val="333333"/>
                          </a:solidFill>
                          <a:effectLst/>
                          <a:latin typeface="+mn-lt"/>
                          <a:ea typeface="+mn-ea"/>
                          <a:cs typeface="+mn-cs"/>
                        </a:rPr>
                        <a:t>: </a:t>
                      </a:r>
                      <a:r>
                        <a:rPr kumimoji="0" lang="ko-KR" altLang="en-US" sz="2000" b="0" i="0" u="none" strike="noStrike" cap="none" normalizeH="0" baseline="0" dirty="0">
                          <a:ln>
                            <a:noFill/>
                          </a:ln>
                          <a:solidFill>
                            <a:srgbClr val="333333"/>
                          </a:solidFill>
                          <a:effectLst/>
                          <a:latin typeface="+mn-lt"/>
                          <a:ea typeface="+mn-ea"/>
                          <a:cs typeface="+mn-cs"/>
                        </a:rPr>
                        <a:t>미리 새로운 일터와 동료들을 알 수 있는 제한된 가능성 </a:t>
                      </a:r>
                      <a:r>
                        <a:rPr kumimoji="0" lang="en-US" altLang="ko-KR" sz="2000" b="0" i="0" u="none" strike="noStrike" cap="none" normalizeH="0" baseline="0" dirty="0">
                          <a:ln>
                            <a:noFill/>
                          </a:ln>
                          <a:solidFill>
                            <a:srgbClr val="333333"/>
                          </a:solidFill>
                          <a:effectLst/>
                          <a:latin typeface="+mn-lt"/>
                          <a:ea typeface="+mn-ea"/>
                          <a:cs typeface="+mn-cs"/>
                        </a:rPr>
                        <a:t>(“</a:t>
                      </a:r>
                      <a:r>
                        <a:rPr kumimoji="0" lang="ko-KR" altLang="en-US" sz="2000" b="0" i="0" u="none" strike="noStrike" cap="none" normalizeH="0" baseline="0" dirty="0">
                          <a:ln>
                            <a:noFill/>
                          </a:ln>
                          <a:solidFill>
                            <a:srgbClr val="333333"/>
                          </a:solidFill>
                          <a:effectLst/>
                          <a:latin typeface="+mn-lt"/>
                          <a:ea typeface="+mn-ea"/>
                          <a:cs typeface="+mn-cs"/>
                        </a:rPr>
                        <a:t>충동구매하는 것”</a:t>
                      </a:r>
                      <a:r>
                        <a:rPr kumimoji="0" lang="en-US" altLang="ko-KR" sz="2000" b="0" i="0" u="none" strike="noStrike" cap="none" normalizeH="0" baseline="0" dirty="0">
                          <a:ln>
                            <a:noFill/>
                          </a:ln>
                          <a:solidFill>
                            <a:srgbClr val="333333"/>
                          </a:solidFill>
                          <a:effectLst/>
                          <a:latin typeface="+mn-lt"/>
                          <a:ea typeface="+mn-ea"/>
                          <a:cs typeface="+mn-cs"/>
                        </a:rPr>
                        <a:t>)</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9144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altLang="ko-KR" sz="2000" b="0" i="0" u="none" strike="noStrike" cap="none" normalizeH="0" baseline="0">
                          <a:ln>
                            <a:noFill/>
                          </a:ln>
                          <a:solidFill>
                            <a:srgbClr val="333333"/>
                          </a:solidFill>
                          <a:effectLst/>
                          <a:latin typeface="+mn-lt"/>
                          <a:ea typeface="+mn-ea"/>
                          <a:cs typeface="+mn-cs"/>
                        </a:rPr>
                        <a:t>...</a:t>
                      </a:r>
                      <a:r>
                        <a:rPr kumimoji="0" lang="ko-KR" altLang="en-US" sz="2000" b="0" i="0" u="none" strike="noStrike" cap="none" normalizeH="0" baseline="0">
                          <a:ln>
                            <a:noFill/>
                          </a:ln>
                          <a:solidFill>
                            <a:srgbClr val="333333"/>
                          </a:solidFill>
                          <a:effectLst/>
                          <a:latin typeface="+mn-lt"/>
                          <a:ea typeface="+mn-ea"/>
                          <a:cs typeface="+mn-cs"/>
                        </a:rPr>
                        <a:t>우리가 일반화할 수 있는 어떤 사전 경험을 한 적이 있을 때</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ko-KR" altLang="en-US" sz="2000" b="0" i="0" u="none" strike="noStrike" cap="none" normalizeH="0" baseline="0" dirty="0">
                          <a:ln>
                            <a:noFill/>
                          </a:ln>
                          <a:solidFill>
                            <a:srgbClr val="333333"/>
                          </a:solidFill>
                          <a:effectLst/>
                          <a:latin typeface="+mn-lt"/>
                          <a:ea typeface="+mn-ea"/>
                          <a:cs typeface="+mn-cs"/>
                        </a:rPr>
                        <a:t>과잉일반화는 편견으로 이어진다 </a:t>
                      </a:r>
                      <a:r>
                        <a:rPr kumimoji="0" lang="en-US" altLang="ko-KR" sz="2000" b="0" i="0" u="none" strike="noStrike" cap="none" normalizeH="0" baseline="0" dirty="0">
                          <a:ln>
                            <a:noFill/>
                          </a:ln>
                          <a:solidFill>
                            <a:srgbClr val="333333"/>
                          </a:solidFill>
                          <a:effectLst/>
                          <a:latin typeface="+mn-lt"/>
                          <a:ea typeface="+mn-ea"/>
                          <a:cs typeface="+mn-cs"/>
                        </a:rPr>
                        <a:t>(“</a:t>
                      </a:r>
                      <a:r>
                        <a:rPr kumimoji="0" lang="ko-KR" altLang="en-US" sz="2000" b="0" i="0" u="none" strike="noStrike" cap="none" normalizeH="0" baseline="0" dirty="0">
                          <a:ln>
                            <a:noFill/>
                          </a:ln>
                          <a:solidFill>
                            <a:srgbClr val="333333"/>
                          </a:solidFill>
                          <a:effectLst/>
                          <a:latin typeface="+mn-lt"/>
                          <a:ea typeface="+mn-ea"/>
                          <a:cs typeface="+mn-cs"/>
                        </a:rPr>
                        <a:t>하나를 보니 다 본 것과 다름없다”</a:t>
                      </a:r>
                      <a:r>
                        <a:rPr kumimoji="0" lang="en-US" altLang="ko-KR" sz="2000" b="0" i="0" u="none" strike="noStrike" cap="none" normalizeH="0" baseline="0" dirty="0">
                          <a:ln>
                            <a:noFill/>
                          </a:ln>
                          <a:solidFill>
                            <a:srgbClr val="333333"/>
                          </a:solidFill>
                          <a:effectLst/>
                          <a:latin typeface="+mn-lt"/>
                          <a:ea typeface="+mn-ea"/>
                          <a:cs typeface="+mn-cs"/>
                        </a:rPr>
                        <a:t>).</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9144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altLang="ko-KR" sz="2000" b="0" i="0" u="none" strike="noStrike" cap="none" normalizeH="0" baseline="0">
                          <a:ln>
                            <a:noFill/>
                          </a:ln>
                          <a:solidFill>
                            <a:srgbClr val="333333"/>
                          </a:solidFill>
                          <a:effectLst/>
                          <a:latin typeface="+mn-lt"/>
                          <a:ea typeface="+mn-ea"/>
                          <a:cs typeface="+mn-cs"/>
                        </a:rPr>
                        <a:t>...</a:t>
                      </a:r>
                      <a:r>
                        <a:rPr kumimoji="0" lang="ko-KR" altLang="en-US" sz="2000" b="0" i="0" u="none" strike="noStrike" cap="none" normalizeH="0" baseline="0">
                          <a:ln>
                            <a:noFill/>
                          </a:ln>
                          <a:solidFill>
                            <a:srgbClr val="333333"/>
                          </a:solidFill>
                          <a:effectLst/>
                          <a:latin typeface="+mn-lt"/>
                          <a:ea typeface="+mn-ea"/>
                          <a:cs typeface="+mn-cs"/>
                        </a:rPr>
                        <a:t>그 결정이 실로 중요하지 않을 때</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ko-KR" altLang="en-US" sz="2000" b="0" i="0" u="none" strike="noStrike" cap="none" normalizeH="0" baseline="0" dirty="0">
                          <a:ln>
                            <a:noFill/>
                          </a:ln>
                          <a:solidFill>
                            <a:srgbClr val="333333"/>
                          </a:solidFill>
                          <a:effectLst/>
                          <a:latin typeface="+mn-lt"/>
                          <a:ea typeface="+mn-ea"/>
                          <a:cs typeface="+mn-cs"/>
                        </a:rPr>
                        <a:t>케익의 종류</a:t>
                      </a:r>
                      <a:r>
                        <a:rPr kumimoji="0" lang="en-US" altLang="ko-KR" sz="2000" b="0" i="0" u="none" strike="noStrike" cap="none" normalizeH="0" baseline="0" dirty="0">
                          <a:ln>
                            <a:noFill/>
                          </a:ln>
                          <a:solidFill>
                            <a:srgbClr val="333333"/>
                          </a:solidFill>
                          <a:effectLst/>
                          <a:latin typeface="+mn-lt"/>
                          <a:ea typeface="+mn-ea"/>
                          <a:cs typeface="+mn-cs"/>
                        </a:rPr>
                        <a:t>, </a:t>
                      </a:r>
                      <a:r>
                        <a:rPr kumimoji="0" lang="ko-KR" altLang="en-US" sz="2000" b="0" i="0" u="none" strike="noStrike" cap="none" normalizeH="0" baseline="0" dirty="0">
                          <a:ln>
                            <a:noFill/>
                          </a:ln>
                          <a:solidFill>
                            <a:srgbClr val="333333"/>
                          </a:solidFill>
                          <a:effectLst/>
                          <a:latin typeface="+mn-lt"/>
                          <a:ea typeface="+mn-ea"/>
                          <a:cs typeface="+mn-cs"/>
                        </a:rPr>
                        <a:t>양말의 색깔</a:t>
                      </a:r>
                      <a:r>
                        <a:rPr kumimoji="0" lang="en-US" altLang="ko-KR" sz="2000" b="0" i="0" u="none" strike="noStrike" cap="none" normalizeH="0" baseline="0" dirty="0">
                          <a:ln>
                            <a:noFill/>
                          </a:ln>
                          <a:solidFill>
                            <a:srgbClr val="333333"/>
                          </a:solidFill>
                          <a:effectLst/>
                          <a:latin typeface="+mn-lt"/>
                          <a:ea typeface="+mn-ea"/>
                          <a:cs typeface="+mn-cs"/>
                        </a:rPr>
                        <a:t>, </a:t>
                      </a:r>
                      <a:r>
                        <a:rPr kumimoji="0" lang="ko-KR" altLang="en-US" sz="2000" b="0" i="0" u="none" strike="noStrike" cap="none" normalizeH="0" baseline="0" dirty="0">
                          <a:ln>
                            <a:noFill/>
                          </a:ln>
                          <a:solidFill>
                            <a:srgbClr val="333333"/>
                          </a:solidFill>
                          <a:effectLst/>
                          <a:latin typeface="+mn-lt"/>
                          <a:ea typeface="+mn-ea"/>
                          <a:cs typeface="+mn-cs"/>
                        </a:rPr>
                        <a:t>점심메뉴의 종류를 선택하는 것</a:t>
                      </a:r>
                      <a:r>
                        <a:rPr kumimoji="0" lang="en-US" altLang="ko-KR" sz="2000" b="0" i="0" u="none" strike="noStrike" cap="none" normalizeH="0" baseline="0" dirty="0">
                          <a:ln>
                            <a:noFill/>
                          </a:ln>
                          <a:solidFill>
                            <a:srgbClr val="333333"/>
                          </a:solidFill>
                          <a:effectLst/>
                          <a:latin typeface="+mn-lt"/>
                          <a:ea typeface="+mn-ea"/>
                          <a:cs typeface="+mn-cs"/>
                        </a:rPr>
                        <a:t>...</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5" name="Footer Placeholder 4"/>
          <p:cNvSpPr>
            <a:spLocks noGrp="1"/>
          </p:cNvSpPr>
          <p:nvPr>
            <p:ph type="ftr" sz="quarter" idx="11"/>
          </p:nvPr>
        </p:nvSpPr>
        <p:spPr/>
        <p:txBody>
          <a:bodyPr/>
          <a:lstStyle/>
          <a:p>
            <a:pPr>
              <a:defRPr/>
            </a:pPr>
            <a:r>
              <a:rPr lang="ko-KR" altLang="en-US"/>
              <a:t>훈련 모듈 </a:t>
            </a:r>
            <a:r>
              <a:rPr lang="en-US" altLang="ko-KR"/>
              <a:t>7 – </a:t>
            </a:r>
            <a:r>
              <a:rPr lang="ko-KR" altLang="en-US"/>
              <a:t>속단하기 </a:t>
            </a:r>
            <a:r>
              <a:rPr lang="en-US" altLang="ko-KR"/>
              <a:t>II</a:t>
            </a:r>
            <a:endParaRPr lang="de-DE" altLang="ko-KR"/>
          </a:p>
        </p:txBody>
      </p:sp>
      <p:sp>
        <p:nvSpPr>
          <p:cNvPr id="6" name="Slide Number Placeholder 5"/>
          <p:cNvSpPr>
            <a:spLocks noGrp="1"/>
          </p:cNvSpPr>
          <p:nvPr>
            <p:ph type="sldNum" sz="quarter" idx="12"/>
          </p:nvPr>
        </p:nvSpPr>
        <p:spPr/>
        <p:txBody>
          <a:bodyPr/>
          <a:lstStyle/>
          <a:p>
            <a:fld id="{1D107B26-C58B-4F39-A909-08EC8D8124B5}" type="slidenum">
              <a:rPr lang="ko-KR" altLang="de-DE" smtClean="0"/>
              <a:pPr/>
              <a:t>8</a:t>
            </a:fld>
            <a:endParaRPr lang="de-DE" altLang="ko-KR"/>
          </a:p>
        </p:txBody>
      </p:sp>
    </p:spTree>
    <p:extLst>
      <p:ext uri="{BB962C8B-B14F-4D97-AF65-F5344CB8AC3E}">
        <p14:creationId xmlns:p14="http://schemas.microsoft.com/office/powerpoint/2010/main" val="18510648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급한 결론 “행동으로”</a:t>
            </a:r>
            <a:endParaRPr lang="en-US" sz="3600">
              <a:latin typeface="+mn-lt"/>
              <a:ea typeface="+mn-ea"/>
              <a:cs typeface="+mn-cs"/>
            </a:endParaRPr>
          </a:p>
        </p:txBody>
      </p:sp>
      <p:graphicFrame>
        <p:nvGraphicFramePr>
          <p:cNvPr id="9" name="Group 152"/>
          <p:cNvGraphicFramePr>
            <a:graphicFrameLocks noGrp="1"/>
          </p:cNvGraphicFramePr>
          <p:nvPr>
            <p:extLst>
              <p:ext uri="{D42A27DB-BD31-4B8C-83A1-F6EECF244321}">
                <p14:modId xmlns:p14="http://schemas.microsoft.com/office/powerpoint/2010/main" val="1126232545"/>
              </p:ext>
            </p:extLst>
          </p:nvPr>
        </p:nvGraphicFramePr>
        <p:xfrm>
          <a:off x="408955" y="2203704"/>
          <a:ext cx="11376000" cy="3983367"/>
        </p:xfrm>
        <a:graphic>
          <a:graphicData uri="http://schemas.openxmlformats.org/drawingml/2006/table">
            <a:tbl>
              <a:tblPr>
                <a:tableStyleId>{21E4AEA4-8DFA-4A89-87EB-49C32662AFE0}</a:tableStyleId>
              </a:tblPr>
              <a:tblGrid>
                <a:gridCol w="2749200">
                  <a:extLst>
                    <a:ext uri="{9D8B030D-6E8A-4147-A177-3AD203B41FA5}">
                      <a16:colId xmlns:a16="http://schemas.microsoft.com/office/drawing/2014/main" val="20000"/>
                    </a:ext>
                  </a:extLst>
                </a:gridCol>
                <a:gridCol w="8626800">
                  <a:extLst>
                    <a:ext uri="{9D8B030D-6E8A-4147-A177-3AD203B41FA5}">
                      <a16:colId xmlns:a16="http://schemas.microsoft.com/office/drawing/2014/main" val="20001"/>
                    </a:ext>
                  </a:extLst>
                </a:gridCol>
              </a:tblGrid>
              <a:tr h="4572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ko-KR" altLang="en-US" sz="2000" b="0" i="0" u="none" strike="noStrike" cap="none" normalizeH="0" baseline="0">
                          <a:ln>
                            <a:noFill/>
                          </a:ln>
                          <a:solidFill>
                            <a:srgbClr val="000000"/>
                          </a:solidFill>
                          <a:effectLst/>
                          <a:latin typeface="+mn-lt"/>
                          <a:ea typeface="+mn-ea"/>
                          <a:cs typeface="+mn-cs"/>
                        </a:rPr>
                        <a:t>영역</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ko-KR" altLang="en-US" sz="2000" b="0" i="0" u="none" strike="noStrike" cap="none" normalizeH="0" baseline="0">
                          <a:ln>
                            <a:noFill/>
                          </a:ln>
                          <a:solidFill>
                            <a:srgbClr val="000000"/>
                          </a:solidFill>
                          <a:effectLst/>
                          <a:latin typeface="+mn-lt"/>
                          <a:ea typeface="+mn-ea"/>
                          <a:cs typeface="+mn-cs"/>
                        </a:rPr>
                        <a:t>예제</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526167">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Arial" panose="020B0604020202020204" pitchFamily="34" charset="0"/>
                        <a:buNone/>
                        <a:tabLst/>
                      </a:pPr>
                      <a:endParaRPr lang="en-US" altLang="de-DE" sz="2000" b="0" dirty="0">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r>
                        <a:rPr lang="de-DE" sz="2000" kern="1200" dirty="0">
                          <a:solidFill>
                            <a:schemeClr val="dk1"/>
                          </a:solidFill>
                          <a:effectLst/>
                          <a:latin typeface="+mn-lt"/>
                          <a:ea typeface="+mn-ea"/>
                          <a:cs typeface="+mn-cs"/>
                        </a:rPr>
                        <a:t>1983</a:t>
                      </a:r>
                      <a:r>
                        <a:rPr lang="ko-KR" altLang="de-DE" sz="2000" kern="1200" dirty="0">
                          <a:solidFill>
                            <a:schemeClr val="dk1"/>
                          </a:solidFill>
                          <a:effectLst/>
                          <a:latin typeface="+mn-lt"/>
                          <a:ea typeface="+mn-ea"/>
                          <a:cs typeface="+mn-cs"/>
                        </a:rPr>
                        <a:t>년 독일 시사잡지 슈테른</a:t>
                      </a:r>
                      <a:r>
                        <a:rPr lang="de-DE" sz="2000" kern="1200" dirty="0">
                          <a:solidFill>
                            <a:schemeClr val="dk1"/>
                          </a:solidFill>
                          <a:effectLst/>
                          <a:latin typeface="+mn-lt"/>
                          <a:ea typeface="+mn-ea"/>
                          <a:cs typeface="+mn-cs"/>
                        </a:rPr>
                        <a:t>(</a:t>
                      </a:r>
                      <a:r>
                        <a:rPr lang="ko-KR" altLang="de-DE" sz="2000" kern="1200" dirty="0">
                          <a:solidFill>
                            <a:schemeClr val="dk1"/>
                          </a:solidFill>
                          <a:effectLst/>
                          <a:latin typeface="+mn-lt"/>
                          <a:ea typeface="+mn-ea"/>
                          <a:cs typeface="+mn-cs"/>
                        </a:rPr>
                        <a:t>독일어 스타</a:t>
                      </a:r>
                      <a:r>
                        <a:rPr lang="de-DE" sz="2000" kern="1200" dirty="0">
                          <a:solidFill>
                            <a:schemeClr val="dk1"/>
                          </a:solidFill>
                          <a:effectLst/>
                          <a:latin typeface="+mn-lt"/>
                          <a:ea typeface="+mn-ea"/>
                          <a:cs typeface="+mn-cs"/>
                        </a:rPr>
                        <a:t>)</a:t>
                      </a:r>
                      <a:r>
                        <a:rPr lang="ko-KR" altLang="de-DE" sz="2000" kern="1200" dirty="0">
                          <a:solidFill>
                            <a:schemeClr val="dk1"/>
                          </a:solidFill>
                          <a:effectLst/>
                          <a:latin typeface="+mn-lt"/>
                          <a:ea typeface="+mn-ea"/>
                          <a:cs typeface="+mn-cs"/>
                        </a:rPr>
                        <a:t>은 나치 정권의 지도자 아돌프 히틀러</a:t>
                      </a:r>
                      <a:r>
                        <a:rPr lang="de-DE" sz="2000" kern="1200" dirty="0">
                          <a:solidFill>
                            <a:schemeClr val="dk1"/>
                          </a:solidFill>
                          <a:effectLst/>
                          <a:latin typeface="+mn-lt"/>
                          <a:ea typeface="+mn-ea"/>
                          <a:cs typeface="+mn-cs"/>
                        </a:rPr>
                        <a:t>(1933~1945)</a:t>
                      </a:r>
                      <a:r>
                        <a:rPr lang="ko-KR" altLang="de-DE" sz="2000" kern="1200" dirty="0">
                          <a:solidFill>
                            <a:schemeClr val="dk1"/>
                          </a:solidFill>
                          <a:effectLst/>
                          <a:latin typeface="+mn-lt"/>
                          <a:ea typeface="+mn-ea"/>
                          <a:cs typeface="+mn-cs"/>
                        </a:rPr>
                        <a:t>의 비밀일기를 발간하였다</a:t>
                      </a:r>
                      <a:r>
                        <a:rPr lang="de-DE" sz="2000" kern="1200" dirty="0">
                          <a:solidFill>
                            <a:schemeClr val="dk1"/>
                          </a:solidFill>
                          <a:effectLst/>
                          <a:latin typeface="+mn-lt"/>
                          <a:ea typeface="+mn-ea"/>
                          <a:cs typeface="+mn-cs"/>
                        </a:rPr>
                        <a:t>. </a:t>
                      </a:r>
                      <a:r>
                        <a:rPr lang="ko-KR" altLang="de-DE" sz="2000" kern="1200" dirty="0">
                          <a:solidFill>
                            <a:schemeClr val="dk1"/>
                          </a:solidFill>
                          <a:effectLst/>
                          <a:latin typeface="+mn-lt"/>
                          <a:ea typeface="+mn-ea"/>
                          <a:cs typeface="+mn-cs"/>
                        </a:rPr>
                        <a:t>일찍이 위조 징후가 있었음에도 이 잡지는</a:t>
                      </a:r>
                      <a:r>
                        <a:rPr lang="de-DE" sz="2000" kern="1200" dirty="0">
                          <a:solidFill>
                            <a:schemeClr val="dk1"/>
                          </a:solidFill>
                          <a:effectLst/>
                          <a:latin typeface="+mn-lt"/>
                          <a:ea typeface="+mn-ea"/>
                          <a:cs typeface="+mn-cs"/>
                        </a:rPr>
                        <a:t> 930</a:t>
                      </a:r>
                      <a:r>
                        <a:rPr lang="ko-KR" altLang="de-DE" sz="2000" kern="1200" dirty="0">
                          <a:solidFill>
                            <a:schemeClr val="dk1"/>
                          </a:solidFill>
                          <a:effectLst/>
                          <a:latin typeface="+mn-lt"/>
                          <a:ea typeface="+mn-ea"/>
                          <a:cs typeface="+mn-cs"/>
                        </a:rPr>
                        <a:t>만 독일 마르크</a:t>
                      </a:r>
                      <a:r>
                        <a:rPr lang="de-DE" sz="2000" kern="1200" dirty="0">
                          <a:solidFill>
                            <a:schemeClr val="dk1"/>
                          </a:solidFill>
                          <a:effectLst/>
                          <a:latin typeface="+mn-lt"/>
                          <a:ea typeface="+mn-ea"/>
                          <a:cs typeface="+mn-cs"/>
                        </a:rPr>
                        <a:t>(</a:t>
                      </a:r>
                      <a:r>
                        <a:rPr lang="ko-KR" altLang="de-DE" sz="2000" kern="1200" dirty="0">
                          <a:solidFill>
                            <a:schemeClr val="dk1"/>
                          </a:solidFill>
                          <a:effectLst/>
                          <a:latin typeface="+mn-lt"/>
                          <a:ea typeface="+mn-ea"/>
                          <a:cs typeface="+mn-cs"/>
                        </a:rPr>
                        <a:t>약</a:t>
                      </a:r>
                      <a:r>
                        <a:rPr lang="de-DE" sz="2000" kern="1200" dirty="0">
                          <a:solidFill>
                            <a:schemeClr val="dk1"/>
                          </a:solidFill>
                          <a:effectLst/>
                          <a:latin typeface="+mn-lt"/>
                          <a:ea typeface="+mn-ea"/>
                          <a:cs typeface="+mn-cs"/>
                        </a:rPr>
                        <a:t> 500</a:t>
                      </a:r>
                      <a:r>
                        <a:rPr lang="ko-KR" altLang="de-DE" sz="2000" kern="1200" dirty="0">
                          <a:solidFill>
                            <a:schemeClr val="dk1"/>
                          </a:solidFill>
                          <a:effectLst/>
                          <a:latin typeface="+mn-lt"/>
                          <a:ea typeface="+mn-ea"/>
                          <a:cs typeface="+mn-cs"/>
                        </a:rPr>
                        <a:t>만 유로</a:t>
                      </a:r>
                      <a:r>
                        <a:rPr lang="de-DE" sz="2000" kern="1200" dirty="0">
                          <a:solidFill>
                            <a:schemeClr val="dk1"/>
                          </a:solidFill>
                          <a:effectLst/>
                          <a:latin typeface="+mn-lt"/>
                          <a:ea typeface="+mn-ea"/>
                          <a:cs typeface="+mn-cs"/>
                        </a:rPr>
                        <a:t>)</a:t>
                      </a:r>
                      <a:r>
                        <a:rPr lang="ko-KR" altLang="de-DE" sz="2000" kern="1200" dirty="0">
                          <a:solidFill>
                            <a:schemeClr val="dk1"/>
                          </a:solidFill>
                          <a:effectLst/>
                          <a:latin typeface="+mn-lt"/>
                          <a:ea typeface="+mn-ea"/>
                          <a:cs typeface="+mn-cs"/>
                        </a:rPr>
                        <a:t>를 지불했다</a:t>
                      </a:r>
                      <a:r>
                        <a:rPr lang="de-DE" sz="2000" kern="1200" dirty="0">
                          <a:solidFill>
                            <a:schemeClr val="dk1"/>
                          </a:solidFill>
                          <a:effectLst/>
                          <a:latin typeface="+mn-lt"/>
                          <a:ea typeface="+mn-ea"/>
                          <a:cs typeface="+mn-cs"/>
                        </a:rPr>
                        <a:t>. </a:t>
                      </a:r>
                      <a:r>
                        <a:rPr lang="ko-KR" altLang="de-DE" sz="2000" kern="1200" dirty="0">
                          <a:solidFill>
                            <a:schemeClr val="dk1"/>
                          </a:solidFill>
                          <a:effectLst/>
                          <a:latin typeface="+mn-lt"/>
                          <a:ea typeface="+mn-ea"/>
                          <a:cs typeface="+mn-cs"/>
                        </a:rPr>
                        <a:t>예를 들어 히틀러가 쓴 일기에 있는 시는</a:t>
                      </a:r>
                      <a:r>
                        <a:rPr lang="de-DE" sz="2000" kern="1200" dirty="0">
                          <a:solidFill>
                            <a:schemeClr val="dk1"/>
                          </a:solidFill>
                          <a:effectLst/>
                          <a:latin typeface="+mn-lt"/>
                          <a:ea typeface="+mn-ea"/>
                          <a:cs typeface="+mn-cs"/>
                        </a:rPr>
                        <a:t> 1980</a:t>
                      </a:r>
                      <a:r>
                        <a:rPr lang="ko-KR" altLang="de-DE" sz="2000" kern="1200" dirty="0">
                          <a:solidFill>
                            <a:schemeClr val="dk1"/>
                          </a:solidFill>
                          <a:effectLst/>
                          <a:latin typeface="+mn-lt"/>
                          <a:ea typeface="+mn-ea"/>
                          <a:cs typeface="+mn-cs"/>
                        </a:rPr>
                        <a:t>년 다른 작가의 작품으로 밝혀졌다</a:t>
                      </a:r>
                      <a:r>
                        <a:rPr lang="de-DE" sz="2000" kern="1200" dirty="0">
                          <a:solidFill>
                            <a:schemeClr val="dk1"/>
                          </a:solidFill>
                          <a:effectLst/>
                          <a:latin typeface="+mn-lt"/>
                          <a:ea typeface="+mn-ea"/>
                          <a:cs typeface="+mn-cs"/>
                        </a:rPr>
                        <a:t>.</a:t>
                      </a:r>
                      <a:br>
                        <a:rPr lang="de-DE" sz="2000" kern="1200" dirty="0">
                          <a:solidFill>
                            <a:schemeClr val="dk1"/>
                          </a:solidFill>
                          <a:effectLst/>
                          <a:latin typeface="+mn-lt"/>
                          <a:ea typeface="+mn-ea"/>
                          <a:cs typeface="+mn-cs"/>
                        </a:rPr>
                      </a:br>
                      <a:r>
                        <a:rPr lang="ko-KR" altLang="de-DE" sz="2000" kern="1200" dirty="0">
                          <a:solidFill>
                            <a:schemeClr val="dk1"/>
                          </a:solidFill>
                          <a:effectLst/>
                          <a:latin typeface="+mn-lt"/>
                          <a:ea typeface="+mn-ea"/>
                          <a:cs typeface="+mn-cs"/>
                        </a:rPr>
                        <a:t>슈테른에서 일기장이 발간된 지 며칠 뒤 독일 연방형사경찰국</a:t>
                      </a:r>
                      <a:r>
                        <a:rPr lang="de-DE" sz="2000" kern="1200" dirty="0">
                          <a:solidFill>
                            <a:schemeClr val="dk1"/>
                          </a:solidFill>
                          <a:effectLst/>
                          <a:latin typeface="+mn-lt"/>
                          <a:ea typeface="+mn-ea"/>
                          <a:cs typeface="+mn-cs"/>
                        </a:rPr>
                        <a:t>(BKA)</a:t>
                      </a:r>
                      <a:r>
                        <a:rPr lang="ko-KR" altLang="de-DE" sz="2000" kern="1200" dirty="0">
                          <a:solidFill>
                            <a:schemeClr val="dk1"/>
                          </a:solidFill>
                          <a:effectLst/>
                          <a:latin typeface="+mn-lt"/>
                          <a:ea typeface="+mn-ea"/>
                          <a:cs typeface="+mn-cs"/>
                        </a:rPr>
                        <a:t>은 수사를 통해 일기가 가짜라는 것을 밝혀냈다</a:t>
                      </a:r>
                      <a:r>
                        <a:rPr lang="de-DE" sz="2000" kern="1200" dirty="0">
                          <a:solidFill>
                            <a:schemeClr val="dk1"/>
                          </a:solidFill>
                          <a:effectLst/>
                          <a:latin typeface="+mn-lt"/>
                          <a:ea typeface="+mn-ea"/>
                          <a:cs typeface="+mn-cs"/>
                        </a:rPr>
                        <a:t>. </a:t>
                      </a:r>
                      <a:r>
                        <a:rPr lang="ko-KR" altLang="de-DE" sz="2000" kern="1200" dirty="0">
                          <a:solidFill>
                            <a:schemeClr val="dk1"/>
                          </a:solidFill>
                          <a:effectLst/>
                          <a:latin typeface="+mn-lt"/>
                          <a:ea typeface="+mn-ea"/>
                          <a:cs typeface="+mn-cs"/>
                        </a:rPr>
                        <a:t>그것들은 미술품 위조업자 콘라드 쿠자에 의해 만들어졌다</a:t>
                      </a:r>
                      <a:r>
                        <a:rPr lang="de-DE" sz="2000" kern="1200" dirty="0">
                          <a:solidFill>
                            <a:schemeClr val="dk1"/>
                          </a:solidFill>
                          <a:effectLst/>
                          <a:latin typeface="+mn-lt"/>
                          <a:ea typeface="+mn-ea"/>
                          <a:cs typeface="+mn-cs"/>
                        </a:rPr>
                        <a:t>.</a:t>
                      </a:r>
                    </a:p>
                    <a:p>
                      <a:br>
                        <a:rPr lang="de-DE" sz="2000" kern="1200" dirty="0">
                          <a:solidFill>
                            <a:schemeClr val="dk1"/>
                          </a:solidFill>
                          <a:effectLst/>
                          <a:latin typeface="+mn-lt"/>
                          <a:ea typeface="+mn-ea"/>
                          <a:cs typeface="+mn-cs"/>
                        </a:rPr>
                      </a:br>
                      <a:r>
                        <a:rPr lang="ko-KR" altLang="de-DE" sz="2000" kern="1200" dirty="0">
                          <a:solidFill>
                            <a:schemeClr val="dk1"/>
                          </a:solidFill>
                          <a:effectLst/>
                          <a:latin typeface="+mn-lt"/>
                          <a:ea typeface="+mn-ea"/>
                          <a:cs typeface="+mn-cs"/>
                        </a:rPr>
                        <a:t>슈테른이</a:t>
                      </a:r>
                      <a:r>
                        <a:rPr lang="de-DE" sz="2000" kern="1200" dirty="0">
                          <a:solidFill>
                            <a:schemeClr val="dk1"/>
                          </a:solidFill>
                          <a:effectLst/>
                          <a:latin typeface="+mn-lt"/>
                          <a:ea typeface="+mn-ea"/>
                          <a:cs typeface="+mn-cs"/>
                        </a:rPr>
                        <a:t> BKA</a:t>
                      </a:r>
                      <a:r>
                        <a:rPr lang="ko-KR" altLang="de-DE" sz="2000" kern="1200" dirty="0">
                          <a:solidFill>
                            <a:schemeClr val="dk1"/>
                          </a:solidFill>
                          <a:effectLst/>
                          <a:latin typeface="+mn-lt"/>
                          <a:ea typeface="+mn-ea"/>
                          <a:cs typeface="+mn-cs"/>
                        </a:rPr>
                        <a:t>의 조사를 기다렸다면 스캔들은 면했을 것이다</a:t>
                      </a:r>
                      <a:r>
                        <a:rPr lang="de-DE" sz="2000" kern="1200" dirty="0">
                          <a:solidFill>
                            <a:schemeClr val="dk1"/>
                          </a:solidFill>
                          <a:effectLst/>
                          <a:latin typeface="+mn-lt"/>
                          <a:ea typeface="+mn-ea"/>
                          <a:cs typeface="+mn-cs"/>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11" name="Caption_12"/>
          <p:cNvSpPr txBox="1">
            <a:spLocks noChangeArrowheads="1"/>
          </p:cNvSpPr>
          <p:nvPr/>
        </p:nvSpPr>
        <p:spPr bwMode="auto">
          <a:xfrm>
            <a:off x="768995" y="5190532"/>
            <a:ext cx="2376264"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buNone/>
            </a:pPr>
            <a:r>
              <a:rPr lang="ko-KR" sz="1800" b="0" dirty="0">
                <a:solidFill>
                  <a:srgbClr val="000000"/>
                </a:solidFill>
                <a:effectLst/>
                <a:latin typeface="Calibri" panose="020F0502020204030204" pitchFamily="34" charset="0"/>
                <a:ea typeface="HYSinMyeongJo-Medium"/>
                <a:cs typeface="Helvetica" panose="020B0604020202020204" pitchFamily="34" charset="0"/>
              </a:rPr>
              <a:t>가짜 히틀러 일기를 발간했던 슈테른 잡지의 표지</a:t>
            </a:r>
            <a:endParaRPr lang="de-DE" sz="1800" b="0" dirty="0">
              <a:effectLst/>
              <a:latin typeface="Calibri" panose="020F0502020204030204" pitchFamily="34" charset="0"/>
              <a:ea typeface="Batang" panose="02030600000101010101" pitchFamily="18" charset="-127"/>
              <a:cs typeface="Times New Roman" panose="02020603050405020304" pitchFamily="18" charset="0"/>
            </a:endParaRPr>
          </a:p>
        </p:txBody>
      </p:sp>
      <p:sp>
        <p:nvSpPr>
          <p:cNvPr id="5" name="Footer Placeholder 4"/>
          <p:cNvSpPr>
            <a:spLocks noGrp="1"/>
          </p:cNvSpPr>
          <p:nvPr>
            <p:ph type="ftr" sz="quarter" idx="11"/>
          </p:nvPr>
        </p:nvSpPr>
        <p:spPr/>
        <p:txBody>
          <a:bodyPr/>
          <a:lstStyle/>
          <a:p>
            <a:pPr>
              <a:defRPr/>
            </a:pPr>
            <a:r>
              <a:rPr lang="ko-KR" altLang="en-US"/>
              <a:t>훈련 모듈 </a:t>
            </a:r>
            <a:r>
              <a:rPr lang="en-US" altLang="ko-KR"/>
              <a:t>7 – </a:t>
            </a:r>
            <a:r>
              <a:rPr lang="ko-KR" altLang="en-US"/>
              <a:t>속단하기 </a:t>
            </a:r>
            <a:r>
              <a:rPr lang="en-US" altLang="ko-KR"/>
              <a:t>II</a:t>
            </a:r>
            <a:endParaRPr lang="de-DE" altLang="ko-KR"/>
          </a:p>
        </p:txBody>
      </p:sp>
      <p:sp>
        <p:nvSpPr>
          <p:cNvPr id="6" name="Slide Number Placeholder 5"/>
          <p:cNvSpPr>
            <a:spLocks noGrp="1"/>
          </p:cNvSpPr>
          <p:nvPr>
            <p:ph type="sldNum" sz="quarter" idx="12"/>
          </p:nvPr>
        </p:nvSpPr>
        <p:spPr/>
        <p:txBody>
          <a:bodyPr/>
          <a:lstStyle/>
          <a:p>
            <a:fld id="{1D107B26-C58B-4F39-A909-08EC8D8124B5}" type="slidenum">
              <a:rPr lang="ko-KR" altLang="de-DE" smtClean="0"/>
              <a:pPr/>
              <a:t>9</a:t>
            </a:fld>
            <a:endParaRPr lang="de-DE" altLang="ko-KR"/>
          </a:p>
        </p:txBody>
      </p:sp>
      <p:pic>
        <p:nvPicPr>
          <p:cNvPr id="8" name="Grafik 7">
            <a:extLst>
              <a:ext uri="{FF2B5EF4-FFF2-40B4-BE49-F238E27FC236}">
                <a16:creationId xmlns:a16="http://schemas.microsoft.com/office/drawing/2014/main" id="{BAB231B3-0D06-4778-A8D0-D4C5F42616C7}"/>
              </a:ext>
            </a:extLst>
          </p:cNvPr>
          <p:cNvPicPr>
            <a:picLocks noChangeAspect="1"/>
          </p:cNvPicPr>
          <p:nvPr/>
        </p:nvPicPr>
        <p:blipFill>
          <a:blip r:embed="rId3"/>
          <a:stretch>
            <a:fillRect/>
          </a:stretch>
        </p:blipFill>
        <p:spPr>
          <a:xfrm>
            <a:off x="913011" y="2852936"/>
            <a:ext cx="1656184" cy="2150029"/>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163395"/>
          </a:xfrm>
        </p:spPr>
        <p:txBody>
          <a:bodyPr vert="horz" lIns="0" tIns="0" rIns="0" bIns="0" rtlCol="0" anchor="t">
            <a:spAutoFit/>
          </a:bodyPr>
          <a:lstStyle/>
          <a:p>
            <a:pPr defTabSz="914377">
              <a:spcBef>
                <a:spcPts val="0"/>
              </a:spcBef>
            </a:pPr>
            <a:r>
              <a:rPr lang="ko-KR" altLang="en-US" sz="3600" dirty="0">
                <a:solidFill>
                  <a:srgbClr val="004992"/>
                </a:solidFill>
                <a:latin typeface="+mn-lt"/>
                <a:ea typeface="+mn-ea"/>
                <a:cs typeface="+mn-cs"/>
              </a:rPr>
              <a:t>급한 </a:t>
            </a:r>
            <a:r>
              <a:rPr lang="ko-KR" altLang="en-US" sz="3600">
                <a:solidFill>
                  <a:srgbClr val="004992"/>
                </a:solidFill>
                <a:latin typeface="+mn-lt"/>
                <a:ea typeface="+mn-ea"/>
                <a:cs typeface="+mn-cs"/>
              </a:rPr>
              <a:t>결론 “행동으로”</a:t>
            </a:r>
            <a:br>
              <a:rPr lang="ko-KR" altLang="en-US" sz="3600" dirty="0">
                <a:solidFill>
                  <a:srgbClr val="004992"/>
                </a:solidFill>
                <a:latin typeface="+mn-lt"/>
                <a:ea typeface="+mn-ea"/>
                <a:cs typeface="+mn-cs"/>
              </a:rPr>
            </a:br>
            <a:r>
              <a:rPr lang="en-US" altLang="ko-KR" dirty="0">
                <a:solidFill>
                  <a:srgbClr val="004992"/>
                </a:solidFill>
                <a:latin typeface="+mn-lt"/>
                <a:ea typeface="+mn-ea"/>
                <a:cs typeface="+mn-cs"/>
              </a:rPr>
              <a:t>- </a:t>
            </a:r>
            <a:r>
              <a:rPr lang="ko-KR" altLang="en-US" dirty="0">
                <a:solidFill>
                  <a:srgbClr val="004992"/>
                </a:solidFill>
                <a:latin typeface="+mn-lt"/>
                <a:ea typeface="+mn-ea"/>
                <a:cs typeface="+mn-cs"/>
              </a:rPr>
              <a:t>도시의 전설들 </a:t>
            </a:r>
            <a:r>
              <a:rPr lang="en-US" altLang="ko-KR" dirty="0">
                <a:solidFill>
                  <a:srgbClr val="004992"/>
                </a:solidFill>
                <a:latin typeface="+mn-lt"/>
                <a:ea typeface="+mn-ea"/>
                <a:cs typeface="+mn-cs"/>
              </a:rPr>
              <a:t>–</a:t>
            </a:r>
            <a:br>
              <a:rPr lang="en-US" altLang="ko-KR" dirty="0">
                <a:solidFill>
                  <a:srgbClr val="004992"/>
                </a:solidFill>
                <a:latin typeface="+mn-lt"/>
                <a:ea typeface="+mn-ea"/>
                <a:cs typeface="+mn-cs"/>
              </a:rPr>
            </a:br>
            <a:r>
              <a:rPr lang="en-US" altLang="ko-KR" sz="1800" dirty="0">
                <a:solidFill>
                  <a:srgbClr val="004992"/>
                </a:solidFill>
                <a:latin typeface="+mn-lt"/>
                <a:ea typeface="+mn-ea"/>
                <a:cs typeface="+mn-cs"/>
              </a:rPr>
              <a:t>(</a:t>
            </a:r>
            <a:r>
              <a:rPr lang="ko-KR" altLang="en-US" sz="1800" dirty="0">
                <a:solidFill>
                  <a:srgbClr val="004992"/>
                </a:solidFill>
                <a:latin typeface="+mn-lt"/>
                <a:ea typeface="+mn-ea"/>
                <a:cs typeface="+mn-cs"/>
              </a:rPr>
              <a:t>대체훈련으로서 마지막 프리젠테이션을 보시기 바랍니다 </a:t>
            </a:r>
            <a:r>
              <a:rPr lang="en-US" altLang="ko-KR" sz="1800" dirty="0">
                <a:solidFill>
                  <a:srgbClr val="004992"/>
                </a:solidFill>
                <a:latin typeface="+mn-lt"/>
                <a:ea typeface="+mn-ea"/>
                <a:cs typeface="+mn-cs"/>
              </a:rPr>
              <a:t>)</a:t>
            </a:r>
            <a:endParaRPr lang="en-US" dirty="0">
              <a:solidFill>
                <a:srgbClr val="004992"/>
              </a:solidFill>
              <a:latin typeface="+mn-lt"/>
              <a:ea typeface="+mn-ea"/>
              <a:cs typeface="+mn-cs"/>
            </a:endParaRPr>
          </a:p>
        </p:txBody>
      </p:sp>
      <p:graphicFrame>
        <p:nvGraphicFramePr>
          <p:cNvPr id="12" name="Group 26"/>
          <p:cNvGraphicFramePr>
            <a:graphicFrameLocks noGrp="1"/>
          </p:cNvGraphicFramePr>
          <p:nvPr>
            <p:extLst>
              <p:ext uri="{D42A27DB-BD31-4B8C-83A1-F6EECF244321}">
                <p14:modId xmlns:p14="http://schemas.microsoft.com/office/powerpoint/2010/main" val="1835514080"/>
              </p:ext>
            </p:extLst>
          </p:nvPr>
        </p:nvGraphicFramePr>
        <p:xfrm>
          <a:off x="408955" y="2697480"/>
          <a:ext cx="11376000" cy="3931920"/>
        </p:xfrm>
        <a:graphic>
          <a:graphicData uri="http://schemas.openxmlformats.org/drawingml/2006/table">
            <a:tbl>
              <a:tblPr>
                <a:tableStyleId>{21E4AEA4-8DFA-4A89-87EB-49C32662AFE0}</a:tableStyleId>
              </a:tblPr>
              <a:tblGrid>
                <a:gridCol w="2354331">
                  <a:extLst>
                    <a:ext uri="{9D8B030D-6E8A-4147-A177-3AD203B41FA5}">
                      <a16:colId xmlns:a16="http://schemas.microsoft.com/office/drawing/2014/main" val="20000"/>
                    </a:ext>
                  </a:extLst>
                </a:gridCol>
                <a:gridCol w="5952422">
                  <a:extLst>
                    <a:ext uri="{9D8B030D-6E8A-4147-A177-3AD203B41FA5}">
                      <a16:colId xmlns:a16="http://schemas.microsoft.com/office/drawing/2014/main" val="20001"/>
                    </a:ext>
                  </a:extLst>
                </a:gridCol>
                <a:gridCol w="306924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ko-KR" altLang="en-US" sz="2000" b="0" i="0" u="none" strike="noStrike" cap="none" normalizeH="0" baseline="0" dirty="0">
                          <a:ln>
                            <a:noFill/>
                          </a:ln>
                          <a:solidFill>
                            <a:srgbClr val="000000"/>
                          </a:solidFill>
                          <a:effectLst/>
                          <a:latin typeface="+mn-lt"/>
                          <a:ea typeface="+mn-ea"/>
                          <a:cs typeface="+mn-cs"/>
                        </a:rPr>
                        <a:t>전설</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ko-KR" altLang="en-US" sz="2000" b="0" i="0" u="none" strike="noStrike" cap="none" normalizeH="0" baseline="0">
                          <a:ln>
                            <a:noFill/>
                          </a:ln>
                          <a:solidFill>
                            <a:srgbClr val="000000"/>
                          </a:solidFill>
                          <a:effectLst/>
                          <a:latin typeface="+mn-lt"/>
                          <a:ea typeface="+mn-ea"/>
                          <a:cs typeface="+mn-cs"/>
                        </a:rPr>
                        <a:t>찬성 </a:t>
                      </a:r>
                      <a:r>
                        <a:rPr kumimoji="0" lang="en-US" altLang="ko-KR" sz="2000" b="0" i="0" u="none" strike="noStrike" cap="none" normalizeH="0" baseline="0">
                          <a:ln>
                            <a:noFill/>
                          </a:ln>
                          <a:solidFill>
                            <a:srgbClr val="000000"/>
                          </a:solidFill>
                          <a:effectLst/>
                          <a:latin typeface="+mn-lt"/>
                          <a:ea typeface="+mn-ea"/>
                          <a:cs typeface="+mn-cs"/>
                        </a:rPr>
                        <a:t>&amp; </a:t>
                      </a:r>
                      <a:r>
                        <a:rPr kumimoji="0" lang="ko-KR" altLang="en-US" sz="2000" b="0" i="0" u="none" strike="noStrike" cap="none" normalizeH="0" baseline="0">
                          <a:ln>
                            <a:noFill/>
                          </a:ln>
                          <a:solidFill>
                            <a:srgbClr val="000000"/>
                          </a:solidFill>
                          <a:effectLst/>
                          <a:latin typeface="+mn-lt"/>
                          <a:ea typeface="+mn-ea"/>
                          <a:cs typeface="+mn-cs"/>
                        </a:rPr>
                        <a:t>반대</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ko-KR" altLang="en-US" sz="2000" b="0" i="0" u="none" strike="noStrike" cap="none" normalizeH="0" baseline="0">
                          <a:ln>
                            <a:noFill/>
                          </a:ln>
                          <a:solidFill>
                            <a:srgbClr val="000000"/>
                          </a:solidFill>
                          <a:effectLst/>
                          <a:latin typeface="+mn-lt"/>
                          <a:ea typeface="+mn-ea"/>
                          <a:cs typeface="+mn-cs"/>
                        </a:rPr>
                        <a:t>“근거”</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47472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altLang="ko-KR" sz="1800" b="0" i="0" u="none" strike="noStrike" cap="none" normalizeH="0" baseline="0">
                          <a:ln>
                            <a:noFill/>
                          </a:ln>
                          <a:solidFill>
                            <a:srgbClr val="333333"/>
                          </a:solidFill>
                          <a:effectLst/>
                          <a:latin typeface="+mn-lt"/>
                          <a:ea typeface="+mn-ea"/>
                          <a:cs typeface="+mn-cs"/>
                        </a:rPr>
                        <a:t>1980</a:t>
                      </a:r>
                      <a:r>
                        <a:rPr kumimoji="0" lang="ko-KR" altLang="en-US" sz="1800" b="0" i="0" u="none" strike="noStrike" cap="none" normalizeH="0" baseline="0">
                          <a:ln>
                            <a:noFill/>
                          </a:ln>
                          <a:solidFill>
                            <a:srgbClr val="333333"/>
                          </a:solidFill>
                          <a:effectLst/>
                          <a:latin typeface="+mn-lt"/>
                          <a:ea typeface="+mn-ea"/>
                          <a:cs typeface="+mn-cs"/>
                        </a:rPr>
                        <a:t>년대 중반 이후 말보로갑에 있는 어떤 표시들이 </a:t>
                      </a:r>
                      <a:r>
                        <a:rPr kumimoji="0" lang="en-US" altLang="ko-KR" sz="1800" b="0" i="0" u="none" strike="noStrike" cap="none" normalizeH="0" baseline="0">
                          <a:ln>
                            <a:noFill/>
                          </a:ln>
                          <a:solidFill>
                            <a:srgbClr val="333333"/>
                          </a:solidFill>
                          <a:effectLst/>
                          <a:latin typeface="+mn-lt"/>
                          <a:ea typeface="+mn-ea"/>
                          <a:cs typeface="+mn-cs"/>
                        </a:rPr>
                        <a:t>Ku Klux Klan</a:t>
                      </a:r>
                      <a:r>
                        <a:rPr kumimoji="0" lang="ko-KR" altLang="en-US" sz="1800" b="0" i="0" u="none" strike="noStrike" cap="none" normalizeH="0" baseline="0">
                          <a:ln>
                            <a:noFill/>
                          </a:ln>
                          <a:solidFill>
                            <a:srgbClr val="333333"/>
                          </a:solidFill>
                          <a:effectLst/>
                          <a:latin typeface="+mn-lt"/>
                          <a:ea typeface="+mn-ea"/>
                          <a:cs typeface="+mn-cs"/>
                        </a:rPr>
                        <a:t>의 소유권을 의미한다는 소문이 있었다</a:t>
                      </a:r>
                      <a:r>
                        <a:rPr kumimoji="0" lang="en-US" altLang="ko-KR" sz="1800" b="0" i="0" u="none" strike="noStrike" cap="none" normalizeH="0" baseline="0">
                          <a:ln>
                            <a:noFill/>
                          </a:ln>
                          <a:solidFill>
                            <a:srgbClr val="333333"/>
                          </a:solidFill>
                          <a:effectLst/>
                          <a:latin typeface="+mn-lt"/>
                          <a:ea typeface="+mn-ea"/>
                          <a:cs typeface="+mn-cs"/>
                        </a:rPr>
                        <a:t>. </a:t>
                      </a:r>
                      <a:endParaRPr kumimoji="0" lang="en-US" sz="1800" b="0" i="0" u="none" strike="noStrike" cap="none" normalizeH="0" baseline="0" dirty="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ko-KR" altLang="en-US" sz="1400" b="1" i="0" u="none" strike="noStrike" cap="none" normalizeH="0" baseline="0" dirty="0">
                          <a:ln>
                            <a:noFill/>
                          </a:ln>
                          <a:solidFill>
                            <a:srgbClr val="333333"/>
                          </a:solidFill>
                          <a:effectLst/>
                          <a:latin typeface="+mn-lt"/>
                          <a:ea typeface="+mn-ea"/>
                          <a:cs typeface="+mn-cs"/>
                        </a:rPr>
                        <a:t>찬성</a:t>
                      </a:r>
                      <a:r>
                        <a:rPr kumimoji="0" lang="en-US" altLang="ko-KR" sz="1400" b="1" i="0" u="none" strike="noStrike" cap="none" normalizeH="0" baseline="0" dirty="0">
                          <a:ln>
                            <a:noFill/>
                          </a:ln>
                          <a:solidFill>
                            <a:srgbClr val="333333"/>
                          </a:solidFill>
                          <a:effectLst/>
                          <a:latin typeface="+mn-lt"/>
                          <a:ea typeface="+mn-ea"/>
                          <a:cs typeface="+mn-cs"/>
                        </a:rPr>
                        <a:t>:</a:t>
                      </a:r>
                      <a:r>
                        <a:rPr kumimoji="0" lang="en-US" altLang="ko-KR" sz="1400" b="0" i="0" u="none" strike="noStrike" cap="none" normalizeH="0" baseline="0" dirty="0">
                          <a:ln>
                            <a:noFill/>
                          </a:ln>
                          <a:solidFill>
                            <a:srgbClr val="333333"/>
                          </a:solidFill>
                          <a:effectLst/>
                          <a:latin typeface="+mn-lt"/>
                          <a:ea typeface="+mn-ea"/>
                          <a:cs typeface="+mn-cs"/>
                        </a:rPr>
                        <a:t> </a:t>
                      </a:r>
                    </a:p>
                    <a:p>
                      <a:pPr marL="0" marR="0" lvl="0" indent="0" algn="l" defTabSz="914400" rtl="0" eaLnBrk="1" fontAlgn="base" latinLnBrk="0" hangingPunct="1">
                        <a:lnSpc>
                          <a:spcPct val="100000"/>
                        </a:lnSpc>
                        <a:spcBef>
                          <a:spcPts val="1200"/>
                        </a:spcBef>
                        <a:spcAft>
                          <a:spcPct val="0"/>
                        </a:spcAft>
                        <a:buClr>
                          <a:srgbClr val="333333"/>
                        </a:buClr>
                        <a:buSzTx/>
                        <a:buFont typeface="WingDings"/>
                        <a:buNone/>
                        <a:tabLst/>
                      </a:pPr>
                      <a:r>
                        <a:rPr kumimoji="0" lang="en-US" altLang="ko-KR" sz="1400" b="0" i="0" u="none" strike="noStrike" cap="none" normalizeH="0" baseline="0" dirty="0">
                          <a:ln>
                            <a:noFill/>
                          </a:ln>
                          <a:solidFill>
                            <a:srgbClr val="004992"/>
                          </a:solidFill>
                          <a:effectLst/>
                          <a:latin typeface="+mn-lt"/>
                          <a:ea typeface="+mn-ea"/>
                          <a:cs typeface="+mn-cs"/>
                        </a:rPr>
                        <a:t>???</a:t>
                      </a:r>
                      <a:r>
                        <a:rPr kumimoji="0" lang="en-US" altLang="ko-KR" sz="1400" b="0" i="0" u="none" strike="noStrike" cap="none" normalizeH="0" baseline="0" dirty="0">
                          <a:ln>
                            <a:noFill/>
                          </a:ln>
                          <a:solidFill>
                            <a:srgbClr val="333333"/>
                          </a:solidFill>
                          <a:effectLst/>
                          <a:latin typeface="+mn-lt"/>
                          <a:ea typeface="+mn-ea"/>
                          <a:cs typeface="+mn-cs"/>
                        </a:rPr>
                        <a:t> </a:t>
                      </a:r>
                      <a:r>
                        <a:rPr kumimoji="0" lang="ko-KR" altLang="en-US" sz="1400" b="0" i="0" u="none" strike="noStrike" cap="none" normalizeH="0" baseline="0" dirty="0">
                          <a:ln>
                            <a:noFill/>
                          </a:ln>
                          <a:solidFill>
                            <a:srgbClr val="FFFFFF"/>
                          </a:solidFill>
                          <a:effectLst/>
                          <a:latin typeface="+mn-lt"/>
                          <a:ea typeface="+mn-ea"/>
                          <a:cs typeface="+mn-cs"/>
                        </a:rPr>
                        <a:t>하얀 바탕에 붉은 역</a:t>
                      </a:r>
                      <a:r>
                        <a:rPr kumimoji="0" lang="en-US" altLang="ko-KR" sz="1400" b="0" i="0" u="none" strike="noStrike" cap="none" normalizeH="0" baseline="0" dirty="0">
                          <a:ln>
                            <a:noFill/>
                          </a:ln>
                          <a:solidFill>
                            <a:srgbClr val="FFFFFF"/>
                          </a:solidFill>
                          <a:effectLst/>
                          <a:latin typeface="+mn-lt"/>
                          <a:ea typeface="+mn-ea"/>
                          <a:cs typeface="+mn-cs"/>
                        </a:rPr>
                        <a:t>V</a:t>
                      </a:r>
                      <a:r>
                        <a:rPr kumimoji="0" lang="ko-KR" altLang="en-US" sz="1400" b="0" i="0" u="none" strike="noStrike" cap="none" normalizeH="0" baseline="0" dirty="0">
                          <a:ln>
                            <a:noFill/>
                          </a:ln>
                          <a:solidFill>
                            <a:srgbClr val="FFFFFF"/>
                          </a:solidFill>
                          <a:effectLst/>
                          <a:latin typeface="+mn-lt"/>
                          <a:ea typeface="+mn-ea"/>
                          <a:cs typeface="+mn-cs"/>
                        </a:rPr>
                        <a:t>자형 모양은 대문자 “</a:t>
                      </a:r>
                      <a:r>
                        <a:rPr kumimoji="0" lang="en-US" altLang="ko-KR" sz="1400" b="0" i="0" u="none" strike="noStrike" cap="none" normalizeH="0" baseline="0" dirty="0">
                          <a:ln>
                            <a:noFill/>
                          </a:ln>
                          <a:solidFill>
                            <a:srgbClr val="FFFFFF"/>
                          </a:solidFill>
                          <a:effectLst/>
                          <a:latin typeface="+mn-lt"/>
                          <a:ea typeface="+mn-ea"/>
                          <a:cs typeface="+mn-cs"/>
                        </a:rPr>
                        <a:t>K”</a:t>
                      </a:r>
                      <a:r>
                        <a:rPr kumimoji="0" lang="ko-KR" altLang="en-US" sz="1400" b="0" i="0" u="none" strike="noStrike" cap="none" normalizeH="0" baseline="0" dirty="0">
                          <a:ln>
                            <a:noFill/>
                          </a:ln>
                          <a:solidFill>
                            <a:srgbClr val="FFFFFF"/>
                          </a:solidFill>
                          <a:effectLst/>
                          <a:latin typeface="+mn-lt"/>
                          <a:ea typeface="+mn-ea"/>
                          <a:cs typeface="+mn-cs"/>
                        </a:rPr>
                        <a:t>를 형성한다</a:t>
                      </a:r>
                      <a:r>
                        <a:rPr kumimoji="0" lang="en-US" altLang="ko-KR" sz="1400" b="0" i="0" u="none" strike="noStrike" cap="none" normalizeH="0" baseline="0" dirty="0">
                          <a:ln>
                            <a:noFill/>
                          </a:ln>
                          <a:solidFill>
                            <a:srgbClr val="FFFFFF"/>
                          </a:solidFill>
                          <a:effectLst/>
                          <a:latin typeface="+mn-lt"/>
                          <a:ea typeface="+mn-ea"/>
                          <a:cs typeface="+mn-cs"/>
                        </a:rPr>
                        <a:t>.</a:t>
                      </a:r>
                    </a:p>
                    <a:p>
                      <a:pPr marL="0" marR="0" lvl="0" indent="0" algn="l" defTabSz="914400" rtl="0" eaLnBrk="1" fontAlgn="base" latinLnBrk="0" hangingPunct="1">
                        <a:lnSpc>
                          <a:spcPct val="100000"/>
                        </a:lnSpc>
                        <a:spcBef>
                          <a:spcPts val="1200"/>
                        </a:spcBef>
                        <a:spcAft>
                          <a:spcPct val="0"/>
                        </a:spcAft>
                        <a:buClr>
                          <a:srgbClr val="333333"/>
                        </a:buClr>
                        <a:buSzTx/>
                        <a:buFont typeface="WingDings"/>
                        <a:buNone/>
                        <a:tabLst/>
                      </a:pPr>
                      <a:r>
                        <a:rPr kumimoji="0" lang="en-US" altLang="ko-KR" sz="1400" b="0" i="0" u="none" strike="noStrike" cap="none" normalizeH="0" baseline="0" dirty="0">
                          <a:ln>
                            <a:noFill/>
                          </a:ln>
                          <a:solidFill>
                            <a:srgbClr val="FFFFFF"/>
                          </a:solidFill>
                          <a:effectLst/>
                          <a:latin typeface="+mn-lt"/>
                          <a:ea typeface="+mn-ea"/>
                          <a:cs typeface="+mn-cs"/>
                        </a:rPr>
                        <a:t>“Mar” </a:t>
                      </a:r>
                      <a:r>
                        <a:rPr kumimoji="0" lang="ko-KR" altLang="en-US" sz="1400" b="0" i="0" u="none" strike="noStrike" cap="none" normalizeH="0" baseline="0" dirty="0">
                          <a:ln>
                            <a:noFill/>
                          </a:ln>
                          <a:solidFill>
                            <a:srgbClr val="FFFFFF"/>
                          </a:solidFill>
                          <a:effectLst/>
                          <a:latin typeface="+mn-lt"/>
                          <a:ea typeface="+mn-ea"/>
                          <a:cs typeface="+mn-cs"/>
                        </a:rPr>
                        <a:t>를 뒤집으면 “</a:t>
                      </a:r>
                      <a:r>
                        <a:rPr kumimoji="0" lang="en-US" altLang="ko-KR" sz="1400" b="0" i="0" u="none" strike="noStrike" cap="none" normalizeH="0" baseline="0" dirty="0" err="1">
                          <a:ln>
                            <a:noFill/>
                          </a:ln>
                          <a:solidFill>
                            <a:srgbClr val="FFFFFF"/>
                          </a:solidFill>
                          <a:effectLst/>
                          <a:latin typeface="+mn-lt"/>
                          <a:ea typeface="+mn-ea"/>
                          <a:cs typeface="+mn-cs"/>
                        </a:rPr>
                        <a:t>jew</a:t>
                      </a:r>
                      <a:r>
                        <a:rPr kumimoji="0" lang="en-US" altLang="ko-KR" sz="1400" b="0" i="0" u="none" strike="noStrike" cap="none" normalizeH="0" baseline="0" dirty="0">
                          <a:ln>
                            <a:noFill/>
                          </a:ln>
                          <a:solidFill>
                            <a:srgbClr val="FFFFFF"/>
                          </a:solidFill>
                          <a:effectLst/>
                          <a:latin typeface="+mn-lt"/>
                          <a:ea typeface="+mn-ea"/>
                          <a:cs typeface="+mn-cs"/>
                        </a:rPr>
                        <a:t>”</a:t>
                      </a:r>
                      <a:r>
                        <a:rPr kumimoji="0" lang="ko-KR" altLang="en-US" sz="1400" b="0" i="0" u="none" strike="noStrike" cap="none" normalizeH="0" baseline="0" dirty="0">
                          <a:ln>
                            <a:noFill/>
                          </a:ln>
                          <a:solidFill>
                            <a:srgbClr val="FFFFFF"/>
                          </a:solidFill>
                          <a:effectLst/>
                          <a:latin typeface="+mn-lt"/>
                          <a:ea typeface="+mn-ea"/>
                          <a:cs typeface="+mn-cs"/>
                        </a:rPr>
                        <a:t>와 같이 읽히고 </a:t>
                      </a:r>
                      <a:r>
                        <a:rPr kumimoji="0" lang="en-US" altLang="ko-KR" sz="1400" b="0" i="0" u="none" strike="noStrike" cap="none" normalizeH="0" baseline="0" dirty="0">
                          <a:ln>
                            <a:noFill/>
                          </a:ln>
                          <a:solidFill>
                            <a:srgbClr val="FFFFFF"/>
                          </a:solidFill>
                          <a:effectLst/>
                          <a:latin typeface="+mn-lt"/>
                          <a:ea typeface="+mn-ea"/>
                          <a:cs typeface="+mn-cs"/>
                        </a:rPr>
                        <a:t>– “</a:t>
                      </a:r>
                      <a:r>
                        <a:rPr kumimoji="0" lang="en-US" altLang="ko-KR" sz="1400" b="0" i="0" u="none" strike="noStrike" cap="none" normalizeH="0" baseline="0" dirty="0" err="1">
                          <a:ln>
                            <a:noFill/>
                          </a:ln>
                          <a:solidFill>
                            <a:srgbClr val="FFFFFF"/>
                          </a:solidFill>
                          <a:effectLst/>
                          <a:latin typeface="+mn-lt"/>
                          <a:ea typeface="+mn-ea"/>
                          <a:cs typeface="+mn-cs"/>
                        </a:rPr>
                        <a:t>lboro</a:t>
                      </a:r>
                      <a:r>
                        <a:rPr kumimoji="0" lang="en-US" altLang="ko-KR" sz="1400" b="0" i="0" u="none" strike="noStrike" cap="none" normalizeH="0" baseline="0" dirty="0">
                          <a:ln>
                            <a:noFill/>
                          </a:ln>
                          <a:solidFill>
                            <a:srgbClr val="FFFFFF"/>
                          </a:solidFill>
                          <a:effectLst/>
                          <a:latin typeface="+mn-lt"/>
                          <a:ea typeface="+mn-ea"/>
                          <a:cs typeface="+mn-cs"/>
                        </a:rPr>
                        <a:t>” </a:t>
                      </a:r>
                      <a:r>
                        <a:rPr kumimoji="0" lang="ko-KR" altLang="en-US" sz="1400" b="0" i="0" u="none" strike="noStrike" cap="none" normalizeH="0" baseline="0" dirty="0">
                          <a:ln>
                            <a:noFill/>
                          </a:ln>
                          <a:solidFill>
                            <a:srgbClr val="FFFFFF"/>
                          </a:solidFill>
                          <a:effectLst/>
                          <a:latin typeface="+mn-lt"/>
                          <a:ea typeface="+mn-ea"/>
                          <a:cs typeface="+mn-cs"/>
                        </a:rPr>
                        <a:t>를 거꾸로 하면 “</a:t>
                      </a:r>
                      <a:r>
                        <a:rPr kumimoji="0" lang="en-US" altLang="ko-KR" sz="1400" b="0" i="0" u="none" strike="noStrike" cap="none" normalizeH="0" baseline="0" dirty="0">
                          <a:ln>
                            <a:noFill/>
                          </a:ln>
                          <a:solidFill>
                            <a:srgbClr val="FFFFFF"/>
                          </a:solidFill>
                          <a:effectLst/>
                          <a:latin typeface="+mn-lt"/>
                          <a:ea typeface="+mn-ea"/>
                          <a:cs typeface="+mn-cs"/>
                        </a:rPr>
                        <a:t>horrible”</a:t>
                      </a:r>
                      <a:r>
                        <a:rPr kumimoji="0" lang="ko-KR" altLang="en-US" sz="1400" b="0" i="0" u="none" strike="noStrike" cap="none" normalizeH="0" baseline="0" dirty="0">
                          <a:ln>
                            <a:noFill/>
                          </a:ln>
                          <a:solidFill>
                            <a:srgbClr val="FFFFFF"/>
                          </a:solidFill>
                          <a:effectLst/>
                          <a:latin typeface="+mn-lt"/>
                          <a:ea typeface="+mn-ea"/>
                          <a:cs typeface="+mn-cs"/>
                        </a:rPr>
                        <a:t>처럼 보임 </a:t>
                      </a:r>
                      <a:r>
                        <a:rPr kumimoji="0" lang="en-US" altLang="ko-KR" sz="1400" b="0" i="0" u="none" strike="noStrike" cap="none" normalizeH="0" baseline="0" dirty="0">
                          <a:ln>
                            <a:noFill/>
                          </a:ln>
                          <a:solidFill>
                            <a:srgbClr val="FFFFFF"/>
                          </a:solidFill>
                          <a:effectLst/>
                          <a:latin typeface="+mn-lt"/>
                          <a:ea typeface="+mn-ea"/>
                          <a:cs typeface="+mn-cs"/>
                        </a:rPr>
                        <a:t>= “horrible </a:t>
                      </a:r>
                      <a:r>
                        <a:rPr kumimoji="0" lang="en-US" altLang="ko-KR" sz="1400" b="0" i="0" u="none" strike="noStrike" cap="none" normalizeH="0" baseline="0" dirty="0" err="1">
                          <a:ln>
                            <a:noFill/>
                          </a:ln>
                          <a:solidFill>
                            <a:srgbClr val="FFFFFF"/>
                          </a:solidFill>
                          <a:effectLst/>
                          <a:latin typeface="+mn-lt"/>
                          <a:ea typeface="+mn-ea"/>
                          <a:cs typeface="+mn-cs"/>
                        </a:rPr>
                        <a:t>jew</a:t>
                      </a:r>
                      <a:r>
                        <a:rPr kumimoji="0" lang="en-US" altLang="ko-KR" sz="1400" b="0" i="0" u="none" strike="noStrike" cap="none" normalizeH="0" baseline="0" dirty="0">
                          <a:ln>
                            <a:noFill/>
                          </a:ln>
                          <a:solidFill>
                            <a:srgbClr val="FFFFFF"/>
                          </a:solidFill>
                          <a:effectLst/>
                          <a:latin typeface="+mn-lt"/>
                          <a:ea typeface="+mn-ea"/>
                          <a:cs typeface="+mn-cs"/>
                        </a:rPr>
                        <a:t>” (</a:t>
                      </a:r>
                      <a:r>
                        <a:rPr kumimoji="0" lang="ko-KR" altLang="en-US" sz="1400" b="0" i="0" u="none" strike="noStrike" cap="none" normalizeH="0" baseline="0" dirty="0">
                          <a:ln>
                            <a:noFill/>
                          </a:ln>
                          <a:solidFill>
                            <a:srgbClr val="FFFFFF"/>
                          </a:solidFill>
                          <a:effectLst/>
                          <a:latin typeface="+mn-lt"/>
                          <a:ea typeface="+mn-ea"/>
                          <a:cs typeface="+mn-cs"/>
                        </a:rPr>
                        <a:t>오른쪽을 보라</a:t>
                      </a:r>
                      <a:r>
                        <a:rPr kumimoji="0" lang="en-US" altLang="ko-KR" sz="1400" b="0" i="0" u="none" strike="noStrike" cap="none" normalizeH="0" baseline="0" dirty="0">
                          <a:ln>
                            <a:noFill/>
                          </a:ln>
                          <a:solidFill>
                            <a:srgbClr val="FFFFFF"/>
                          </a:solidFill>
                          <a:effectLst/>
                          <a:latin typeface="+mn-lt"/>
                          <a:ea typeface="+mn-ea"/>
                          <a:cs typeface="+mn-cs"/>
                        </a:rPr>
                        <a:t>)</a:t>
                      </a:r>
                    </a:p>
                    <a:p>
                      <a:pPr marL="0" marR="0" lvl="0" indent="0" algn="l" defTabSz="914400" rtl="0" eaLnBrk="1" fontAlgn="base" latinLnBrk="0" hangingPunct="1">
                        <a:lnSpc>
                          <a:spcPct val="100000"/>
                        </a:lnSpc>
                        <a:spcBef>
                          <a:spcPts val="1200"/>
                        </a:spcBef>
                        <a:spcAft>
                          <a:spcPct val="0"/>
                        </a:spcAft>
                        <a:buClr>
                          <a:srgbClr val="333333"/>
                        </a:buClr>
                        <a:buSzTx/>
                        <a:buFont typeface="WingDings"/>
                        <a:buNone/>
                        <a:tabLst/>
                      </a:pPr>
                      <a:r>
                        <a:rPr kumimoji="0" lang="ko-KR" altLang="en-US" sz="1400" b="0" i="0" u="none" strike="noStrike" cap="none" normalizeH="0" baseline="0" dirty="0">
                          <a:ln>
                            <a:noFill/>
                          </a:ln>
                          <a:solidFill>
                            <a:srgbClr val="FFFFFF"/>
                          </a:solidFill>
                          <a:effectLst/>
                          <a:latin typeface="+mn-lt"/>
                          <a:ea typeface="+mn-ea"/>
                          <a:cs typeface="+mn-cs"/>
                        </a:rPr>
                        <a:t>모토인 “</a:t>
                      </a:r>
                      <a:r>
                        <a:rPr kumimoji="0" lang="en-US" altLang="ko-KR" sz="1400" b="0" i="0" u="none" strike="noStrike" cap="none" normalizeH="0" baseline="0" dirty="0" err="1">
                          <a:ln>
                            <a:noFill/>
                          </a:ln>
                          <a:solidFill>
                            <a:srgbClr val="FFFFFF"/>
                          </a:solidFill>
                          <a:effectLst/>
                          <a:latin typeface="+mn-lt"/>
                          <a:ea typeface="+mn-ea"/>
                          <a:cs typeface="+mn-cs"/>
                        </a:rPr>
                        <a:t>veni</a:t>
                      </a:r>
                      <a:r>
                        <a:rPr kumimoji="0" lang="en-US" altLang="ko-KR" sz="1400" b="0" i="0" u="none" strike="noStrike" cap="none" normalizeH="0" baseline="0" dirty="0">
                          <a:ln>
                            <a:noFill/>
                          </a:ln>
                          <a:solidFill>
                            <a:srgbClr val="FFFFFF"/>
                          </a:solidFill>
                          <a:effectLst/>
                          <a:latin typeface="+mn-lt"/>
                          <a:ea typeface="+mn-ea"/>
                          <a:cs typeface="+mn-cs"/>
                        </a:rPr>
                        <a:t>, </a:t>
                      </a:r>
                      <a:r>
                        <a:rPr kumimoji="0" lang="en-US" altLang="ko-KR" sz="1400" b="0" i="0" u="none" strike="noStrike" cap="none" normalizeH="0" baseline="0" dirty="0" err="1">
                          <a:ln>
                            <a:noFill/>
                          </a:ln>
                          <a:solidFill>
                            <a:srgbClr val="FFFFFF"/>
                          </a:solidFill>
                          <a:effectLst/>
                          <a:latin typeface="+mn-lt"/>
                          <a:ea typeface="+mn-ea"/>
                          <a:cs typeface="+mn-cs"/>
                        </a:rPr>
                        <a:t>vidi</a:t>
                      </a:r>
                      <a:r>
                        <a:rPr kumimoji="0" lang="en-US" altLang="ko-KR" sz="1400" b="0" i="0" u="none" strike="noStrike" cap="none" normalizeH="0" baseline="0" dirty="0">
                          <a:ln>
                            <a:noFill/>
                          </a:ln>
                          <a:solidFill>
                            <a:srgbClr val="FFFFFF"/>
                          </a:solidFill>
                          <a:effectLst/>
                          <a:latin typeface="+mn-lt"/>
                          <a:ea typeface="+mn-ea"/>
                          <a:cs typeface="+mn-cs"/>
                        </a:rPr>
                        <a:t>, vici” (</a:t>
                      </a:r>
                      <a:r>
                        <a:rPr kumimoji="0" lang="ko-KR" altLang="en-US" sz="1400" b="0" i="0" u="none" strike="noStrike" cap="none" normalizeH="0" baseline="0" dirty="0">
                          <a:ln>
                            <a:noFill/>
                          </a:ln>
                          <a:solidFill>
                            <a:srgbClr val="FFFFFF"/>
                          </a:solidFill>
                          <a:effectLst/>
                          <a:latin typeface="+mn-lt"/>
                          <a:ea typeface="+mn-ea"/>
                          <a:cs typeface="+mn-cs"/>
                        </a:rPr>
                        <a:t>왔고</a:t>
                      </a:r>
                      <a:r>
                        <a:rPr kumimoji="0" lang="en-US" altLang="ko-KR" sz="1400" b="0" i="0" u="none" strike="noStrike" cap="none" normalizeH="0" baseline="0" dirty="0">
                          <a:ln>
                            <a:noFill/>
                          </a:ln>
                          <a:solidFill>
                            <a:srgbClr val="FFFFFF"/>
                          </a:solidFill>
                          <a:effectLst/>
                          <a:latin typeface="+mn-lt"/>
                          <a:ea typeface="+mn-ea"/>
                          <a:cs typeface="+mn-cs"/>
                        </a:rPr>
                        <a:t>, </a:t>
                      </a:r>
                      <a:r>
                        <a:rPr kumimoji="0" lang="ko-KR" altLang="en-US" sz="1400" b="0" i="0" u="none" strike="noStrike" cap="none" normalizeH="0" baseline="0" dirty="0">
                          <a:ln>
                            <a:noFill/>
                          </a:ln>
                          <a:solidFill>
                            <a:srgbClr val="FFFFFF"/>
                          </a:solidFill>
                          <a:effectLst/>
                          <a:latin typeface="+mn-lt"/>
                          <a:ea typeface="+mn-ea"/>
                          <a:cs typeface="+mn-cs"/>
                        </a:rPr>
                        <a:t>보았고</a:t>
                      </a:r>
                      <a:r>
                        <a:rPr kumimoji="0" lang="en-US" altLang="ko-KR" sz="1400" b="0" i="0" u="none" strike="noStrike" cap="none" normalizeH="0" baseline="0" dirty="0">
                          <a:ln>
                            <a:noFill/>
                          </a:ln>
                          <a:solidFill>
                            <a:srgbClr val="FFFFFF"/>
                          </a:solidFill>
                          <a:effectLst/>
                          <a:latin typeface="+mn-lt"/>
                          <a:ea typeface="+mn-ea"/>
                          <a:cs typeface="+mn-cs"/>
                        </a:rPr>
                        <a:t>, </a:t>
                      </a:r>
                      <a:r>
                        <a:rPr kumimoji="0" lang="ko-KR" altLang="en-US" sz="1400" b="0" i="0" u="none" strike="noStrike" cap="none" normalizeH="0" baseline="0" dirty="0">
                          <a:ln>
                            <a:noFill/>
                          </a:ln>
                          <a:solidFill>
                            <a:srgbClr val="FFFFFF"/>
                          </a:solidFill>
                          <a:effectLst/>
                          <a:latin typeface="+mn-lt"/>
                          <a:ea typeface="+mn-ea"/>
                          <a:cs typeface="+mn-cs"/>
                        </a:rPr>
                        <a:t>정복했고</a:t>
                      </a:r>
                      <a:r>
                        <a:rPr kumimoji="0" lang="en-US" altLang="ko-KR" sz="1400" b="0" i="0" u="none" strike="noStrike" cap="none" normalizeH="0" baseline="0" dirty="0">
                          <a:ln>
                            <a:noFill/>
                          </a:ln>
                          <a:solidFill>
                            <a:srgbClr val="FFFFFF"/>
                          </a:solidFill>
                          <a:effectLst/>
                          <a:latin typeface="+mn-lt"/>
                          <a:ea typeface="+mn-ea"/>
                          <a:cs typeface="+mn-cs"/>
                        </a:rPr>
                        <a:t>)</a:t>
                      </a:r>
                      <a:r>
                        <a:rPr kumimoji="0" lang="ko-KR" altLang="en-US" sz="1400" b="0" i="0" u="none" strike="noStrike" cap="none" normalizeH="0" baseline="0" dirty="0">
                          <a:ln>
                            <a:noFill/>
                          </a:ln>
                          <a:solidFill>
                            <a:srgbClr val="FFFFFF"/>
                          </a:solidFill>
                          <a:effectLst/>
                          <a:latin typeface="+mn-lt"/>
                          <a:ea typeface="+mn-ea"/>
                          <a:cs typeface="+mn-cs"/>
                        </a:rPr>
                        <a:t>는 </a:t>
                      </a:r>
                      <a:r>
                        <a:rPr kumimoji="0" lang="en-US" altLang="ko-KR" sz="1400" b="0" i="0" u="none" strike="noStrike" cap="none" normalizeH="0" baseline="0" dirty="0">
                          <a:ln>
                            <a:noFill/>
                          </a:ln>
                          <a:solidFill>
                            <a:srgbClr val="FFFFFF"/>
                          </a:solidFill>
                          <a:effectLst/>
                          <a:latin typeface="+mn-lt"/>
                          <a:ea typeface="+mn-ea"/>
                          <a:cs typeface="+mn-cs"/>
                        </a:rPr>
                        <a:t>KKK</a:t>
                      </a:r>
                      <a:r>
                        <a:rPr kumimoji="0" lang="ko-KR" altLang="en-US" sz="1400" b="0" i="0" u="none" strike="noStrike" cap="none" normalizeH="0" baseline="0" dirty="0">
                          <a:ln>
                            <a:noFill/>
                          </a:ln>
                          <a:solidFill>
                            <a:srgbClr val="FFFFFF"/>
                          </a:solidFill>
                          <a:effectLst/>
                          <a:latin typeface="+mn-lt"/>
                          <a:ea typeface="+mn-ea"/>
                          <a:cs typeface="+mn-cs"/>
                        </a:rPr>
                        <a:t>의 슬로건인 것으로 믿어진다</a:t>
                      </a:r>
                      <a:r>
                        <a:rPr kumimoji="0" lang="en-US" altLang="ko-KR" sz="1400" b="0" i="0" u="none" strike="noStrike" cap="none" normalizeH="0" baseline="0" dirty="0">
                          <a:ln>
                            <a:noFill/>
                          </a:ln>
                          <a:solidFill>
                            <a:srgbClr val="FFFFFF"/>
                          </a:solidFill>
                          <a:effectLst/>
                          <a:latin typeface="+mn-lt"/>
                          <a:ea typeface="+mn-ea"/>
                          <a:cs typeface="+mn-cs"/>
                        </a:rPr>
                        <a:t>. </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ko-KR" altLang="en-US" sz="1400" b="1" i="0" u="none" strike="noStrike" cap="none" normalizeH="0" baseline="0" dirty="0">
                          <a:ln>
                            <a:noFill/>
                          </a:ln>
                          <a:solidFill>
                            <a:srgbClr val="333333"/>
                          </a:solidFill>
                          <a:effectLst/>
                          <a:latin typeface="+mn-lt"/>
                          <a:ea typeface="+mn-ea"/>
                          <a:cs typeface="+mn-cs"/>
                        </a:rPr>
                        <a:t>반성</a:t>
                      </a:r>
                      <a:r>
                        <a:rPr kumimoji="0" lang="en-US" altLang="ko-KR" sz="1400" b="1" i="0" u="none" strike="noStrike" cap="none" normalizeH="0" baseline="0" dirty="0">
                          <a:ln>
                            <a:noFill/>
                          </a:ln>
                          <a:solidFill>
                            <a:srgbClr val="333333"/>
                          </a:solidFill>
                          <a:effectLst/>
                          <a:latin typeface="+mn-lt"/>
                          <a:ea typeface="+mn-ea"/>
                          <a:cs typeface="+mn-cs"/>
                        </a:rPr>
                        <a:t>:</a:t>
                      </a:r>
                    </a:p>
                    <a:p>
                      <a:pPr marL="0" marR="0" lvl="0" indent="0" algn="l" defTabSz="914400" rtl="0" eaLnBrk="1" fontAlgn="base" latinLnBrk="0" hangingPunct="1">
                        <a:lnSpc>
                          <a:spcPct val="100000"/>
                        </a:lnSpc>
                        <a:spcBef>
                          <a:spcPts val="1200"/>
                        </a:spcBef>
                        <a:spcAft>
                          <a:spcPct val="0"/>
                        </a:spcAft>
                        <a:buClr>
                          <a:srgbClr val="333333"/>
                        </a:buClr>
                        <a:buSzTx/>
                        <a:buFont typeface="WingDings"/>
                        <a:buNone/>
                        <a:tabLst/>
                      </a:pPr>
                      <a:r>
                        <a:rPr kumimoji="0" lang="en-US" altLang="ko-KR" sz="1400" b="0" i="0" u="none" strike="noStrike" cap="none" normalizeH="0" baseline="0" dirty="0">
                          <a:ln>
                            <a:noFill/>
                          </a:ln>
                          <a:solidFill>
                            <a:srgbClr val="004992"/>
                          </a:solidFill>
                          <a:effectLst/>
                          <a:latin typeface="+mn-lt"/>
                          <a:ea typeface="+mn-ea"/>
                          <a:cs typeface="+mn-cs"/>
                        </a:rPr>
                        <a:t>???</a:t>
                      </a:r>
                      <a:r>
                        <a:rPr kumimoji="0" lang="en-US" altLang="ko-KR" sz="1400" b="0" i="0" u="none" strike="noStrike" cap="none" normalizeH="0" baseline="0" dirty="0">
                          <a:ln>
                            <a:noFill/>
                          </a:ln>
                          <a:solidFill>
                            <a:srgbClr val="333333"/>
                          </a:solidFill>
                          <a:effectLst/>
                          <a:latin typeface="+mn-lt"/>
                          <a:ea typeface="+mn-ea"/>
                          <a:cs typeface="+mn-cs"/>
                        </a:rPr>
                        <a:t> </a:t>
                      </a:r>
                      <a:r>
                        <a:rPr kumimoji="0" lang="ko-KR" altLang="en-US" sz="1400" b="0" i="0" u="none" strike="noStrike" cap="none" normalizeH="0" baseline="0" dirty="0">
                          <a:ln>
                            <a:noFill/>
                          </a:ln>
                          <a:solidFill>
                            <a:srgbClr val="FFFFFF"/>
                          </a:solidFill>
                          <a:effectLst/>
                          <a:latin typeface="+mn-lt"/>
                          <a:ea typeface="+mn-ea"/>
                          <a:cs typeface="+mn-cs"/>
                        </a:rPr>
                        <a:t>말보로는 영국인 필립 모리스에 의해 발견되었음</a:t>
                      </a:r>
                      <a:r>
                        <a:rPr kumimoji="0" lang="en-US" altLang="ko-KR" sz="1400" b="0" i="0" u="none" strike="noStrike" cap="none" normalizeH="0" baseline="0" dirty="0">
                          <a:ln>
                            <a:noFill/>
                          </a:ln>
                          <a:solidFill>
                            <a:srgbClr val="FFFFFF"/>
                          </a:solidFill>
                          <a:effectLst/>
                          <a:latin typeface="+mn-lt"/>
                          <a:ea typeface="+mn-ea"/>
                          <a:cs typeface="+mn-cs"/>
                        </a:rPr>
                        <a:t>; KKK</a:t>
                      </a:r>
                      <a:r>
                        <a:rPr kumimoji="0" lang="ko-KR" altLang="en-US" sz="1400" b="0" i="0" u="none" strike="noStrike" cap="none" normalizeH="0" baseline="0" dirty="0">
                          <a:ln>
                            <a:noFill/>
                          </a:ln>
                          <a:solidFill>
                            <a:srgbClr val="FFFFFF"/>
                          </a:solidFill>
                          <a:effectLst/>
                          <a:latin typeface="+mn-lt"/>
                          <a:ea typeface="+mn-ea"/>
                          <a:cs typeface="+mn-cs"/>
                        </a:rPr>
                        <a:t>와 연관없는</a:t>
                      </a:r>
                      <a:r>
                        <a:rPr kumimoji="0" lang="en-US" altLang="ko-KR" sz="1400" b="0" i="0" u="none" strike="noStrike" cap="none" normalizeH="0" baseline="0" dirty="0">
                          <a:ln>
                            <a:noFill/>
                          </a:ln>
                          <a:solidFill>
                            <a:srgbClr val="FFFFFF"/>
                          </a:solidFill>
                          <a:effectLst/>
                          <a:latin typeface="+mn-lt"/>
                          <a:ea typeface="+mn-ea"/>
                          <a:cs typeface="+mn-cs"/>
                        </a:rPr>
                        <a:t>.</a:t>
                      </a:r>
                    </a:p>
                    <a:p>
                      <a:pPr marL="0" marR="0" lvl="0" indent="0" algn="l" defTabSz="914400" rtl="0" eaLnBrk="1" fontAlgn="base" latinLnBrk="0" hangingPunct="1">
                        <a:lnSpc>
                          <a:spcPct val="100000"/>
                        </a:lnSpc>
                        <a:spcBef>
                          <a:spcPts val="1200"/>
                        </a:spcBef>
                        <a:spcAft>
                          <a:spcPct val="0"/>
                        </a:spcAft>
                        <a:buClr>
                          <a:srgbClr val="333333"/>
                        </a:buClr>
                        <a:buSzTx/>
                        <a:buFont typeface="WingDings"/>
                        <a:buNone/>
                        <a:tabLst/>
                      </a:pPr>
                      <a:r>
                        <a:rPr kumimoji="0" lang="ko-KR" altLang="en-US" sz="1400" b="0" i="0" u="none" strike="noStrike" cap="none" normalizeH="0" baseline="0" dirty="0">
                          <a:ln>
                            <a:noFill/>
                          </a:ln>
                          <a:solidFill>
                            <a:srgbClr val="FFFFFF"/>
                          </a:solidFill>
                          <a:effectLst/>
                          <a:latin typeface="+mn-lt"/>
                          <a:ea typeface="+mn-ea"/>
                          <a:cs typeface="+mn-cs"/>
                        </a:rPr>
                        <a:t>말보로는 런던 공장의 거리 이름을 딴 것임</a:t>
                      </a:r>
                      <a:r>
                        <a:rPr kumimoji="0" lang="en-US" altLang="ko-KR" sz="1400" b="0" i="0" u="none" strike="noStrike" cap="none" normalizeH="0" baseline="0" dirty="0">
                          <a:ln>
                            <a:noFill/>
                          </a:ln>
                          <a:solidFill>
                            <a:srgbClr val="FFFFFF"/>
                          </a:solidFill>
                          <a:effectLst/>
                          <a:latin typeface="+mn-lt"/>
                          <a:ea typeface="+mn-ea"/>
                          <a:cs typeface="+mn-cs"/>
                        </a:rPr>
                        <a:t>: Marlborough </a:t>
                      </a:r>
                      <a:r>
                        <a:rPr kumimoji="0" lang="ko-KR" altLang="en-US" sz="1400" b="0" i="0" u="none" strike="noStrike" cap="none" normalizeH="0" baseline="0" dirty="0">
                          <a:ln>
                            <a:noFill/>
                          </a:ln>
                          <a:solidFill>
                            <a:srgbClr val="FFFFFF"/>
                          </a:solidFill>
                          <a:effectLst/>
                          <a:latin typeface="+mn-lt"/>
                          <a:ea typeface="+mn-ea"/>
                          <a:cs typeface="+mn-cs"/>
                        </a:rPr>
                        <a:t>거리</a:t>
                      </a:r>
                    </a:p>
                    <a:p>
                      <a:pPr marL="0" marR="0" lvl="0" indent="0" algn="l" defTabSz="914400" rtl="0" eaLnBrk="1" fontAlgn="base" latinLnBrk="0" hangingPunct="1">
                        <a:lnSpc>
                          <a:spcPct val="100000"/>
                        </a:lnSpc>
                        <a:spcBef>
                          <a:spcPts val="1200"/>
                        </a:spcBef>
                        <a:spcAft>
                          <a:spcPct val="0"/>
                        </a:spcAft>
                        <a:buClr>
                          <a:srgbClr val="333333"/>
                        </a:buClr>
                        <a:buSzTx/>
                        <a:buFont typeface="WingDings"/>
                        <a:buNone/>
                        <a:tabLst/>
                      </a:pPr>
                      <a:r>
                        <a:rPr kumimoji="0" lang="ko-KR" altLang="en-US" sz="1400" b="0" i="0" u="none" strike="noStrike" cap="none" normalizeH="0" baseline="0" dirty="0">
                          <a:ln>
                            <a:noFill/>
                          </a:ln>
                          <a:solidFill>
                            <a:srgbClr val="FFFFFF"/>
                          </a:solidFill>
                          <a:effectLst/>
                          <a:latin typeface="+mn-lt"/>
                          <a:ea typeface="+mn-ea"/>
                          <a:cs typeface="+mn-cs"/>
                        </a:rPr>
                        <a:t>모토는 </a:t>
                      </a:r>
                      <a:r>
                        <a:rPr kumimoji="0" lang="en-US" altLang="ko-KR" sz="1400" b="0" i="0" u="none" strike="noStrike" cap="none" normalizeH="0" baseline="0" dirty="0">
                          <a:ln>
                            <a:noFill/>
                          </a:ln>
                          <a:solidFill>
                            <a:srgbClr val="FFFFFF"/>
                          </a:solidFill>
                          <a:effectLst/>
                          <a:latin typeface="+mn-lt"/>
                          <a:ea typeface="+mn-ea"/>
                          <a:cs typeface="+mn-cs"/>
                        </a:rPr>
                        <a:t>KKK</a:t>
                      </a:r>
                      <a:r>
                        <a:rPr kumimoji="0" lang="ko-KR" altLang="en-US" sz="1400" b="0" i="0" u="none" strike="noStrike" cap="none" normalizeH="0" baseline="0" dirty="0">
                          <a:ln>
                            <a:noFill/>
                          </a:ln>
                          <a:solidFill>
                            <a:srgbClr val="FFFFFF"/>
                          </a:solidFill>
                          <a:effectLst/>
                          <a:latin typeface="+mn-lt"/>
                          <a:ea typeface="+mn-ea"/>
                          <a:cs typeface="+mn-cs"/>
                        </a:rPr>
                        <a:t>와 연관성이 없다</a:t>
                      </a:r>
                      <a:r>
                        <a:rPr kumimoji="0" lang="en-US" altLang="ko-KR" sz="1400" b="0" i="0" u="none" strike="noStrike" cap="none" normalizeH="0" baseline="0" dirty="0">
                          <a:ln>
                            <a:noFill/>
                          </a:ln>
                          <a:solidFill>
                            <a:srgbClr val="FFFFFF"/>
                          </a:solidFill>
                          <a:effectLst/>
                          <a:latin typeface="+mn-lt"/>
                          <a:ea typeface="+mn-ea"/>
                          <a:cs typeface="+mn-cs"/>
                        </a:rPr>
                        <a:t>.</a:t>
                      </a:r>
                      <a:endParaRPr kumimoji="0" lang="de-DE" sz="1400" b="0" i="0" u="none" strike="noStrike" cap="none" normalizeH="0" baseline="0" dirty="0">
                        <a:ln>
                          <a:noFill/>
                        </a:ln>
                        <a:solidFill>
                          <a:srgbClr val="FFFFFF"/>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endParaRPr kumimoji="0" lang="en-US" sz="2000" b="0" i="0" u="none" strike="noStrike" cap="none" normalizeH="0" baseline="0" dirty="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3" name="Picture 97" descr="One thousand Americans stop smoking - miss_blackbutterfly - flickr -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09955" y="3358045"/>
            <a:ext cx="1691640" cy="254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23"/>
          <p:cNvSpPr txBox="1">
            <a:spLocks noChangeArrowheads="1"/>
          </p:cNvSpPr>
          <p:nvPr/>
        </p:nvSpPr>
        <p:spPr bwMode="auto">
          <a:xfrm>
            <a:off x="10490075" y="5877272"/>
            <a:ext cx="13716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US" altLang="ko-KR" sz="1800" b="0" dirty="0">
                <a:latin typeface="+mn-lt"/>
                <a:cs typeface="+mn-cs"/>
              </a:rPr>
              <a:t>= </a:t>
            </a:r>
            <a:r>
              <a:rPr lang="ko-KR" altLang="en-US" sz="1800" b="0" dirty="0">
                <a:latin typeface="+mn-lt"/>
                <a:cs typeface="+mn-cs"/>
              </a:rPr>
              <a:t>유대인</a:t>
            </a:r>
            <a:r>
              <a:rPr lang="en-US" altLang="ko-KR" sz="1800" b="0" dirty="0">
                <a:latin typeface="+mn-lt"/>
                <a:cs typeface="+mn-cs"/>
              </a:rPr>
              <a:t>?</a:t>
            </a:r>
            <a:endParaRPr lang="en-US" altLang="de-DE" sz="1800" b="0" dirty="0">
              <a:latin typeface="+mn-lt"/>
              <a:cs typeface="+mn-cs"/>
            </a:endParaRPr>
          </a:p>
        </p:txBody>
      </p:sp>
      <p:sp>
        <p:nvSpPr>
          <p:cNvPr id="15" name="Caption_22"/>
          <p:cNvSpPr txBox="1">
            <a:spLocks noChangeArrowheads="1"/>
          </p:cNvSpPr>
          <p:nvPr/>
        </p:nvSpPr>
        <p:spPr bwMode="auto">
          <a:xfrm>
            <a:off x="9235067" y="5877272"/>
            <a:ext cx="8229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de-DE" altLang="de-DE" sz="1800" b="0" dirty="0">
                <a:latin typeface="+mn-lt"/>
                <a:cs typeface="+mn-cs"/>
              </a:rPr>
              <a:t>Mar =</a:t>
            </a:r>
            <a:endParaRPr lang="en-US" altLang="de-DE" sz="1800" b="0" dirty="0">
              <a:latin typeface="+mn-lt"/>
              <a:cs typeface="+mn-cs"/>
            </a:endParaRPr>
          </a:p>
        </p:txBody>
      </p:sp>
      <p:sp>
        <p:nvSpPr>
          <p:cNvPr id="16" name="Caption_21"/>
          <p:cNvSpPr txBox="1">
            <a:spLocks noChangeArrowheads="1"/>
          </p:cNvSpPr>
          <p:nvPr/>
        </p:nvSpPr>
        <p:spPr bwMode="auto">
          <a:xfrm>
            <a:off x="8869680" y="6228020"/>
            <a:ext cx="30175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1800" b="0" dirty="0">
                <a:latin typeface="+mn-lt"/>
                <a:cs typeface="+mn-cs"/>
              </a:rPr>
              <a:t>lboro = orobl = </a:t>
            </a:r>
            <a:r>
              <a:rPr lang="ko-KR" altLang="en-US" sz="1800" b="0" dirty="0">
                <a:latin typeface="+mn-lt"/>
                <a:cs typeface="+mn-cs"/>
              </a:rPr>
              <a:t>끔찍한</a:t>
            </a:r>
            <a:endParaRPr lang="en-US" altLang="de-DE" sz="1800" b="0" dirty="0">
              <a:latin typeface="+mn-lt"/>
              <a:cs typeface="+mn-cs"/>
            </a:endParaRPr>
          </a:p>
        </p:txBody>
      </p:sp>
      <p:sp>
        <p:nvSpPr>
          <p:cNvPr id="17" name="Caption_20"/>
          <p:cNvSpPr txBox="1">
            <a:spLocks noChangeArrowheads="1"/>
          </p:cNvSpPr>
          <p:nvPr/>
        </p:nvSpPr>
        <p:spPr bwMode="auto">
          <a:xfrm rot="10788152">
            <a:off x="9897439" y="5918207"/>
            <a:ext cx="6400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1800" b="0" dirty="0">
                <a:latin typeface="+mn-lt"/>
                <a:cs typeface="+mn-cs"/>
              </a:rPr>
              <a:t>Mar</a:t>
            </a:r>
            <a:endParaRPr lang="en-US" altLang="de-DE" sz="1800" b="0" dirty="0">
              <a:latin typeface="+mn-lt"/>
              <a:cs typeface="+mn-cs"/>
            </a:endParaRPr>
          </a:p>
        </p:txBody>
      </p:sp>
      <p:sp>
        <p:nvSpPr>
          <p:cNvPr id="5" name="Footer Placeholder 4"/>
          <p:cNvSpPr>
            <a:spLocks noGrp="1"/>
          </p:cNvSpPr>
          <p:nvPr>
            <p:ph type="ftr" sz="quarter" idx="11"/>
          </p:nvPr>
        </p:nvSpPr>
        <p:spPr/>
        <p:txBody>
          <a:bodyPr/>
          <a:lstStyle/>
          <a:p>
            <a:pPr>
              <a:defRPr/>
            </a:pPr>
            <a:r>
              <a:rPr lang="ko-KR" altLang="en-US"/>
              <a:t>훈련 모듈 </a:t>
            </a:r>
            <a:r>
              <a:rPr lang="en-US" altLang="ko-KR"/>
              <a:t>7 – </a:t>
            </a:r>
            <a:r>
              <a:rPr lang="ko-KR" altLang="en-US"/>
              <a:t>속단하기 </a:t>
            </a:r>
            <a:r>
              <a:rPr lang="en-US" altLang="ko-KR"/>
              <a:t>II</a:t>
            </a:r>
            <a:endParaRPr lang="de-DE" altLang="ko-KR"/>
          </a:p>
        </p:txBody>
      </p:sp>
      <p:sp>
        <p:nvSpPr>
          <p:cNvPr id="6" name="Slide Number Placeholder 5"/>
          <p:cNvSpPr>
            <a:spLocks noGrp="1"/>
          </p:cNvSpPr>
          <p:nvPr>
            <p:ph type="sldNum" sz="quarter" idx="12"/>
          </p:nvPr>
        </p:nvSpPr>
        <p:spPr/>
        <p:txBody>
          <a:bodyPr/>
          <a:lstStyle/>
          <a:p>
            <a:fld id="{1D107B26-C58B-4F39-A909-08EC8D8124B5}" type="slidenum">
              <a:rPr lang="ko-KR" altLang="de-DE" smtClean="0"/>
              <a:pPr/>
              <a:t>10</a:t>
            </a:fld>
            <a:endParaRPr lang="de-DE" altLang="ko-K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ko-KR" altLang="en-US" sz="3600">
                <a:solidFill>
                  <a:srgbClr val="004992"/>
                </a:solidFill>
                <a:latin typeface="+mn-lt"/>
                <a:ea typeface="+mn-ea"/>
                <a:cs typeface="+mn-cs"/>
              </a:rPr>
              <a:t>급한 결론 “행동으로”</a:t>
            </a:r>
            <a:br>
              <a:rPr lang="ko-KR" altLang="en-US" sz="3600">
                <a:solidFill>
                  <a:srgbClr val="004992"/>
                </a:solidFill>
                <a:latin typeface="+mn-lt"/>
                <a:ea typeface="+mn-ea"/>
                <a:cs typeface="+mn-cs"/>
              </a:rPr>
            </a:br>
            <a:r>
              <a:rPr lang="en-US" altLang="ko-KR">
                <a:solidFill>
                  <a:srgbClr val="004992"/>
                </a:solidFill>
                <a:latin typeface="+mn-lt"/>
                <a:ea typeface="+mn-ea"/>
                <a:cs typeface="+mn-cs"/>
              </a:rPr>
              <a:t>- </a:t>
            </a:r>
            <a:r>
              <a:rPr lang="ko-KR" altLang="en-US">
                <a:solidFill>
                  <a:srgbClr val="004992"/>
                </a:solidFill>
                <a:latin typeface="+mn-lt"/>
                <a:ea typeface="+mn-ea"/>
                <a:cs typeface="+mn-cs"/>
              </a:rPr>
              <a:t>도시의 전설들 </a:t>
            </a:r>
            <a:r>
              <a:rPr lang="en-US" altLang="ko-KR">
                <a:solidFill>
                  <a:srgbClr val="004992"/>
                </a:solidFill>
                <a:latin typeface="+mn-lt"/>
                <a:ea typeface="+mn-ea"/>
                <a:cs typeface="+mn-cs"/>
              </a:rPr>
              <a:t>-</a:t>
            </a:r>
            <a:endParaRPr lang="en-US">
              <a:solidFill>
                <a:srgbClr val="004992"/>
              </a:solidFill>
              <a:latin typeface="+mn-lt"/>
              <a:ea typeface="+mn-ea"/>
              <a:cs typeface="+mn-cs"/>
            </a:endParaRPr>
          </a:p>
        </p:txBody>
      </p:sp>
      <p:graphicFrame>
        <p:nvGraphicFramePr>
          <p:cNvPr id="12" name="Group 26"/>
          <p:cNvGraphicFramePr>
            <a:graphicFrameLocks noGrp="1"/>
          </p:cNvGraphicFramePr>
          <p:nvPr>
            <p:extLst>
              <p:ext uri="{D42A27DB-BD31-4B8C-83A1-F6EECF244321}">
                <p14:modId xmlns:p14="http://schemas.microsoft.com/office/powerpoint/2010/main" val="214144066"/>
              </p:ext>
            </p:extLst>
          </p:nvPr>
        </p:nvGraphicFramePr>
        <p:xfrm>
          <a:off x="408955" y="2697480"/>
          <a:ext cx="11376000" cy="3931920"/>
        </p:xfrm>
        <a:graphic>
          <a:graphicData uri="http://schemas.openxmlformats.org/drawingml/2006/table">
            <a:tbl>
              <a:tblPr>
                <a:tableStyleId>{21E4AEA4-8DFA-4A89-87EB-49C32662AFE0}</a:tableStyleId>
              </a:tblPr>
              <a:tblGrid>
                <a:gridCol w="2354331">
                  <a:extLst>
                    <a:ext uri="{9D8B030D-6E8A-4147-A177-3AD203B41FA5}">
                      <a16:colId xmlns:a16="http://schemas.microsoft.com/office/drawing/2014/main" val="20000"/>
                    </a:ext>
                  </a:extLst>
                </a:gridCol>
                <a:gridCol w="5952422">
                  <a:extLst>
                    <a:ext uri="{9D8B030D-6E8A-4147-A177-3AD203B41FA5}">
                      <a16:colId xmlns:a16="http://schemas.microsoft.com/office/drawing/2014/main" val="20001"/>
                    </a:ext>
                  </a:extLst>
                </a:gridCol>
                <a:gridCol w="306924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ko-KR" altLang="en-US" sz="2000" b="0" i="0" u="none" strike="noStrike" cap="none" normalizeH="0" baseline="0" dirty="0">
                          <a:ln>
                            <a:noFill/>
                          </a:ln>
                          <a:solidFill>
                            <a:srgbClr val="000000"/>
                          </a:solidFill>
                          <a:effectLst/>
                          <a:latin typeface="+mn-lt"/>
                          <a:ea typeface="+mn-ea"/>
                          <a:cs typeface="+mn-cs"/>
                        </a:rPr>
                        <a:t>전설</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ko-KR" altLang="en-US" sz="2000" b="0" i="0" u="none" strike="noStrike" cap="none" normalizeH="0" baseline="0">
                          <a:ln>
                            <a:noFill/>
                          </a:ln>
                          <a:solidFill>
                            <a:srgbClr val="000000"/>
                          </a:solidFill>
                          <a:effectLst/>
                          <a:latin typeface="+mn-lt"/>
                          <a:ea typeface="+mn-ea"/>
                          <a:cs typeface="+mn-cs"/>
                        </a:rPr>
                        <a:t>찬성 </a:t>
                      </a:r>
                      <a:r>
                        <a:rPr kumimoji="0" lang="en-US" altLang="ko-KR" sz="2000" b="0" i="0" u="none" strike="noStrike" cap="none" normalizeH="0" baseline="0">
                          <a:ln>
                            <a:noFill/>
                          </a:ln>
                          <a:solidFill>
                            <a:srgbClr val="000000"/>
                          </a:solidFill>
                          <a:effectLst/>
                          <a:latin typeface="+mn-lt"/>
                          <a:ea typeface="+mn-ea"/>
                          <a:cs typeface="+mn-cs"/>
                        </a:rPr>
                        <a:t>&amp; </a:t>
                      </a:r>
                      <a:r>
                        <a:rPr kumimoji="0" lang="ko-KR" altLang="en-US" sz="2000" b="0" i="0" u="none" strike="noStrike" cap="none" normalizeH="0" baseline="0">
                          <a:ln>
                            <a:noFill/>
                          </a:ln>
                          <a:solidFill>
                            <a:srgbClr val="000000"/>
                          </a:solidFill>
                          <a:effectLst/>
                          <a:latin typeface="+mn-lt"/>
                          <a:ea typeface="+mn-ea"/>
                          <a:cs typeface="+mn-cs"/>
                        </a:rPr>
                        <a:t>반대</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ko-KR" altLang="en-US" sz="2000" b="0" i="0" u="none" strike="noStrike" cap="none" normalizeH="0" baseline="0">
                          <a:ln>
                            <a:noFill/>
                          </a:ln>
                          <a:solidFill>
                            <a:srgbClr val="000000"/>
                          </a:solidFill>
                          <a:effectLst/>
                          <a:latin typeface="+mn-lt"/>
                          <a:ea typeface="+mn-ea"/>
                          <a:cs typeface="+mn-cs"/>
                        </a:rPr>
                        <a:t>“근거”</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47472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altLang="ko-KR" sz="1800" b="0" i="0" u="none" strike="noStrike" cap="none" normalizeH="0" baseline="0">
                          <a:ln>
                            <a:noFill/>
                          </a:ln>
                          <a:solidFill>
                            <a:srgbClr val="333333"/>
                          </a:solidFill>
                          <a:effectLst/>
                          <a:latin typeface="+mn-lt"/>
                          <a:ea typeface="+mn-ea"/>
                          <a:cs typeface="+mn-cs"/>
                        </a:rPr>
                        <a:t>1980</a:t>
                      </a:r>
                      <a:r>
                        <a:rPr kumimoji="0" lang="ko-KR" altLang="en-US" sz="1800" b="0" i="0" u="none" strike="noStrike" cap="none" normalizeH="0" baseline="0">
                          <a:ln>
                            <a:noFill/>
                          </a:ln>
                          <a:solidFill>
                            <a:srgbClr val="333333"/>
                          </a:solidFill>
                          <a:effectLst/>
                          <a:latin typeface="+mn-lt"/>
                          <a:ea typeface="+mn-ea"/>
                          <a:cs typeface="+mn-cs"/>
                        </a:rPr>
                        <a:t>년대 중반 이후 말보로갑에 있는 어떤 표시들이 </a:t>
                      </a:r>
                      <a:r>
                        <a:rPr kumimoji="0" lang="en-US" altLang="ko-KR" sz="1800" b="0" i="0" u="none" strike="noStrike" cap="none" normalizeH="0" baseline="0">
                          <a:ln>
                            <a:noFill/>
                          </a:ln>
                          <a:solidFill>
                            <a:srgbClr val="333333"/>
                          </a:solidFill>
                          <a:effectLst/>
                          <a:latin typeface="+mn-lt"/>
                          <a:ea typeface="+mn-ea"/>
                          <a:cs typeface="+mn-cs"/>
                        </a:rPr>
                        <a:t>Ku Klux Klan</a:t>
                      </a:r>
                      <a:r>
                        <a:rPr kumimoji="0" lang="ko-KR" altLang="en-US" sz="1800" b="0" i="0" u="none" strike="noStrike" cap="none" normalizeH="0" baseline="0">
                          <a:ln>
                            <a:noFill/>
                          </a:ln>
                          <a:solidFill>
                            <a:srgbClr val="333333"/>
                          </a:solidFill>
                          <a:effectLst/>
                          <a:latin typeface="+mn-lt"/>
                          <a:ea typeface="+mn-ea"/>
                          <a:cs typeface="+mn-cs"/>
                        </a:rPr>
                        <a:t>의 소유권을 의미한다는 소문이 있었다</a:t>
                      </a:r>
                      <a:r>
                        <a:rPr kumimoji="0" lang="en-US" altLang="ko-KR" sz="1800" b="0" i="0" u="none" strike="noStrike" cap="none" normalizeH="0" baseline="0">
                          <a:ln>
                            <a:noFill/>
                          </a:ln>
                          <a:solidFill>
                            <a:srgbClr val="333333"/>
                          </a:solidFill>
                          <a:effectLst/>
                          <a:latin typeface="+mn-lt"/>
                          <a:ea typeface="+mn-ea"/>
                          <a:cs typeface="+mn-cs"/>
                        </a:rPr>
                        <a:t>. </a:t>
                      </a:r>
                      <a:endParaRPr kumimoji="0" lang="en-US" sz="1800" b="0" i="0" u="none" strike="noStrike" cap="none" normalizeH="0" baseline="0" dirty="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ko-KR" altLang="en-US" sz="1400" b="1" i="0" u="none" strike="noStrike" cap="none" normalizeH="0" baseline="0" dirty="0">
                          <a:ln>
                            <a:noFill/>
                          </a:ln>
                          <a:solidFill>
                            <a:srgbClr val="333333"/>
                          </a:solidFill>
                          <a:effectLst/>
                          <a:latin typeface="+mn-lt"/>
                          <a:ea typeface="+mn-ea"/>
                          <a:cs typeface="+mn-cs"/>
                        </a:rPr>
                        <a:t>찬성</a:t>
                      </a:r>
                      <a:r>
                        <a:rPr kumimoji="0" lang="en-US" altLang="ko-KR" sz="1400" b="1" i="0" u="none" strike="noStrike" cap="none" normalizeH="0" baseline="0" dirty="0">
                          <a:ln>
                            <a:noFill/>
                          </a:ln>
                          <a:solidFill>
                            <a:srgbClr val="333333"/>
                          </a:solidFill>
                          <a:effectLst/>
                          <a:latin typeface="+mn-lt"/>
                          <a:ea typeface="+mn-ea"/>
                          <a:cs typeface="+mn-cs"/>
                        </a:rPr>
                        <a:t>:</a:t>
                      </a:r>
                      <a:r>
                        <a:rPr kumimoji="0" lang="en-US" altLang="ko-KR" sz="1400" b="0" i="0" u="none" strike="noStrike" cap="none" normalizeH="0" baseline="0" dirty="0">
                          <a:ln>
                            <a:noFill/>
                          </a:ln>
                          <a:solidFill>
                            <a:srgbClr val="333333"/>
                          </a:solidFill>
                          <a:effectLst/>
                          <a:latin typeface="+mn-lt"/>
                          <a:ea typeface="+mn-ea"/>
                          <a:cs typeface="+mn-cs"/>
                        </a:rPr>
                        <a:t> </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ko-KR" altLang="en-US" sz="1400" b="0" i="0" u="none" strike="noStrike" cap="none" normalizeH="0" baseline="0" dirty="0">
                          <a:ln>
                            <a:noFill/>
                          </a:ln>
                          <a:solidFill>
                            <a:srgbClr val="333333"/>
                          </a:solidFill>
                          <a:effectLst/>
                          <a:latin typeface="+mn-lt"/>
                          <a:ea typeface="+mn-ea"/>
                          <a:cs typeface="+mn-cs"/>
                        </a:rPr>
                        <a:t>하얀 바탕에 붉은 역</a:t>
                      </a:r>
                      <a:r>
                        <a:rPr kumimoji="0" lang="en-US" altLang="ko-KR" sz="1400" b="0" i="0" u="none" strike="noStrike" cap="none" normalizeH="0" baseline="0" dirty="0">
                          <a:ln>
                            <a:noFill/>
                          </a:ln>
                          <a:solidFill>
                            <a:srgbClr val="333333"/>
                          </a:solidFill>
                          <a:effectLst/>
                          <a:latin typeface="+mn-lt"/>
                          <a:ea typeface="+mn-ea"/>
                          <a:cs typeface="+mn-cs"/>
                        </a:rPr>
                        <a:t>V</a:t>
                      </a:r>
                      <a:r>
                        <a:rPr kumimoji="0" lang="ko-KR" altLang="en-US" sz="1400" b="0" i="0" u="none" strike="noStrike" cap="none" normalizeH="0" baseline="0" dirty="0">
                          <a:ln>
                            <a:noFill/>
                          </a:ln>
                          <a:solidFill>
                            <a:srgbClr val="333333"/>
                          </a:solidFill>
                          <a:effectLst/>
                          <a:latin typeface="+mn-lt"/>
                          <a:ea typeface="+mn-ea"/>
                          <a:cs typeface="+mn-cs"/>
                        </a:rPr>
                        <a:t>자형 모양은 </a:t>
                      </a:r>
                      <a:r>
                        <a:rPr kumimoji="0" lang="ko-KR" altLang="en-US" sz="1400" b="0" i="0" u="none" strike="noStrike" cap="none" normalizeH="0" baseline="0">
                          <a:ln>
                            <a:noFill/>
                          </a:ln>
                          <a:solidFill>
                            <a:srgbClr val="333333"/>
                          </a:solidFill>
                          <a:effectLst/>
                          <a:latin typeface="+mn-lt"/>
                          <a:ea typeface="+mn-ea"/>
                          <a:cs typeface="+mn-cs"/>
                        </a:rPr>
                        <a:t>대문자 “</a:t>
                      </a:r>
                      <a:r>
                        <a:rPr kumimoji="0" lang="en-US" altLang="ko-KR" sz="1400" b="0" i="0" u="none" strike="noStrike" cap="none" normalizeH="0" baseline="0">
                          <a:ln>
                            <a:noFill/>
                          </a:ln>
                          <a:solidFill>
                            <a:srgbClr val="333333"/>
                          </a:solidFill>
                          <a:effectLst/>
                          <a:latin typeface="+mn-lt"/>
                          <a:ea typeface="+mn-ea"/>
                          <a:cs typeface="+mn-cs"/>
                        </a:rPr>
                        <a:t>K”</a:t>
                      </a:r>
                      <a:r>
                        <a:rPr kumimoji="0" lang="ko-KR" altLang="en-US" sz="1400" b="0" i="0" u="none" strike="noStrike" cap="none" normalizeH="0" baseline="0">
                          <a:ln>
                            <a:noFill/>
                          </a:ln>
                          <a:solidFill>
                            <a:srgbClr val="333333"/>
                          </a:solidFill>
                          <a:effectLst/>
                          <a:latin typeface="+mn-lt"/>
                          <a:ea typeface="+mn-ea"/>
                          <a:cs typeface="+mn-cs"/>
                        </a:rPr>
                        <a:t>를 </a:t>
                      </a:r>
                      <a:r>
                        <a:rPr kumimoji="0" lang="ko-KR" altLang="en-US" sz="1400" b="0" i="0" u="none" strike="noStrike" cap="none" normalizeH="0" baseline="0" dirty="0">
                          <a:ln>
                            <a:noFill/>
                          </a:ln>
                          <a:solidFill>
                            <a:srgbClr val="333333"/>
                          </a:solidFill>
                          <a:effectLst/>
                          <a:latin typeface="+mn-lt"/>
                          <a:ea typeface="+mn-ea"/>
                          <a:cs typeface="+mn-cs"/>
                        </a:rPr>
                        <a:t>형성한다</a:t>
                      </a:r>
                      <a:r>
                        <a:rPr kumimoji="0" lang="en-US" altLang="ko-KR" sz="1400" b="0" i="0" u="none" strike="noStrike" cap="none" normalizeH="0" baseline="0" dirty="0">
                          <a:ln>
                            <a:noFill/>
                          </a:ln>
                          <a:solidFill>
                            <a:srgbClr val="333333"/>
                          </a:solidFill>
                          <a:effectLst/>
                          <a:latin typeface="+mn-lt"/>
                          <a:ea typeface="+mn-ea"/>
                          <a:cs typeface="+mn-cs"/>
                        </a:rPr>
                        <a:t>.</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en-US" altLang="ko-KR" sz="1400" b="0" i="0" u="none" strike="noStrike" cap="none" normalizeH="0" baseline="0">
                          <a:ln>
                            <a:noFill/>
                          </a:ln>
                          <a:solidFill>
                            <a:srgbClr val="333333"/>
                          </a:solidFill>
                          <a:effectLst/>
                          <a:latin typeface="+mn-lt"/>
                          <a:ea typeface="+mn-ea"/>
                          <a:cs typeface="+mn-cs"/>
                        </a:rPr>
                        <a:t>“Mar” </a:t>
                      </a:r>
                      <a:r>
                        <a:rPr kumimoji="0" lang="ko-KR" altLang="en-US" sz="1400" b="0" i="0" u="none" strike="noStrike" cap="none" normalizeH="0" baseline="0" dirty="0">
                          <a:ln>
                            <a:noFill/>
                          </a:ln>
                          <a:solidFill>
                            <a:srgbClr val="333333"/>
                          </a:solidFill>
                          <a:effectLst/>
                          <a:latin typeface="+mn-lt"/>
                          <a:ea typeface="+mn-ea"/>
                          <a:cs typeface="+mn-cs"/>
                        </a:rPr>
                        <a:t>를 </a:t>
                      </a:r>
                      <a:r>
                        <a:rPr kumimoji="0" lang="ko-KR" altLang="en-US" sz="1400" b="0" i="0" u="none" strike="noStrike" cap="none" normalizeH="0" baseline="0">
                          <a:ln>
                            <a:noFill/>
                          </a:ln>
                          <a:solidFill>
                            <a:srgbClr val="333333"/>
                          </a:solidFill>
                          <a:effectLst/>
                          <a:latin typeface="+mn-lt"/>
                          <a:ea typeface="+mn-ea"/>
                          <a:cs typeface="+mn-cs"/>
                        </a:rPr>
                        <a:t>뒤집으면 “</a:t>
                      </a:r>
                      <a:r>
                        <a:rPr kumimoji="0" lang="en-US" altLang="ko-KR" sz="1400" b="0" i="0" u="none" strike="noStrike" cap="none" normalizeH="0" baseline="0">
                          <a:ln>
                            <a:noFill/>
                          </a:ln>
                          <a:solidFill>
                            <a:srgbClr val="333333"/>
                          </a:solidFill>
                          <a:effectLst/>
                          <a:latin typeface="+mn-lt"/>
                          <a:ea typeface="+mn-ea"/>
                          <a:cs typeface="+mn-cs"/>
                        </a:rPr>
                        <a:t>jew”</a:t>
                      </a:r>
                      <a:r>
                        <a:rPr kumimoji="0" lang="ko-KR" altLang="en-US" sz="1400" b="0" i="0" u="none" strike="noStrike" cap="none" normalizeH="0" baseline="0">
                          <a:ln>
                            <a:noFill/>
                          </a:ln>
                          <a:solidFill>
                            <a:srgbClr val="333333"/>
                          </a:solidFill>
                          <a:effectLst/>
                          <a:latin typeface="+mn-lt"/>
                          <a:ea typeface="+mn-ea"/>
                          <a:cs typeface="+mn-cs"/>
                        </a:rPr>
                        <a:t>와 </a:t>
                      </a:r>
                      <a:r>
                        <a:rPr kumimoji="0" lang="ko-KR" altLang="en-US" sz="1400" b="0" i="0" u="none" strike="noStrike" cap="none" normalizeH="0" baseline="0" dirty="0">
                          <a:ln>
                            <a:noFill/>
                          </a:ln>
                          <a:solidFill>
                            <a:srgbClr val="333333"/>
                          </a:solidFill>
                          <a:effectLst/>
                          <a:latin typeface="+mn-lt"/>
                          <a:ea typeface="+mn-ea"/>
                          <a:cs typeface="+mn-cs"/>
                        </a:rPr>
                        <a:t>같이 읽히고 </a:t>
                      </a:r>
                      <a:r>
                        <a:rPr kumimoji="0" lang="en-US" altLang="ko-KR" sz="1400" b="0" i="0" u="none" strike="noStrike" cap="none" normalizeH="0" baseline="0">
                          <a:ln>
                            <a:noFill/>
                          </a:ln>
                          <a:solidFill>
                            <a:srgbClr val="333333"/>
                          </a:solidFill>
                          <a:effectLst/>
                          <a:latin typeface="+mn-lt"/>
                          <a:ea typeface="+mn-ea"/>
                          <a:cs typeface="+mn-cs"/>
                        </a:rPr>
                        <a:t>– “lboro” </a:t>
                      </a:r>
                      <a:r>
                        <a:rPr kumimoji="0" lang="ko-KR" altLang="en-US" sz="1400" b="0" i="0" u="none" strike="noStrike" cap="none" normalizeH="0" baseline="0" dirty="0">
                          <a:ln>
                            <a:noFill/>
                          </a:ln>
                          <a:solidFill>
                            <a:srgbClr val="333333"/>
                          </a:solidFill>
                          <a:effectLst/>
                          <a:latin typeface="+mn-lt"/>
                          <a:ea typeface="+mn-ea"/>
                          <a:cs typeface="+mn-cs"/>
                        </a:rPr>
                        <a:t>를 거꾸로 </a:t>
                      </a:r>
                      <a:r>
                        <a:rPr kumimoji="0" lang="ko-KR" altLang="en-US" sz="1400" b="0" i="0" u="none" strike="noStrike" cap="none" normalizeH="0" baseline="0">
                          <a:ln>
                            <a:noFill/>
                          </a:ln>
                          <a:solidFill>
                            <a:srgbClr val="333333"/>
                          </a:solidFill>
                          <a:effectLst/>
                          <a:latin typeface="+mn-lt"/>
                          <a:ea typeface="+mn-ea"/>
                          <a:cs typeface="+mn-cs"/>
                        </a:rPr>
                        <a:t>하면 “</a:t>
                      </a:r>
                      <a:r>
                        <a:rPr kumimoji="0" lang="en-US" altLang="ko-KR" sz="1400" b="0" i="0" u="none" strike="noStrike" cap="none" normalizeH="0" baseline="0">
                          <a:ln>
                            <a:noFill/>
                          </a:ln>
                          <a:solidFill>
                            <a:srgbClr val="333333"/>
                          </a:solidFill>
                          <a:effectLst/>
                          <a:latin typeface="+mn-lt"/>
                          <a:ea typeface="+mn-ea"/>
                          <a:cs typeface="+mn-cs"/>
                        </a:rPr>
                        <a:t>horrible”</a:t>
                      </a:r>
                      <a:r>
                        <a:rPr kumimoji="0" lang="ko-KR" altLang="en-US" sz="1400" b="0" i="0" u="none" strike="noStrike" cap="none" normalizeH="0" baseline="0">
                          <a:ln>
                            <a:noFill/>
                          </a:ln>
                          <a:solidFill>
                            <a:srgbClr val="333333"/>
                          </a:solidFill>
                          <a:effectLst/>
                          <a:latin typeface="+mn-lt"/>
                          <a:ea typeface="+mn-ea"/>
                          <a:cs typeface="+mn-cs"/>
                        </a:rPr>
                        <a:t>처럼 </a:t>
                      </a:r>
                      <a:r>
                        <a:rPr kumimoji="0" lang="ko-KR" altLang="en-US" sz="1400" b="0" i="0" u="none" strike="noStrike" cap="none" normalizeH="0" baseline="0" dirty="0">
                          <a:ln>
                            <a:noFill/>
                          </a:ln>
                          <a:solidFill>
                            <a:srgbClr val="333333"/>
                          </a:solidFill>
                          <a:effectLst/>
                          <a:latin typeface="+mn-lt"/>
                          <a:ea typeface="+mn-ea"/>
                          <a:cs typeface="+mn-cs"/>
                        </a:rPr>
                        <a:t>보임 </a:t>
                      </a:r>
                      <a:r>
                        <a:rPr kumimoji="0" lang="en-US" altLang="ko-KR" sz="1400" b="0" i="0" u="none" strike="noStrike" cap="none" normalizeH="0" baseline="0">
                          <a:ln>
                            <a:noFill/>
                          </a:ln>
                          <a:solidFill>
                            <a:srgbClr val="333333"/>
                          </a:solidFill>
                          <a:effectLst/>
                          <a:latin typeface="+mn-lt"/>
                          <a:ea typeface="+mn-ea"/>
                          <a:cs typeface="+mn-cs"/>
                        </a:rPr>
                        <a:t>= “horrible jew” </a:t>
                      </a:r>
                      <a:r>
                        <a:rPr kumimoji="0" lang="en-US" altLang="ko-KR" sz="1400" b="0" i="0" u="none" strike="noStrike" cap="none" normalizeH="0" baseline="0" dirty="0">
                          <a:ln>
                            <a:noFill/>
                          </a:ln>
                          <a:solidFill>
                            <a:srgbClr val="333333"/>
                          </a:solidFill>
                          <a:effectLst/>
                          <a:latin typeface="+mn-lt"/>
                          <a:ea typeface="+mn-ea"/>
                          <a:cs typeface="+mn-cs"/>
                        </a:rPr>
                        <a:t>(</a:t>
                      </a:r>
                      <a:r>
                        <a:rPr kumimoji="0" lang="ko-KR" altLang="en-US" sz="1400" b="0" i="0" u="none" strike="noStrike" cap="none" normalizeH="0" baseline="0" dirty="0">
                          <a:ln>
                            <a:noFill/>
                          </a:ln>
                          <a:solidFill>
                            <a:srgbClr val="333333"/>
                          </a:solidFill>
                          <a:effectLst/>
                          <a:latin typeface="+mn-lt"/>
                          <a:ea typeface="+mn-ea"/>
                          <a:cs typeface="+mn-cs"/>
                        </a:rPr>
                        <a:t>오른쪽을 보라</a:t>
                      </a:r>
                      <a:r>
                        <a:rPr kumimoji="0" lang="en-US" altLang="ko-KR" sz="1400" b="0" i="0" u="none" strike="noStrike" cap="none" normalizeH="0" baseline="0" dirty="0">
                          <a:ln>
                            <a:noFill/>
                          </a:ln>
                          <a:solidFill>
                            <a:srgbClr val="333333"/>
                          </a:solidFill>
                          <a:effectLst/>
                          <a:latin typeface="+mn-lt"/>
                          <a:ea typeface="+mn-ea"/>
                          <a:cs typeface="+mn-cs"/>
                        </a:rPr>
                        <a:t>)</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ko-KR" altLang="en-US" sz="1400" b="0" i="0" u="none" strike="noStrike" cap="none" normalizeH="0" baseline="0">
                          <a:ln>
                            <a:noFill/>
                          </a:ln>
                          <a:solidFill>
                            <a:srgbClr val="333333"/>
                          </a:solidFill>
                          <a:effectLst/>
                          <a:latin typeface="+mn-lt"/>
                          <a:ea typeface="+mn-ea"/>
                          <a:cs typeface="+mn-cs"/>
                        </a:rPr>
                        <a:t>모토인 “</a:t>
                      </a:r>
                      <a:r>
                        <a:rPr kumimoji="0" lang="en-US" altLang="ko-KR" sz="1400" b="0" i="0" u="none" strike="noStrike" cap="none" normalizeH="0" baseline="0">
                          <a:ln>
                            <a:noFill/>
                          </a:ln>
                          <a:solidFill>
                            <a:srgbClr val="333333"/>
                          </a:solidFill>
                          <a:effectLst/>
                          <a:latin typeface="+mn-lt"/>
                          <a:ea typeface="+mn-ea"/>
                          <a:cs typeface="+mn-cs"/>
                        </a:rPr>
                        <a:t>veni</a:t>
                      </a:r>
                      <a:r>
                        <a:rPr kumimoji="0" lang="en-US" altLang="ko-KR" sz="1400" b="0" i="0" u="none" strike="noStrike" cap="none" normalizeH="0" baseline="0" dirty="0">
                          <a:ln>
                            <a:noFill/>
                          </a:ln>
                          <a:solidFill>
                            <a:srgbClr val="333333"/>
                          </a:solidFill>
                          <a:effectLst/>
                          <a:latin typeface="+mn-lt"/>
                          <a:ea typeface="+mn-ea"/>
                          <a:cs typeface="+mn-cs"/>
                        </a:rPr>
                        <a:t>, </a:t>
                      </a:r>
                      <a:r>
                        <a:rPr kumimoji="0" lang="en-US" altLang="ko-KR" sz="1400" b="0" i="0" u="none" strike="noStrike" cap="none" normalizeH="0" baseline="0" dirty="0" err="1">
                          <a:ln>
                            <a:noFill/>
                          </a:ln>
                          <a:solidFill>
                            <a:srgbClr val="333333"/>
                          </a:solidFill>
                          <a:effectLst/>
                          <a:latin typeface="+mn-lt"/>
                          <a:ea typeface="+mn-ea"/>
                          <a:cs typeface="+mn-cs"/>
                        </a:rPr>
                        <a:t>vidi</a:t>
                      </a:r>
                      <a:r>
                        <a:rPr kumimoji="0" lang="en-US" altLang="ko-KR" sz="1400" b="0" i="0" u="none" strike="noStrike" cap="none" normalizeH="0" baseline="0">
                          <a:ln>
                            <a:noFill/>
                          </a:ln>
                          <a:solidFill>
                            <a:srgbClr val="333333"/>
                          </a:solidFill>
                          <a:effectLst/>
                          <a:latin typeface="+mn-lt"/>
                          <a:ea typeface="+mn-ea"/>
                          <a:cs typeface="+mn-cs"/>
                        </a:rPr>
                        <a:t>, vici” </a:t>
                      </a:r>
                      <a:r>
                        <a:rPr kumimoji="0" lang="en-US" altLang="ko-KR" sz="1400" b="0" i="0" u="none" strike="noStrike" cap="none" normalizeH="0" baseline="0" dirty="0">
                          <a:ln>
                            <a:noFill/>
                          </a:ln>
                          <a:solidFill>
                            <a:srgbClr val="333333"/>
                          </a:solidFill>
                          <a:effectLst/>
                          <a:latin typeface="+mn-lt"/>
                          <a:ea typeface="+mn-ea"/>
                          <a:cs typeface="+mn-cs"/>
                        </a:rPr>
                        <a:t>(</a:t>
                      </a:r>
                      <a:r>
                        <a:rPr kumimoji="0" lang="ko-KR" altLang="en-US" sz="1400" b="0" i="0" u="none" strike="noStrike" cap="none" normalizeH="0" baseline="0" dirty="0">
                          <a:ln>
                            <a:noFill/>
                          </a:ln>
                          <a:solidFill>
                            <a:srgbClr val="333333"/>
                          </a:solidFill>
                          <a:effectLst/>
                          <a:latin typeface="+mn-lt"/>
                          <a:ea typeface="+mn-ea"/>
                          <a:cs typeface="+mn-cs"/>
                        </a:rPr>
                        <a:t>왔고</a:t>
                      </a:r>
                      <a:r>
                        <a:rPr kumimoji="0" lang="en-US" altLang="ko-KR" sz="1400" b="0" i="0" u="none" strike="noStrike" cap="none" normalizeH="0" baseline="0" dirty="0">
                          <a:ln>
                            <a:noFill/>
                          </a:ln>
                          <a:solidFill>
                            <a:srgbClr val="333333"/>
                          </a:solidFill>
                          <a:effectLst/>
                          <a:latin typeface="+mn-lt"/>
                          <a:ea typeface="+mn-ea"/>
                          <a:cs typeface="+mn-cs"/>
                        </a:rPr>
                        <a:t>, </a:t>
                      </a:r>
                      <a:r>
                        <a:rPr kumimoji="0" lang="ko-KR" altLang="en-US" sz="1400" b="0" i="0" u="none" strike="noStrike" cap="none" normalizeH="0" baseline="0" dirty="0">
                          <a:ln>
                            <a:noFill/>
                          </a:ln>
                          <a:solidFill>
                            <a:srgbClr val="333333"/>
                          </a:solidFill>
                          <a:effectLst/>
                          <a:latin typeface="+mn-lt"/>
                          <a:ea typeface="+mn-ea"/>
                          <a:cs typeface="+mn-cs"/>
                        </a:rPr>
                        <a:t>보았고</a:t>
                      </a:r>
                      <a:r>
                        <a:rPr kumimoji="0" lang="en-US" altLang="ko-KR" sz="1400" b="0" i="0" u="none" strike="noStrike" cap="none" normalizeH="0" baseline="0" dirty="0">
                          <a:ln>
                            <a:noFill/>
                          </a:ln>
                          <a:solidFill>
                            <a:srgbClr val="333333"/>
                          </a:solidFill>
                          <a:effectLst/>
                          <a:latin typeface="+mn-lt"/>
                          <a:ea typeface="+mn-ea"/>
                          <a:cs typeface="+mn-cs"/>
                        </a:rPr>
                        <a:t>, </a:t>
                      </a:r>
                      <a:r>
                        <a:rPr kumimoji="0" lang="ko-KR" altLang="en-US" sz="1400" b="0" i="0" u="none" strike="noStrike" cap="none" normalizeH="0" baseline="0" dirty="0">
                          <a:ln>
                            <a:noFill/>
                          </a:ln>
                          <a:solidFill>
                            <a:srgbClr val="333333"/>
                          </a:solidFill>
                          <a:effectLst/>
                          <a:latin typeface="+mn-lt"/>
                          <a:ea typeface="+mn-ea"/>
                          <a:cs typeface="+mn-cs"/>
                        </a:rPr>
                        <a:t>정복했고</a:t>
                      </a:r>
                      <a:r>
                        <a:rPr kumimoji="0" lang="en-US" altLang="ko-KR" sz="1400" b="0" i="0" u="none" strike="noStrike" cap="none" normalizeH="0" baseline="0" dirty="0">
                          <a:ln>
                            <a:noFill/>
                          </a:ln>
                          <a:solidFill>
                            <a:srgbClr val="333333"/>
                          </a:solidFill>
                          <a:effectLst/>
                          <a:latin typeface="+mn-lt"/>
                          <a:ea typeface="+mn-ea"/>
                          <a:cs typeface="+mn-cs"/>
                        </a:rPr>
                        <a:t>)</a:t>
                      </a:r>
                      <a:r>
                        <a:rPr kumimoji="0" lang="ko-KR" altLang="en-US" sz="1400" b="0" i="0" u="none" strike="noStrike" cap="none" normalizeH="0" baseline="0" dirty="0">
                          <a:ln>
                            <a:noFill/>
                          </a:ln>
                          <a:solidFill>
                            <a:srgbClr val="333333"/>
                          </a:solidFill>
                          <a:effectLst/>
                          <a:latin typeface="+mn-lt"/>
                          <a:ea typeface="+mn-ea"/>
                          <a:cs typeface="+mn-cs"/>
                        </a:rPr>
                        <a:t>는 </a:t>
                      </a:r>
                      <a:r>
                        <a:rPr kumimoji="0" lang="en-US" altLang="ko-KR" sz="1400" b="0" i="0" u="none" strike="noStrike" cap="none" normalizeH="0" baseline="0" dirty="0">
                          <a:ln>
                            <a:noFill/>
                          </a:ln>
                          <a:solidFill>
                            <a:srgbClr val="333333"/>
                          </a:solidFill>
                          <a:effectLst/>
                          <a:latin typeface="+mn-lt"/>
                          <a:ea typeface="+mn-ea"/>
                          <a:cs typeface="+mn-cs"/>
                        </a:rPr>
                        <a:t>KKK</a:t>
                      </a:r>
                      <a:r>
                        <a:rPr kumimoji="0" lang="ko-KR" altLang="en-US" sz="1400" b="0" i="0" u="none" strike="noStrike" cap="none" normalizeH="0" baseline="0" dirty="0">
                          <a:ln>
                            <a:noFill/>
                          </a:ln>
                          <a:solidFill>
                            <a:srgbClr val="333333"/>
                          </a:solidFill>
                          <a:effectLst/>
                          <a:latin typeface="+mn-lt"/>
                          <a:ea typeface="+mn-ea"/>
                          <a:cs typeface="+mn-cs"/>
                        </a:rPr>
                        <a:t>의 슬로건인 것으로 믿어진다</a:t>
                      </a:r>
                      <a:r>
                        <a:rPr kumimoji="0" lang="en-US" altLang="ko-KR" sz="1400" b="0" i="0" u="none" strike="noStrike" cap="none" normalizeH="0" baseline="0" dirty="0">
                          <a:ln>
                            <a:noFill/>
                          </a:ln>
                          <a:solidFill>
                            <a:srgbClr val="333333"/>
                          </a:solidFill>
                          <a:effectLst/>
                          <a:latin typeface="+mn-lt"/>
                          <a:ea typeface="+mn-ea"/>
                          <a:cs typeface="+mn-cs"/>
                        </a:rPr>
                        <a:t>. </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ko-KR" altLang="en-US" sz="1400" b="1" i="0" u="none" strike="noStrike" cap="none" normalizeH="0" baseline="0" dirty="0">
                          <a:ln>
                            <a:noFill/>
                          </a:ln>
                          <a:solidFill>
                            <a:srgbClr val="333333"/>
                          </a:solidFill>
                          <a:effectLst/>
                          <a:latin typeface="+mn-lt"/>
                          <a:ea typeface="+mn-ea"/>
                          <a:cs typeface="+mn-cs"/>
                        </a:rPr>
                        <a:t>반성</a:t>
                      </a:r>
                      <a:r>
                        <a:rPr kumimoji="0" lang="en-US" altLang="ko-KR" sz="1400" b="1" i="0" u="none" strike="noStrike" cap="none" normalizeH="0" baseline="0" dirty="0">
                          <a:ln>
                            <a:noFill/>
                          </a:ln>
                          <a:solidFill>
                            <a:srgbClr val="333333"/>
                          </a:solidFill>
                          <a:effectLst/>
                          <a:latin typeface="+mn-lt"/>
                          <a:ea typeface="+mn-ea"/>
                          <a:cs typeface="+mn-cs"/>
                        </a:rPr>
                        <a:t>:</a:t>
                      </a:r>
                    </a:p>
                    <a:p>
                      <a:pPr marL="0" marR="0" lvl="0" indent="0" algn="l" defTabSz="914400" rtl="0" eaLnBrk="1" fontAlgn="base" latinLnBrk="0" hangingPunct="1">
                        <a:lnSpc>
                          <a:spcPct val="100000"/>
                        </a:lnSpc>
                        <a:spcBef>
                          <a:spcPts val="1200"/>
                        </a:spcBef>
                        <a:spcAft>
                          <a:spcPct val="0"/>
                        </a:spcAft>
                        <a:buClr>
                          <a:srgbClr val="333333"/>
                        </a:buClr>
                        <a:buSzTx/>
                        <a:buFont typeface="WingDings"/>
                        <a:buNone/>
                        <a:tabLst/>
                      </a:pPr>
                      <a:r>
                        <a:rPr kumimoji="0" lang="en-US" altLang="ko-KR" sz="1400" b="0" i="0" u="none" strike="noStrike" cap="none" normalizeH="0" baseline="0" dirty="0">
                          <a:ln>
                            <a:noFill/>
                          </a:ln>
                          <a:solidFill>
                            <a:srgbClr val="004992"/>
                          </a:solidFill>
                          <a:effectLst/>
                          <a:latin typeface="+mn-lt"/>
                          <a:ea typeface="+mn-ea"/>
                          <a:cs typeface="+mn-cs"/>
                        </a:rPr>
                        <a:t>???</a:t>
                      </a:r>
                      <a:r>
                        <a:rPr kumimoji="0" lang="en-US" altLang="ko-KR" sz="1400" b="0" i="0" u="none" strike="noStrike" cap="none" normalizeH="0" baseline="0" dirty="0">
                          <a:ln>
                            <a:noFill/>
                          </a:ln>
                          <a:solidFill>
                            <a:srgbClr val="333333"/>
                          </a:solidFill>
                          <a:effectLst/>
                          <a:latin typeface="+mn-lt"/>
                          <a:ea typeface="+mn-ea"/>
                          <a:cs typeface="+mn-cs"/>
                        </a:rPr>
                        <a:t> </a:t>
                      </a:r>
                      <a:r>
                        <a:rPr kumimoji="0" lang="ko-KR" altLang="en-US" sz="1400" b="0" i="0" u="none" strike="noStrike" cap="none" normalizeH="0" baseline="0" dirty="0">
                          <a:ln>
                            <a:noFill/>
                          </a:ln>
                          <a:solidFill>
                            <a:srgbClr val="FFFFFF"/>
                          </a:solidFill>
                          <a:effectLst/>
                          <a:latin typeface="+mn-lt"/>
                          <a:ea typeface="+mn-ea"/>
                          <a:cs typeface="+mn-cs"/>
                        </a:rPr>
                        <a:t>말보로는 영국인 필립 모리스에 의해 발견되었음</a:t>
                      </a:r>
                      <a:r>
                        <a:rPr kumimoji="0" lang="en-US" altLang="ko-KR" sz="1400" b="0" i="0" u="none" strike="noStrike" cap="none" normalizeH="0" baseline="0" dirty="0">
                          <a:ln>
                            <a:noFill/>
                          </a:ln>
                          <a:solidFill>
                            <a:srgbClr val="FFFFFF"/>
                          </a:solidFill>
                          <a:effectLst/>
                          <a:latin typeface="+mn-lt"/>
                          <a:ea typeface="+mn-ea"/>
                          <a:cs typeface="+mn-cs"/>
                        </a:rPr>
                        <a:t>; KKK</a:t>
                      </a:r>
                      <a:r>
                        <a:rPr kumimoji="0" lang="ko-KR" altLang="en-US" sz="1400" b="0" i="0" u="none" strike="noStrike" cap="none" normalizeH="0" baseline="0" dirty="0">
                          <a:ln>
                            <a:noFill/>
                          </a:ln>
                          <a:solidFill>
                            <a:srgbClr val="FFFFFF"/>
                          </a:solidFill>
                          <a:effectLst/>
                          <a:latin typeface="+mn-lt"/>
                          <a:ea typeface="+mn-ea"/>
                          <a:cs typeface="+mn-cs"/>
                        </a:rPr>
                        <a:t>와 연관없는</a:t>
                      </a:r>
                      <a:r>
                        <a:rPr kumimoji="0" lang="en-US" altLang="ko-KR" sz="1400" b="0" i="0" u="none" strike="noStrike" cap="none" normalizeH="0" baseline="0" dirty="0">
                          <a:ln>
                            <a:noFill/>
                          </a:ln>
                          <a:solidFill>
                            <a:srgbClr val="FFFFFF"/>
                          </a:solidFill>
                          <a:effectLst/>
                          <a:latin typeface="+mn-lt"/>
                          <a:ea typeface="+mn-ea"/>
                          <a:cs typeface="+mn-cs"/>
                        </a:rPr>
                        <a:t>.</a:t>
                      </a:r>
                    </a:p>
                    <a:p>
                      <a:pPr marL="0" marR="0" lvl="0" indent="0" algn="l" defTabSz="914400" rtl="0" eaLnBrk="1" fontAlgn="base" latinLnBrk="0" hangingPunct="1">
                        <a:lnSpc>
                          <a:spcPct val="100000"/>
                        </a:lnSpc>
                        <a:spcBef>
                          <a:spcPts val="1200"/>
                        </a:spcBef>
                        <a:spcAft>
                          <a:spcPct val="0"/>
                        </a:spcAft>
                        <a:buClr>
                          <a:srgbClr val="333333"/>
                        </a:buClr>
                        <a:buSzTx/>
                        <a:buFont typeface="WingDings"/>
                        <a:buNone/>
                        <a:tabLst/>
                      </a:pPr>
                      <a:r>
                        <a:rPr kumimoji="0" lang="ko-KR" altLang="en-US" sz="1400" b="0" i="0" u="none" strike="noStrike" cap="none" normalizeH="0" baseline="0" dirty="0">
                          <a:ln>
                            <a:noFill/>
                          </a:ln>
                          <a:solidFill>
                            <a:srgbClr val="FFFFFF"/>
                          </a:solidFill>
                          <a:effectLst/>
                          <a:latin typeface="+mn-lt"/>
                          <a:ea typeface="+mn-ea"/>
                          <a:cs typeface="+mn-cs"/>
                        </a:rPr>
                        <a:t>말보로는 런던 공장의 거리 이름을 딴 것임</a:t>
                      </a:r>
                      <a:r>
                        <a:rPr kumimoji="0" lang="en-US" altLang="ko-KR" sz="1400" b="0" i="0" u="none" strike="noStrike" cap="none" normalizeH="0" baseline="0" dirty="0">
                          <a:ln>
                            <a:noFill/>
                          </a:ln>
                          <a:solidFill>
                            <a:srgbClr val="FFFFFF"/>
                          </a:solidFill>
                          <a:effectLst/>
                          <a:latin typeface="+mn-lt"/>
                          <a:ea typeface="+mn-ea"/>
                          <a:cs typeface="+mn-cs"/>
                        </a:rPr>
                        <a:t>: Marlborough </a:t>
                      </a:r>
                      <a:r>
                        <a:rPr kumimoji="0" lang="ko-KR" altLang="en-US" sz="1400" b="0" i="0" u="none" strike="noStrike" cap="none" normalizeH="0" baseline="0" dirty="0">
                          <a:ln>
                            <a:noFill/>
                          </a:ln>
                          <a:solidFill>
                            <a:srgbClr val="FFFFFF"/>
                          </a:solidFill>
                          <a:effectLst/>
                          <a:latin typeface="+mn-lt"/>
                          <a:ea typeface="+mn-ea"/>
                          <a:cs typeface="+mn-cs"/>
                        </a:rPr>
                        <a:t>거리</a:t>
                      </a:r>
                    </a:p>
                    <a:p>
                      <a:pPr marL="0" marR="0" lvl="0" indent="0" algn="l" defTabSz="914400" rtl="0" eaLnBrk="1" fontAlgn="base" latinLnBrk="0" hangingPunct="1">
                        <a:lnSpc>
                          <a:spcPct val="100000"/>
                        </a:lnSpc>
                        <a:spcBef>
                          <a:spcPts val="1200"/>
                        </a:spcBef>
                        <a:spcAft>
                          <a:spcPct val="0"/>
                        </a:spcAft>
                        <a:buClr>
                          <a:srgbClr val="333333"/>
                        </a:buClr>
                        <a:buSzTx/>
                        <a:buFont typeface="WingDings"/>
                        <a:buNone/>
                        <a:tabLst/>
                      </a:pPr>
                      <a:r>
                        <a:rPr kumimoji="0" lang="ko-KR" altLang="en-US" sz="1400" b="0" i="0" u="none" strike="noStrike" cap="none" normalizeH="0" baseline="0" dirty="0">
                          <a:ln>
                            <a:noFill/>
                          </a:ln>
                          <a:solidFill>
                            <a:srgbClr val="FFFFFF"/>
                          </a:solidFill>
                          <a:effectLst/>
                          <a:latin typeface="+mn-lt"/>
                          <a:ea typeface="+mn-ea"/>
                          <a:cs typeface="+mn-cs"/>
                        </a:rPr>
                        <a:t>모토는 </a:t>
                      </a:r>
                      <a:r>
                        <a:rPr kumimoji="0" lang="en-US" altLang="ko-KR" sz="1400" b="0" i="0" u="none" strike="noStrike" cap="none" normalizeH="0" baseline="0" dirty="0">
                          <a:ln>
                            <a:noFill/>
                          </a:ln>
                          <a:solidFill>
                            <a:srgbClr val="FFFFFF"/>
                          </a:solidFill>
                          <a:effectLst/>
                          <a:latin typeface="+mn-lt"/>
                          <a:ea typeface="+mn-ea"/>
                          <a:cs typeface="+mn-cs"/>
                        </a:rPr>
                        <a:t>KKK</a:t>
                      </a:r>
                      <a:r>
                        <a:rPr kumimoji="0" lang="ko-KR" altLang="en-US" sz="1400" b="0" i="0" u="none" strike="noStrike" cap="none" normalizeH="0" baseline="0" dirty="0">
                          <a:ln>
                            <a:noFill/>
                          </a:ln>
                          <a:solidFill>
                            <a:srgbClr val="FFFFFF"/>
                          </a:solidFill>
                          <a:effectLst/>
                          <a:latin typeface="+mn-lt"/>
                          <a:ea typeface="+mn-ea"/>
                          <a:cs typeface="+mn-cs"/>
                        </a:rPr>
                        <a:t>와 연관성이 없다</a:t>
                      </a:r>
                      <a:r>
                        <a:rPr kumimoji="0" lang="en-US" altLang="ko-KR" sz="1400" b="0" i="0" u="none" strike="noStrike" cap="none" normalizeH="0" baseline="0" dirty="0">
                          <a:ln>
                            <a:noFill/>
                          </a:ln>
                          <a:solidFill>
                            <a:srgbClr val="FFFFFF"/>
                          </a:solidFill>
                          <a:effectLst/>
                          <a:latin typeface="+mn-lt"/>
                          <a:ea typeface="+mn-ea"/>
                          <a:cs typeface="+mn-cs"/>
                        </a:rPr>
                        <a:t>.</a:t>
                      </a:r>
                      <a:endParaRPr kumimoji="0" lang="de-DE" sz="1400" b="0" i="0" u="none" strike="noStrike" cap="none" normalizeH="0" baseline="0" dirty="0">
                        <a:ln>
                          <a:noFill/>
                        </a:ln>
                        <a:solidFill>
                          <a:srgbClr val="FFFFFF"/>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endParaRPr kumimoji="0" lang="en-US" sz="2000" b="0" i="0" u="none" strike="noStrike" cap="none" normalizeH="0" baseline="0" dirty="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3" name="Picture 97" descr="One thousand Americans stop smoking - miss_blackbutterfly - flickr -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09955" y="3358045"/>
            <a:ext cx="1691640" cy="254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23"/>
          <p:cNvSpPr txBox="1">
            <a:spLocks noChangeArrowheads="1"/>
          </p:cNvSpPr>
          <p:nvPr/>
        </p:nvSpPr>
        <p:spPr bwMode="auto">
          <a:xfrm>
            <a:off x="10490075" y="5877272"/>
            <a:ext cx="13716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US" altLang="ko-KR" sz="1800" b="0">
                <a:latin typeface="+mn-lt"/>
                <a:cs typeface="+mn-cs"/>
              </a:rPr>
              <a:t>= </a:t>
            </a:r>
            <a:r>
              <a:rPr lang="ko-KR" altLang="en-US" sz="1800" b="0">
                <a:latin typeface="+mn-lt"/>
                <a:cs typeface="+mn-cs"/>
              </a:rPr>
              <a:t>유대인</a:t>
            </a:r>
            <a:r>
              <a:rPr lang="en-US" altLang="ko-KR" sz="1800" b="0">
                <a:latin typeface="+mn-lt"/>
                <a:cs typeface="+mn-cs"/>
              </a:rPr>
              <a:t>?</a:t>
            </a:r>
            <a:endParaRPr lang="en-US" altLang="de-DE" sz="1800" b="0" dirty="0">
              <a:latin typeface="+mn-lt"/>
              <a:cs typeface="+mn-cs"/>
            </a:endParaRPr>
          </a:p>
        </p:txBody>
      </p:sp>
      <p:sp>
        <p:nvSpPr>
          <p:cNvPr id="15" name="Caption_22"/>
          <p:cNvSpPr txBox="1">
            <a:spLocks noChangeArrowheads="1"/>
          </p:cNvSpPr>
          <p:nvPr/>
        </p:nvSpPr>
        <p:spPr bwMode="auto">
          <a:xfrm>
            <a:off x="9235067" y="5877272"/>
            <a:ext cx="8229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de-DE" altLang="de-DE" sz="1800" b="0" dirty="0">
                <a:latin typeface="+mn-lt"/>
                <a:cs typeface="+mn-cs"/>
              </a:rPr>
              <a:t>Mar =</a:t>
            </a:r>
            <a:endParaRPr lang="en-US" altLang="de-DE" sz="1800" b="0" dirty="0">
              <a:latin typeface="+mn-lt"/>
              <a:cs typeface="+mn-cs"/>
            </a:endParaRPr>
          </a:p>
        </p:txBody>
      </p:sp>
      <p:sp>
        <p:nvSpPr>
          <p:cNvPr id="16" name="Caption_21"/>
          <p:cNvSpPr txBox="1">
            <a:spLocks noChangeArrowheads="1"/>
          </p:cNvSpPr>
          <p:nvPr/>
        </p:nvSpPr>
        <p:spPr bwMode="auto">
          <a:xfrm>
            <a:off x="8869680" y="6228020"/>
            <a:ext cx="30175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1800" b="0">
                <a:latin typeface="+mn-lt"/>
                <a:cs typeface="+mn-cs"/>
              </a:rPr>
              <a:t>lboro = orobl = </a:t>
            </a:r>
            <a:r>
              <a:rPr lang="ko-KR" altLang="en-US" sz="1800" b="0">
                <a:latin typeface="+mn-lt"/>
                <a:cs typeface="+mn-cs"/>
              </a:rPr>
              <a:t>끔찍한</a:t>
            </a:r>
            <a:endParaRPr lang="en-US" altLang="de-DE" sz="1800" b="0" dirty="0">
              <a:latin typeface="+mn-lt"/>
              <a:cs typeface="+mn-cs"/>
            </a:endParaRPr>
          </a:p>
        </p:txBody>
      </p:sp>
      <p:sp>
        <p:nvSpPr>
          <p:cNvPr id="17" name="Caption_20"/>
          <p:cNvSpPr txBox="1">
            <a:spLocks noChangeArrowheads="1"/>
          </p:cNvSpPr>
          <p:nvPr/>
        </p:nvSpPr>
        <p:spPr bwMode="auto">
          <a:xfrm rot="10788152">
            <a:off x="9897439" y="5918207"/>
            <a:ext cx="6400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1800" b="0" dirty="0">
                <a:latin typeface="+mn-lt"/>
                <a:cs typeface="+mn-cs"/>
              </a:rPr>
              <a:t>Mar</a:t>
            </a:r>
            <a:endParaRPr lang="en-US" altLang="de-DE" sz="1800" b="0" dirty="0">
              <a:latin typeface="+mn-lt"/>
              <a:cs typeface="+mn-cs"/>
            </a:endParaRPr>
          </a:p>
        </p:txBody>
      </p:sp>
      <p:sp>
        <p:nvSpPr>
          <p:cNvPr id="5" name="Footer Placeholder 4"/>
          <p:cNvSpPr>
            <a:spLocks noGrp="1"/>
          </p:cNvSpPr>
          <p:nvPr>
            <p:ph type="ftr" sz="quarter" idx="11"/>
          </p:nvPr>
        </p:nvSpPr>
        <p:spPr/>
        <p:txBody>
          <a:bodyPr/>
          <a:lstStyle/>
          <a:p>
            <a:pPr>
              <a:defRPr/>
            </a:pPr>
            <a:r>
              <a:rPr lang="ko-KR" altLang="en-US"/>
              <a:t>훈련 모듈 </a:t>
            </a:r>
            <a:r>
              <a:rPr lang="en-US" altLang="ko-KR"/>
              <a:t>7 – </a:t>
            </a:r>
            <a:r>
              <a:rPr lang="ko-KR" altLang="en-US"/>
              <a:t>속단하기 </a:t>
            </a:r>
            <a:r>
              <a:rPr lang="en-US" altLang="ko-KR"/>
              <a:t>II</a:t>
            </a:r>
            <a:endParaRPr lang="de-DE" altLang="ko-KR"/>
          </a:p>
        </p:txBody>
      </p:sp>
      <p:sp>
        <p:nvSpPr>
          <p:cNvPr id="6" name="Slide Number Placeholder 5"/>
          <p:cNvSpPr>
            <a:spLocks noGrp="1"/>
          </p:cNvSpPr>
          <p:nvPr>
            <p:ph type="sldNum" sz="quarter" idx="12"/>
          </p:nvPr>
        </p:nvSpPr>
        <p:spPr/>
        <p:txBody>
          <a:bodyPr/>
          <a:lstStyle/>
          <a:p>
            <a:fld id="{1D107B26-C58B-4F39-A909-08EC8D8124B5}" type="slidenum">
              <a:rPr lang="ko-KR" altLang="de-DE" smtClean="0"/>
              <a:pPr/>
              <a:t>11</a:t>
            </a:fld>
            <a:endParaRPr lang="de-DE" altLang="ko-KR"/>
          </a:p>
        </p:txBody>
      </p:sp>
    </p:spTree>
    <p:extLst>
      <p:ext uri="{BB962C8B-B14F-4D97-AF65-F5344CB8AC3E}">
        <p14:creationId xmlns:p14="http://schemas.microsoft.com/office/powerpoint/2010/main" val="38451907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ko-KR" altLang="en-US" sz="3600">
                <a:solidFill>
                  <a:srgbClr val="004992"/>
                </a:solidFill>
                <a:latin typeface="+mn-lt"/>
                <a:ea typeface="+mn-ea"/>
                <a:cs typeface="+mn-cs"/>
              </a:rPr>
              <a:t>급한 결론 “행동으로”</a:t>
            </a:r>
            <a:br>
              <a:rPr lang="ko-KR" altLang="en-US" sz="3600">
                <a:solidFill>
                  <a:srgbClr val="004992"/>
                </a:solidFill>
                <a:latin typeface="+mn-lt"/>
                <a:ea typeface="+mn-ea"/>
                <a:cs typeface="+mn-cs"/>
              </a:rPr>
            </a:br>
            <a:r>
              <a:rPr lang="en-US" altLang="ko-KR">
                <a:solidFill>
                  <a:srgbClr val="004992"/>
                </a:solidFill>
                <a:latin typeface="+mn-lt"/>
                <a:ea typeface="+mn-ea"/>
                <a:cs typeface="+mn-cs"/>
              </a:rPr>
              <a:t>- </a:t>
            </a:r>
            <a:r>
              <a:rPr lang="ko-KR" altLang="en-US">
                <a:solidFill>
                  <a:srgbClr val="004992"/>
                </a:solidFill>
                <a:latin typeface="+mn-lt"/>
                <a:ea typeface="+mn-ea"/>
                <a:cs typeface="+mn-cs"/>
              </a:rPr>
              <a:t>도시의 전설들 </a:t>
            </a:r>
            <a:r>
              <a:rPr lang="en-US" altLang="ko-KR">
                <a:solidFill>
                  <a:srgbClr val="004992"/>
                </a:solidFill>
                <a:latin typeface="+mn-lt"/>
                <a:ea typeface="+mn-ea"/>
                <a:cs typeface="+mn-cs"/>
              </a:rPr>
              <a:t>-</a:t>
            </a:r>
            <a:endParaRPr lang="en-US">
              <a:solidFill>
                <a:srgbClr val="004992"/>
              </a:solidFill>
              <a:latin typeface="+mn-lt"/>
              <a:ea typeface="+mn-ea"/>
              <a:cs typeface="+mn-cs"/>
            </a:endParaRPr>
          </a:p>
        </p:txBody>
      </p:sp>
      <p:graphicFrame>
        <p:nvGraphicFramePr>
          <p:cNvPr id="12" name="Group 26"/>
          <p:cNvGraphicFramePr>
            <a:graphicFrameLocks noGrp="1"/>
          </p:cNvGraphicFramePr>
          <p:nvPr>
            <p:extLst>
              <p:ext uri="{D42A27DB-BD31-4B8C-83A1-F6EECF244321}">
                <p14:modId xmlns:p14="http://schemas.microsoft.com/office/powerpoint/2010/main" val="986343558"/>
              </p:ext>
            </p:extLst>
          </p:nvPr>
        </p:nvGraphicFramePr>
        <p:xfrm>
          <a:off x="408955" y="2697480"/>
          <a:ext cx="11376000" cy="3931920"/>
        </p:xfrm>
        <a:graphic>
          <a:graphicData uri="http://schemas.openxmlformats.org/drawingml/2006/table">
            <a:tbl>
              <a:tblPr>
                <a:tableStyleId>{21E4AEA4-8DFA-4A89-87EB-49C32662AFE0}</a:tableStyleId>
              </a:tblPr>
              <a:tblGrid>
                <a:gridCol w="2354331">
                  <a:extLst>
                    <a:ext uri="{9D8B030D-6E8A-4147-A177-3AD203B41FA5}">
                      <a16:colId xmlns:a16="http://schemas.microsoft.com/office/drawing/2014/main" val="20000"/>
                    </a:ext>
                  </a:extLst>
                </a:gridCol>
                <a:gridCol w="5952422">
                  <a:extLst>
                    <a:ext uri="{9D8B030D-6E8A-4147-A177-3AD203B41FA5}">
                      <a16:colId xmlns:a16="http://schemas.microsoft.com/office/drawing/2014/main" val="20001"/>
                    </a:ext>
                  </a:extLst>
                </a:gridCol>
                <a:gridCol w="306924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ko-KR" altLang="en-US" sz="2000" b="0" i="0" u="none" strike="noStrike" cap="none" normalizeH="0" baseline="0" dirty="0">
                          <a:ln>
                            <a:noFill/>
                          </a:ln>
                          <a:solidFill>
                            <a:srgbClr val="000000"/>
                          </a:solidFill>
                          <a:effectLst/>
                          <a:latin typeface="+mn-lt"/>
                          <a:ea typeface="+mn-ea"/>
                          <a:cs typeface="+mn-cs"/>
                        </a:rPr>
                        <a:t>전설</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ko-KR" altLang="en-US" sz="2000" b="0" i="0" u="none" strike="noStrike" cap="none" normalizeH="0" baseline="0">
                          <a:ln>
                            <a:noFill/>
                          </a:ln>
                          <a:solidFill>
                            <a:srgbClr val="000000"/>
                          </a:solidFill>
                          <a:effectLst/>
                          <a:latin typeface="+mn-lt"/>
                          <a:ea typeface="+mn-ea"/>
                          <a:cs typeface="+mn-cs"/>
                        </a:rPr>
                        <a:t>찬성 </a:t>
                      </a:r>
                      <a:r>
                        <a:rPr kumimoji="0" lang="en-US" altLang="ko-KR" sz="2000" b="0" i="0" u="none" strike="noStrike" cap="none" normalizeH="0" baseline="0">
                          <a:ln>
                            <a:noFill/>
                          </a:ln>
                          <a:solidFill>
                            <a:srgbClr val="000000"/>
                          </a:solidFill>
                          <a:effectLst/>
                          <a:latin typeface="+mn-lt"/>
                          <a:ea typeface="+mn-ea"/>
                          <a:cs typeface="+mn-cs"/>
                        </a:rPr>
                        <a:t>&amp; </a:t>
                      </a:r>
                      <a:r>
                        <a:rPr kumimoji="0" lang="ko-KR" altLang="en-US" sz="2000" b="0" i="0" u="none" strike="noStrike" cap="none" normalizeH="0" baseline="0">
                          <a:ln>
                            <a:noFill/>
                          </a:ln>
                          <a:solidFill>
                            <a:srgbClr val="000000"/>
                          </a:solidFill>
                          <a:effectLst/>
                          <a:latin typeface="+mn-lt"/>
                          <a:ea typeface="+mn-ea"/>
                          <a:cs typeface="+mn-cs"/>
                        </a:rPr>
                        <a:t>반대</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ko-KR" altLang="en-US" sz="2000" b="0" i="0" u="none" strike="noStrike" cap="none" normalizeH="0" baseline="0">
                          <a:ln>
                            <a:noFill/>
                          </a:ln>
                          <a:solidFill>
                            <a:srgbClr val="000000"/>
                          </a:solidFill>
                          <a:effectLst/>
                          <a:latin typeface="+mn-lt"/>
                          <a:ea typeface="+mn-ea"/>
                          <a:cs typeface="+mn-cs"/>
                        </a:rPr>
                        <a:t>“근거”</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47472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altLang="ko-KR" sz="1800" b="0" i="0" u="none" strike="noStrike" cap="none" normalizeH="0" baseline="0">
                          <a:ln>
                            <a:noFill/>
                          </a:ln>
                          <a:solidFill>
                            <a:srgbClr val="333333"/>
                          </a:solidFill>
                          <a:effectLst/>
                          <a:latin typeface="+mn-lt"/>
                          <a:ea typeface="+mn-ea"/>
                          <a:cs typeface="+mn-cs"/>
                        </a:rPr>
                        <a:t>1980</a:t>
                      </a:r>
                      <a:r>
                        <a:rPr kumimoji="0" lang="ko-KR" altLang="en-US" sz="1800" b="0" i="0" u="none" strike="noStrike" cap="none" normalizeH="0" baseline="0">
                          <a:ln>
                            <a:noFill/>
                          </a:ln>
                          <a:solidFill>
                            <a:srgbClr val="333333"/>
                          </a:solidFill>
                          <a:effectLst/>
                          <a:latin typeface="+mn-lt"/>
                          <a:ea typeface="+mn-ea"/>
                          <a:cs typeface="+mn-cs"/>
                        </a:rPr>
                        <a:t>년대 중반 이후 말보로갑에 있는 어떤 표시들이 </a:t>
                      </a:r>
                      <a:r>
                        <a:rPr kumimoji="0" lang="en-US" altLang="ko-KR" sz="1800" b="0" i="0" u="none" strike="noStrike" cap="none" normalizeH="0" baseline="0">
                          <a:ln>
                            <a:noFill/>
                          </a:ln>
                          <a:solidFill>
                            <a:srgbClr val="333333"/>
                          </a:solidFill>
                          <a:effectLst/>
                          <a:latin typeface="+mn-lt"/>
                          <a:ea typeface="+mn-ea"/>
                          <a:cs typeface="+mn-cs"/>
                        </a:rPr>
                        <a:t>Ku Klux Klan</a:t>
                      </a:r>
                      <a:r>
                        <a:rPr kumimoji="0" lang="ko-KR" altLang="en-US" sz="1800" b="0" i="0" u="none" strike="noStrike" cap="none" normalizeH="0" baseline="0">
                          <a:ln>
                            <a:noFill/>
                          </a:ln>
                          <a:solidFill>
                            <a:srgbClr val="333333"/>
                          </a:solidFill>
                          <a:effectLst/>
                          <a:latin typeface="+mn-lt"/>
                          <a:ea typeface="+mn-ea"/>
                          <a:cs typeface="+mn-cs"/>
                        </a:rPr>
                        <a:t>의 소유권을 의미한다는 소문이 있었다</a:t>
                      </a:r>
                      <a:r>
                        <a:rPr kumimoji="0" lang="en-US" altLang="ko-KR" sz="1800" b="0" i="0" u="none" strike="noStrike" cap="none" normalizeH="0" baseline="0">
                          <a:ln>
                            <a:noFill/>
                          </a:ln>
                          <a:solidFill>
                            <a:srgbClr val="333333"/>
                          </a:solidFill>
                          <a:effectLst/>
                          <a:latin typeface="+mn-lt"/>
                          <a:ea typeface="+mn-ea"/>
                          <a:cs typeface="+mn-cs"/>
                        </a:rPr>
                        <a:t>. </a:t>
                      </a:r>
                      <a:endParaRPr kumimoji="0" lang="en-US" sz="1800" b="0" i="0" u="none" strike="noStrike" cap="none" normalizeH="0" baseline="0" dirty="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ko-KR" altLang="en-US" sz="1400" b="1" i="0" u="none" strike="noStrike" cap="none" normalizeH="0" baseline="0" dirty="0">
                          <a:ln>
                            <a:noFill/>
                          </a:ln>
                          <a:solidFill>
                            <a:srgbClr val="333333"/>
                          </a:solidFill>
                          <a:effectLst/>
                          <a:latin typeface="+mn-lt"/>
                          <a:ea typeface="+mn-ea"/>
                          <a:cs typeface="+mn-cs"/>
                        </a:rPr>
                        <a:t>찬성</a:t>
                      </a:r>
                      <a:r>
                        <a:rPr kumimoji="0" lang="en-US" altLang="ko-KR" sz="1400" b="1" i="0" u="none" strike="noStrike" cap="none" normalizeH="0" baseline="0" dirty="0">
                          <a:ln>
                            <a:noFill/>
                          </a:ln>
                          <a:solidFill>
                            <a:srgbClr val="333333"/>
                          </a:solidFill>
                          <a:effectLst/>
                          <a:latin typeface="+mn-lt"/>
                          <a:ea typeface="+mn-ea"/>
                          <a:cs typeface="+mn-cs"/>
                        </a:rPr>
                        <a:t>:</a:t>
                      </a:r>
                      <a:r>
                        <a:rPr kumimoji="0" lang="en-US" altLang="ko-KR" sz="1400" b="0" i="0" u="none" strike="noStrike" cap="none" normalizeH="0" baseline="0" dirty="0">
                          <a:ln>
                            <a:noFill/>
                          </a:ln>
                          <a:solidFill>
                            <a:srgbClr val="333333"/>
                          </a:solidFill>
                          <a:effectLst/>
                          <a:latin typeface="+mn-lt"/>
                          <a:ea typeface="+mn-ea"/>
                          <a:cs typeface="+mn-cs"/>
                        </a:rPr>
                        <a:t> </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ko-KR" altLang="en-US" sz="1400" b="0" i="0" u="none" strike="noStrike" cap="none" normalizeH="0" baseline="0" dirty="0">
                          <a:ln>
                            <a:noFill/>
                          </a:ln>
                          <a:solidFill>
                            <a:srgbClr val="333333"/>
                          </a:solidFill>
                          <a:effectLst/>
                          <a:latin typeface="+mn-lt"/>
                          <a:ea typeface="+mn-ea"/>
                          <a:cs typeface="+mn-cs"/>
                        </a:rPr>
                        <a:t>하얀 바탕에 붉은 역</a:t>
                      </a:r>
                      <a:r>
                        <a:rPr kumimoji="0" lang="en-US" altLang="ko-KR" sz="1400" b="0" i="0" u="none" strike="noStrike" cap="none" normalizeH="0" baseline="0" dirty="0">
                          <a:ln>
                            <a:noFill/>
                          </a:ln>
                          <a:solidFill>
                            <a:srgbClr val="333333"/>
                          </a:solidFill>
                          <a:effectLst/>
                          <a:latin typeface="+mn-lt"/>
                          <a:ea typeface="+mn-ea"/>
                          <a:cs typeface="+mn-cs"/>
                        </a:rPr>
                        <a:t>V</a:t>
                      </a:r>
                      <a:r>
                        <a:rPr kumimoji="0" lang="ko-KR" altLang="en-US" sz="1400" b="0" i="0" u="none" strike="noStrike" cap="none" normalizeH="0" baseline="0" dirty="0">
                          <a:ln>
                            <a:noFill/>
                          </a:ln>
                          <a:solidFill>
                            <a:srgbClr val="333333"/>
                          </a:solidFill>
                          <a:effectLst/>
                          <a:latin typeface="+mn-lt"/>
                          <a:ea typeface="+mn-ea"/>
                          <a:cs typeface="+mn-cs"/>
                        </a:rPr>
                        <a:t>자형 모양은 </a:t>
                      </a:r>
                      <a:r>
                        <a:rPr kumimoji="0" lang="ko-KR" altLang="en-US" sz="1400" b="0" i="0" u="none" strike="noStrike" cap="none" normalizeH="0" baseline="0">
                          <a:ln>
                            <a:noFill/>
                          </a:ln>
                          <a:solidFill>
                            <a:srgbClr val="333333"/>
                          </a:solidFill>
                          <a:effectLst/>
                          <a:latin typeface="+mn-lt"/>
                          <a:ea typeface="+mn-ea"/>
                          <a:cs typeface="+mn-cs"/>
                        </a:rPr>
                        <a:t>대문자 “</a:t>
                      </a:r>
                      <a:r>
                        <a:rPr kumimoji="0" lang="en-US" altLang="ko-KR" sz="1400" b="0" i="0" u="none" strike="noStrike" cap="none" normalizeH="0" baseline="0">
                          <a:ln>
                            <a:noFill/>
                          </a:ln>
                          <a:solidFill>
                            <a:srgbClr val="333333"/>
                          </a:solidFill>
                          <a:effectLst/>
                          <a:latin typeface="+mn-lt"/>
                          <a:ea typeface="+mn-ea"/>
                          <a:cs typeface="+mn-cs"/>
                        </a:rPr>
                        <a:t>K”</a:t>
                      </a:r>
                      <a:r>
                        <a:rPr kumimoji="0" lang="ko-KR" altLang="en-US" sz="1400" b="0" i="0" u="none" strike="noStrike" cap="none" normalizeH="0" baseline="0">
                          <a:ln>
                            <a:noFill/>
                          </a:ln>
                          <a:solidFill>
                            <a:srgbClr val="333333"/>
                          </a:solidFill>
                          <a:effectLst/>
                          <a:latin typeface="+mn-lt"/>
                          <a:ea typeface="+mn-ea"/>
                          <a:cs typeface="+mn-cs"/>
                        </a:rPr>
                        <a:t>를 </a:t>
                      </a:r>
                      <a:r>
                        <a:rPr kumimoji="0" lang="ko-KR" altLang="en-US" sz="1400" b="0" i="0" u="none" strike="noStrike" cap="none" normalizeH="0" baseline="0" dirty="0">
                          <a:ln>
                            <a:noFill/>
                          </a:ln>
                          <a:solidFill>
                            <a:srgbClr val="333333"/>
                          </a:solidFill>
                          <a:effectLst/>
                          <a:latin typeface="+mn-lt"/>
                          <a:ea typeface="+mn-ea"/>
                          <a:cs typeface="+mn-cs"/>
                        </a:rPr>
                        <a:t>형성한다</a:t>
                      </a:r>
                      <a:r>
                        <a:rPr kumimoji="0" lang="en-US" altLang="ko-KR" sz="1400" b="0" i="0" u="none" strike="noStrike" cap="none" normalizeH="0" baseline="0" dirty="0">
                          <a:ln>
                            <a:noFill/>
                          </a:ln>
                          <a:solidFill>
                            <a:srgbClr val="333333"/>
                          </a:solidFill>
                          <a:effectLst/>
                          <a:latin typeface="+mn-lt"/>
                          <a:ea typeface="+mn-ea"/>
                          <a:cs typeface="+mn-cs"/>
                        </a:rPr>
                        <a:t>.</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en-US" altLang="ko-KR" sz="1400" b="0" i="0" u="none" strike="noStrike" cap="none" normalizeH="0" baseline="0">
                          <a:ln>
                            <a:noFill/>
                          </a:ln>
                          <a:solidFill>
                            <a:srgbClr val="333333"/>
                          </a:solidFill>
                          <a:effectLst/>
                          <a:latin typeface="+mn-lt"/>
                          <a:ea typeface="+mn-ea"/>
                          <a:cs typeface="+mn-cs"/>
                        </a:rPr>
                        <a:t>“Mar” </a:t>
                      </a:r>
                      <a:r>
                        <a:rPr kumimoji="0" lang="ko-KR" altLang="en-US" sz="1400" b="0" i="0" u="none" strike="noStrike" cap="none" normalizeH="0" baseline="0" dirty="0">
                          <a:ln>
                            <a:noFill/>
                          </a:ln>
                          <a:solidFill>
                            <a:srgbClr val="333333"/>
                          </a:solidFill>
                          <a:effectLst/>
                          <a:latin typeface="+mn-lt"/>
                          <a:ea typeface="+mn-ea"/>
                          <a:cs typeface="+mn-cs"/>
                        </a:rPr>
                        <a:t>를 </a:t>
                      </a:r>
                      <a:r>
                        <a:rPr kumimoji="0" lang="ko-KR" altLang="en-US" sz="1400" b="0" i="0" u="none" strike="noStrike" cap="none" normalizeH="0" baseline="0">
                          <a:ln>
                            <a:noFill/>
                          </a:ln>
                          <a:solidFill>
                            <a:srgbClr val="333333"/>
                          </a:solidFill>
                          <a:effectLst/>
                          <a:latin typeface="+mn-lt"/>
                          <a:ea typeface="+mn-ea"/>
                          <a:cs typeface="+mn-cs"/>
                        </a:rPr>
                        <a:t>뒤집으면 “</a:t>
                      </a:r>
                      <a:r>
                        <a:rPr kumimoji="0" lang="en-US" altLang="ko-KR" sz="1400" b="0" i="0" u="none" strike="noStrike" cap="none" normalizeH="0" baseline="0">
                          <a:ln>
                            <a:noFill/>
                          </a:ln>
                          <a:solidFill>
                            <a:srgbClr val="333333"/>
                          </a:solidFill>
                          <a:effectLst/>
                          <a:latin typeface="+mn-lt"/>
                          <a:ea typeface="+mn-ea"/>
                          <a:cs typeface="+mn-cs"/>
                        </a:rPr>
                        <a:t>jew”</a:t>
                      </a:r>
                      <a:r>
                        <a:rPr kumimoji="0" lang="ko-KR" altLang="en-US" sz="1400" b="0" i="0" u="none" strike="noStrike" cap="none" normalizeH="0" baseline="0">
                          <a:ln>
                            <a:noFill/>
                          </a:ln>
                          <a:solidFill>
                            <a:srgbClr val="333333"/>
                          </a:solidFill>
                          <a:effectLst/>
                          <a:latin typeface="+mn-lt"/>
                          <a:ea typeface="+mn-ea"/>
                          <a:cs typeface="+mn-cs"/>
                        </a:rPr>
                        <a:t>와 </a:t>
                      </a:r>
                      <a:r>
                        <a:rPr kumimoji="0" lang="ko-KR" altLang="en-US" sz="1400" b="0" i="0" u="none" strike="noStrike" cap="none" normalizeH="0" baseline="0" dirty="0">
                          <a:ln>
                            <a:noFill/>
                          </a:ln>
                          <a:solidFill>
                            <a:srgbClr val="333333"/>
                          </a:solidFill>
                          <a:effectLst/>
                          <a:latin typeface="+mn-lt"/>
                          <a:ea typeface="+mn-ea"/>
                          <a:cs typeface="+mn-cs"/>
                        </a:rPr>
                        <a:t>같이 읽히고 </a:t>
                      </a:r>
                      <a:r>
                        <a:rPr kumimoji="0" lang="en-US" altLang="ko-KR" sz="1400" b="0" i="0" u="none" strike="noStrike" cap="none" normalizeH="0" baseline="0">
                          <a:ln>
                            <a:noFill/>
                          </a:ln>
                          <a:solidFill>
                            <a:srgbClr val="333333"/>
                          </a:solidFill>
                          <a:effectLst/>
                          <a:latin typeface="+mn-lt"/>
                          <a:ea typeface="+mn-ea"/>
                          <a:cs typeface="+mn-cs"/>
                        </a:rPr>
                        <a:t>– “lboro” </a:t>
                      </a:r>
                      <a:r>
                        <a:rPr kumimoji="0" lang="ko-KR" altLang="en-US" sz="1400" b="0" i="0" u="none" strike="noStrike" cap="none" normalizeH="0" baseline="0" dirty="0">
                          <a:ln>
                            <a:noFill/>
                          </a:ln>
                          <a:solidFill>
                            <a:srgbClr val="333333"/>
                          </a:solidFill>
                          <a:effectLst/>
                          <a:latin typeface="+mn-lt"/>
                          <a:ea typeface="+mn-ea"/>
                          <a:cs typeface="+mn-cs"/>
                        </a:rPr>
                        <a:t>를 거꾸로 </a:t>
                      </a:r>
                      <a:r>
                        <a:rPr kumimoji="0" lang="ko-KR" altLang="en-US" sz="1400" b="0" i="0" u="none" strike="noStrike" cap="none" normalizeH="0" baseline="0">
                          <a:ln>
                            <a:noFill/>
                          </a:ln>
                          <a:solidFill>
                            <a:srgbClr val="333333"/>
                          </a:solidFill>
                          <a:effectLst/>
                          <a:latin typeface="+mn-lt"/>
                          <a:ea typeface="+mn-ea"/>
                          <a:cs typeface="+mn-cs"/>
                        </a:rPr>
                        <a:t>하면 “</a:t>
                      </a:r>
                      <a:r>
                        <a:rPr kumimoji="0" lang="en-US" altLang="ko-KR" sz="1400" b="0" i="0" u="none" strike="noStrike" cap="none" normalizeH="0" baseline="0">
                          <a:ln>
                            <a:noFill/>
                          </a:ln>
                          <a:solidFill>
                            <a:srgbClr val="333333"/>
                          </a:solidFill>
                          <a:effectLst/>
                          <a:latin typeface="+mn-lt"/>
                          <a:ea typeface="+mn-ea"/>
                          <a:cs typeface="+mn-cs"/>
                        </a:rPr>
                        <a:t>horrible”</a:t>
                      </a:r>
                      <a:r>
                        <a:rPr kumimoji="0" lang="ko-KR" altLang="en-US" sz="1400" b="0" i="0" u="none" strike="noStrike" cap="none" normalizeH="0" baseline="0">
                          <a:ln>
                            <a:noFill/>
                          </a:ln>
                          <a:solidFill>
                            <a:srgbClr val="333333"/>
                          </a:solidFill>
                          <a:effectLst/>
                          <a:latin typeface="+mn-lt"/>
                          <a:ea typeface="+mn-ea"/>
                          <a:cs typeface="+mn-cs"/>
                        </a:rPr>
                        <a:t>처럼 </a:t>
                      </a:r>
                      <a:r>
                        <a:rPr kumimoji="0" lang="ko-KR" altLang="en-US" sz="1400" b="0" i="0" u="none" strike="noStrike" cap="none" normalizeH="0" baseline="0" dirty="0">
                          <a:ln>
                            <a:noFill/>
                          </a:ln>
                          <a:solidFill>
                            <a:srgbClr val="333333"/>
                          </a:solidFill>
                          <a:effectLst/>
                          <a:latin typeface="+mn-lt"/>
                          <a:ea typeface="+mn-ea"/>
                          <a:cs typeface="+mn-cs"/>
                        </a:rPr>
                        <a:t>보임 </a:t>
                      </a:r>
                      <a:r>
                        <a:rPr kumimoji="0" lang="en-US" altLang="ko-KR" sz="1400" b="0" i="0" u="none" strike="noStrike" cap="none" normalizeH="0" baseline="0">
                          <a:ln>
                            <a:noFill/>
                          </a:ln>
                          <a:solidFill>
                            <a:srgbClr val="333333"/>
                          </a:solidFill>
                          <a:effectLst/>
                          <a:latin typeface="+mn-lt"/>
                          <a:ea typeface="+mn-ea"/>
                          <a:cs typeface="+mn-cs"/>
                        </a:rPr>
                        <a:t>= “horrible jew” </a:t>
                      </a:r>
                      <a:r>
                        <a:rPr kumimoji="0" lang="en-US" altLang="ko-KR" sz="1400" b="0" i="0" u="none" strike="noStrike" cap="none" normalizeH="0" baseline="0" dirty="0">
                          <a:ln>
                            <a:noFill/>
                          </a:ln>
                          <a:solidFill>
                            <a:srgbClr val="333333"/>
                          </a:solidFill>
                          <a:effectLst/>
                          <a:latin typeface="+mn-lt"/>
                          <a:ea typeface="+mn-ea"/>
                          <a:cs typeface="+mn-cs"/>
                        </a:rPr>
                        <a:t>(</a:t>
                      </a:r>
                      <a:r>
                        <a:rPr kumimoji="0" lang="ko-KR" altLang="en-US" sz="1400" b="0" i="0" u="none" strike="noStrike" cap="none" normalizeH="0" baseline="0" dirty="0">
                          <a:ln>
                            <a:noFill/>
                          </a:ln>
                          <a:solidFill>
                            <a:srgbClr val="333333"/>
                          </a:solidFill>
                          <a:effectLst/>
                          <a:latin typeface="+mn-lt"/>
                          <a:ea typeface="+mn-ea"/>
                          <a:cs typeface="+mn-cs"/>
                        </a:rPr>
                        <a:t>오른쪽을 보라</a:t>
                      </a:r>
                      <a:r>
                        <a:rPr kumimoji="0" lang="en-US" altLang="ko-KR" sz="1400" b="0" i="0" u="none" strike="noStrike" cap="none" normalizeH="0" baseline="0" dirty="0">
                          <a:ln>
                            <a:noFill/>
                          </a:ln>
                          <a:solidFill>
                            <a:srgbClr val="333333"/>
                          </a:solidFill>
                          <a:effectLst/>
                          <a:latin typeface="+mn-lt"/>
                          <a:ea typeface="+mn-ea"/>
                          <a:cs typeface="+mn-cs"/>
                        </a:rPr>
                        <a:t>)</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ko-KR" altLang="en-US" sz="1400" b="0" i="0" u="none" strike="noStrike" cap="none" normalizeH="0" baseline="0">
                          <a:ln>
                            <a:noFill/>
                          </a:ln>
                          <a:solidFill>
                            <a:srgbClr val="333333"/>
                          </a:solidFill>
                          <a:effectLst/>
                          <a:latin typeface="+mn-lt"/>
                          <a:ea typeface="+mn-ea"/>
                          <a:cs typeface="+mn-cs"/>
                        </a:rPr>
                        <a:t>모토인 “</a:t>
                      </a:r>
                      <a:r>
                        <a:rPr kumimoji="0" lang="en-US" altLang="ko-KR" sz="1400" b="0" i="0" u="none" strike="noStrike" cap="none" normalizeH="0" baseline="0">
                          <a:ln>
                            <a:noFill/>
                          </a:ln>
                          <a:solidFill>
                            <a:srgbClr val="333333"/>
                          </a:solidFill>
                          <a:effectLst/>
                          <a:latin typeface="+mn-lt"/>
                          <a:ea typeface="+mn-ea"/>
                          <a:cs typeface="+mn-cs"/>
                        </a:rPr>
                        <a:t>veni</a:t>
                      </a:r>
                      <a:r>
                        <a:rPr kumimoji="0" lang="en-US" altLang="ko-KR" sz="1400" b="0" i="0" u="none" strike="noStrike" cap="none" normalizeH="0" baseline="0" dirty="0">
                          <a:ln>
                            <a:noFill/>
                          </a:ln>
                          <a:solidFill>
                            <a:srgbClr val="333333"/>
                          </a:solidFill>
                          <a:effectLst/>
                          <a:latin typeface="+mn-lt"/>
                          <a:ea typeface="+mn-ea"/>
                          <a:cs typeface="+mn-cs"/>
                        </a:rPr>
                        <a:t>, </a:t>
                      </a:r>
                      <a:r>
                        <a:rPr kumimoji="0" lang="en-US" altLang="ko-KR" sz="1400" b="0" i="0" u="none" strike="noStrike" cap="none" normalizeH="0" baseline="0" dirty="0" err="1">
                          <a:ln>
                            <a:noFill/>
                          </a:ln>
                          <a:solidFill>
                            <a:srgbClr val="333333"/>
                          </a:solidFill>
                          <a:effectLst/>
                          <a:latin typeface="+mn-lt"/>
                          <a:ea typeface="+mn-ea"/>
                          <a:cs typeface="+mn-cs"/>
                        </a:rPr>
                        <a:t>vidi</a:t>
                      </a:r>
                      <a:r>
                        <a:rPr kumimoji="0" lang="en-US" altLang="ko-KR" sz="1400" b="0" i="0" u="none" strike="noStrike" cap="none" normalizeH="0" baseline="0">
                          <a:ln>
                            <a:noFill/>
                          </a:ln>
                          <a:solidFill>
                            <a:srgbClr val="333333"/>
                          </a:solidFill>
                          <a:effectLst/>
                          <a:latin typeface="+mn-lt"/>
                          <a:ea typeface="+mn-ea"/>
                          <a:cs typeface="+mn-cs"/>
                        </a:rPr>
                        <a:t>, vici” </a:t>
                      </a:r>
                      <a:r>
                        <a:rPr kumimoji="0" lang="en-US" altLang="ko-KR" sz="1400" b="0" i="0" u="none" strike="noStrike" cap="none" normalizeH="0" baseline="0" dirty="0">
                          <a:ln>
                            <a:noFill/>
                          </a:ln>
                          <a:solidFill>
                            <a:srgbClr val="333333"/>
                          </a:solidFill>
                          <a:effectLst/>
                          <a:latin typeface="+mn-lt"/>
                          <a:ea typeface="+mn-ea"/>
                          <a:cs typeface="+mn-cs"/>
                        </a:rPr>
                        <a:t>(</a:t>
                      </a:r>
                      <a:r>
                        <a:rPr kumimoji="0" lang="ko-KR" altLang="en-US" sz="1400" b="0" i="0" u="none" strike="noStrike" cap="none" normalizeH="0" baseline="0" dirty="0">
                          <a:ln>
                            <a:noFill/>
                          </a:ln>
                          <a:solidFill>
                            <a:srgbClr val="333333"/>
                          </a:solidFill>
                          <a:effectLst/>
                          <a:latin typeface="+mn-lt"/>
                          <a:ea typeface="+mn-ea"/>
                          <a:cs typeface="+mn-cs"/>
                        </a:rPr>
                        <a:t>왔고</a:t>
                      </a:r>
                      <a:r>
                        <a:rPr kumimoji="0" lang="en-US" altLang="ko-KR" sz="1400" b="0" i="0" u="none" strike="noStrike" cap="none" normalizeH="0" baseline="0" dirty="0">
                          <a:ln>
                            <a:noFill/>
                          </a:ln>
                          <a:solidFill>
                            <a:srgbClr val="333333"/>
                          </a:solidFill>
                          <a:effectLst/>
                          <a:latin typeface="+mn-lt"/>
                          <a:ea typeface="+mn-ea"/>
                          <a:cs typeface="+mn-cs"/>
                        </a:rPr>
                        <a:t>, </a:t>
                      </a:r>
                      <a:r>
                        <a:rPr kumimoji="0" lang="ko-KR" altLang="en-US" sz="1400" b="0" i="0" u="none" strike="noStrike" cap="none" normalizeH="0" baseline="0" dirty="0">
                          <a:ln>
                            <a:noFill/>
                          </a:ln>
                          <a:solidFill>
                            <a:srgbClr val="333333"/>
                          </a:solidFill>
                          <a:effectLst/>
                          <a:latin typeface="+mn-lt"/>
                          <a:ea typeface="+mn-ea"/>
                          <a:cs typeface="+mn-cs"/>
                        </a:rPr>
                        <a:t>보았고</a:t>
                      </a:r>
                      <a:r>
                        <a:rPr kumimoji="0" lang="en-US" altLang="ko-KR" sz="1400" b="0" i="0" u="none" strike="noStrike" cap="none" normalizeH="0" baseline="0" dirty="0">
                          <a:ln>
                            <a:noFill/>
                          </a:ln>
                          <a:solidFill>
                            <a:srgbClr val="333333"/>
                          </a:solidFill>
                          <a:effectLst/>
                          <a:latin typeface="+mn-lt"/>
                          <a:ea typeface="+mn-ea"/>
                          <a:cs typeface="+mn-cs"/>
                        </a:rPr>
                        <a:t>, </a:t>
                      </a:r>
                      <a:r>
                        <a:rPr kumimoji="0" lang="ko-KR" altLang="en-US" sz="1400" b="0" i="0" u="none" strike="noStrike" cap="none" normalizeH="0" baseline="0" dirty="0">
                          <a:ln>
                            <a:noFill/>
                          </a:ln>
                          <a:solidFill>
                            <a:srgbClr val="333333"/>
                          </a:solidFill>
                          <a:effectLst/>
                          <a:latin typeface="+mn-lt"/>
                          <a:ea typeface="+mn-ea"/>
                          <a:cs typeface="+mn-cs"/>
                        </a:rPr>
                        <a:t>정복했고</a:t>
                      </a:r>
                      <a:r>
                        <a:rPr kumimoji="0" lang="en-US" altLang="ko-KR" sz="1400" b="0" i="0" u="none" strike="noStrike" cap="none" normalizeH="0" baseline="0" dirty="0">
                          <a:ln>
                            <a:noFill/>
                          </a:ln>
                          <a:solidFill>
                            <a:srgbClr val="333333"/>
                          </a:solidFill>
                          <a:effectLst/>
                          <a:latin typeface="+mn-lt"/>
                          <a:ea typeface="+mn-ea"/>
                          <a:cs typeface="+mn-cs"/>
                        </a:rPr>
                        <a:t>)</a:t>
                      </a:r>
                      <a:r>
                        <a:rPr kumimoji="0" lang="ko-KR" altLang="en-US" sz="1400" b="0" i="0" u="none" strike="noStrike" cap="none" normalizeH="0" baseline="0" dirty="0">
                          <a:ln>
                            <a:noFill/>
                          </a:ln>
                          <a:solidFill>
                            <a:srgbClr val="333333"/>
                          </a:solidFill>
                          <a:effectLst/>
                          <a:latin typeface="+mn-lt"/>
                          <a:ea typeface="+mn-ea"/>
                          <a:cs typeface="+mn-cs"/>
                        </a:rPr>
                        <a:t>는 </a:t>
                      </a:r>
                      <a:r>
                        <a:rPr kumimoji="0" lang="en-US" altLang="ko-KR" sz="1400" b="0" i="0" u="none" strike="noStrike" cap="none" normalizeH="0" baseline="0" dirty="0">
                          <a:ln>
                            <a:noFill/>
                          </a:ln>
                          <a:solidFill>
                            <a:srgbClr val="333333"/>
                          </a:solidFill>
                          <a:effectLst/>
                          <a:latin typeface="+mn-lt"/>
                          <a:ea typeface="+mn-ea"/>
                          <a:cs typeface="+mn-cs"/>
                        </a:rPr>
                        <a:t>KKK</a:t>
                      </a:r>
                      <a:r>
                        <a:rPr kumimoji="0" lang="ko-KR" altLang="en-US" sz="1400" b="0" i="0" u="none" strike="noStrike" cap="none" normalizeH="0" baseline="0" dirty="0">
                          <a:ln>
                            <a:noFill/>
                          </a:ln>
                          <a:solidFill>
                            <a:srgbClr val="333333"/>
                          </a:solidFill>
                          <a:effectLst/>
                          <a:latin typeface="+mn-lt"/>
                          <a:ea typeface="+mn-ea"/>
                          <a:cs typeface="+mn-cs"/>
                        </a:rPr>
                        <a:t>의 슬로건인 것으로 믿어진다</a:t>
                      </a:r>
                      <a:r>
                        <a:rPr kumimoji="0" lang="en-US" altLang="ko-KR" sz="1400" b="0" i="0" u="none" strike="noStrike" cap="none" normalizeH="0" baseline="0" dirty="0">
                          <a:ln>
                            <a:noFill/>
                          </a:ln>
                          <a:solidFill>
                            <a:srgbClr val="333333"/>
                          </a:solidFill>
                          <a:effectLst/>
                          <a:latin typeface="+mn-lt"/>
                          <a:ea typeface="+mn-ea"/>
                          <a:cs typeface="+mn-cs"/>
                        </a:rPr>
                        <a:t>. </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ko-KR" altLang="en-US" sz="1400" b="1" i="0" u="none" strike="noStrike" cap="none" normalizeH="0" baseline="0" dirty="0">
                          <a:ln>
                            <a:noFill/>
                          </a:ln>
                          <a:solidFill>
                            <a:srgbClr val="333333"/>
                          </a:solidFill>
                          <a:effectLst/>
                          <a:latin typeface="+mn-lt"/>
                          <a:ea typeface="+mn-ea"/>
                          <a:cs typeface="+mn-cs"/>
                        </a:rPr>
                        <a:t>반성</a:t>
                      </a:r>
                      <a:r>
                        <a:rPr kumimoji="0" lang="en-US" altLang="ko-KR" sz="1400" b="1" i="0" u="none" strike="noStrike" cap="none" normalizeH="0" baseline="0" dirty="0">
                          <a:ln>
                            <a:noFill/>
                          </a:ln>
                          <a:solidFill>
                            <a:srgbClr val="333333"/>
                          </a:solidFill>
                          <a:effectLst/>
                          <a:latin typeface="+mn-lt"/>
                          <a:ea typeface="+mn-ea"/>
                          <a:cs typeface="+mn-cs"/>
                        </a:rPr>
                        <a:t>:</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ko-KR" altLang="en-US" sz="1400" b="0" i="0" u="none" strike="noStrike" cap="none" normalizeH="0" baseline="0" dirty="0">
                          <a:ln>
                            <a:noFill/>
                          </a:ln>
                          <a:solidFill>
                            <a:srgbClr val="333333"/>
                          </a:solidFill>
                          <a:effectLst/>
                          <a:latin typeface="+mn-lt"/>
                          <a:ea typeface="+mn-ea"/>
                          <a:cs typeface="+mn-cs"/>
                        </a:rPr>
                        <a:t>말보로는 영국인 필립 모리스에 의해 발견되었음</a:t>
                      </a:r>
                      <a:r>
                        <a:rPr kumimoji="0" lang="en-US" altLang="ko-KR" sz="1400" b="0" i="0" u="none" strike="noStrike" cap="none" normalizeH="0" baseline="0" dirty="0">
                          <a:ln>
                            <a:noFill/>
                          </a:ln>
                          <a:solidFill>
                            <a:srgbClr val="333333"/>
                          </a:solidFill>
                          <a:effectLst/>
                          <a:latin typeface="+mn-lt"/>
                          <a:ea typeface="+mn-ea"/>
                          <a:cs typeface="+mn-cs"/>
                        </a:rPr>
                        <a:t>; KKK</a:t>
                      </a:r>
                      <a:r>
                        <a:rPr kumimoji="0" lang="ko-KR" altLang="en-US" sz="1400" b="0" i="0" u="none" strike="noStrike" cap="none" normalizeH="0" baseline="0" dirty="0">
                          <a:ln>
                            <a:noFill/>
                          </a:ln>
                          <a:solidFill>
                            <a:srgbClr val="333333"/>
                          </a:solidFill>
                          <a:effectLst/>
                          <a:latin typeface="+mn-lt"/>
                          <a:ea typeface="+mn-ea"/>
                          <a:cs typeface="+mn-cs"/>
                        </a:rPr>
                        <a:t>와 연관없는</a:t>
                      </a:r>
                      <a:r>
                        <a:rPr kumimoji="0" lang="en-US" altLang="ko-KR" sz="1400" b="0" i="0" u="none" strike="noStrike" cap="none" normalizeH="0" baseline="0" dirty="0">
                          <a:ln>
                            <a:noFill/>
                          </a:ln>
                          <a:solidFill>
                            <a:srgbClr val="333333"/>
                          </a:solidFill>
                          <a:effectLst/>
                          <a:latin typeface="+mn-lt"/>
                          <a:ea typeface="+mn-ea"/>
                          <a:cs typeface="+mn-cs"/>
                        </a:rPr>
                        <a:t>.</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ko-KR" altLang="en-US" sz="1400" b="0" i="0" u="none" strike="noStrike" cap="none" normalizeH="0" baseline="0" dirty="0">
                          <a:ln>
                            <a:noFill/>
                          </a:ln>
                          <a:solidFill>
                            <a:srgbClr val="333333"/>
                          </a:solidFill>
                          <a:effectLst/>
                          <a:latin typeface="+mn-lt"/>
                          <a:ea typeface="+mn-ea"/>
                          <a:cs typeface="+mn-cs"/>
                        </a:rPr>
                        <a:t>말보로는 런던 공장의 거리 이름을 딴 것임</a:t>
                      </a:r>
                      <a:r>
                        <a:rPr kumimoji="0" lang="en-US" altLang="ko-KR" sz="1400" b="0" i="0" u="none" strike="noStrike" cap="none" normalizeH="0" baseline="0" dirty="0">
                          <a:ln>
                            <a:noFill/>
                          </a:ln>
                          <a:solidFill>
                            <a:srgbClr val="333333"/>
                          </a:solidFill>
                          <a:effectLst/>
                          <a:latin typeface="+mn-lt"/>
                          <a:ea typeface="+mn-ea"/>
                          <a:cs typeface="+mn-cs"/>
                        </a:rPr>
                        <a:t>: Marlborough </a:t>
                      </a:r>
                      <a:r>
                        <a:rPr kumimoji="0" lang="ko-KR" altLang="en-US" sz="1400" b="0" i="0" u="none" strike="noStrike" cap="none" normalizeH="0" baseline="0" dirty="0">
                          <a:ln>
                            <a:noFill/>
                          </a:ln>
                          <a:solidFill>
                            <a:srgbClr val="333333"/>
                          </a:solidFill>
                          <a:effectLst/>
                          <a:latin typeface="+mn-lt"/>
                          <a:ea typeface="+mn-ea"/>
                          <a:cs typeface="+mn-cs"/>
                        </a:rPr>
                        <a:t>거리</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ko-KR" altLang="en-US" sz="1400" b="0" i="0" u="none" strike="noStrike" cap="none" normalizeH="0" baseline="0" dirty="0">
                          <a:ln>
                            <a:noFill/>
                          </a:ln>
                          <a:solidFill>
                            <a:srgbClr val="333333"/>
                          </a:solidFill>
                          <a:effectLst/>
                          <a:latin typeface="+mn-lt"/>
                          <a:ea typeface="+mn-ea"/>
                          <a:cs typeface="+mn-cs"/>
                        </a:rPr>
                        <a:t>모토는 </a:t>
                      </a:r>
                      <a:r>
                        <a:rPr kumimoji="0" lang="en-US" altLang="ko-KR" sz="1400" b="0" i="0" u="none" strike="noStrike" cap="none" normalizeH="0" baseline="0" dirty="0">
                          <a:ln>
                            <a:noFill/>
                          </a:ln>
                          <a:solidFill>
                            <a:srgbClr val="333333"/>
                          </a:solidFill>
                          <a:effectLst/>
                          <a:latin typeface="+mn-lt"/>
                          <a:ea typeface="+mn-ea"/>
                          <a:cs typeface="+mn-cs"/>
                        </a:rPr>
                        <a:t>KKK</a:t>
                      </a:r>
                      <a:r>
                        <a:rPr kumimoji="0" lang="ko-KR" altLang="en-US" sz="1400" b="0" i="0" u="none" strike="noStrike" cap="none" normalizeH="0" baseline="0" dirty="0">
                          <a:ln>
                            <a:noFill/>
                          </a:ln>
                          <a:solidFill>
                            <a:srgbClr val="333333"/>
                          </a:solidFill>
                          <a:effectLst/>
                          <a:latin typeface="+mn-lt"/>
                          <a:ea typeface="+mn-ea"/>
                          <a:cs typeface="+mn-cs"/>
                        </a:rPr>
                        <a:t>와 연관성이 없다</a:t>
                      </a:r>
                      <a:r>
                        <a:rPr kumimoji="0" lang="en-US" altLang="ko-KR" sz="1400" b="0" i="0" u="none" strike="noStrike" cap="none" normalizeH="0" baseline="0" dirty="0">
                          <a:ln>
                            <a:noFill/>
                          </a:ln>
                          <a:solidFill>
                            <a:srgbClr val="333333"/>
                          </a:solidFill>
                          <a:effectLst/>
                          <a:latin typeface="+mn-lt"/>
                          <a:ea typeface="+mn-ea"/>
                          <a:cs typeface="+mn-cs"/>
                        </a:rPr>
                        <a:t>.</a:t>
                      </a:r>
                      <a:endParaRPr kumimoji="0" lang="de-DE" sz="1400" b="0" i="0" u="none" strike="noStrike" cap="none" normalizeH="0" baseline="0" dirty="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endParaRPr kumimoji="0" lang="en-US" sz="2000" b="0" i="0" u="none" strike="noStrike" cap="none" normalizeH="0" baseline="0" dirty="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3" name="Picture 97" descr="One thousand Americans stop smoking - miss_blackbutterfly - flickr -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09955" y="3358045"/>
            <a:ext cx="1691640" cy="254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23"/>
          <p:cNvSpPr txBox="1">
            <a:spLocks noChangeArrowheads="1"/>
          </p:cNvSpPr>
          <p:nvPr/>
        </p:nvSpPr>
        <p:spPr bwMode="auto">
          <a:xfrm>
            <a:off x="10490075" y="5877272"/>
            <a:ext cx="13716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US" altLang="ko-KR" sz="1800" b="0">
                <a:latin typeface="+mn-lt"/>
                <a:cs typeface="+mn-cs"/>
              </a:rPr>
              <a:t>= </a:t>
            </a:r>
            <a:r>
              <a:rPr lang="ko-KR" altLang="en-US" sz="1800" b="0">
                <a:latin typeface="+mn-lt"/>
                <a:cs typeface="+mn-cs"/>
              </a:rPr>
              <a:t>유대인</a:t>
            </a:r>
            <a:r>
              <a:rPr lang="en-US" altLang="ko-KR" sz="1800" b="0">
                <a:latin typeface="+mn-lt"/>
                <a:cs typeface="+mn-cs"/>
              </a:rPr>
              <a:t>?</a:t>
            </a:r>
            <a:endParaRPr lang="en-US" altLang="de-DE" sz="1800" b="0" dirty="0">
              <a:latin typeface="+mn-lt"/>
              <a:cs typeface="+mn-cs"/>
            </a:endParaRPr>
          </a:p>
        </p:txBody>
      </p:sp>
      <p:sp>
        <p:nvSpPr>
          <p:cNvPr id="15" name="Caption_22"/>
          <p:cNvSpPr txBox="1">
            <a:spLocks noChangeArrowheads="1"/>
          </p:cNvSpPr>
          <p:nvPr/>
        </p:nvSpPr>
        <p:spPr bwMode="auto">
          <a:xfrm>
            <a:off x="9235067" y="5877272"/>
            <a:ext cx="8229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de-DE" altLang="de-DE" sz="1800" b="0" dirty="0">
                <a:latin typeface="+mn-lt"/>
                <a:cs typeface="+mn-cs"/>
              </a:rPr>
              <a:t>Mar =</a:t>
            </a:r>
            <a:endParaRPr lang="en-US" altLang="de-DE" sz="1800" b="0" dirty="0">
              <a:latin typeface="+mn-lt"/>
              <a:cs typeface="+mn-cs"/>
            </a:endParaRPr>
          </a:p>
        </p:txBody>
      </p:sp>
      <p:sp>
        <p:nvSpPr>
          <p:cNvPr id="16" name="Caption_21"/>
          <p:cNvSpPr txBox="1">
            <a:spLocks noChangeArrowheads="1"/>
          </p:cNvSpPr>
          <p:nvPr/>
        </p:nvSpPr>
        <p:spPr bwMode="auto">
          <a:xfrm>
            <a:off x="8869680" y="6228020"/>
            <a:ext cx="30175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1800" b="0">
                <a:latin typeface="+mn-lt"/>
                <a:cs typeface="+mn-cs"/>
              </a:rPr>
              <a:t>lboro = orobl = </a:t>
            </a:r>
            <a:r>
              <a:rPr lang="ko-KR" altLang="en-US" sz="1800" b="0">
                <a:latin typeface="+mn-lt"/>
                <a:cs typeface="+mn-cs"/>
              </a:rPr>
              <a:t>끔찍한</a:t>
            </a:r>
            <a:endParaRPr lang="en-US" altLang="de-DE" sz="1800" b="0" dirty="0">
              <a:latin typeface="+mn-lt"/>
              <a:cs typeface="+mn-cs"/>
            </a:endParaRPr>
          </a:p>
        </p:txBody>
      </p:sp>
      <p:sp>
        <p:nvSpPr>
          <p:cNvPr id="17" name="Caption_20"/>
          <p:cNvSpPr txBox="1">
            <a:spLocks noChangeArrowheads="1"/>
          </p:cNvSpPr>
          <p:nvPr/>
        </p:nvSpPr>
        <p:spPr bwMode="auto">
          <a:xfrm rot="10788152">
            <a:off x="9897439" y="5918207"/>
            <a:ext cx="6400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1800" b="0" dirty="0">
                <a:latin typeface="+mn-lt"/>
                <a:cs typeface="+mn-cs"/>
              </a:rPr>
              <a:t>Mar</a:t>
            </a:r>
            <a:endParaRPr lang="en-US" altLang="de-DE" sz="1800" b="0" dirty="0">
              <a:latin typeface="+mn-lt"/>
              <a:cs typeface="+mn-cs"/>
            </a:endParaRPr>
          </a:p>
        </p:txBody>
      </p:sp>
      <p:sp>
        <p:nvSpPr>
          <p:cNvPr id="5" name="Footer Placeholder 4"/>
          <p:cNvSpPr>
            <a:spLocks noGrp="1"/>
          </p:cNvSpPr>
          <p:nvPr>
            <p:ph type="ftr" sz="quarter" idx="11"/>
          </p:nvPr>
        </p:nvSpPr>
        <p:spPr/>
        <p:txBody>
          <a:bodyPr/>
          <a:lstStyle/>
          <a:p>
            <a:pPr>
              <a:defRPr/>
            </a:pPr>
            <a:r>
              <a:rPr lang="ko-KR" altLang="en-US"/>
              <a:t>훈련 모듈 </a:t>
            </a:r>
            <a:r>
              <a:rPr lang="en-US" altLang="ko-KR"/>
              <a:t>7 – </a:t>
            </a:r>
            <a:r>
              <a:rPr lang="ko-KR" altLang="en-US"/>
              <a:t>속단하기 </a:t>
            </a:r>
            <a:r>
              <a:rPr lang="en-US" altLang="ko-KR"/>
              <a:t>II</a:t>
            </a:r>
            <a:endParaRPr lang="de-DE" altLang="ko-KR"/>
          </a:p>
        </p:txBody>
      </p:sp>
      <p:sp>
        <p:nvSpPr>
          <p:cNvPr id="6" name="Slide Number Placeholder 5"/>
          <p:cNvSpPr>
            <a:spLocks noGrp="1"/>
          </p:cNvSpPr>
          <p:nvPr>
            <p:ph type="sldNum" sz="quarter" idx="12"/>
          </p:nvPr>
        </p:nvSpPr>
        <p:spPr/>
        <p:txBody>
          <a:bodyPr/>
          <a:lstStyle/>
          <a:p>
            <a:fld id="{1D107B26-C58B-4F39-A909-08EC8D8124B5}" type="slidenum">
              <a:rPr lang="ko-KR" altLang="de-DE" smtClean="0"/>
              <a:pPr/>
              <a:t>12</a:t>
            </a:fld>
            <a:endParaRPr lang="de-DE" altLang="ko-KR"/>
          </a:p>
        </p:txBody>
      </p:sp>
    </p:spTree>
    <p:extLst>
      <p:ext uri="{BB962C8B-B14F-4D97-AF65-F5344CB8AC3E}">
        <p14:creationId xmlns:p14="http://schemas.microsoft.com/office/powerpoint/2010/main" val="13804265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ko-KR" altLang="en-US" sz="3600">
                <a:solidFill>
                  <a:srgbClr val="004992"/>
                </a:solidFill>
                <a:latin typeface="+mn-lt"/>
                <a:ea typeface="+mn-ea"/>
                <a:cs typeface="+mn-cs"/>
              </a:rPr>
              <a:t>급한 결론 “행동으로”</a:t>
            </a:r>
            <a:br>
              <a:rPr lang="ko-KR" altLang="en-US" sz="3600">
                <a:solidFill>
                  <a:srgbClr val="004992"/>
                </a:solidFill>
                <a:latin typeface="+mn-lt"/>
                <a:ea typeface="+mn-ea"/>
                <a:cs typeface="+mn-cs"/>
              </a:rPr>
            </a:br>
            <a:r>
              <a:rPr lang="en-US" altLang="ko-KR">
                <a:solidFill>
                  <a:srgbClr val="004992"/>
                </a:solidFill>
                <a:latin typeface="+mn-lt"/>
                <a:ea typeface="+mn-ea"/>
                <a:cs typeface="+mn-cs"/>
              </a:rPr>
              <a:t>- </a:t>
            </a:r>
            <a:r>
              <a:rPr lang="ko-KR" altLang="en-US">
                <a:solidFill>
                  <a:srgbClr val="004992"/>
                </a:solidFill>
                <a:latin typeface="+mn-lt"/>
                <a:ea typeface="+mn-ea"/>
                <a:cs typeface="+mn-cs"/>
              </a:rPr>
              <a:t>도시의 전설들 </a:t>
            </a:r>
            <a:r>
              <a:rPr lang="en-US" altLang="ko-KR">
                <a:solidFill>
                  <a:srgbClr val="004992"/>
                </a:solidFill>
                <a:latin typeface="+mn-lt"/>
                <a:ea typeface="+mn-ea"/>
                <a:cs typeface="+mn-cs"/>
              </a:rPr>
              <a:t>-</a:t>
            </a:r>
            <a:endParaRPr lang="en-US">
              <a:solidFill>
                <a:srgbClr val="004992"/>
              </a:solidFill>
              <a:latin typeface="+mn-lt"/>
              <a:ea typeface="+mn-ea"/>
              <a:cs typeface="+mn-cs"/>
            </a:endParaRPr>
          </a:p>
        </p:txBody>
      </p:sp>
      <p:pic>
        <p:nvPicPr>
          <p:cNvPr id="8" name="Picture 6" descr="One thousand Americans stop smoking - miss_blackbutterfly - flickr -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31854" y="2791271"/>
            <a:ext cx="2131466"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12"/>
          <p:cNvSpPr txBox="1">
            <a:spLocks noChangeArrowheads="1"/>
          </p:cNvSpPr>
          <p:nvPr/>
        </p:nvSpPr>
        <p:spPr bwMode="auto">
          <a:xfrm>
            <a:off x="5031854" y="5991671"/>
            <a:ext cx="213146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ko-KR" altLang="en-US" sz="2400" dirty="0">
                <a:latin typeface="+mn-lt"/>
                <a:cs typeface="+mn-cs"/>
              </a:rPr>
              <a:t>아니오</a:t>
            </a:r>
            <a:r>
              <a:rPr lang="en-US" altLang="ko-KR" sz="2400" dirty="0">
                <a:latin typeface="+mn-lt"/>
                <a:cs typeface="+mn-cs"/>
              </a:rPr>
              <a:t>!</a:t>
            </a:r>
          </a:p>
        </p:txBody>
      </p:sp>
      <p:sp>
        <p:nvSpPr>
          <p:cNvPr id="10" name="Caption_492547"/>
          <p:cNvSpPr txBox="1">
            <a:spLocks noChangeArrowheads="1"/>
          </p:cNvSpPr>
          <p:nvPr/>
        </p:nvSpPr>
        <p:spPr bwMode="auto">
          <a:xfrm>
            <a:off x="408955" y="2240280"/>
            <a:ext cx="11376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en-US" altLang="ko-KR" sz="2400" b="0" dirty="0">
                <a:solidFill>
                  <a:srgbClr val="333333"/>
                </a:solidFill>
                <a:latin typeface="+mn-lt"/>
                <a:ea typeface="+mn-ea"/>
                <a:cs typeface="+mn-cs"/>
              </a:rPr>
              <a:t>Ku Klux Klan</a:t>
            </a:r>
            <a:r>
              <a:rPr lang="ko-KR" altLang="en-US" sz="2400" b="0" dirty="0">
                <a:solidFill>
                  <a:srgbClr val="333333"/>
                </a:solidFill>
                <a:latin typeface="+mn-lt"/>
                <a:ea typeface="+mn-ea"/>
                <a:cs typeface="+mn-cs"/>
              </a:rPr>
              <a:t>는 말보로의 주인인가</a:t>
            </a:r>
            <a:r>
              <a:rPr lang="en-US" altLang="ko-KR" sz="2400" b="0" dirty="0">
                <a:solidFill>
                  <a:srgbClr val="333333"/>
                </a:solidFill>
                <a:latin typeface="+mn-lt"/>
                <a:ea typeface="+mn-ea"/>
                <a:cs typeface="+mn-cs"/>
              </a:rPr>
              <a:t>?</a:t>
            </a:r>
          </a:p>
        </p:txBody>
      </p:sp>
      <p:sp>
        <p:nvSpPr>
          <p:cNvPr id="5" name="Footer Placeholder 4"/>
          <p:cNvSpPr>
            <a:spLocks noGrp="1"/>
          </p:cNvSpPr>
          <p:nvPr>
            <p:ph type="ftr" sz="quarter" idx="11"/>
          </p:nvPr>
        </p:nvSpPr>
        <p:spPr/>
        <p:txBody>
          <a:bodyPr/>
          <a:lstStyle/>
          <a:p>
            <a:pPr>
              <a:defRPr/>
            </a:pPr>
            <a:r>
              <a:rPr lang="ko-KR" altLang="en-US"/>
              <a:t>훈련 모듈 </a:t>
            </a:r>
            <a:r>
              <a:rPr lang="en-US" altLang="ko-KR"/>
              <a:t>7 – </a:t>
            </a:r>
            <a:r>
              <a:rPr lang="ko-KR" altLang="en-US"/>
              <a:t>속단하기 </a:t>
            </a:r>
            <a:r>
              <a:rPr lang="en-US" altLang="ko-KR"/>
              <a:t>II</a:t>
            </a:r>
            <a:endParaRPr lang="de-DE" altLang="ko-KR"/>
          </a:p>
        </p:txBody>
      </p:sp>
      <p:sp>
        <p:nvSpPr>
          <p:cNvPr id="6" name="Slide Number Placeholder 5"/>
          <p:cNvSpPr>
            <a:spLocks noGrp="1"/>
          </p:cNvSpPr>
          <p:nvPr>
            <p:ph type="sldNum" sz="quarter" idx="12"/>
          </p:nvPr>
        </p:nvSpPr>
        <p:spPr/>
        <p:txBody>
          <a:bodyPr/>
          <a:lstStyle/>
          <a:p>
            <a:fld id="{1D107B26-C58B-4F39-A909-08EC8D8124B5}" type="slidenum">
              <a:rPr lang="ko-KR" altLang="de-DE" smtClean="0"/>
              <a:pPr/>
              <a:t>13</a:t>
            </a:fld>
            <a:endParaRPr lang="de-DE" altLang="ko-K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어떻게 이러한 음모이론이 일어났을까요</a:t>
            </a:r>
            <a:r>
              <a:rPr lang="en-US" altLang="ko-KR" sz="3600">
                <a:latin typeface="+mn-lt"/>
                <a:ea typeface="+mn-ea"/>
                <a:cs typeface="+mn-cs"/>
              </a:rPr>
              <a:t>?</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en-US" altLang="de-DE" sz="2400">
                <a:solidFill>
                  <a:srgbClr val="333333"/>
                </a:solidFill>
              </a:rPr>
              <a:t>???</a:t>
            </a:r>
            <a:endParaRPr lang="en-US" sz="2400">
              <a:solidFill>
                <a:srgbClr val="333333"/>
              </a:solidFill>
            </a:endParaRPr>
          </a:p>
        </p:txBody>
      </p:sp>
      <p:sp>
        <p:nvSpPr>
          <p:cNvPr id="6" name="Footer Placeholder 5"/>
          <p:cNvSpPr>
            <a:spLocks noGrp="1"/>
          </p:cNvSpPr>
          <p:nvPr>
            <p:ph type="ftr" sz="quarter" idx="11"/>
          </p:nvPr>
        </p:nvSpPr>
        <p:spPr/>
        <p:txBody>
          <a:bodyPr/>
          <a:lstStyle/>
          <a:p>
            <a:pPr>
              <a:defRPr/>
            </a:pPr>
            <a:r>
              <a:rPr lang="ko-KR" altLang="en-US"/>
              <a:t>훈련 모듈 </a:t>
            </a:r>
            <a:r>
              <a:rPr lang="en-US" altLang="ko-KR"/>
              <a:t>7 – </a:t>
            </a:r>
            <a:r>
              <a:rPr lang="ko-KR" altLang="en-US"/>
              <a:t>속단하기 </a:t>
            </a:r>
            <a:r>
              <a:rPr lang="en-US" altLang="ko-KR"/>
              <a:t>II</a:t>
            </a:r>
            <a:endParaRPr lang="de-DE" altLang="ko-KR"/>
          </a:p>
        </p:txBody>
      </p:sp>
      <p:sp>
        <p:nvSpPr>
          <p:cNvPr id="7" name="Slide Number Placeholder 6"/>
          <p:cNvSpPr>
            <a:spLocks noGrp="1"/>
          </p:cNvSpPr>
          <p:nvPr>
            <p:ph type="sldNum" sz="quarter" idx="12"/>
          </p:nvPr>
        </p:nvSpPr>
        <p:spPr/>
        <p:txBody>
          <a:bodyPr/>
          <a:lstStyle/>
          <a:p>
            <a:fld id="{A44471A7-275E-49BA-B76F-2B101344F8CD}" type="slidenum">
              <a:rPr lang="ko-KR" altLang="de-DE" smtClean="0"/>
              <a:pPr/>
              <a:t>14</a:t>
            </a:fld>
            <a:endParaRPr lang="de-DE" altLang="ko-K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어떻게 이러한 음모이론이 일어났을까요</a:t>
            </a:r>
            <a:r>
              <a:rPr lang="en-US" altLang="ko-KR" sz="3600">
                <a:latin typeface="+mn-lt"/>
                <a:ea typeface="+mn-ea"/>
                <a:cs typeface="+mn-cs"/>
              </a:rPr>
              <a:t>?</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defRPr/>
            </a:pPr>
            <a:r>
              <a:rPr lang="ko-KR" altLang="en-US" sz="2400" dirty="0">
                <a:solidFill>
                  <a:srgbClr val="333333"/>
                </a:solidFill>
              </a:rPr>
              <a:t>그들은 종종 실제보다 더 오싹하다</a:t>
            </a:r>
            <a:r>
              <a:rPr lang="en-US" sz="2400" dirty="0">
                <a:solidFill>
                  <a:srgbClr val="333333"/>
                </a:solidFill>
              </a:rPr>
              <a:t>!</a:t>
            </a:r>
          </a:p>
          <a:p>
            <a:pPr marL="342900" lvl="0" indent="-342900" defTabSz="914400" fontAlgn="base">
              <a:buClr>
                <a:srgbClr val="333333"/>
              </a:buClr>
              <a:buFont typeface="WingDings"/>
              <a:buChar char=""/>
              <a:defRPr/>
            </a:pPr>
            <a:r>
              <a:rPr lang="ko-KR" altLang="en-US" sz="2400" dirty="0">
                <a:solidFill>
                  <a:srgbClr val="333333"/>
                </a:solidFill>
              </a:rPr>
              <a:t>그들은 확인하거나 증명하기 어려운 말로 되어 있고</a:t>
            </a:r>
            <a:r>
              <a:rPr lang="en-US" altLang="ko-KR" sz="2400" dirty="0">
                <a:solidFill>
                  <a:srgbClr val="333333"/>
                </a:solidFill>
              </a:rPr>
              <a:t>(</a:t>
            </a:r>
            <a:r>
              <a:rPr lang="ko-KR" altLang="en-US" sz="2400" dirty="0">
                <a:solidFill>
                  <a:srgbClr val="333333"/>
                </a:solidFill>
              </a:rPr>
              <a:t>예</a:t>
            </a:r>
            <a:r>
              <a:rPr lang="en-US" altLang="ko-KR" sz="2400" dirty="0">
                <a:solidFill>
                  <a:srgbClr val="333333"/>
                </a:solidFill>
              </a:rPr>
              <a:t>. </a:t>
            </a:r>
            <a:r>
              <a:rPr lang="ko-KR" altLang="en-US" sz="2400">
                <a:solidFill>
                  <a:srgbClr val="333333"/>
                </a:solidFill>
              </a:rPr>
              <a:t>그</a:t>
            </a:r>
            <a:r>
              <a:rPr lang="en-US" sz="2400">
                <a:solidFill>
                  <a:srgbClr val="333333"/>
                </a:solidFill>
              </a:rPr>
              <a:t> “Veni</a:t>
            </a:r>
            <a:r>
              <a:rPr lang="en-US" sz="2400" dirty="0">
                <a:solidFill>
                  <a:srgbClr val="333333"/>
                </a:solidFill>
              </a:rPr>
              <a:t>, </a:t>
            </a:r>
            <a:r>
              <a:rPr lang="en-US" sz="2400" dirty="0" err="1">
                <a:solidFill>
                  <a:srgbClr val="333333"/>
                </a:solidFill>
              </a:rPr>
              <a:t>Vidi</a:t>
            </a:r>
            <a:r>
              <a:rPr lang="en-US" sz="2400">
                <a:solidFill>
                  <a:srgbClr val="333333"/>
                </a:solidFill>
              </a:rPr>
              <a:t>, Vici”</a:t>
            </a:r>
            <a:r>
              <a:rPr lang="ko-KR" altLang="en-US" sz="2400">
                <a:solidFill>
                  <a:srgbClr val="333333"/>
                </a:solidFill>
              </a:rPr>
              <a:t>는 </a:t>
            </a:r>
            <a:r>
              <a:rPr lang="en-US" sz="2400" dirty="0">
                <a:solidFill>
                  <a:srgbClr val="333333"/>
                </a:solidFill>
              </a:rPr>
              <a:t>Ku Klux Klan</a:t>
            </a:r>
            <a:r>
              <a:rPr lang="ko-KR" altLang="en-US" sz="2400" dirty="0">
                <a:solidFill>
                  <a:srgbClr val="333333"/>
                </a:solidFill>
              </a:rPr>
              <a:t>의 모토가 될 것인가</a:t>
            </a:r>
            <a:r>
              <a:rPr lang="en-US" sz="2400" dirty="0">
                <a:solidFill>
                  <a:srgbClr val="333333"/>
                </a:solidFill>
              </a:rPr>
              <a:t>? </a:t>
            </a:r>
            <a:r>
              <a:rPr lang="ko-KR" altLang="en-US" sz="2400" dirty="0">
                <a:solidFill>
                  <a:srgbClr val="333333"/>
                </a:solidFill>
              </a:rPr>
              <a:t>잘못된 것이다</a:t>
            </a:r>
            <a:r>
              <a:rPr lang="en-US" sz="2400" dirty="0">
                <a:solidFill>
                  <a:srgbClr val="333333"/>
                </a:solidFill>
              </a:rPr>
              <a:t>!), </a:t>
            </a:r>
            <a:r>
              <a:rPr lang="ko-KR" altLang="en-US" sz="2400" dirty="0">
                <a:solidFill>
                  <a:srgbClr val="333333"/>
                </a:solidFill>
              </a:rPr>
              <a:t>몇몇 사람들은 순진하게 그것을 믿게 된다</a:t>
            </a:r>
            <a:r>
              <a:rPr lang="en-US" altLang="ko-KR" sz="2400" dirty="0">
                <a:solidFill>
                  <a:srgbClr val="333333"/>
                </a:solidFill>
              </a:rPr>
              <a:t>.</a:t>
            </a:r>
            <a:endParaRPr lang="en-US" sz="2400" dirty="0">
              <a:solidFill>
                <a:srgbClr val="333333"/>
              </a:solidFill>
            </a:endParaRPr>
          </a:p>
          <a:p>
            <a:pPr marL="342900" lvl="0" indent="-342900" defTabSz="914400" fontAlgn="base">
              <a:buClr>
                <a:srgbClr val="333333"/>
              </a:buClr>
              <a:buFont typeface="WingDings"/>
              <a:buChar char=""/>
              <a:defRPr/>
            </a:pPr>
            <a:r>
              <a:rPr lang="ko-KR" altLang="en-US" sz="2400" dirty="0">
                <a:solidFill>
                  <a:srgbClr val="333333"/>
                </a:solidFill>
              </a:rPr>
              <a:t>그들은 대안적 설명들을 감춘다</a:t>
            </a:r>
            <a:r>
              <a:rPr lang="en-US" altLang="ko-KR" sz="2400" dirty="0">
                <a:solidFill>
                  <a:srgbClr val="333333"/>
                </a:solidFill>
              </a:rPr>
              <a:t>(</a:t>
            </a:r>
            <a:r>
              <a:rPr lang="ko-KR" altLang="en-US" sz="2400" dirty="0">
                <a:solidFill>
                  <a:srgbClr val="333333"/>
                </a:solidFill>
              </a:rPr>
              <a:t>예</a:t>
            </a:r>
            <a:r>
              <a:rPr lang="en-US" altLang="ko-KR" sz="2400">
                <a:solidFill>
                  <a:srgbClr val="333333"/>
                </a:solidFill>
              </a:rPr>
              <a:t>. </a:t>
            </a:r>
            <a:r>
              <a:rPr lang="en-US" sz="2400">
                <a:solidFill>
                  <a:srgbClr val="333333"/>
                </a:solidFill>
              </a:rPr>
              <a:t>“Marlboro”</a:t>
            </a:r>
            <a:r>
              <a:rPr lang="ko-KR" altLang="en-US" sz="2400">
                <a:solidFill>
                  <a:srgbClr val="333333"/>
                </a:solidFill>
              </a:rPr>
              <a:t>라는 </a:t>
            </a:r>
            <a:r>
              <a:rPr lang="ko-KR" altLang="en-US" sz="2400" dirty="0">
                <a:solidFill>
                  <a:srgbClr val="333333"/>
                </a:solidFill>
              </a:rPr>
              <a:t>이름을 앞뒤로 재배치하면 많은 것들을 의미할 수 있음</a:t>
            </a:r>
            <a:r>
              <a:rPr lang="en-US" altLang="ko-KR" sz="2400" dirty="0">
                <a:solidFill>
                  <a:srgbClr val="333333"/>
                </a:solidFill>
              </a:rPr>
              <a:t>; </a:t>
            </a:r>
            <a:r>
              <a:rPr lang="ko-KR" altLang="en-US" sz="2400" dirty="0">
                <a:solidFill>
                  <a:srgbClr val="333333"/>
                </a:solidFill>
              </a:rPr>
              <a:t>예</a:t>
            </a:r>
            <a:r>
              <a:rPr lang="en-US" altLang="ko-KR" sz="2400" dirty="0">
                <a:solidFill>
                  <a:srgbClr val="333333"/>
                </a:solidFill>
              </a:rPr>
              <a:t>. </a:t>
            </a:r>
            <a:r>
              <a:rPr lang="ko-KR" altLang="en-US" sz="2400" dirty="0">
                <a:solidFill>
                  <a:srgbClr val="333333"/>
                </a:solidFill>
              </a:rPr>
              <a:t>노동</a:t>
            </a:r>
            <a:r>
              <a:rPr lang="en-US" altLang="ko-KR" sz="2400" dirty="0">
                <a:solidFill>
                  <a:srgbClr val="333333"/>
                </a:solidFill>
              </a:rPr>
              <a:t>(labor)</a:t>
            </a:r>
            <a:r>
              <a:rPr lang="ko-KR" altLang="en-US" sz="2400" dirty="0">
                <a:solidFill>
                  <a:srgbClr val="333333"/>
                </a:solidFill>
              </a:rPr>
              <a:t>이나 로마</a:t>
            </a:r>
            <a:r>
              <a:rPr lang="en-US" altLang="ko-KR" sz="2400" dirty="0">
                <a:solidFill>
                  <a:srgbClr val="333333"/>
                </a:solidFill>
              </a:rPr>
              <a:t>(</a:t>
            </a:r>
            <a:r>
              <a:rPr lang="en-US" altLang="ko-KR" sz="2400" dirty="0" err="1">
                <a:solidFill>
                  <a:srgbClr val="333333"/>
                </a:solidFill>
              </a:rPr>
              <a:t>roma</a:t>
            </a:r>
            <a:r>
              <a:rPr lang="en-US" altLang="ko-KR" sz="2400" dirty="0">
                <a:solidFill>
                  <a:srgbClr val="333333"/>
                </a:solidFill>
              </a:rPr>
              <a:t>)</a:t>
            </a:r>
            <a:r>
              <a:rPr lang="ko-KR" altLang="en-US" sz="2400" dirty="0">
                <a:solidFill>
                  <a:srgbClr val="333333"/>
                </a:solidFill>
              </a:rPr>
              <a:t>와 같은 단어를 찾을 수 있음</a:t>
            </a:r>
            <a:r>
              <a:rPr lang="en-US" sz="2400" dirty="0">
                <a:solidFill>
                  <a:srgbClr val="333333"/>
                </a:solidFill>
              </a:rPr>
              <a:t>)</a:t>
            </a:r>
          </a:p>
          <a:p>
            <a:pPr marL="342900" lvl="0" indent="-342900" defTabSz="914400" fontAlgn="base">
              <a:buClr>
                <a:srgbClr val="333333"/>
              </a:buClr>
              <a:buFont typeface="WingDings"/>
              <a:buChar char=""/>
              <a:defRPr/>
            </a:pPr>
            <a:r>
              <a:rPr lang="ko-KR" altLang="en-US" sz="2400" dirty="0">
                <a:solidFill>
                  <a:srgbClr val="333333"/>
                </a:solidFill>
              </a:rPr>
              <a:t>때때로 전설들은 어떤 정황에 의해 나온 사실에 근거한다</a:t>
            </a:r>
            <a:r>
              <a:rPr lang="en-US" altLang="ko-KR" sz="2400" dirty="0">
                <a:solidFill>
                  <a:srgbClr val="333333"/>
                </a:solidFill>
              </a:rPr>
              <a:t>. </a:t>
            </a:r>
            <a:r>
              <a:rPr lang="ko-KR" altLang="en-US" sz="2400" dirty="0">
                <a:solidFill>
                  <a:srgbClr val="333333"/>
                </a:solidFill>
              </a:rPr>
              <a:t>이러한 세부사항에 대한 중요성은 또한 크게 과장될 수 있다</a:t>
            </a:r>
            <a:r>
              <a:rPr lang="en-US" altLang="ko-KR" sz="2400" dirty="0">
                <a:solidFill>
                  <a:srgbClr val="333333"/>
                </a:solidFill>
              </a:rPr>
              <a:t>(</a:t>
            </a:r>
            <a:r>
              <a:rPr lang="ko-KR" altLang="en-US" sz="2400" dirty="0">
                <a:solidFill>
                  <a:srgbClr val="333333"/>
                </a:solidFill>
              </a:rPr>
              <a:t>얼핏 보기에</a:t>
            </a:r>
            <a:r>
              <a:rPr lang="en-US" altLang="ko-KR" sz="2400" dirty="0">
                <a:solidFill>
                  <a:srgbClr val="333333"/>
                </a:solidFill>
              </a:rPr>
              <a:t>, 3</a:t>
            </a:r>
            <a:r>
              <a:rPr lang="ko-KR" altLang="en-US" sz="2400" dirty="0">
                <a:solidFill>
                  <a:srgbClr val="333333"/>
                </a:solidFill>
              </a:rPr>
              <a:t>가지 붉은 </a:t>
            </a:r>
            <a:r>
              <a:rPr lang="en-US" altLang="ko-KR" sz="2400" dirty="0">
                <a:solidFill>
                  <a:srgbClr val="333333"/>
                </a:solidFill>
              </a:rPr>
              <a:t>K</a:t>
            </a:r>
            <a:r>
              <a:rPr lang="ko-KR" altLang="en-US" sz="2400" dirty="0">
                <a:solidFill>
                  <a:srgbClr val="333333"/>
                </a:solidFill>
              </a:rPr>
              <a:t>들은 인상적이지만</a:t>
            </a:r>
            <a:r>
              <a:rPr lang="en-US" altLang="ko-KR" sz="2400" dirty="0">
                <a:solidFill>
                  <a:srgbClr val="333333"/>
                </a:solidFill>
              </a:rPr>
              <a:t>, </a:t>
            </a:r>
            <a:r>
              <a:rPr lang="ko-KR" altLang="en-US" sz="2400" dirty="0">
                <a:solidFill>
                  <a:srgbClr val="333333"/>
                </a:solidFill>
              </a:rPr>
              <a:t>어떤 것도 증명해주지 않는다</a:t>
            </a:r>
            <a:r>
              <a:rPr lang="en-US" altLang="ko-KR"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ko-KR" altLang="en-US"/>
              <a:t>훈련 모듈 </a:t>
            </a:r>
            <a:r>
              <a:rPr lang="en-US" altLang="ko-KR"/>
              <a:t>7 – </a:t>
            </a:r>
            <a:r>
              <a:rPr lang="ko-KR" altLang="en-US"/>
              <a:t>속단하기 </a:t>
            </a:r>
            <a:r>
              <a:rPr lang="en-US" altLang="ko-KR"/>
              <a:t>II</a:t>
            </a:r>
            <a:endParaRPr lang="de-DE" altLang="ko-KR"/>
          </a:p>
        </p:txBody>
      </p:sp>
      <p:sp>
        <p:nvSpPr>
          <p:cNvPr id="7" name="Slide Number Placeholder 6"/>
          <p:cNvSpPr>
            <a:spLocks noGrp="1"/>
          </p:cNvSpPr>
          <p:nvPr>
            <p:ph type="sldNum" sz="quarter" idx="12"/>
          </p:nvPr>
        </p:nvSpPr>
        <p:spPr/>
        <p:txBody>
          <a:bodyPr/>
          <a:lstStyle/>
          <a:p>
            <a:fld id="{A44471A7-275E-49BA-B76F-2B101344F8CD}" type="slidenum">
              <a:rPr lang="ko-KR" altLang="de-DE" smtClean="0"/>
              <a:pPr/>
              <a:t>15</a:t>
            </a:fld>
            <a:endParaRPr lang="de-DE" altLang="ko-K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어떻게 이러한 음모이론이 일어났을까요</a:t>
            </a:r>
            <a:r>
              <a:rPr lang="en-US" altLang="ko-KR" sz="3600">
                <a:latin typeface="+mn-lt"/>
                <a:ea typeface="+mn-ea"/>
                <a:cs typeface="+mn-cs"/>
              </a:rPr>
              <a:t>?</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defRPr/>
            </a:pPr>
            <a:r>
              <a:rPr lang="ko-KR" altLang="en-US" sz="2400">
                <a:solidFill>
                  <a:srgbClr val="333333"/>
                </a:solidFill>
              </a:rPr>
              <a:t>역사적으로 소수 및 소외된 것들이 통제할 수 없고 비극적인 사건들에 대해 거짓으로 비난받은 방대한 사례들이 있다</a:t>
            </a:r>
            <a:r>
              <a:rPr lang="en-US" altLang="ko-KR" sz="2400" dirty="0">
                <a:solidFill>
                  <a:srgbClr val="333333"/>
                </a:solidFill>
              </a:rPr>
              <a:t>. </a:t>
            </a:r>
            <a:r>
              <a:rPr lang="ko-KR" altLang="en-US" sz="2400" dirty="0">
                <a:solidFill>
                  <a:srgbClr val="333333"/>
                </a:solidFill>
              </a:rPr>
              <a:t>예를 들어</a:t>
            </a:r>
            <a:r>
              <a:rPr lang="en-US" altLang="ko-KR" sz="2400" dirty="0">
                <a:solidFill>
                  <a:srgbClr val="333333"/>
                </a:solidFill>
              </a:rPr>
              <a:t>, </a:t>
            </a:r>
            <a:r>
              <a:rPr lang="ko-KR" altLang="en-US" sz="2400" dirty="0">
                <a:solidFill>
                  <a:srgbClr val="333333"/>
                </a:solidFill>
              </a:rPr>
              <a:t>중세시대에 부족한 수확은 종종 마법이나 종교적 소수민족의 탓으로 돌아갔다</a:t>
            </a:r>
            <a:r>
              <a:rPr lang="en-US" altLang="ko-KR" sz="2400" dirty="0">
                <a:solidFill>
                  <a:srgbClr val="333333"/>
                </a:solidFill>
              </a:rPr>
              <a:t>.</a:t>
            </a:r>
          </a:p>
          <a:p>
            <a:pPr marL="342900" lvl="0" indent="-342900" defTabSz="914400" fontAlgn="base">
              <a:buClr>
                <a:srgbClr val="333333"/>
              </a:buClr>
              <a:buFont typeface="WingDings"/>
              <a:buChar char=""/>
              <a:defRPr/>
            </a:pPr>
            <a:r>
              <a:rPr lang="ko-KR" altLang="en-US" sz="2400" dirty="0">
                <a:solidFill>
                  <a:srgbClr val="333333"/>
                </a:solidFill>
              </a:rPr>
              <a:t>이러한 간단한 설명은 긴장과 공초를 줄여주고 통제의 환상을 제공한다</a:t>
            </a:r>
            <a:r>
              <a:rPr lang="en-US" altLang="ko-KR"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ko-KR" altLang="en-US"/>
              <a:t>훈련 모듈 </a:t>
            </a:r>
            <a:r>
              <a:rPr lang="en-US" altLang="ko-KR"/>
              <a:t>7 – </a:t>
            </a:r>
            <a:r>
              <a:rPr lang="ko-KR" altLang="en-US"/>
              <a:t>속단하기 </a:t>
            </a:r>
            <a:r>
              <a:rPr lang="en-US" altLang="ko-KR"/>
              <a:t>II</a:t>
            </a:r>
            <a:endParaRPr lang="de-DE" altLang="ko-KR"/>
          </a:p>
        </p:txBody>
      </p:sp>
      <p:sp>
        <p:nvSpPr>
          <p:cNvPr id="7" name="Slide Number Placeholder 6"/>
          <p:cNvSpPr>
            <a:spLocks noGrp="1"/>
          </p:cNvSpPr>
          <p:nvPr>
            <p:ph type="sldNum" sz="quarter" idx="12"/>
          </p:nvPr>
        </p:nvSpPr>
        <p:spPr/>
        <p:txBody>
          <a:bodyPr/>
          <a:lstStyle/>
          <a:p>
            <a:fld id="{A44471A7-275E-49BA-B76F-2B101344F8CD}" type="slidenum">
              <a:rPr lang="ko-KR" altLang="de-DE" smtClean="0"/>
              <a:pPr/>
              <a:t>16</a:t>
            </a:fld>
            <a:endParaRPr lang="de-DE" altLang="ko-K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왜 우리는 이것을 하고 있는가</a:t>
            </a:r>
            <a:r>
              <a:rPr lang="en-US" altLang="ko-KR" sz="3600">
                <a:latin typeface="+mn-lt"/>
                <a:ea typeface="+mn-ea"/>
                <a:cs typeface="+mn-cs"/>
              </a:rPr>
              <a:t>?</a:t>
            </a:r>
            <a:endParaRPr lang="de-DE" altLang="ko-KR" sz="3600">
              <a:latin typeface="+mn-lt"/>
              <a:ea typeface="+mn-ea"/>
              <a:cs typeface="+mn-cs"/>
            </a:endParaRPr>
          </a:p>
        </p:txBody>
      </p:sp>
      <p:sp>
        <p:nvSpPr>
          <p:cNvPr id="4" name="Content Placeholder 3"/>
          <p:cNvSpPr>
            <a:spLocks noGrp="1"/>
          </p:cNvSpPr>
          <p:nvPr>
            <p:ph idx="1"/>
          </p:nvPr>
        </p:nvSpPr>
        <p:spPr/>
        <p:txBody>
          <a:bodyPr/>
          <a:lstStyle/>
          <a:p>
            <a:pPr marL="342900" lvl="0" indent="-342900" defTabSz="914400" fontAlgn="base">
              <a:buClr>
                <a:srgbClr val="333333"/>
              </a:buClr>
              <a:buFont typeface="WingDings"/>
              <a:buChar char=""/>
            </a:pPr>
            <a:r>
              <a:rPr lang="ko-KR" altLang="en-US" sz="2400">
                <a:solidFill>
                  <a:srgbClr val="333333"/>
                </a:solidFill>
              </a:rPr>
              <a:t>연구들은 정신증이 있는 많은 사람들이 </a:t>
            </a:r>
            <a:r>
              <a:rPr lang="en-US" altLang="ko-KR" sz="2400" dirty="0">
                <a:solidFill>
                  <a:srgbClr val="333333"/>
                </a:solidFill>
              </a:rPr>
              <a:t>(</a:t>
            </a:r>
            <a:r>
              <a:rPr lang="ko-KR" altLang="en-US" sz="2400" dirty="0">
                <a:solidFill>
                  <a:srgbClr val="333333"/>
                </a:solidFill>
              </a:rPr>
              <a:t>전부가 아니라</a:t>
            </a:r>
            <a:r>
              <a:rPr lang="en-US" altLang="ko-KR" sz="2400" dirty="0">
                <a:solidFill>
                  <a:srgbClr val="333333"/>
                </a:solidFill>
              </a:rPr>
              <a:t>!) </a:t>
            </a:r>
            <a:r>
              <a:rPr lang="ko-KR" altLang="en-US" sz="2400" dirty="0">
                <a:solidFill>
                  <a:srgbClr val="333333"/>
                </a:solidFill>
              </a:rPr>
              <a:t>경미한 정보에 기초하여 결론을 내린다는 것을 보여준다</a:t>
            </a:r>
            <a:r>
              <a:rPr lang="en-US" altLang="ko-KR" sz="2400" dirty="0">
                <a:solidFill>
                  <a:srgbClr val="333333"/>
                </a:solidFill>
              </a:rPr>
              <a:t>. </a:t>
            </a:r>
            <a:r>
              <a:rPr lang="ko-KR" altLang="en-US" sz="2400" dirty="0">
                <a:solidFill>
                  <a:srgbClr val="333333"/>
                </a:solidFill>
              </a:rPr>
              <a:t>이러한 의사결정의 유형은 쉽게 실수를 이끌고</a:t>
            </a:r>
            <a:r>
              <a:rPr lang="en-US" altLang="ko-KR" sz="2400" dirty="0">
                <a:solidFill>
                  <a:srgbClr val="333333"/>
                </a:solidFill>
              </a:rPr>
              <a:t>, </a:t>
            </a:r>
            <a:r>
              <a:rPr lang="ko-KR" altLang="en-US" sz="2400" dirty="0">
                <a:solidFill>
                  <a:srgbClr val="333333"/>
                </a:solidFill>
              </a:rPr>
              <a:t>모든 가능한 정보를 신중히 고려하는 유형과 비교된다</a:t>
            </a:r>
            <a:r>
              <a:rPr lang="en-US" altLang="ko-KR" sz="2400" dirty="0">
                <a:solidFill>
                  <a:srgbClr val="333333"/>
                </a:solidFill>
              </a:rPr>
              <a:t>.</a:t>
            </a:r>
            <a:endParaRPr lang="en-US" altLang="de-DE" sz="2400" dirty="0">
              <a:solidFill>
                <a:srgbClr val="333333"/>
              </a:solidFill>
            </a:endParaRPr>
          </a:p>
          <a:p>
            <a:pPr marL="342900" lvl="0" indent="-342900" defTabSz="914400" fontAlgn="base">
              <a:buClr>
                <a:srgbClr val="333333"/>
              </a:buClr>
              <a:buFont typeface="WingDings"/>
              <a:buChar char=""/>
            </a:pPr>
            <a:endParaRPr lang="en-US" sz="2400" dirty="0"/>
          </a:p>
        </p:txBody>
      </p:sp>
      <p:sp>
        <p:nvSpPr>
          <p:cNvPr id="5" name="Footer Placeholder 4"/>
          <p:cNvSpPr>
            <a:spLocks noGrp="1"/>
          </p:cNvSpPr>
          <p:nvPr>
            <p:ph type="ftr" sz="quarter" idx="11"/>
          </p:nvPr>
        </p:nvSpPr>
        <p:spPr/>
        <p:txBody>
          <a:bodyPr/>
          <a:lstStyle/>
          <a:p>
            <a:pPr>
              <a:defRPr/>
            </a:pPr>
            <a:r>
              <a:rPr lang="ko-KR" altLang="en-US"/>
              <a:t>훈련 모듈 </a:t>
            </a:r>
            <a:r>
              <a:rPr lang="en-US" altLang="ko-KR"/>
              <a:t>7 – </a:t>
            </a:r>
            <a:r>
              <a:rPr lang="ko-KR" altLang="en-US"/>
              <a:t>속단하기 </a:t>
            </a:r>
            <a:r>
              <a:rPr lang="en-US" altLang="ko-KR"/>
              <a:t>II</a:t>
            </a:r>
            <a:endParaRPr lang="de-DE" altLang="ko-KR"/>
          </a:p>
        </p:txBody>
      </p:sp>
      <p:sp>
        <p:nvSpPr>
          <p:cNvPr id="6" name="Slide Number Placeholder 5"/>
          <p:cNvSpPr>
            <a:spLocks noGrp="1"/>
          </p:cNvSpPr>
          <p:nvPr>
            <p:ph type="sldNum" sz="quarter" idx="12"/>
          </p:nvPr>
        </p:nvSpPr>
        <p:spPr/>
        <p:txBody>
          <a:bodyPr/>
          <a:lstStyle/>
          <a:p>
            <a:fld id="{A44471A7-275E-49BA-B76F-2B101344F8CD}" type="slidenum">
              <a:rPr lang="ko-KR" altLang="de-DE" smtClean="0"/>
              <a:pPr/>
              <a:t>17</a:t>
            </a:fld>
            <a:endParaRPr lang="de-DE" altLang="ko-K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왜 우리는 이것을 하고 있는가</a:t>
            </a:r>
            <a:r>
              <a:rPr lang="en-US" altLang="ko-KR" sz="3600">
                <a:latin typeface="+mn-lt"/>
                <a:ea typeface="+mn-ea"/>
                <a:cs typeface="+mn-cs"/>
              </a:rPr>
              <a:t>?</a:t>
            </a:r>
            <a:endParaRPr lang="de-DE" altLang="ko-KR" sz="3600">
              <a:latin typeface="+mn-lt"/>
              <a:ea typeface="+mn-ea"/>
              <a:cs typeface="+mn-cs"/>
            </a:endParaRPr>
          </a:p>
        </p:txBody>
      </p:sp>
      <p:sp>
        <p:nvSpPr>
          <p:cNvPr id="4" name="Content Placeholder 3"/>
          <p:cNvSpPr>
            <a:spLocks noGrp="1"/>
          </p:cNvSpPr>
          <p:nvPr>
            <p:ph idx="1"/>
          </p:nvPr>
        </p:nvSpPr>
        <p:spPr/>
        <p:txBody>
          <a:bodyPr/>
          <a:lstStyle/>
          <a:p>
            <a:pPr marL="342900" lvl="0" indent="-342900" defTabSz="914400" fontAlgn="base">
              <a:buClr>
                <a:srgbClr val="333333"/>
              </a:buClr>
              <a:buFont typeface="WingDings"/>
              <a:buChar char=""/>
            </a:pPr>
            <a:r>
              <a:rPr lang="ko-KR" altLang="en-US" sz="2400">
                <a:solidFill>
                  <a:srgbClr val="333333"/>
                </a:solidFill>
              </a:rPr>
              <a:t>연구들은 정신증이 있는 많은 사람들이 </a:t>
            </a:r>
            <a:r>
              <a:rPr lang="en-US" altLang="ko-KR" sz="2400" dirty="0">
                <a:solidFill>
                  <a:srgbClr val="333333"/>
                </a:solidFill>
              </a:rPr>
              <a:t>(</a:t>
            </a:r>
            <a:r>
              <a:rPr lang="ko-KR" altLang="en-US" sz="2400" dirty="0">
                <a:solidFill>
                  <a:srgbClr val="333333"/>
                </a:solidFill>
              </a:rPr>
              <a:t>전부가 아니라</a:t>
            </a:r>
            <a:r>
              <a:rPr lang="en-US" altLang="ko-KR" sz="2400" dirty="0">
                <a:solidFill>
                  <a:srgbClr val="333333"/>
                </a:solidFill>
              </a:rPr>
              <a:t>!) </a:t>
            </a:r>
            <a:r>
              <a:rPr lang="ko-KR" altLang="en-US" sz="2400" dirty="0">
                <a:solidFill>
                  <a:srgbClr val="333333"/>
                </a:solidFill>
              </a:rPr>
              <a:t>경미한 정보에 기초하여 결론을 내린다는 것을 보여준다</a:t>
            </a:r>
            <a:r>
              <a:rPr lang="en-US" altLang="ko-KR" sz="2400" dirty="0">
                <a:solidFill>
                  <a:srgbClr val="333333"/>
                </a:solidFill>
              </a:rPr>
              <a:t>. </a:t>
            </a:r>
            <a:r>
              <a:rPr lang="ko-KR" altLang="en-US" sz="2400" dirty="0">
                <a:solidFill>
                  <a:srgbClr val="333333"/>
                </a:solidFill>
              </a:rPr>
              <a:t>이러한 의사결정의 유형은 쉽게 실수를 이끌고</a:t>
            </a:r>
            <a:r>
              <a:rPr lang="en-US" altLang="ko-KR" sz="2400" dirty="0">
                <a:solidFill>
                  <a:srgbClr val="333333"/>
                </a:solidFill>
              </a:rPr>
              <a:t>, </a:t>
            </a:r>
            <a:r>
              <a:rPr lang="ko-KR" altLang="en-US" sz="2400" dirty="0">
                <a:solidFill>
                  <a:srgbClr val="333333"/>
                </a:solidFill>
              </a:rPr>
              <a:t>모든 가능한 정보를 신중히 고려하는 유형과 비교된다</a:t>
            </a:r>
            <a:r>
              <a:rPr lang="en-US" altLang="ko-KR" sz="2400" dirty="0">
                <a:solidFill>
                  <a:srgbClr val="333333"/>
                </a:solidFill>
              </a:rPr>
              <a:t>.</a:t>
            </a:r>
            <a:endParaRPr lang="en-US" altLang="de-DE" sz="2400" dirty="0">
              <a:solidFill>
                <a:srgbClr val="333333"/>
              </a:solidFill>
            </a:endParaRPr>
          </a:p>
          <a:p>
            <a:pPr marL="342900" lvl="0" indent="-342900" defTabSz="914400" fontAlgn="base">
              <a:buClr>
                <a:srgbClr val="333333"/>
              </a:buClr>
              <a:buFont typeface="WingDings"/>
              <a:buChar char=""/>
            </a:pPr>
            <a:r>
              <a:rPr lang="ko-KR" altLang="en-US" sz="2400" dirty="0">
                <a:solidFill>
                  <a:srgbClr val="333333"/>
                </a:solidFill>
              </a:rPr>
              <a:t>정신증이 있는 많은 사람들 </a:t>
            </a:r>
            <a:r>
              <a:rPr lang="en-US" altLang="ko-KR" sz="2400" dirty="0">
                <a:solidFill>
                  <a:srgbClr val="333333"/>
                </a:solidFill>
              </a:rPr>
              <a:t>(</a:t>
            </a:r>
            <a:r>
              <a:rPr lang="ko-KR" altLang="en-US" sz="2400" dirty="0">
                <a:solidFill>
                  <a:srgbClr val="333333"/>
                </a:solidFill>
              </a:rPr>
              <a:t>전부가 아니라</a:t>
            </a:r>
            <a:r>
              <a:rPr lang="en-US" altLang="ko-KR" sz="2400" dirty="0">
                <a:solidFill>
                  <a:srgbClr val="333333"/>
                </a:solidFill>
              </a:rPr>
              <a:t>!) </a:t>
            </a:r>
            <a:r>
              <a:rPr lang="ko-KR" altLang="en-US" sz="2400" dirty="0">
                <a:solidFill>
                  <a:srgbClr val="333333"/>
                </a:solidFill>
              </a:rPr>
              <a:t>은 현실지각이 변한다</a:t>
            </a:r>
            <a:r>
              <a:rPr lang="en-US" altLang="ko-KR" sz="2400" dirty="0">
                <a:solidFill>
                  <a:srgbClr val="333333"/>
                </a:solidFill>
              </a:rPr>
              <a:t>. </a:t>
            </a:r>
            <a:r>
              <a:rPr lang="ko-KR" altLang="en-US" sz="2400" dirty="0">
                <a:solidFill>
                  <a:srgbClr val="333333"/>
                </a:solidFill>
              </a:rPr>
              <a:t>있음직하지 않은 해석들은 대부분의 다른 사람들에게는 무시된다</a:t>
            </a:r>
            <a:r>
              <a:rPr lang="en-US" altLang="ko-KR" sz="2400" dirty="0">
                <a:solidFill>
                  <a:srgbClr val="333333"/>
                </a:solidFill>
              </a:rPr>
              <a:t>.</a:t>
            </a:r>
            <a:endParaRPr lang="en-US" sz="2400" dirty="0"/>
          </a:p>
        </p:txBody>
      </p:sp>
      <p:sp>
        <p:nvSpPr>
          <p:cNvPr id="5" name="Footer Placeholder 4"/>
          <p:cNvSpPr>
            <a:spLocks noGrp="1"/>
          </p:cNvSpPr>
          <p:nvPr>
            <p:ph type="ftr" sz="quarter" idx="11"/>
          </p:nvPr>
        </p:nvSpPr>
        <p:spPr/>
        <p:txBody>
          <a:bodyPr/>
          <a:lstStyle/>
          <a:p>
            <a:pPr>
              <a:defRPr/>
            </a:pPr>
            <a:r>
              <a:rPr lang="ko-KR" altLang="en-US"/>
              <a:t>훈련 모듈 </a:t>
            </a:r>
            <a:r>
              <a:rPr lang="en-US" altLang="ko-KR"/>
              <a:t>7 – </a:t>
            </a:r>
            <a:r>
              <a:rPr lang="ko-KR" altLang="en-US"/>
              <a:t>속단하기 </a:t>
            </a:r>
            <a:r>
              <a:rPr lang="en-US" altLang="ko-KR"/>
              <a:t>II</a:t>
            </a:r>
            <a:endParaRPr lang="de-DE" altLang="ko-KR"/>
          </a:p>
        </p:txBody>
      </p:sp>
      <p:sp>
        <p:nvSpPr>
          <p:cNvPr id="6" name="Slide Number Placeholder 5"/>
          <p:cNvSpPr>
            <a:spLocks noGrp="1"/>
          </p:cNvSpPr>
          <p:nvPr>
            <p:ph type="sldNum" sz="quarter" idx="12"/>
          </p:nvPr>
        </p:nvSpPr>
        <p:spPr/>
        <p:txBody>
          <a:bodyPr/>
          <a:lstStyle/>
          <a:p>
            <a:fld id="{A44471A7-275E-49BA-B76F-2B101344F8CD}" type="slidenum">
              <a:rPr lang="ko-KR" altLang="de-DE" smtClean="0"/>
              <a:pPr/>
              <a:t>18</a:t>
            </a:fld>
            <a:endParaRPr lang="de-DE" altLang="ko-KR"/>
          </a:p>
        </p:txBody>
      </p:sp>
    </p:spTree>
    <p:extLst>
      <p:ext uri="{BB962C8B-B14F-4D97-AF65-F5344CB8AC3E}">
        <p14:creationId xmlns:p14="http://schemas.microsoft.com/office/powerpoint/2010/main" val="323784041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정신증 동안 속단이 어떻게 오해를 부추기는가 </a:t>
            </a:r>
            <a:r>
              <a:rPr lang="en-US" altLang="ko-KR" sz="3600">
                <a:latin typeface="+mn-lt"/>
                <a:ea typeface="+mn-ea"/>
                <a:cs typeface="+mn-cs"/>
              </a:rPr>
              <a:t>- </a:t>
            </a:r>
            <a:r>
              <a:rPr lang="ko-KR" altLang="en-US" sz="3600">
                <a:latin typeface="+mn-lt"/>
                <a:ea typeface="+mn-ea"/>
                <a:cs typeface="+mn-cs"/>
              </a:rPr>
              <a:t>예들</a:t>
            </a:r>
            <a:endParaRPr lang="en-US" sz="3600">
              <a:latin typeface="+mn-lt"/>
              <a:ea typeface="+mn-ea"/>
              <a:cs typeface="+mn-cs"/>
            </a:endParaRPr>
          </a:p>
        </p:txBody>
      </p:sp>
      <p:sp>
        <p:nvSpPr>
          <p:cNvPr id="34842" name="Rechteck 1"/>
          <p:cNvSpPr>
            <a:spLocks noChangeArrowheads="1"/>
          </p:cNvSpPr>
          <p:nvPr/>
        </p:nvSpPr>
        <p:spPr bwMode="auto">
          <a:xfrm>
            <a:off x="408955" y="5837262"/>
            <a:ext cx="113760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ko-KR" altLang="en-US" sz="2000" b="0" dirty="0">
                <a:solidFill>
                  <a:srgbClr val="004992"/>
                </a:solidFill>
                <a:latin typeface="+mn-lt"/>
                <a:cs typeface="+mn-cs"/>
              </a:rPr>
              <a:t>누가 개인적인 경험을 말할 수 있겠는가</a:t>
            </a:r>
            <a:r>
              <a:rPr lang="en-US" altLang="ko-KR" sz="2000" b="0" dirty="0">
                <a:solidFill>
                  <a:srgbClr val="004992"/>
                </a:solidFill>
                <a:latin typeface="+mn-lt"/>
                <a:cs typeface="+mn-cs"/>
              </a:rPr>
              <a:t>?</a:t>
            </a:r>
            <a:endParaRPr lang="de-DE" altLang="de-DE" sz="2000" b="0" dirty="0">
              <a:solidFill>
                <a:srgbClr val="004992"/>
              </a:solidFill>
              <a:latin typeface="+mn-lt"/>
              <a:cs typeface="+mn-cs"/>
            </a:endParaRPr>
          </a:p>
        </p:txBody>
      </p:sp>
      <p:graphicFrame>
        <p:nvGraphicFramePr>
          <p:cNvPr id="7" name="Content Placeholder 8"/>
          <p:cNvGraphicFramePr>
            <a:graphicFrameLocks/>
          </p:cNvGraphicFramePr>
          <p:nvPr>
            <p:extLst>
              <p:ext uri="{D42A27DB-BD31-4B8C-83A1-F6EECF244321}">
                <p14:modId xmlns:p14="http://schemas.microsoft.com/office/powerpoint/2010/main" val="3243215234"/>
              </p:ext>
            </p:extLst>
          </p:nvPr>
        </p:nvGraphicFramePr>
        <p:xfrm>
          <a:off x="409575" y="2203704"/>
          <a:ext cx="11339514" cy="3383292"/>
        </p:xfrm>
        <a:graphic>
          <a:graphicData uri="http://schemas.openxmlformats.org/drawingml/2006/table">
            <a:tbl>
              <a:tblPr firstRow="1" bandRow="1">
                <a:tableStyleId>{21E4AEA4-8DFA-4A89-87EB-49C32662AFE0}</a:tableStyleId>
              </a:tblPr>
              <a:tblGrid>
                <a:gridCol w="3779838">
                  <a:extLst>
                    <a:ext uri="{9D8B030D-6E8A-4147-A177-3AD203B41FA5}">
                      <a16:colId xmlns:a16="http://schemas.microsoft.com/office/drawing/2014/main" val="20000"/>
                    </a:ext>
                  </a:extLst>
                </a:gridCol>
                <a:gridCol w="3779838">
                  <a:extLst>
                    <a:ext uri="{9D8B030D-6E8A-4147-A177-3AD203B41FA5}">
                      <a16:colId xmlns:a16="http://schemas.microsoft.com/office/drawing/2014/main" val="20001"/>
                    </a:ext>
                  </a:extLst>
                </a:gridCol>
                <a:gridCol w="3779838">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ko-KR" altLang="en-US" sz="2000" b="0" i="0" u="none" strike="noStrike" cap="none" normalizeH="0" baseline="0" dirty="0">
                          <a:ln>
                            <a:noFill/>
                          </a:ln>
                          <a:solidFill>
                            <a:srgbClr val="000000"/>
                          </a:solidFill>
                          <a:effectLst/>
                          <a:latin typeface="+mn-lt"/>
                          <a:ea typeface="+mn-ea"/>
                          <a:cs typeface="+mn-cs"/>
                        </a:rPr>
                        <a:t>사건</a:t>
                      </a:r>
                      <a:endParaRPr kumimoji="0" lang="de-DE" sz="2000" b="0" i="0" u="none" strike="noStrike" cap="none" normalizeH="0" baseline="0" dirty="0">
                        <a:ln>
                          <a:noFill/>
                        </a:ln>
                        <a:solidFill>
                          <a:srgbClr val="000000"/>
                        </a:solidFill>
                        <a:effectLst/>
                        <a:latin typeface="+mn-lt"/>
                        <a:ea typeface="+mn-ea"/>
                        <a:cs typeface="+mn-cs"/>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ko-KR" altLang="en-US" sz="2000" b="0" i="0" u="none" strike="noStrike" cap="none" normalizeH="0" baseline="0">
                          <a:ln>
                            <a:noFill/>
                          </a:ln>
                          <a:solidFill>
                            <a:srgbClr val="000000"/>
                          </a:solidFill>
                          <a:effectLst/>
                          <a:latin typeface="+mn-lt"/>
                          <a:ea typeface="+mn-ea"/>
                          <a:cs typeface="+mn-cs"/>
                        </a:rPr>
                        <a:t>정신증 동안 해석</a:t>
                      </a:r>
                      <a:endParaRPr kumimoji="0" lang="de-DE" sz="2000" b="0" i="0" u="none" strike="noStrike" cap="none" normalizeH="0" baseline="0">
                        <a:ln>
                          <a:noFill/>
                        </a:ln>
                        <a:solidFill>
                          <a:srgbClr val="000000"/>
                        </a:solidFill>
                        <a:effectLst/>
                        <a:latin typeface="+mn-lt"/>
                        <a:ea typeface="+mn-ea"/>
                        <a:cs typeface="+mn-cs"/>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ko-KR" altLang="en-US" sz="2000" b="0" i="0" u="none" strike="noStrike" cap="none" normalizeH="0" baseline="0">
                          <a:ln>
                            <a:noFill/>
                          </a:ln>
                          <a:solidFill>
                            <a:srgbClr val="000000"/>
                          </a:solidFill>
                          <a:effectLst/>
                          <a:latin typeface="+mn-lt"/>
                          <a:ea typeface="+mn-ea"/>
                          <a:cs typeface="+mn-cs"/>
                        </a:rPr>
                        <a:t>실제로 일어난 것</a:t>
                      </a:r>
                      <a:endParaRPr kumimoji="0" lang="de-DE" sz="2000" b="0" i="0" u="none" strike="noStrike" cap="none" normalizeH="0" baseline="0">
                        <a:ln>
                          <a:noFill/>
                        </a:ln>
                        <a:solidFill>
                          <a:srgbClr val="000000"/>
                        </a:solidFill>
                        <a:effectLst/>
                        <a:latin typeface="+mn-lt"/>
                        <a:ea typeface="+mn-ea"/>
                        <a:cs typeface="+mn-cs"/>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9144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ko-KR" altLang="en-US" sz="2000" b="0" i="0" u="none" strike="noStrike" cap="none" normalizeH="0" baseline="0" dirty="0">
                          <a:ln>
                            <a:noFill/>
                          </a:ln>
                          <a:solidFill>
                            <a:srgbClr val="333333"/>
                          </a:solidFill>
                          <a:effectLst/>
                          <a:latin typeface="+mn-lt"/>
                          <a:ea typeface="+mn-ea"/>
                          <a:cs typeface="+mn-cs"/>
                        </a:rPr>
                        <a:t>당신의 퇴원날짜가 앞당겨졌다</a:t>
                      </a:r>
                      <a:r>
                        <a:rPr kumimoji="0" lang="en-US" altLang="ko-KR" sz="2000" b="0" i="0" u="none" strike="noStrike" cap="none" normalizeH="0" baseline="0" dirty="0">
                          <a:ln>
                            <a:noFill/>
                          </a:ln>
                          <a:solidFill>
                            <a:srgbClr val="333333"/>
                          </a:solidFill>
                          <a:effectLst/>
                          <a:latin typeface="+mn-lt"/>
                          <a:ea typeface="+mn-ea"/>
                          <a:cs typeface="+mn-cs"/>
                        </a:rPr>
                        <a:t>.</a:t>
                      </a:r>
                      <a:endParaRPr kumimoji="0" lang="de-DE" sz="2000" b="0" i="0" u="none" strike="noStrike" cap="none" normalizeH="0" baseline="0" dirty="0">
                        <a:ln>
                          <a:noFill/>
                        </a:ln>
                        <a:solidFill>
                          <a:srgbClr val="333333"/>
                        </a:solidFill>
                        <a:effectLst/>
                        <a:latin typeface="+mn-lt"/>
                        <a:ea typeface="+mn-ea"/>
                        <a:cs typeface="+mn-cs"/>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ko-KR" altLang="en-US" sz="2000" b="0" i="0" u="none" strike="noStrike" cap="none" normalizeH="0" baseline="0" dirty="0">
                          <a:ln>
                            <a:noFill/>
                          </a:ln>
                          <a:solidFill>
                            <a:srgbClr val="333333"/>
                          </a:solidFill>
                          <a:effectLst/>
                          <a:latin typeface="+mn-lt"/>
                          <a:ea typeface="+mn-ea"/>
                          <a:cs typeface="+mn-cs"/>
                        </a:rPr>
                        <a:t>당신은 의사가 포기했기 때문이라고 확신한다</a:t>
                      </a:r>
                      <a:r>
                        <a:rPr kumimoji="0" lang="en-US" altLang="ko-KR" sz="2000" b="0" i="0" u="none" strike="noStrike" cap="none" normalizeH="0" baseline="0" dirty="0">
                          <a:ln>
                            <a:noFill/>
                          </a:ln>
                          <a:solidFill>
                            <a:srgbClr val="333333"/>
                          </a:solidFill>
                          <a:effectLst/>
                          <a:latin typeface="+mn-lt"/>
                          <a:ea typeface="+mn-ea"/>
                          <a:cs typeface="+mn-cs"/>
                        </a:rPr>
                        <a:t>.</a:t>
                      </a:r>
                      <a:endParaRPr kumimoji="0" lang="de-DE" sz="2000" b="0" i="0" u="none" strike="noStrike" cap="none" normalizeH="0" baseline="0" dirty="0">
                        <a:ln>
                          <a:noFill/>
                        </a:ln>
                        <a:solidFill>
                          <a:srgbClr val="333333"/>
                        </a:solidFill>
                        <a:effectLst/>
                        <a:latin typeface="+mn-lt"/>
                        <a:ea typeface="+mn-ea"/>
                        <a:cs typeface="+mn-cs"/>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ko-KR" altLang="en-US" sz="2000" b="0" i="0" u="none" strike="noStrike" cap="none" normalizeH="0" baseline="0">
                          <a:ln>
                            <a:noFill/>
                          </a:ln>
                          <a:solidFill>
                            <a:srgbClr val="333333"/>
                          </a:solidFill>
                          <a:effectLst/>
                          <a:latin typeface="+mn-lt"/>
                          <a:ea typeface="+mn-ea"/>
                          <a:cs typeface="+mn-cs"/>
                        </a:rPr>
                        <a:t>예기치 않게</a:t>
                      </a:r>
                      <a:r>
                        <a:rPr kumimoji="0" lang="en-US" altLang="ko-KR" sz="2000" b="0" i="0" u="none" strike="noStrike" cap="none" normalizeH="0" baseline="0">
                          <a:ln>
                            <a:noFill/>
                          </a:ln>
                          <a:solidFill>
                            <a:srgbClr val="333333"/>
                          </a:solidFill>
                          <a:effectLst/>
                          <a:latin typeface="+mn-lt"/>
                          <a:ea typeface="+mn-ea"/>
                          <a:cs typeface="+mn-cs"/>
                        </a:rPr>
                        <a:t>, </a:t>
                      </a:r>
                      <a:r>
                        <a:rPr kumimoji="0" lang="ko-KR" altLang="en-US" sz="2000" b="0" i="0" u="none" strike="noStrike" cap="none" normalizeH="0" baseline="0">
                          <a:ln>
                            <a:noFill/>
                          </a:ln>
                          <a:solidFill>
                            <a:srgbClr val="333333"/>
                          </a:solidFill>
                          <a:effectLst/>
                          <a:latin typeface="+mn-lt"/>
                          <a:ea typeface="+mn-ea"/>
                          <a:cs typeface="+mn-cs"/>
                        </a:rPr>
                        <a:t>비어있는 침상 하나가 숙박설비가 되었다</a:t>
                      </a:r>
                      <a:r>
                        <a:rPr kumimoji="0" lang="en-US" altLang="ko-KR" sz="2000" b="0" i="0" u="none" strike="noStrike" cap="none" normalizeH="0" baseline="0">
                          <a:ln>
                            <a:noFill/>
                          </a:ln>
                          <a:solidFill>
                            <a:srgbClr val="333333"/>
                          </a:solidFill>
                          <a:effectLst/>
                          <a:latin typeface="+mn-lt"/>
                          <a:ea typeface="+mn-ea"/>
                          <a:cs typeface="+mn-cs"/>
                        </a:rPr>
                        <a:t>.</a:t>
                      </a:r>
                      <a:endParaRPr kumimoji="0" lang="de-DE" sz="2000" b="0" i="0" u="none" strike="noStrike" cap="none" normalizeH="0" baseline="0" dirty="0">
                        <a:ln>
                          <a:noFill/>
                        </a:ln>
                        <a:solidFill>
                          <a:srgbClr val="333333"/>
                        </a:solidFill>
                        <a:effectLst/>
                        <a:latin typeface="+mn-lt"/>
                        <a:ea typeface="+mn-ea"/>
                        <a:cs typeface="+mn-cs"/>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ko-KR" altLang="en-US" sz="2000" b="0" i="0" u="none" strike="noStrike" cap="none" normalizeH="0" baseline="0">
                          <a:ln>
                            <a:noFill/>
                          </a:ln>
                          <a:solidFill>
                            <a:srgbClr val="333333"/>
                          </a:solidFill>
                          <a:effectLst/>
                          <a:latin typeface="+mn-lt"/>
                          <a:ea typeface="+mn-ea"/>
                          <a:cs typeface="+mn-cs"/>
                        </a:rPr>
                        <a:t>“당신은 무가치해”라는 생각이 머리를 치고 있다</a:t>
                      </a:r>
                      <a:r>
                        <a:rPr kumimoji="0" lang="en-US" altLang="ko-KR" sz="2000" b="0" i="0" u="none" strike="noStrike" cap="none" normalizeH="0" baseline="0">
                          <a:ln>
                            <a:noFill/>
                          </a:ln>
                          <a:solidFill>
                            <a:srgbClr val="333333"/>
                          </a:solidFill>
                          <a:effectLst/>
                          <a:latin typeface="+mn-lt"/>
                          <a:ea typeface="+mn-ea"/>
                          <a:cs typeface="+mn-cs"/>
                        </a:rPr>
                        <a:t>. </a:t>
                      </a:r>
                      <a:endParaRPr kumimoji="0" lang="de-DE" sz="2000" b="0" i="0" u="none" strike="noStrike" cap="none" normalizeH="0" baseline="0" dirty="0">
                        <a:ln>
                          <a:noFill/>
                        </a:ln>
                        <a:solidFill>
                          <a:srgbClr val="333333"/>
                        </a:solidFill>
                        <a:effectLst/>
                        <a:latin typeface="+mn-lt"/>
                        <a:ea typeface="+mn-ea"/>
                        <a:cs typeface="+mn-cs"/>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ko-KR" altLang="en-US" sz="2000" b="0" i="0" u="none" strike="noStrike" cap="none" normalizeH="0" baseline="0" dirty="0">
                          <a:ln>
                            <a:noFill/>
                          </a:ln>
                          <a:solidFill>
                            <a:srgbClr val="333333"/>
                          </a:solidFill>
                          <a:effectLst/>
                          <a:latin typeface="+mn-lt"/>
                          <a:ea typeface="+mn-ea"/>
                          <a:cs typeface="+mn-cs"/>
                        </a:rPr>
                        <a:t>당신은 이것이 지붕에 있는 휴대폰 안테나에 의한 것이라고 확신한다</a:t>
                      </a:r>
                      <a:r>
                        <a:rPr kumimoji="0" lang="en-US" altLang="ko-KR" sz="2000" b="0" i="0" u="none" strike="noStrike" cap="none" normalizeH="0" baseline="0" dirty="0">
                          <a:ln>
                            <a:noFill/>
                          </a:ln>
                          <a:solidFill>
                            <a:srgbClr val="333333"/>
                          </a:solidFill>
                          <a:effectLst/>
                          <a:latin typeface="+mn-lt"/>
                          <a:ea typeface="+mn-ea"/>
                          <a:cs typeface="+mn-cs"/>
                        </a:rPr>
                        <a:t>. </a:t>
                      </a:r>
                      <a:endParaRPr kumimoji="0" lang="de-DE" sz="2000" b="0" i="0" u="none" strike="noStrike" cap="none" normalizeH="0" baseline="0" dirty="0">
                        <a:ln>
                          <a:noFill/>
                        </a:ln>
                        <a:solidFill>
                          <a:srgbClr val="333333"/>
                        </a:solidFill>
                        <a:effectLst/>
                        <a:latin typeface="+mn-lt"/>
                        <a:ea typeface="+mn-ea"/>
                        <a:cs typeface="+mn-cs"/>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ko-KR" altLang="en-US" sz="2000" b="0" i="0" u="none" strike="noStrike" cap="none" normalizeH="0" baseline="0">
                          <a:ln>
                            <a:noFill/>
                          </a:ln>
                          <a:solidFill>
                            <a:srgbClr val="333333"/>
                          </a:solidFill>
                          <a:effectLst/>
                          <a:latin typeface="+mn-lt"/>
                          <a:ea typeface="+mn-ea"/>
                          <a:cs typeface="+mn-cs"/>
                        </a:rPr>
                        <a:t>대부분의 사람들은 때때로 자기굴욕적인 생각을 경험한다</a:t>
                      </a:r>
                      <a:r>
                        <a:rPr kumimoji="0" lang="en-US" altLang="ko-KR" sz="2000" b="0" i="0" u="none" strike="noStrike" cap="none" normalizeH="0" baseline="0">
                          <a:ln>
                            <a:noFill/>
                          </a:ln>
                          <a:solidFill>
                            <a:srgbClr val="333333"/>
                          </a:solidFill>
                          <a:effectLst/>
                          <a:latin typeface="+mn-lt"/>
                          <a:ea typeface="+mn-ea"/>
                          <a:cs typeface="+mn-cs"/>
                        </a:rPr>
                        <a:t>.</a:t>
                      </a:r>
                      <a:endParaRPr kumimoji="0" lang="de-DE" sz="2000" b="0" i="0" u="none" strike="noStrike" cap="none" normalizeH="0" baseline="0" dirty="0">
                        <a:ln>
                          <a:noFill/>
                        </a:ln>
                        <a:solidFill>
                          <a:srgbClr val="333333"/>
                        </a:solidFill>
                        <a:effectLst/>
                        <a:latin typeface="+mn-lt"/>
                        <a:ea typeface="+mn-ea"/>
                        <a:cs typeface="+mn-cs"/>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ko-KR" altLang="en-US" sz="2000" b="0" i="0" u="none" strike="noStrike" cap="none" normalizeH="0" baseline="0">
                          <a:ln>
                            <a:noFill/>
                          </a:ln>
                          <a:solidFill>
                            <a:srgbClr val="333333"/>
                          </a:solidFill>
                          <a:effectLst/>
                          <a:latin typeface="+mn-lt"/>
                          <a:ea typeface="+mn-ea"/>
                          <a:cs typeface="+mn-cs"/>
                        </a:rPr>
                        <a:t>치료자는 당신이 지금 막 습관적으로 하려고 한다는 말을 한다</a:t>
                      </a:r>
                      <a:r>
                        <a:rPr kumimoji="0" lang="en-US" altLang="ko-KR" sz="2000" b="0" i="0" u="none" strike="noStrike" cap="none" normalizeH="0" baseline="0">
                          <a:ln>
                            <a:noFill/>
                          </a:ln>
                          <a:solidFill>
                            <a:srgbClr val="333333"/>
                          </a:solidFill>
                          <a:effectLst/>
                          <a:latin typeface="+mn-lt"/>
                          <a:ea typeface="+mn-ea"/>
                          <a:cs typeface="+mn-cs"/>
                        </a:rPr>
                        <a:t>.</a:t>
                      </a:r>
                      <a:endParaRPr kumimoji="0" lang="de-DE" sz="2000" b="0" i="0" u="none" strike="noStrike" cap="none" normalizeH="0" baseline="0" dirty="0">
                        <a:ln>
                          <a:noFill/>
                        </a:ln>
                        <a:solidFill>
                          <a:srgbClr val="333333"/>
                        </a:solidFill>
                        <a:effectLst/>
                        <a:latin typeface="+mn-lt"/>
                        <a:ea typeface="+mn-ea"/>
                        <a:cs typeface="+mn-cs"/>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ko-KR" altLang="en-US" sz="2000" b="0" i="0" u="none" strike="noStrike" cap="none" normalizeH="0" baseline="0" dirty="0">
                          <a:ln>
                            <a:noFill/>
                          </a:ln>
                          <a:solidFill>
                            <a:srgbClr val="333333"/>
                          </a:solidFill>
                          <a:effectLst/>
                          <a:latin typeface="+mn-lt"/>
                          <a:ea typeface="+mn-ea"/>
                          <a:cs typeface="+mn-cs"/>
                        </a:rPr>
                        <a:t>치료자는 당신의 생각을 읽을 수 있다</a:t>
                      </a:r>
                      <a:r>
                        <a:rPr kumimoji="0" lang="en-US" altLang="ko-KR" sz="2000" b="0" i="0" u="none" strike="noStrike" cap="none" normalizeH="0" baseline="0" dirty="0">
                          <a:ln>
                            <a:noFill/>
                          </a:ln>
                          <a:solidFill>
                            <a:srgbClr val="333333"/>
                          </a:solidFill>
                          <a:effectLst/>
                          <a:latin typeface="+mn-lt"/>
                          <a:ea typeface="+mn-ea"/>
                          <a:cs typeface="+mn-cs"/>
                        </a:rPr>
                        <a:t>.</a:t>
                      </a:r>
                      <a:endParaRPr kumimoji="0" lang="de-DE" sz="2000" b="0" i="0" u="none" strike="noStrike" cap="none" normalizeH="0" baseline="0" dirty="0">
                        <a:ln>
                          <a:noFill/>
                        </a:ln>
                        <a:solidFill>
                          <a:srgbClr val="333333"/>
                        </a:solidFill>
                        <a:effectLst/>
                        <a:latin typeface="+mn-lt"/>
                        <a:ea typeface="+mn-ea"/>
                        <a:cs typeface="+mn-cs"/>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ko-KR" altLang="en-US" sz="2000" b="0" i="0" u="none" strike="noStrike" cap="none" normalizeH="0" baseline="0" dirty="0">
                          <a:ln>
                            <a:noFill/>
                          </a:ln>
                          <a:solidFill>
                            <a:srgbClr val="333333"/>
                          </a:solidFill>
                          <a:effectLst/>
                          <a:latin typeface="+mn-lt"/>
                          <a:ea typeface="+mn-ea"/>
                          <a:cs typeface="+mn-cs"/>
                        </a:rPr>
                        <a:t>그 단어는 상황에 따라 사용될 수 있었다</a:t>
                      </a:r>
                      <a:r>
                        <a:rPr kumimoji="0" lang="en-US" altLang="ko-KR" sz="2000" b="0" i="0" u="none" strike="noStrike" cap="none" normalizeH="0" baseline="0" dirty="0">
                          <a:ln>
                            <a:noFill/>
                          </a:ln>
                          <a:solidFill>
                            <a:srgbClr val="333333"/>
                          </a:solidFill>
                          <a:effectLst/>
                          <a:latin typeface="+mn-lt"/>
                          <a:ea typeface="+mn-ea"/>
                          <a:cs typeface="+mn-cs"/>
                        </a:rPr>
                        <a:t>.</a:t>
                      </a:r>
                      <a:endParaRPr kumimoji="0" lang="de-DE" sz="2000" b="0" i="0" u="none" strike="noStrike" cap="none" normalizeH="0" baseline="0" dirty="0">
                        <a:ln>
                          <a:noFill/>
                        </a:ln>
                        <a:solidFill>
                          <a:srgbClr val="333333"/>
                        </a:solidFill>
                        <a:effectLst/>
                        <a:latin typeface="+mn-lt"/>
                        <a:ea typeface="+mn-ea"/>
                        <a:cs typeface="+mn-cs"/>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5" name="Footer Placeholder 4"/>
          <p:cNvSpPr>
            <a:spLocks noGrp="1"/>
          </p:cNvSpPr>
          <p:nvPr>
            <p:ph type="ftr" sz="quarter" idx="11"/>
          </p:nvPr>
        </p:nvSpPr>
        <p:spPr/>
        <p:txBody>
          <a:bodyPr/>
          <a:lstStyle/>
          <a:p>
            <a:pPr>
              <a:defRPr/>
            </a:pPr>
            <a:r>
              <a:rPr lang="ko-KR" altLang="en-US"/>
              <a:t>훈련 모듈 </a:t>
            </a:r>
            <a:r>
              <a:rPr lang="en-US" altLang="ko-KR"/>
              <a:t>7 – </a:t>
            </a:r>
            <a:r>
              <a:rPr lang="ko-KR" altLang="en-US"/>
              <a:t>속단하기 </a:t>
            </a:r>
            <a:r>
              <a:rPr lang="en-US" altLang="ko-KR"/>
              <a:t>II</a:t>
            </a:r>
            <a:endParaRPr lang="de-DE" altLang="ko-KR"/>
          </a:p>
        </p:txBody>
      </p:sp>
      <p:sp>
        <p:nvSpPr>
          <p:cNvPr id="6" name="Slide Number Placeholder 5"/>
          <p:cNvSpPr>
            <a:spLocks noGrp="1"/>
          </p:cNvSpPr>
          <p:nvPr>
            <p:ph type="sldNum" sz="quarter" idx="12"/>
          </p:nvPr>
        </p:nvSpPr>
        <p:spPr/>
        <p:txBody>
          <a:bodyPr/>
          <a:lstStyle/>
          <a:p>
            <a:fld id="{1D107B26-C58B-4F39-A909-08EC8D8124B5}" type="slidenum">
              <a:rPr lang="ko-KR" altLang="de-DE" smtClean="0"/>
              <a:pPr/>
              <a:t>19</a:t>
            </a:fld>
            <a:endParaRPr lang="de-DE" altLang="ko-K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ko-KR" altLang="en-US" sz="3600" dirty="0">
                <a:solidFill>
                  <a:srgbClr val="004992"/>
                </a:solidFill>
                <a:latin typeface="+mn-lt"/>
                <a:ea typeface="+mn-ea"/>
                <a:cs typeface="+mn-cs"/>
              </a:rPr>
              <a:t>예</a:t>
            </a:r>
            <a:endParaRPr lang="en-US" sz="3600" dirty="0">
              <a:solidFill>
                <a:srgbClr val="004992"/>
              </a:solidFill>
              <a:latin typeface="+mn-lt"/>
              <a:ea typeface="+mn-ea"/>
              <a:cs typeface="+mn-cs"/>
            </a:endParaRPr>
          </a:p>
        </p:txBody>
      </p:sp>
      <p:sp>
        <p:nvSpPr>
          <p:cNvPr id="3" name="Content Placeholder 2"/>
          <p:cNvSpPr>
            <a:spLocks noGrp="1"/>
          </p:cNvSpPr>
          <p:nvPr>
            <p:ph idx="1"/>
          </p:nvPr>
        </p:nvSpPr>
        <p:spPr/>
        <p:txBody>
          <a:bodyPr/>
          <a:lstStyle/>
          <a:p>
            <a:pPr marL="342900" lvl="0" indent="-342900" defTabSz="914400" fontAlgn="base">
              <a:buClr>
                <a:srgbClr val="333333"/>
              </a:buClr>
              <a:buFont typeface="WingDings"/>
              <a:buChar char=""/>
            </a:pPr>
            <a:r>
              <a:rPr lang="ko-KR" altLang="en-US" sz="2400">
                <a:solidFill>
                  <a:srgbClr val="333333"/>
                </a:solidFill>
              </a:rPr>
              <a:t>다음의 예에서 당신은 다른 그림들을 보게 될 것입니다</a:t>
            </a:r>
            <a:r>
              <a:rPr lang="en-US" altLang="ko-KR" sz="2400" dirty="0">
                <a:solidFill>
                  <a:srgbClr val="333333"/>
                </a:solidFill>
              </a:rPr>
              <a:t>. </a:t>
            </a:r>
            <a:r>
              <a:rPr lang="ko-KR" altLang="en-US" sz="2400" dirty="0">
                <a:solidFill>
                  <a:srgbClr val="333333"/>
                </a:solidFill>
              </a:rPr>
              <a:t>각 그림에 대해 정확한 제목을 </a:t>
            </a:r>
            <a:r>
              <a:rPr lang="ko-KR" altLang="en-US" sz="2400">
                <a:solidFill>
                  <a:srgbClr val="333333"/>
                </a:solidFill>
              </a:rPr>
              <a:t>붙여보고 </a:t>
            </a:r>
            <a:r>
              <a:rPr lang="en-US" altLang="ko-KR" sz="2400">
                <a:solidFill>
                  <a:srgbClr val="333333"/>
                </a:solidFill>
              </a:rPr>
              <a:t>“</a:t>
            </a:r>
            <a:r>
              <a:rPr lang="ko-KR" altLang="en-US" sz="2400">
                <a:solidFill>
                  <a:srgbClr val="333333"/>
                </a:solidFill>
              </a:rPr>
              <a:t>잘못된 것들</a:t>
            </a:r>
            <a:r>
              <a:rPr lang="en-US" altLang="ko-KR" sz="2400">
                <a:solidFill>
                  <a:srgbClr val="333333"/>
                </a:solidFill>
              </a:rPr>
              <a:t>”</a:t>
            </a:r>
            <a:r>
              <a:rPr lang="ko-KR" altLang="en-US" sz="2400">
                <a:solidFill>
                  <a:srgbClr val="333333"/>
                </a:solidFill>
              </a:rPr>
              <a:t>을 </a:t>
            </a:r>
            <a:r>
              <a:rPr lang="ko-KR" altLang="en-US" sz="2400" dirty="0">
                <a:solidFill>
                  <a:srgbClr val="333333"/>
                </a:solidFill>
              </a:rPr>
              <a:t>제외시키세요</a:t>
            </a:r>
            <a:r>
              <a:rPr lang="en-US" altLang="ko-KR" sz="2400" dirty="0">
                <a:solidFill>
                  <a:srgbClr val="333333"/>
                </a:solidFill>
              </a:rPr>
              <a:t>.</a:t>
            </a:r>
          </a:p>
          <a:p>
            <a:pPr marL="342900" lvl="0" indent="-342900" defTabSz="914400" fontAlgn="base">
              <a:buClr>
                <a:srgbClr val="333333"/>
              </a:buClr>
              <a:buFont typeface="WingDings"/>
              <a:buChar char=""/>
            </a:pPr>
            <a:endParaRPr lang="en-US" sz="2400" dirty="0"/>
          </a:p>
        </p:txBody>
      </p:sp>
      <p:sp>
        <p:nvSpPr>
          <p:cNvPr id="6" name="Footer Placeholder 5"/>
          <p:cNvSpPr>
            <a:spLocks noGrp="1"/>
          </p:cNvSpPr>
          <p:nvPr>
            <p:ph type="ftr" sz="quarter" idx="11"/>
          </p:nvPr>
        </p:nvSpPr>
        <p:spPr/>
        <p:txBody>
          <a:bodyPr/>
          <a:lstStyle/>
          <a:p>
            <a:pPr>
              <a:defRPr/>
            </a:pPr>
            <a:r>
              <a:rPr lang="ko-KR" altLang="en-US"/>
              <a:t>훈련 모듈 </a:t>
            </a:r>
            <a:r>
              <a:rPr lang="en-US" altLang="ko-KR"/>
              <a:t>7 – </a:t>
            </a:r>
            <a:r>
              <a:rPr lang="ko-KR" altLang="en-US"/>
              <a:t>속단하기 </a:t>
            </a:r>
            <a:r>
              <a:rPr lang="en-US" altLang="ko-KR"/>
              <a:t>II</a:t>
            </a:r>
            <a:endParaRPr lang="de-DE" altLang="ko-KR"/>
          </a:p>
        </p:txBody>
      </p:sp>
      <p:sp>
        <p:nvSpPr>
          <p:cNvPr id="7" name="Slide Number Placeholder 6"/>
          <p:cNvSpPr>
            <a:spLocks noGrp="1"/>
          </p:cNvSpPr>
          <p:nvPr>
            <p:ph type="sldNum" sz="quarter" idx="12"/>
          </p:nvPr>
        </p:nvSpPr>
        <p:spPr/>
        <p:txBody>
          <a:bodyPr/>
          <a:lstStyle/>
          <a:p>
            <a:fld id="{A44471A7-275E-49BA-B76F-2B101344F8CD}" type="slidenum">
              <a:rPr lang="ko-KR" altLang="de-DE" smtClean="0"/>
              <a:pPr/>
              <a:t>20</a:t>
            </a:fld>
            <a:endParaRPr lang="de-DE" altLang="ko-K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ko-KR" altLang="en-US" sz="3600" dirty="0">
                <a:solidFill>
                  <a:srgbClr val="004992"/>
                </a:solidFill>
                <a:latin typeface="+mn-lt"/>
                <a:ea typeface="+mn-ea"/>
                <a:cs typeface="+mn-cs"/>
              </a:rPr>
              <a:t>예</a:t>
            </a:r>
            <a:endParaRPr lang="en-US" sz="3600" dirty="0">
              <a:solidFill>
                <a:srgbClr val="004992"/>
              </a:solidFill>
              <a:latin typeface="+mn-lt"/>
              <a:ea typeface="+mn-ea"/>
              <a:cs typeface="+mn-cs"/>
            </a:endParaRPr>
          </a:p>
        </p:txBody>
      </p:sp>
      <p:sp>
        <p:nvSpPr>
          <p:cNvPr id="3" name="Content Placeholder 2"/>
          <p:cNvSpPr>
            <a:spLocks noGrp="1"/>
          </p:cNvSpPr>
          <p:nvPr>
            <p:ph idx="1"/>
          </p:nvPr>
        </p:nvSpPr>
        <p:spPr/>
        <p:txBody>
          <a:bodyPr/>
          <a:lstStyle/>
          <a:p>
            <a:pPr marL="342900" lvl="0" indent="-342900" defTabSz="914400" fontAlgn="base">
              <a:buClr>
                <a:srgbClr val="333333"/>
              </a:buClr>
              <a:buFont typeface="WingDings"/>
              <a:buChar char=""/>
            </a:pPr>
            <a:r>
              <a:rPr lang="ko-KR" altLang="en-US" sz="2400">
                <a:solidFill>
                  <a:srgbClr val="333333"/>
                </a:solidFill>
              </a:rPr>
              <a:t>다음의 예에서 당신은 다른 그림들을 보게 될 것입니다</a:t>
            </a:r>
            <a:r>
              <a:rPr lang="en-US" altLang="ko-KR" sz="2400" dirty="0">
                <a:solidFill>
                  <a:srgbClr val="333333"/>
                </a:solidFill>
              </a:rPr>
              <a:t>. </a:t>
            </a:r>
            <a:r>
              <a:rPr lang="ko-KR" altLang="en-US" sz="2400" dirty="0">
                <a:solidFill>
                  <a:srgbClr val="333333"/>
                </a:solidFill>
              </a:rPr>
              <a:t>각 그림에 대해 정확한 제목을 </a:t>
            </a:r>
            <a:r>
              <a:rPr lang="ko-KR" altLang="en-US" sz="2400">
                <a:solidFill>
                  <a:srgbClr val="333333"/>
                </a:solidFill>
              </a:rPr>
              <a:t>붙여보고 </a:t>
            </a:r>
            <a:r>
              <a:rPr lang="en-US" altLang="ko-KR" sz="2400">
                <a:solidFill>
                  <a:srgbClr val="333333"/>
                </a:solidFill>
              </a:rPr>
              <a:t>“</a:t>
            </a:r>
            <a:r>
              <a:rPr lang="ko-KR" altLang="en-US" sz="2400">
                <a:solidFill>
                  <a:srgbClr val="333333"/>
                </a:solidFill>
              </a:rPr>
              <a:t>잘못된 것들</a:t>
            </a:r>
            <a:r>
              <a:rPr lang="en-US" altLang="ko-KR" sz="2400">
                <a:solidFill>
                  <a:srgbClr val="333333"/>
                </a:solidFill>
              </a:rPr>
              <a:t>”</a:t>
            </a:r>
            <a:r>
              <a:rPr lang="ko-KR" altLang="en-US" sz="2400">
                <a:solidFill>
                  <a:srgbClr val="333333"/>
                </a:solidFill>
              </a:rPr>
              <a:t>을 </a:t>
            </a:r>
            <a:r>
              <a:rPr lang="ko-KR" altLang="en-US" sz="2400" dirty="0">
                <a:solidFill>
                  <a:srgbClr val="333333"/>
                </a:solidFill>
              </a:rPr>
              <a:t>제외시키세요</a:t>
            </a:r>
            <a:r>
              <a:rPr lang="en-US" altLang="ko-KR" sz="2400" dirty="0">
                <a:solidFill>
                  <a:srgbClr val="333333"/>
                </a:solidFill>
              </a:rPr>
              <a:t>.</a:t>
            </a:r>
          </a:p>
          <a:p>
            <a:pPr marL="342900" lvl="0" indent="-342900" defTabSz="914400" fontAlgn="base">
              <a:buClr>
                <a:srgbClr val="000000"/>
              </a:buClr>
              <a:buFont typeface="WingDings"/>
              <a:buChar char=""/>
            </a:pPr>
            <a:r>
              <a:rPr lang="ko-KR" altLang="en-US" sz="2400" dirty="0">
                <a:solidFill>
                  <a:srgbClr val="333333"/>
                </a:solidFill>
              </a:rPr>
              <a:t>해석의 각각에 대해 </a:t>
            </a:r>
            <a:r>
              <a:rPr lang="ko-KR" altLang="en-US" sz="2400" i="1" dirty="0">
                <a:solidFill>
                  <a:srgbClr val="004992"/>
                </a:solidFill>
              </a:rPr>
              <a:t>찬반양론</a:t>
            </a:r>
            <a:r>
              <a:rPr lang="ko-KR" altLang="en-US" sz="2400" dirty="0">
                <a:solidFill>
                  <a:srgbClr val="333333"/>
                </a:solidFill>
              </a:rPr>
              <a:t>을 토론해보세요</a:t>
            </a:r>
            <a:r>
              <a:rPr lang="en-US" altLang="ko-KR" sz="2400" dirty="0">
                <a:solidFill>
                  <a:srgbClr val="333333"/>
                </a:solidFill>
              </a:rPr>
              <a:t>.</a:t>
            </a:r>
          </a:p>
          <a:p>
            <a:pPr marL="342900" lvl="0" indent="-342900" defTabSz="914400" fontAlgn="base">
              <a:buClr>
                <a:srgbClr val="333333"/>
              </a:buClr>
              <a:buFont typeface="WingDings"/>
              <a:buChar char=""/>
            </a:pPr>
            <a:endParaRPr lang="en-US" sz="2400" dirty="0"/>
          </a:p>
        </p:txBody>
      </p:sp>
      <p:sp>
        <p:nvSpPr>
          <p:cNvPr id="6" name="Footer Placeholder 5"/>
          <p:cNvSpPr>
            <a:spLocks noGrp="1"/>
          </p:cNvSpPr>
          <p:nvPr>
            <p:ph type="ftr" sz="quarter" idx="11"/>
          </p:nvPr>
        </p:nvSpPr>
        <p:spPr/>
        <p:txBody>
          <a:bodyPr/>
          <a:lstStyle/>
          <a:p>
            <a:pPr>
              <a:defRPr/>
            </a:pPr>
            <a:r>
              <a:rPr lang="ko-KR" altLang="en-US"/>
              <a:t>훈련 모듈 </a:t>
            </a:r>
            <a:r>
              <a:rPr lang="en-US" altLang="ko-KR"/>
              <a:t>7 – </a:t>
            </a:r>
            <a:r>
              <a:rPr lang="ko-KR" altLang="en-US"/>
              <a:t>속단하기 </a:t>
            </a:r>
            <a:r>
              <a:rPr lang="en-US" altLang="ko-KR"/>
              <a:t>II</a:t>
            </a:r>
            <a:endParaRPr lang="de-DE" altLang="ko-KR"/>
          </a:p>
        </p:txBody>
      </p:sp>
      <p:sp>
        <p:nvSpPr>
          <p:cNvPr id="7" name="Slide Number Placeholder 6"/>
          <p:cNvSpPr>
            <a:spLocks noGrp="1"/>
          </p:cNvSpPr>
          <p:nvPr>
            <p:ph type="sldNum" sz="quarter" idx="12"/>
          </p:nvPr>
        </p:nvSpPr>
        <p:spPr/>
        <p:txBody>
          <a:bodyPr/>
          <a:lstStyle/>
          <a:p>
            <a:fld id="{A44471A7-275E-49BA-B76F-2B101344F8CD}" type="slidenum">
              <a:rPr lang="ko-KR" altLang="de-DE" smtClean="0"/>
              <a:pPr/>
              <a:t>21</a:t>
            </a:fld>
            <a:endParaRPr lang="de-DE" altLang="ko-KR"/>
          </a:p>
        </p:txBody>
      </p:sp>
    </p:spTree>
    <p:extLst>
      <p:ext uri="{BB962C8B-B14F-4D97-AF65-F5344CB8AC3E}">
        <p14:creationId xmlns:p14="http://schemas.microsoft.com/office/powerpoint/2010/main" val="163010556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ko-KR" altLang="en-US" sz="3600" dirty="0">
                <a:solidFill>
                  <a:srgbClr val="004992"/>
                </a:solidFill>
                <a:latin typeface="+mn-lt"/>
                <a:ea typeface="+mn-ea"/>
                <a:cs typeface="+mn-cs"/>
              </a:rPr>
              <a:t>예</a:t>
            </a:r>
            <a:endParaRPr lang="en-US" sz="3600" dirty="0">
              <a:solidFill>
                <a:srgbClr val="004992"/>
              </a:solidFill>
              <a:latin typeface="+mn-lt"/>
              <a:ea typeface="+mn-ea"/>
              <a:cs typeface="+mn-cs"/>
            </a:endParaRPr>
          </a:p>
        </p:txBody>
      </p:sp>
      <p:sp>
        <p:nvSpPr>
          <p:cNvPr id="3" name="Content Placeholder 2"/>
          <p:cNvSpPr>
            <a:spLocks noGrp="1"/>
          </p:cNvSpPr>
          <p:nvPr>
            <p:ph idx="1"/>
          </p:nvPr>
        </p:nvSpPr>
        <p:spPr/>
        <p:txBody>
          <a:bodyPr/>
          <a:lstStyle/>
          <a:p>
            <a:pPr marL="342900" lvl="0" indent="-342900" defTabSz="914400" fontAlgn="base">
              <a:buClr>
                <a:srgbClr val="333333"/>
              </a:buClr>
              <a:buFont typeface="WingDings"/>
              <a:buChar char=""/>
            </a:pPr>
            <a:r>
              <a:rPr lang="ko-KR" altLang="en-US" sz="2400">
                <a:solidFill>
                  <a:srgbClr val="333333"/>
                </a:solidFill>
              </a:rPr>
              <a:t>다음의 예에서 당신은 다른 그림들을 보게 될 것입니다</a:t>
            </a:r>
            <a:r>
              <a:rPr lang="en-US" altLang="ko-KR" sz="2400" dirty="0">
                <a:solidFill>
                  <a:srgbClr val="333333"/>
                </a:solidFill>
              </a:rPr>
              <a:t>. </a:t>
            </a:r>
            <a:r>
              <a:rPr lang="ko-KR" altLang="en-US" sz="2400" dirty="0">
                <a:solidFill>
                  <a:srgbClr val="333333"/>
                </a:solidFill>
              </a:rPr>
              <a:t>각 그림에 대해 정확한 제목을 </a:t>
            </a:r>
            <a:r>
              <a:rPr lang="ko-KR" altLang="en-US" sz="2400">
                <a:solidFill>
                  <a:srgbClr val="333333"/>
                </a:solidFill>
              </a:rPr>
              <a:t>붙여보고 </a:t>
            </a:r>
            <a:r>
              <a:rPr lang="en-US" altLang="ko-KR" sz="2400">
                <a:solidFill>
                  <a:srgbClr val="333333"/>
                </a:solidFill>
              </a:rPr>
              <a:t>“</a:t>
            </a:r>
            <a:r>
              <a:rPr lang="ko-KR" altLang="en-US" sz="2400">
                <a:solidFill>
                  <a:srgbClr val="333333"/>
                </a:solidFill>
              </a:rPr>
              <a:t>잘못된 것들</a:t>
            </a:r>
            <a:r>
              <a:rPr lang="en-US" altLang="ko-KR" sz="2400">
                <a:solidFill>
                  <a:srgbClr val="333333"/>
                </a:solidFill>
              </a:rPr>
              <a:t>”</a:t>
            </a:r>
            <a:r>
              <a:rPr lang="ko-KR" altLang="en-US" sz="2400">
                <a:solidFill>
                  <a:srgbClr val="333333"/>
                </a:solidFill>
              </a:rPr>
              <a:t>을 </a:t>
            </a:r>
            <a:r>
              <a:rPr lang="ko-KR" altLang="en-US" sz="2400" dirty="0">
                <a:solidFill>
                  <a:srgbClr val="333333"/>
                </a:solidFill>
              </a:rPr>
              <a:t>제외시키세요</a:t>
            </a:r>
            <a:r>
              <a:rPr lang="en-US" altLang="ko-KR" sz="2400" dirty="0">
                <a:solidFill>
                  <a:srgbClr val="333333"/>
                </a:solidFill>
              </a:rPr>
              <a:t>.</a:t>
            </a:r>
          </a:p>
          <a:p>
            <a:pPr marL="342900" lvl="0" indent="-342900" defTabSz="914400" fontAlgn="base">
              <a:buClr>
                <a:srgbClr val="000000"/>
              </a:buClr>
              <a:buFont typeface="WingDings"/>
              <a:buChar char=""/>
            </a:pPr>
            <a:r>
              <a:rPr lang="ko-KR" altLang="en-US" sz="2400" dirty="0">
                <a:solidFill>
                  <a:srgbClr val="333333"/>
                </a:solidFill>
              </a:rPr>
              <a:t>해석의 각각에 대해 </a:t>
            </a:r>
            <a:r>
              <a:rPr lang="ko-KR" altLang="en-US" sz="2400" i="1" dirty="0">
                <a:solidFill>
                  <a:srgbClr val="004992"/>
                </a:solidFill>
              </a:rPr>
              <a:t>찬반양론</a:t>
            </a:r>
            <a:r>
              <a:rPr lang="ko-KR" altLang="en-US" sz="2400" dirty="0">
                <a:solidFill>
                  <a:srgbClr val="333333"/>
                </a:solidFill>
              </a:rPr>
              <a:t>을 토론해보세요</a:t>
            </a:r>
            <a:r>
              <a:rPr lang="en-US" altLang="ko-KR" sz="2400" dirty="0">
                <a:solidFill>
                  <a:srgbClr val="333333"/>
                </a:solidFill>
              </a:rPr>
              <a:t>.</a:t>
            </a:r>
          </a:p>
          <a:p>
            <a:pPr marL="342900" lvl="0" indent="-342900" defTabSz="914400" fontAlgn="base">
              <a:buClr>
                <a:srgbClr val="333333"/>
              </a:buClr>
              <a:buFont typeface="WingDings"/>
              <a:buChar char=""/>
            </a:pPr>
            <a:r>
              <a:rPr lang="ko-KR" altLang="en-US" sz="2400" dirty="0">
                <a:solidFill>
                  <a:srgbClr val="333333"/>
                </a:solidFill>
              </a:rPr>
              <a:t>당신의 판단에 대해 확신하는 정도를 또한 말해보세요</a:t>
            </a:r>
            <a:endParaRPr lang="en-US" altLang="ko-KR" sz="2400" dirty="0">
              <a:solidFill>
                <a:srgbClr val="333333"/>
              </a:solidFill>
            </a:endParaRPr>
          </a:p>
          <a:p>
            <a:pPr marL="342900" lvl="0" indent="-342900" defTabSz="914400" fontAlgn="base">
              <a:buClr>
                <a:srgbClr val="333333"/>
              </a:buClr>
              <a:buFont typeface="WingDings"/>
              <a:buChar char=""/>
            </a:pPr>
            <a:endParaRPr lang="en-US" sz="2400" dirty="0"/>
          </a:p>
        </p:txBody>
      </p:sp>
      <p:sp>
        <p:nvSpPr>
          <p:cNvPr id="6" name="Footer Placeholder 5"/>
          <p:cNvSpPr>
            <a:spLocks noGrp="1"/>
          </p:cNvSpPr>
          <p:nvPr>
            <p:ph type="ftr" sz="quarter" idx="11"/>
          </p:nvPr>
        </p:nvSpPr>
        <p:spPr/>
        <p:txBody>
          <a:bodyPr/>
          <a:lstStyle/>
          <a:p>
            <a:pPr>
              <a:defRPr/>
            </a:pPr>
            <a:r>
              <a:rPr lang="ko-KR" altLang="en-US"/>
              <a:t>훈련 모듈 </a:t>
            </a:r>
            <a:r>
              <a:rPr lang="en-US" altLang="ko-KR"/>
              <a:t>7 – </a:t>
            </a:r>
            <a:r>
              <a:rPr lang="ko-KR" altLang="en-US"/>
              <a:t>속단하기 </a:t>
            </a:r>
            <a:r>
              <a:rPr lang="en-US" altLang="ko-KR"/>
              <a:t>II</a:t>
            </a:r>
            <a:endParaRPr lang="de-DE" altLang="ko-KR"/>
          </a:p>
        </p:txBody>
      </p:sp>
      <p:sp>
        <p:nvSpPr>
          <p:cNvPr id="7" name="Slide Number Placeholder 6"/>
          <p:cNvSpPr>
            <a:spLocks noGrp="1"/>
          </p:cNvSpPr>
          <p:nvPr>
            <p:ph type="sldNum" sz="quarter" idx="12"/>
          </p:nvPr>
        </p:nvSpPr>
        <p:spPr/>
        <p:txBody>
          <a:bodyPr/>
          <a:lstStyle/>
          <a:p>
            <a:fld id="{A44471A7-275E-49BA-B76F-2B101344F8CD}" type="slidenum">
              <a:rPr lang="ko-KR" altLang="de-DE" smtClean="0"/>
              <a:pPr/>
              <a:t>22</a:t>
            </a:fld>
            <a:endParaRPr lang="de-DE" altLang="ko-KR"/>
          </a:p>
        </p:txBody>
      </p:sp>
    </p:spTree>
    <p:extLst>
      <p:ext uri="{BB962C8B-B14F-4D97-AF65-F5344CB8AC3E}">
        <p14:creationId xmlns:p14="http://schemas.microsoft.com/office/powerpoint/2010/main" val="307681414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ko-KR" altLang="en-US" sz="3600" dirty="0">
                <a:solidFill>
                  <a:srgbClr val="004992"/>
                </a:solidFill>
                <a:latin typeface="+mn-lt"/>
                <a:ea typeface="+mn-ea"/>
                <a:cs typeface="+mn-cs"/>
              </a:rPr>
              <a:t>예</a:t>
            </a:r>
            <a:endParaRPr lang="en-US" sz="3600" dirty="0">
              <a:solidFill>
                <a:srgbClr val="004992"/>
              </a:solidFill>
              <a:latin typeface="+mn-lt"/>
              <a:ea typeface="+mn-ea"/>
              <a:cs typeface="+mn-cs"/>
            </a:endParaRPr>
          </a:p>
        </p:txBody>
      </p:sp>
      <p:sp>
        <p:nvSpPr>
          <p:cNvPr id="3" name="Content Placeholder 2"/>
          <p:cNvSpPr>
            <a:spLocks noGrp="1"/>
          </p:cNvSpPr>
          <p:nvPr>
            <p:ph idx="1"/>
          </p:nvPr>
        </p:nvSpPr>
        <p:spPr/>
        <p:txBody>
          <a:bodyPr/>
          <a:lstStyle/>
          <a:p>
            <a:pPr marL="342900" lvl="0" indent="-342900" defTabSz="914400" fontAlgn="base">
              <a:buClr>
                <a:srgbClr val="333333"/>
              </a:buClr>
              <a:buFont typeface="WingDings"/>
              <a:buChar char=""/>
            </a:pPr>
            <a:r>
              <a:rPr lang="ko-KR" altLang="en-US" sz="2400">
                <a:solidFill>
                  <a:srgbClr val="333333"/>
                </a:solidFill>
              </a:rPr>
              <a:t>다음의 예에서 당신은 다른 그림들을 보게 될 것입니다</a:t>
            </a:r>
            <a:r>
              <a:rPr lang="en-US" altLang="ko-KR" sz="2400" dirty="0">
                <a:solidFill>
                  <a:srgbClr val="333333"/>
                </a:solidFill>
              </a:rPr>
              <a:t>. </a:t>
            </a:r>
            <a:r>
              <a:rPr lang="ko-KR" altLang="en-US" sz="2400" dirty="0">
                <a:solidFill>
                  <a:srgbClr val="333333"/>
                </a:solidFill>
              </a:rPr>
              <a:t>각 그림에 대해 정확한 제목을 </a:t>
            </a:r>
            <a:r>
              <a:rPr lang="ko-KR" altLang="en-US" sz="2400">
                <a:solidFill>
                  <a:srgbClr val="333333"/>
                </a:solidFill>
              </a:rPr>
              <a:t>붙여보고 </a:t>
            </a:r>
            <a:r>
              <a:rPr lang="en-US" altLang="ko-KR" sz="2400">
                <a:solidFill>
                  <a:srgbClr val="333333"/>
                </a:solidFill>
              </a:rPr>
              <a:t>“</a:t>
            </a:r>
            <a:r>
              <a:rPr lang="ko-KR" altLang="en-US" sz="2400">
                <a:solidFill>
                  <a:srgbClr val="333333"/>
                </a:solidFill>
              </a:rPr>
              <a:t>잘못된 것들</a:t>
            </a:r>
            <a:r>
              <a:rPr lang="en-US" altLang="ko-KR" sz="2400">
                <a:solidFill>
                  <a:srgbClr val="333333"/>
                </a:solidFill>
              </a:rPr>
              <a:t>”</a:t>
            </a:r>
            <a:r>
              <a:rPr lang="ko-KR" altLang="en-US" sz="2400">
                <a:solidFill>
                  <a:srgbClr val="333333"/>
                </a:solidFill>
              </a:rPr>
              <a:t>을 </a:t>
            </a:r>
            <a:r>
              <a:rPr lang="ko-KR" altLang="en-US" sz="2400" dirty="0">
                <a:solidFill>
                  <a:srgbClr val="333333"/>
                </a:solidFill>
              </a:rPr>
              <a:t>제외시키세요</a:t>
            </a:r>
            <a:r>
              <a:rPr lang="en-US" altLang="ko-KR" sz="2400" dirty="0">
                <a:solidFill>
                  <a:srgbClr val="333333"/>
                </a:solidFill>
              </a:rPr>
              <a:t>.</a:t>
            </a:r>
          </a:p>
          <a:p>
            <a:pPr marL="342900" lvl="0" indent="-342900" defTabSz="914400" fontAlgn="base">
              <a:buClr>
                <a:srgbClr val="000000"/>
              </a:buClr>
              <a:buFont typeface="WingDings"/>
              <a:buChar char=""/>
            </a:pPr>
            <a:r>
              <a:rPr lang="ko-KR" altLang="en-US" sz="2400" dirty="0">
                <a:solidFill>
                  <a:srgbClr val="333333"/>
                </a:solidFill>
              </a:rPr>
              <a:t>해석의 각각에 대해 </a:t>
            </a:r>
            <a:r>
              <a:rPr lang="ko-KR" altLang="en-US" sz="2400" i="1" dirty="0">
                <a:solidFill>
                  <a:srgbClr val="004992"/>
                </a:solidFill>
              </a:rPr>
              <a:t>찬반양론</a:t>
            </a:r>
            <a:r>
              <a:rPr lang="ko-KR" altLang="en-US" sz="2400" dirty="0">
                <a:solidFill>
                  <a:srgbClr val="333333"/>
                </a:solidFill>
              </a:rPr>
              <a:t>을 토론해보세요</a:t>
            </a:r>
            <a:r>
              <a:rPr lang="en-US" altLang="ko-KR" sz="2400" dirty="0">
                <a:solidFill>
                  <a:srgbClr val="333333"/>
                </a:solidFill>
              </a:rPr>
              <a:t>.</a:t>
            </a:r>
          </a:p>
          <a:p>
            <a:pPr marL="342900" lvl="0" indent="-342900" defTabSz="914400" fontAlgn="base">
              <a:buClr>
                <a:srgbClr val="333333"/>
              </a:buClr>
              <a:buFont typeface="WingDings"/>
              <a:buChar char=""/>
            </a:pPr>
            <a:r>
              <a:rPr lang="ko-KR" altLang="en-US" sz="2400" dirty="0">
                <a:solidFill>
                  <a:srgbClr val="333333"/>
                </a:solidFill>
              </a:rPr>
              <a:t>당신의 판단에 대해 확신하는 정도를 또한 말해보세요</a:t>
            </a:r>
            <a:endParaRPr lang="en-US" altLang="ko-KR" sz="2400" dirty="0">
              <a:solidFill>
                <a:srgbClr val="333333"/>
              </a:solidFill>
            </a:endParaRPr>
          </a:p>
          <a:p>
            <a:pPr marL="342900" lvl="0" indent="-342900" defTabSz="914400" fontAlgn="base">
              <a:buClr>
                <a:srgbClr val="333333"/>
              </a:buClr>
              <a:buFont typeface="WingDings"/>
              <a:buChar char=""/>
            </a:pPr>
            <a:r>
              <a:rPr lang="ko-KR" altLang="en-US" sz="2400" dirty="0">
                <a:solidFill>
                  <a:srgbClr val="333333"/>
                </a:solidFill>
              </a:rPr>
              <a:t>분명히 한가지 해석을 제외시킨 점을 각별히 주의하세요</a:t>
            </a:r>
            <a:r>
              <a:rPr lang="en-US" altLang="ko-KR"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ko-KR" altLang="en-US"/>
              <a:t>훈련 모듈 </a:t>
            </a:r>
            <a:r>
              <a:rPr lang="en-US" altLang="ko-KR"/>
              <a:t>7 – </a:t>
            </a:r>
            <a:r>
              <a:rPr lang="ko-KR" altLang="en-US"/>
              <a:t>속단하기 </a:t>
            </a:r>
            <a:r>
              <a:rPr lang="en-US" altLang="ko-KR"/>
              <a:t>II</a:t>
            </a:r>
            <a:endParaRPr lang="de-DE" altLang="ko-KR"/>
          </a:p>
        </p:txBody>
      </p:sp>
      <p:sp>
        <p:nvSpPr>
          <p:cNvPr id="7" name="Slide Number Placeholder 6"/>
          <p:cNvSpPr>
            <a:spLocks noGrp="1"/>
          </p:cNvSpPr>
          <p:nvPr>
            <p:ph type="sldNum" sz="quarter" idx="12"/>
          </p:nvPr>
        </p:nvSpPr>
        <p:spPr/>
        <p:txBody>
          <a:bodyPr/>
          <a:lstStyle/>
          <a:p>
            <a:fld id="{A44471A7-275E-49BA-B76F-2B101344F8CD}" type="slidenum">
              <a:rPr lang="ko-KR" altLang="de-DE" smtClean="0"/>
              <a:pPr/>
              <a:t>23</a:t>
            </a:fld>
            <a:endParaRPr lang="de-DE" altLang="ko-KR"/>
          </a:p>
        </p:txBody>
      </p:sp>
    </p:spTree>
    <p:extLst>
      <p:ext uri="{BB962C8B-B14F-4D97-AF65-F5344CB8AC3E}">
        <p14:creationId xmlns:p14="http://schemas.microsoft.com/office/powerpoint/2010/main" val="381512531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9" name="Text Box 3"/>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ko-KR" altLang="en-US" sz="2400" b="0" dirty="0">
                <a:solidFill>
                  <a:srgbClr val="333333"/>
                </a:solidFill>
                <a:latin typeface="+mn-lt"/>
                <a:cs typeface="+mn-cs"/>
              </a:rPr>
              <a:t>불륜의 고백</a:t>
            </a:r>
          </a:p>
          <a:p>
            <a:pPr eaLnBrk="1" hangingPunct="1">
              <a:lnSpc>
                <a:spcPct val="105000"/>
              </a:lnSpc>
              <a:spcBef>
                <a:spcPts val="1999"/>
              </a:spcBef>
              <a:spcAft>
                <a:spcPts val="0"/>
              </a:spcAft>
              <a:buClr>
                <a:srgbClr val="333333"/>
              </a:buClr>
              <a:buFont typeface="WingDings"/>
              <a:buAutoNum type="alphaLcPeriod"/>
            </a:pPr>
            <a:r>
              <a:rPr lang="ko-KR" altLang="en-US" sz="2400" b="0" dirty="0">
                <a:solidFill>
                  <a:srgbClr val="333333"/>
                </a:solidFill>
                <a:latin typeface="+mn-lt"/>
                <a:cs typeface="+mn-cs"/>
              </a:rPr>
              <a:t>구애</a:t>
            </a:r>
            <a:endParaRPr lang="de-DE" altLang="ko-KR"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ko-KR" altLang="en-US" sz="2400" b="0" dirty="0">
                <a:solidFill>
                  <a:srgbClr val="333333"/>
                </a:solidFill>
                <a:latin typeface="+mn-lt"/>
                <a:cs typeface="+mn-cs"/>
              </a:rPr>
              <a:t>친척의 죽음을 알림</a:t>
            </a:r>
            <a:endParaRPr lang="de-DE" altLang="ko-KR"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ko-KR" altLang="en-US" sz="2400" b="0" dirty="0">
                <a:solidFill>
                  <a:srgbClr val="333333"/>
                </a:solidFill>
                <a:latin typeface="+mn-lt"/>
                <a:cs typeface="+mn-cs"/>
              </a:rPr>
              <a:t>꽃을 파는 사람</a:t>
            </a:r>
            <a:endParaRPr lang="en-US" altLang="de-DE" sz="2400" b="0" dirty="0">
              <a:solidFill>
                <a:srgbClr val="333333"/>
              </a:solidFill>
              <a:latin typeface="+mn-lt"/>
              <a:cs typeface="+mn-cs"/>
            </a:endParaRPr>
          </a:p>
        </p:txBody>
      </p:sp>
      <p:pic>
        <p:nvPicPr>
          <p:cNvPr id="7" name="Picture 5" descr="Zew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7476" y="1664207"/>
            <a:ext cx="5437289"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ko-KR" altLang="en-US"/>
              <a:t>훈련 모듈 </a:t>
            </a:r>
            <a:r>
              <a:rPr lang="en-US" altLang="ko-KR"/>
              <a:t>7 – </a:t>
            </a:r>
            <a:r>
              <a:rPr lang="ko-KR" altLang="en-US"/>
              <a:t>속단하기 </a:t>
            </a:r>
            <a:r>
              <a:rPr lang="en-US" altLang="ko-KR"/>
              <a:t>II</a:t>
            </a:r>
            <a:endParaRPr lang="de-DE" altLang="ko-KR"/>
          </a:p>
        </p:txBody>
      </p:sp>
      <p:sp>
        <p:nvSpPr>
          <p:cNvPr id="5" name="Slide Number Placeholder 4"/>
          <p:cNvSpPr>
            <a:spLocks noGrp="1"/>
          </p:cNvSpPr>
          <p:nvPr>
            <p:ph type="sldNum" sz="quarter" idx="12"/>
          </p:nvPr>
        </p:nvSpPr>
        <p:spPr/>
        <p:txBody>
          <a:bodyPr/>
          <a:lstStyle/>
          <a:p>
            <a:fld id="{088BD07E-3782-48CB-9DA7-1AB49A0A6000}" type="slidenum">
              <a:rPr lang="ko-KR" altLang="de-DE" smtClean="0"/>
              <a:pPr/>
              <a:t>24</a:t>
            </a:fld>
            <a:endParaRPr lang="de-DE" altLang="ko-K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3" name="Text Box 3"/>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ko-KR" altLang="en-US" sz="2400" b="0">
                <a:solidFill>
                  <a:srgbClr val="333333"/>
                </a:solidFill>
                <a:latin typeface="+mn-lt"/>
                <a:cs typeface="+mn-cs"/>
              </a:rPr>
              <a:t>불륜의 고백</a:t>
            </a:r>
          </a:p>
          <a:p>
            <a:pPr eaLnBrk="1" hangingPunct="1">
              <a:lnSpc>
                <a:spcPct val="105000"/>
              </a:lnSpc>
              <a:spcBef>
                <a:spcPts val="1999"/>
              </a:spcBef>
              <a:spcAft>
                <a:spcPts val="0"/>
              </a:spcAft>
              <a:buClr>
                <a:srgbClr val="004992"/>
              </a:buClr>
              <a:buFont typeface="WingDings"/>
              <a:buAutoNum type="alphaLcPeriod"/>
            </a:pPr>
            <a:r>
              <a:rPr lang="ko-KR" altLang="en-US" sz="2400" b="0">
                <a:solidFill>
                  <a:srgbClr val="004992"/>
                </a:solidFill>
                <a:latin typeface="+mn-lt"/>
                <a:cs typeface="+mn-cs"/>
              </a:rPr>
              <a:t>구애</a:t>
            </a:r>
            <a:br>
              <a:rPr lang="ko-KR" altLang="en-US" sz="2400" b="0">
                <a:solidFill>
                  <a:srgbClr val="004992"/>
                </a:solidFill>
                <a:latin typeface="+mn-lt"/>
                <a:cs typeface="+mn-cs"/>
              </a:rPr>
            </a:br>
            <a:r>
              <a:rPr lang="de-DE" altLang="ko-KR" sz="1800" b="0">
                <a:solidFill>
                  <a:srgbClr val="004992"/>
                </a:solidFill>
                <a:latin typeface="+mn-lt"/>
                <a:cs typeface="+mn-cs"/>
              </a:rPr>
              <a:t>(</a:t>
            </a:r>
            <a:r>
              <a:rPr lang="ko-KR" altLang="en-US" sz="1800" b="0">
                <a:solidFill>
                  <a:srgbClr val="004992"/>
                </a:solidFill>
                <a:latin typeface="+mn-lt"/>
                <a:cs typeface="+mn-cs"/>
              </a:rPr>
              <a:t>칼 쯔위</a:t>
            </a:r>
            <a:r>
              <a:rPr lang="de-DE" altLang="ko-KR" sz="1800" b="0">
                <a:solidFill>
                  <a:srgbClr val="004992"/>
                </a:solidFill>
                <a:latin typeface="+mn-lt"/>
                <a:cs typeface="+mn-cs"/>
              </a:rPr>
              <a:t>, 1896)</a:t>
            </a:r>
          </a:p>
          <a:p>
            <a:pPr eaLnBrk="1" hangingPunct="1">
              <a:lnSpc>
                <a:spcPct val="105000"/>
              </a:lnSpc>
              <a:spcBef>
                <a:spcPts val="1999"/>
              </a:spcBef>
              <a:spcAft>
                <a:spcPts val="0"/>
              </a:spcAft>
              <a:buClr>
                <a:srgbClr val="333333"/>
              </a:buClr>
              <a:buFont typeface="WingDings"/>
              <a:buAutoNum type="alphaLcPeriod"/>
            </a:pPr>
            <a:r>
              <a:rPr lang="ko-KR" altLang="en-US" sz="2400" b="0">
                <a:solidFill>
                  <a:srgbClr val="333333"/>
                </a:solidFill>
                <a:latin typeface="+mn-lt"/>
                <a:cs typeface="+mn-cs"/>
              </a:rPr>
              <a:t>친척의 죽음을 알림</a:t>
            </a:r>
            <a:endParaRPr lang="de-DE" altLang="ko-KR" sz="2400" b="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ko-KR" altLang="en-US" sz="2400" b="0">
                <a:solidFill>
                  <a:srgbClr val="333333"/>
                </a:solidFill>
                <a:latin typeface="+mn-lt"/>
                <a:cs typeface="+mn-cs"/>
              </a:rPr>
              <a:t>꽃을 파는 사람</a:t>
            </a:r>
            <a:endParaRPr lang="en-US" altLang="de-DE" sz="2400" b="0">
              <a:solidFill>
                <a:srgbClr val="333333"/>
              </a:solidFill>
              <a:latin typeface="+mn-lt"/>
              <a:cs typeface="+mn-cs"/>
            </a:endParaRPr>
          </a:p>
        </p:txBody>
      </p:sp>
      <p:pic>
        <p:nvPicPr>
          <p:cNvPr id="7" name="Picture 5" descr="Zew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7476" y="1664207"/>
            <a:ext cx="5437289"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ko-KR" altLang="en-US"/>
              <a:t>훈련 모듈 </a:t>
            </a:r>
            <a:r>
              <a:rPr lang="en-US" altLang="ko-KR"/>
              <a:t>7 – </a:t>
            </a:r>
            <a:r>
              <a:rPr lang="ko-KR" altLang="en-US"/>
              <a:t>속단하기 </a:t>
            </a:r>
            <a:r>
              <a:rPr lang="en-US" altLang="ko-KR"/>
              <a:t>II</a:t>
            </a:r>
            <a:endParaRPr lang="de-DE" altLang="ko-KR"/>
          </a:p>
        </p:txBody>
      </p:sp>
      <p:sp>
        <p:nvSpPr>
          <p:cNvPr id="5" name="Slide Number Placeholder 4"/>
          <p:cNvSpPr>
            <a:spLocks noGrp="1"/>
          </p:cNvSpPr>
          <p:nvPr>
            <p:ph type="sldNum" sz="quarter" idx="12"/>
          </p:nvPr>
        </p:nvSpPr>
        <p:spPr/>
        <p:txBody>
          <a:bodyPr/>
          <a:lstStyle/>
          <a:p>
            <a:fld id="{088BD07E-3782-48CB-9DA7-1AB49A0A6000}" type="slidenum">
              <a:rPr lang="ko-KR" altLang="de-DE" smtClean="0"/>
              <a:pPr/>
              <a:t>25</a:t>
            </a:fld>
            <a:endParaRPr lang="de-DE" altLang="ko-K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7" name="Rectangle 3"/>
          <p:cNvSpPr>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LcPeriod"/>
            </a:pPr>
            <a:r>
              <a:rPr lang="ko-KR" altLang="en-US" sz="2400" b="0" dirty="0">
                <a:solidFill>
                  <a:srgbClr val="333333"/>
                </a:solidFill>
                <a:latin typeface="+mn-lt"/>
                <a:cs typeface="+mn-cs"/>
              </a:rPr>
              <a:t>수도사</a:t>
            </a:r>
            <a:endParaRPr lang="de-DE" altLang="ko-KR" sz="2400" b="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LcPeriod"/>
            </a:pPr>
            <a:r>
              <a:rPr lang="ko-KR" altLang="en-US" sz="2400" b="0" dirty="0">
                <a:solidFill>
                  <a:srgbClr val="333333"/>
                </a:solidFill>
                <a:latin typeface="+mn-lt"/>
                <a:cs typeface="+mn-cs"/>
              </a:rPr>
              <a:t>술고래</a:t>
            </a:r>
            <a:endParaRPr lang="de-DE" altLang="ko-KR" sz="2400" b="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LcPeriod"/>
            </a:pPr>
            <a:r>
              <a:rPr lang="ko-KR" altLang="en-US" sz="2400" b="0" dirty="0">
                <a:solidFill>
                  <a:srgbClr val="333333"/>
                </a:solidFill>
                <a:latin typeface="+mn-lt"/>
                <a:cs typeface="+mn-cs"/>
              </a:rPr>
              <a:t>독서하는 화학자</a:t>
            </a:r>
          </a:p>
          <a:p>
            <a:pPr marL="457200" indent="-457200" eaLnBrk="1" hangingPunct="1">
              <a:lnSpc>
                <a:spcPct val="105000"/>
              </a:lnSpc>
              <a:spcBef>
                <a:spcPts val="1999"/>
              </a:spcBef>
              <a:spcAft>
                <a:spcPts val="0"/>
              </a:spcAft>
              <a:buClr>
                <a:srgbClr val="333333"/>
              </a:buClr>
              <a:buFont typeface="WingDings"/>
              <a:buAutoNum type="alphaLcPeriod"/>
            </a:pPr>
            <a:r>
              <a:rPr lang="ko-KR" altLang="en-US" sz="2400" b="0" dirty="0">
                <a:solidFill>
                  <a:srgbClr val="333333"/>
                </a:solidFill>
                <a:latin typeface="+mn-lt"/>
                <a:cs typeface="+mn-cs"/>
              </a:rPr>
              <a:t>독서광</a:t>
            </a:r>
          </a:p>
        </p:txBody>
      </p:sp>
      <p:pic>
        <p:nvPicPr>
          <p:cNvPr id="7" name="Picture 4" descr="lesende_chemiker_,von Langer; Johann Pet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15707" y="1124712"/>
            <a:ext cx="4060826"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ko-KR" altLang="en-US"/>
              <a:t>훈련 모듈 </a:t>
            </a:r>
            <a:r>
              <a:rPr lang="en-US" altLang="ko-KR"/>
              <a:t>7 – </a:t>
            </a:r>
            <a:r>
              <a:rPr lang="ko-KR" altLang="en-US"/>
              <a:t>속단하기 </a:t>
            </a:r>
            <a:r>
              <a:rPr lang="en-US" altLang="ko-KR"/>
              <a:t>II</a:t>
            </a:r>
            <a:endParaRPr lang="de-DE" altLang="ko-KR"/>
          </a:p>
        </p:txBody>
      </p:sp>
      <p:sp>
        <p:nvSpPr>
          <p:cNvPr id="5" name="Slide Number Placeholder 4"/>
          <p:cNvSpPr>
            <a:spLocks noGrp="1"/>
          </p:cNvSpPr>
          <p:nvPr>
            <p:ph type="sldNum" sz="quarter" idx="12"/>
          </p:nvPr>
        </p:nvSpPr>
        <p:spPr/>
        <p:txBody>
          <a:bodyPr/>
          <a:lstStyle/>
          <a:p>
            <a:fld id="{088BD07E-3782-48CB-9DA7-1AB49A0A6000}" type="slidenum">
              <a:rPr lang="ko-KR" altLang="de-DE" smtClean="0"/>
              <a:pPr/>
              <a:t>26</a:t>
            </a:fld>
            <a:endParaRPr lang="de-DE" altLang="ko-K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1" name="Rectangle 3"/>
          <p:cNvSpPr>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LcPeriod"/>
            </a:pPr>
            <a:r>
              <a:rPr lang="ko-KR" altLang="en-US" sz="2400" b="0" dirty="0">
                <a:solidFill>
                  <a:srgbClr val="333333"/>
                </a:solidFill>
                <a:latin typeface="+mn-lt"/>
                <a:cs typeface="+mn-cs"/>
              </a:rPr>
              <a:t>수도사</a:t>
            </a:r>
            <a:endParaRPr lang="de-DE" altLang="ko-KR" sz="2400" b="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LcPeriod"/>
            </a:pPr>
            <a:r>
              <a:rPr lang="ko-KR" altLang="en-US" sz="2400" b="0" dirty="0">
                <a:solidFill>
                  <a:srgbClr val="333333"/>
                </a:solidFill>
                <a:latin typeface="+mn-lt"/>
                <a:cs typeface="+mn-cs"/>
              </a:rPr>
              <a:t>술고래</a:t>
            </a:r>
            <a:endParaRPr lang="de-DE" altLang="ko-KR" sz="2400" b="0" dirty="0">
              <a:solidFill>
                <a:srgbClr val="333333"/>
              </a:solidFill>
              <a:latin typeface="+mn-lt"/>
              <a:cs typeface="+mn-cs"/>
            </a:endParaRPr>
          </a:p>
          <a:p>
            <a:pPr marL="457200" indent="-457200" eaLnBrk="1" hangingPunct="1">
              <a:lnSpc>
                <a:spcPct val="105000"/>
              </a:lnSpc>
              <a:spcBef>
                <a:spcPts val="1999"/>
              </a:spcBef>
              <a:spcAft>
                <a:spcPts val="0"/>
              </a:spcAft>
              <a:buClr>
                <a:srgbClr val="004992"/>
              </a:buClr>
              <a:buFont typeface="WingDings"/>
              <a:buAutoNum type="alphaLcPeriod"/>
            </a:pPr>
            <a:r>
              <a:rPr lang="ko-KR" altLang="en-US" sz="2400" b="0">
                <a:solidFill>
                  <a:srgbClr val="004992"/>
                </a:solidFill>
                <a:latin typeface="+mn-lt"/>
                <a:cs typeface="+mn-cs"/>
              </a:rPr>
              <a:t>독서하는 화학자</a:t>
            </a:r>
            <a:br>
              <a:rPr lang="de-DE" altLang="ko-KR" sz="2400" b="0">
                <a:solidFill>
                  <a:srgbClr val="004992"/>
                </a:solidFill>
                <a:latin typeface="+mn-lt"/>
                <a:cs typeface="+mn-cs"/>
              </a:rPr>
            </a:br>
            <a:r>
              <a:rPr lang="de-DE" altLang="ko-KR" sz="1800" b="0">
                <a:solidFill>
                  <a:srgbClr val="004992"/>
                </a:solidFill>
                <a:latin typeface="+mn-lt"/>
                <a:cs typeface="+mn-cs"/>
              </a:rPr>
              <a:t>(</a:t>
            </a:r>
            <a:r>
              <a:rPr lang="ko-KR" altLang="en-US" sz="1800" b="0" dirty="0">
                <a:solidFill>
                  <a:srgbClr val="004992"/>
                </a:solidFill>
                <a:latin typeface="+mn-lt"/>
                <a:cs typeface="+mn-cs"/>
              </a:rPr>
              <a:t>요한 피터 폰 랑에르</a:t>
            </a:r>
            <a:r>
              <a:rPr lang="de-DE" altLang="ko-KR" sz="1800" b="0" dirty="0">
                <a:solidFill>
                  <a:srgbClr val="004992"/>
                </a:solidFill>
                <a:latin typeface="+mn-lt"/>
                <a:cs typeface="+mn-cs"/>
              </a:rPr>
              <a:t>, 1756-1824)</a:t>
            </a:r>
          </a:p>
          <a:p>
            <a:pPr marL="457200" indent="-457200" eaLnBrk="1" hangingPunct="1">
              <a:lnSpc>
                <a:spcPct val="105000"/>
              </a:lnSpc>
              <a:spcBef>
                <a:spcPts val="1999"/>
              </a:spcBef>
              <a:spcAft>
                <a:spcPts val="0"/>
              </a:spcAft>
              <a:buClr>
                <a:srgbClr val="333333"/>
              </a:buClr>
              <a:buFont typeface="WingDings"/>
              <a:buAutoNum type="alphaLcPeriod"/>
            </a:pPr>
            <a:r>
              <a:rPr lang="ko-KR" altLang="en-US" sz="2400" b="0" dirty="0">
                <a:solidFill>
                  <a:srgbClr val="333333"/>
                </a:solidFill>
                <a:latin typeface="+mn-lt"/>
                <a:cs typeface="+mn-cs"/>
              </a:rPr>
              <a:t>독서광</a:t>
            </a:r>
          </a:p>
        </p:txBody>
      </p:sp>
      <p:pic>
        <p:nvPicPr>
          <p:cNvPr id="7" name="Picture 4" descr="lesende_chemiker_,von Langer; Johann Pet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15707" y="1124712"/>
            <a:ext cx="4060826"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ko-KR" altLang="en-US"/>
              <a:t>훈련 모듈 </a:t>
            </a:r>
            <a:r>
              <a:rPr lang="en-US" altLang="ko-KR"/>
              <a:t>7 – </a:t>
            </a:r>
            <a:r>
              <a:rPr lang="ko-KR" altLang="en-US"/>
              <a:t>속단하기 </a:t>
            </a:r>
            <a:r>
              <a:rPr lang="en-US" altLang="ko-KR"/>
              <a:t>II</a:t>
            </a:r>
            <a:endParaRPr lang="de-DE" altLang="ko-KR"/>
          </a:p>
        </p:txBody>
      </p:sp>
      <p:sp>
        <p:nvSpPr>
          <p:cNvPr id="5" name="Slide Number Placeholder 4"/>
          <p:cNvSpPr>
            <a:spLocks noGrp="1"/>
          </p:cNvSpPr>
          <p:nvPr>
            <p:ph type="sldNum" sz="quarter" idx="12"/>
          </p:nvPr>
        </p:nvSpPr>
        <p:spPr/>
        <p:txBody>
          <a:bodyPr/>
          <a:lstStyle/>
          <a:p>
            <a:fld id="{088BD07E-3782-48CB-9DA7-1AB49A0A6000}" type="slidenum">
              <a:rPr lang="ko-KR" altLang="de-DE" smtClean="0"/>
              <a:pPr/>
              <a:t>27</a:t>
            </a:fld>
            <a:endParaRPr lang="de-DE" altLang="ko-K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6" name="Text Box 6"/>
          <p:cNvSpPr txBox="1">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ko-KR" altLang="en-US" sz="2400" b="0">
                <a:solidFill>
                  <a:srgbClr val="333333"/>
                </a:solidFill>
                <a:latin typeface="+mn-lt"/>
                <a:cs typeface="+mn-cs"/>
              </a:rPr>
              <a:t>하인의 방</a:t>
            </a:r>
          </a:p>
          <a:p>
            <a:pPr eaLnBrk="1" hangingPunct="1">
              <a:lnSpc>
                <a:spcPct val="105000"/>
              </a:lnSpc>
              <a:spcBef>
                <a:spcPts val="1999"/>
              </a:spcBef>
              <a:spcAft>
                <a:spcPts val="0"/>
              </a:spcAft>
              <a:buClr>
                <a:srgbClr val="333333"/>
              </a:buClr>
              <a:buFont typeface="WingDings"/>
              <a:buAutoNum type="alphaLcPeriod"/>
            </a:pPr>
            <a:r>
              <a:rPr lang="ko-KR" altLang="en-US" sz="2400" b="0">
                <a:solidFill>
                  <a:srgbClr val="333333"/>
                </a:solidFill>
                <a:latin typeface="+mn-lt"/>
                <a:cs typeface="+mn-cs"/>
              </a:rPr>
              <a:t>가상의 병자</a:t>
            </a:r>
            <a:endParaRPr lang="de-DE" altLang="ko-KR" sz="2400" b="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ko-KR" altLang="en-US" sz="2400" b="0">
                <a:solidFill>
                  <a:srgbClr val="333333"/>
                </a:solidFill>
                <a:latin typeface="+mn-lt"/>
                <a:cs typeface="+mn-cs"/>
              </a:rPr>
              <a:t>가난한 시인</a:t>
            </a:r>
            <a:endParaRPr lang="de-DE" altLang="ko-KR" sz="2400" b="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ko-KR" altLang="en-US" sz="2400" b="0">
                <a:solidFill>
                  <a:srgbClr val="333333"/>
                </a:solidFill>
                <a:latin typeface="+mn-lt"/>
                <a:cs typeface="+mn-cs"/>
              </a:rPr>
              <a:t>집없는 사람들을 위한 보금자리</a:t>
            </a:r>
            <a:endParaRPr lang="de-DE" altLang="ko-KR" sz="2400" b="0">
              <a:solidFill>
                <a:srgbClr val="333333"/>
              </a:solidFill>
              <a:latin typeface="+mn-lt"/>
              <a:cs typeface="+mn-cs"/>
            </a:endParaRPr>
          </a:p>
        </p:txBody>
      </p:sp>
      <p:pic>
        <p:nvPicPr>
          <p:cNvPr id="7" name="Picture 5" descr="poorpoe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0299" y="1664208"/>
            <a:ext cx="5371643"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ko-KR" altLang="en-US"/>
              <a:t>훈련 모듈 </a:t>
            </a:r>
            <a:r>
              <a:rPr lang="en-US" altLang="ko-KR"/>
              <a:t>7 – </a:t>
            </a:r>
            <a:r>
              <a:rPr lang="ko-KR" altLang="en-US"/>
              <a:t>속단하기 </a:t>
            </a:r>
            <a:r>
              <a:rPr lang="en-US" altLang="ko-KR"/>
              <a:t>II</a:t>
            </a:r>
            <a:endParaRPr lang="de-DE" altLang="ko-KR"/>
          </a:p>
        </p:txBody>
      </p:sp>
      <p:sp>
        <p:nvSpPr>
          <p:cNvPr id="5" name="Slide Number Placeholder 4"/>
          <p:cNvSpPr>
            <a:spLocks noGrp="1"/>
          </p:cNvSpPr>
          <p:nvPr>
            <p:ph type="sldNum" sz="quarter" idx="12"/>
          </p:nvPr>
        </p:nvSpPr>
        <p:spPr/>
        <p:txBody>
          <a:bodyPr/>
          <a:lstStyle/>
          <a:p>
            <a:fld id="{088BD07E-3782-48CB-9DA7-1AB49A0A6000}" type="slidenum">
              <a:rPr lang="ko-KR" altLang="de-DE" smtClean="0"/>
              <a:pPr/>
              <a:t>28</a:t>
            </a:fld>
            <a:endParaRPr lang="de-DE" altLang="ko-K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60" name="Text Box 4"/>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ko-KR" altLang="en-US" sz="2400" b="0" dirty="0">
                <a:solidFill>
                  <a:srgbClr val="333333"/>
                </a:solidFill>
                <a:latin typeface="+mn-lt"/>
                <a:cs typeface="+mn-cs"/>
              </a:rPr>
              <a:t>하인의 방</a:t>
            </a:r>
          </a:p>
          <a:p>
            <a:pPr eaLnBrk="1" hangingPunct="1">
              <a:lnSpc>
                <a:spcPct val="105000"/>
              </a:lnSpc>
              <a:spcBef>
                <a:spcPts val="1999"/>
              </a:spcBef>
              <a:spcAft>
                <a:spcPts val="0"/>
              </a:spcAft>
              <a:buClr>
                <a:srgbClr val="333333"/>
              </a:buClr>
              <a:buFont typeface="WingDings"/>
              <a:buAutoNum type="alphaLcPeriod"/>
            </a:pPr>
            <a:r>
              <a:rPr lang="ko-KR" altLang="en-US" sz="2400" b="0" dirty="0">
                <a:solidFill>
                  <a:srgbClr val="333333"/>
                </a:solidFill>
                <a:latin typeface="+mn-lt"/>
                <a:cs typeface="+mn-cs"/>
              </a:rPr>
              <a:t>가상의 병자</a:t>
            </a:r>
            <a:endParaRPr lang="de-DE" altLang="ko-KR" sz="2400" b="0"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lphaLcPeriod"/>
            </a:pPr>
            <a:r>
              <a:rPr lang="ko-KR" altLang="en-US" sz="2400" b="0">
                <a:solidFill>
                  <a:srgbClr val="004992"/>
                </a:solidFill>
                <a:latin typeface="+mn-lt"/>
                <a:cs typeface="+mn-cs"/>
              </a:rPr>
              <a:t>가난한 시인</a:t>
            </a:r>
            <a:br>
              <a:rPr lang="de-DE" altLang="ko-KR" sz="2400" b="0">
                <a:solidFill>
                  <a:srgbClr val="004992"/>
                </a:solidFill>
                <a:latin typeface="+mn-lt"/>
                <a:cs typeface="+mn-cs"/>
              </a:rPr>
            </a:br>
            <a:r>
              <a:rPr lang="de-DE" altLang="ko-KR" sz="1800" b="0">
                <a:solidFill>
                  <a:srgbClr val="004992"/>
                </a:solidFill>
                <a:latin typeface="+mn-lt"/>
                <a:cs typeface="+mn-cs"/>
              </a:rPr>
              <a:t>(</a:t>
            </a:r>
            <a:r>
              <a:rPr lang="ko-KR" altLang="en-US" sz="1800" b="0" dirty="0">
                <a:solidFill>
                  <a:srgbClr val="004992"/>
                </a:solidFill>
                <a:latin typeface="+mn-lt"/>
                <a:cs typeface="+mn-cs"/>
              </a:rPr>
              <a:t>칼 스피츠웩</a:t>
            </a:r>
            <a:r>
              <a:rPr lang="de-DE" altLang="ko-KR" sz="1800" b="0" dirty="0">
                <a:solidFill>
                  <a:srgbClr val="004992"/>
                </a:solidFill>
                <a:latin typeface="+mn-lt"/>
                <a:cs typeface="+mn-cs"/>
              </a:rPr>
              <a:t>, 1835)</a:t>
            </a:r>
          </a:p>
          <a:p>
            <a:pPr eaLnBrk="1" hangingPunct="1">
              <a:lnSpc>
                <a:spcPct val="105000"/>
              </a:lnSpc>
              <a:spcBef>
                <a:spcPts val="1999"/>
              </a:spcBef>
              <a:spcAft>
                <a:spcPts val="0"/>
              </a:spcAft>
              <a:buClr>
                <a:srgbClr val="333333"/>
              </a:buClr>
              <a:buFont typeface="WingDings"/>
              <a:buAutoNum type="alphaLcPeriod"/>
            </a:pPr>
            <a:r>
              <a:rPr lang="ko-KR" altLang="en-US" sz="2400" b="0" dirty="0">
                <a:solidFill>
                  <a:srgbClr val="333333"/>
                </a:solidFill>
                <a:latin typeface="+mn-lt"/>
                <a:cs typeface="+mn-cs"/>
              </a:rPr>
              <a:t>집없는 사람들을 위한 보금자리</a:t>
            </a:r>
            <a:endParaRPr lang="de-DE" altLang="ko-KR" sz="2400" b="0" dirty="0">
              <a:solidFill>
                <a:srgbClr val="333333"/>
              </a:solidFill>
              <a:latin typeface="+mn-lt"/>
              <a:cs typeface="+mn-cs"/>
            </a:endParaRPr>
          </a:p>
        </p:txBody>
      </p:sp>
      <p:pic>
        <p:nvPicPr>
          <p:cNvPr id="7" name="Picture 1029" descr="poorpoe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0299" y="1664208"/>
            <a:ext cx="5371643"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ko-KR" altLang="en-US"/>
              <a:t>훈련 모듈 </a:t>
            </a:r>
            <a:r>
              <a:rPr lang="en-US" altLang="ko-KR"/>
              <a:t>7 – </a:t>
            </a:r>
            <a:r>
              <a:rPr lang="ko-KR" altLang="en-US"/>
              <a:t>속단하기 </a:t>
            </a:r>
            <a:r>
              <a:rPr lang="en-US" altLang="ko-KR"/>
              <a:t>II</a:t>
            </a:r>
            <a:endParaRPr lang="de-DE" altLang="ko-KR"/>
          </a:p>
        </p:txBody>
      </p:sp>
      <p:sp>
        <p:nvSpPr>
          <p:cNvPr id="5" name="Slide Number Placeholder 4"/>
          <p:cNvSpPr>
            <a:spLocks noGrp="1"/>
          </p:cNvSpPr>
          <p:nvPr>
            <p:ph type="sldNum" sz="quarter" idx="12"/>
          </p:nvPr>
        </p:nvSpPr>
        <p:spPr/>
        <p:txBody>
          <a:bodyPr/>
          <a:lstStyle/>
          <a:p>
            <a:fld id="{088BD07E-3782-48CB-9DA7-1AB49A0A6000}" type="slidenum">
              <a:rPr lang="ko-KR" altLang="de-DE" smtClean="0"/>
              <a:pPr/>
              <a:t>29</a:t>
            </a:fld>
            <a:endParaRPr lang="de-DE" altLang="ko-K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3" name="Text Box 2"/>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ko-KR" altLang="en-US" sz="2400" b="0" dirty="0">
                <a:solidFill>
                  <a:srgbClr val="333333"/>
                </a:solidFill>
                <a:latin typeface="+mn-lt"/>
                <a:cs typeface="+mn-cs"/>
              </a:rPr>
              <a:t>사악한 마녀</a:t>
            </a:r>
            <a:endParaRPr lang="de-DE" altLang="ko-KR"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ko-KR" altLang="en-US" sz="2400" b="0" dirty="0">
                <a:solidFill>
                  <a:srgbClr val="333333"/>
                </a:solidFill>
                <a:latin typeface="+mn-lt"/>
                <a:cs typeface="+mn-cs"/>
              </a:rPr>
              <a:t>흡족한 소년</a:t>
            </a:r>
          </a:p>
          <a:p>
            <a:pPr eaLnBrk="1" hangingPunct="1">
              <a:lnSpc>
                <a:spcPct val="105000"/>
              </a:lnSpc>
              <a:spcBef>
                <a:spcPts val="1999"/>
              </a:spcBef>
              <a:spcAft>
                <a:spcPts val="0"/>
              </a:spcAft>
              <a:buClr>
                <a:srgbClr val="333333"/>
              </a:buClr>
              <a:buFont typeface="WingDings"/>
              <a:buAutoNum type="alphaLcPeriod"/>
            </a:pPr>
            <a:r>
              <a:rPr lang="ko-KR" altLang="en-US" sz="2400" b="0">
                <a:solidFill>
                  <a:srgbClr val="333333"/>
                </a:solidFill>
                <a:latin typeface="+mn-lt"/>
                <a:cs typeface="+mn-cs"/>
              </a:rPr>
              <a:t>신발 도둑</a:t>
            </a:r>
            <a:endParaRPr lang="de-DE" altLang="ko-KR" sz="2400" b="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ko-KR" altLang="en-US" sz="2400" b="0">
                <a:solidFill>
                  <a:srgbClr val="333333"/>
                </a:solidFill>
                <a:latin typeface="+mn-lt"/>
                <a:cs typeface="+mn-cs"/>
              </a:rPr>
              <a:t>충고</a:t>
            </a:r>
            <a:endParaRPr lang="en-US" altLang="de-DE" sz="2400" b="0" dirty="0">
              <a:solidFill>
                <a:srgbClr val="333333"/>
              </a:solidFill>
              <a:latin typeface="+mn-lt"/>
              <a:cs typeface="+mn-cs"/>
            </a:endParaRPr>
          </a:p>
        </p:txBody>
      </p:sp>
      <p:pic>
        <p:nvPicPr>
          <p:cNvPr id="7" name="Picture 4" descr="Ermahnu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4153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ko-KR" altLang="en-US"/>
              <a:t>훈련 모듈 </a:t>
            </a:r>
            <a:r>
              <a:rPr lang="en-US" altLang="ko-KR"/>
              <a:t>7 – </a:t>
            </a:r>
            <a:r>
              <a:rPr lang="ko-KR" altLang="en-US"/>
              <a:t>속단하기 </a:t>
            </a:r>
            <a:r>
              <a:rPr lang="en-US" altLang="ko-KR"/>
              <a:t>II</a:t>
            </a:r>
            <a:endParaRPr lang="de-DE" altLang="ko-KR"/>
          </a:p>
        </p:txBody>
      </p:sp>
      <p:sp>
        <p:nvSpPr>
          <p:cNvPr id="5" name="Slide Number Placeholder 4"/>
          <p:cNvSpPr>
            <a:spLocks noGrp="1"/>
          </p:cNvSpPr>
          <p:nvPr>
            <p:ph type="sldNum" sz="quarter" idx="12"/>
          </p:nvPr>
        </p:nvSpPr>
        <p:spPr/>
        <p:txBody>
          <a:bodyPr/>
          <a:lstStyle/>
          <a:p>
            <a:fld id="{088BD07E-3782-48CB-9DA7-1AB49A0A6000}" type="slidenum">
              <a:rPr lang="ko-KR" altLang="de-DE" smtClean="0"/>
              <a:pPr/>
              <a:t>30</a:t>
            </a:fld>
            <a:endParaRPr lang="de-DE" altLang="ko-K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7" name="Text Box 3"/>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ko-KR" altLang="en-US" sz="2400" b="0" dirty="0">
                <a:solidFill>
                  <a:srgbClr val="333333"/>
                </a:solidFill>
                <a:latin typeface="+mn-lt"/>
                <a:cs typeface="+mn-cs"/>
              </a:rPr>
              <a:t>사악한 마녀</a:t>
            </a:r>
            <a:endParaRPr lang="de-DE" altLang="ko-KR"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ko-KR" altLang="en-US" sz="2400" b="0" dirty="0">
                <a:solidFill>
                  <a:srgbClr val="333333"/>
                </a:solidFill>
                <a:latin typeface="+mn-lt"/>
                <a:cs typeface="+mn-cs"/>
              </a:rPr>
              <a:t>흡족한 소년</a:t>
            </a:r>
          </a:p>
          <a:p>
            <a:pPr eaLnBrk="1" hangingPunct="1">
              <a:lnSpc>
                <a:spcPct val="105000"/>
              </a:lnSpc>
              <a:spcBef>
                <a:spcPts val="1999"/>
              </a:spcBef>
              <a:spcAft>
                <a:spcPts val="0"/>
              </a:spcAft>
              <a:buClr>
                <a:srgbClr val="333333"/>
              </a:buClr>
              <a:buFont typeface="WingDings"/>
              <a:buAutoNum type="alphaLcPeriod"/>
            </a:pPr>
            <a:r>
              <a:rPr lang="ko-KR" altLang="en-US" sz="2400" b="0" dirty="0">
                <a:solidFill>
                  <a:srgbClr val="333333"/>
                </a:solidFill>
                <a:latin typeface="+mn-lt"/>
                <a:cs typeface="+mn-cs"/>
              </a:rPr>
              <a:t>신발 도둑</a:t>
            </a:r>
            <a:endParaRPr lang="de-DE" altLang="ko-KR" sz="2400" b="0"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lphaLcPeriod"/>
            </a:pPr>
            <a:r>
              <a:rPr lang="ko-KR" altLang="en-US" sz="2400" b="0" dirty="0">
                <a:solidFill>
                  <a:srgbClr val="004992"/>
                </a:solidFill>
                <a:latin typeface="+mn-lt"/>
                <a:cs typeface="+mn-cs"/>
              </a:rPr>
              <a:t>충고</a:t>
            </a:r>
            <a:br>
              <a:rPr lang="ko-KR" altLang="en-US" sz="2400" b="0" dirty="0">
                <a:solidFill>
                  <a:srgbClr val="004992"/>
                </a:solidFill>
                <a:latin typeface="+mn-lt"/>
                <a:cs typeface="+mn-cs"/>
              </a:rPr>
            </a:br>
            <a:r>
              <a:rPr lang="de-DE" altLang="ko-KR" sz="1800" b="0" dirty="0">
                <a:solidFill>
                  <a:srgbClr val="004992"/>
                </a:solidFill>
                <a:latin typeface="+mn-lt"/>
                <a:cs typeface="+mn-cs"/>
              </a:rPr>
              <a:t>(</a:t>
            </a:r>
            <a:r>
              <a:rPr lang="ko-KR" altLang="en-US" sz="1800" b="0" dirty="0">
                <a:solidFill>
                  <a:srgbClr val="004992"/>
                </a:solidFill>
                <a:latin typeface="+mn-lt"/>
                <a:cs typeface="+mn-cs"/>
              </a:rPr>
              <a:t>페르디난드 지오르그 발트뮐러</a:t>
            </a:r>
            <a:r>
              <a:rPr lang="de-DE" altLang="ko-KR" sz="1800" b="0" dirty="0">
                <a:solidFill>
                  <a:srgbClr val="004992"/>
                </a:solidFill>
                <a:latin typeface="+mn-lt"/>
                <a:cs typeface="+mn-cs"/>
              </a:rPr>
              <a:t>, 1846)</a:t>
            </a:r>
            <a:endParaRPr lang="en-US" altLang="de-DE" sz="1800" b="0" dirty="0">
              <a:solidFill>
                <a:srgbClr val="004992"/>
              </a:solidFill>
              <a:latin typeface="+mn-lt"/>
              <a:cs typeface="+mn-cs"/>
            </a:endParaRPr>
          </a:p>
        </p:txBody>
      </p:sp>
      <p:pic>
        <p:nvPicPr>
          <p:cNvPr id="7" name="Picture 3075" descr="Ermahnu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4153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ko-KR" altLang="en-US"/>
              <a:t>훈련 모듈 </a:t>
            </a:r>
            <a:r>
              <a:rPr lang="en-US" altLang="ko-KR"/>
              <a:t>7 – </a:t>
            </a:r>
            <a:r>
              <a:rPr lang="ko-KR" altLang="en-US"/>
              <a:t>속단하기 </a:t>
            </a:r>
            <a:r>
              <a:rPr lang="en-US" altLang="ko-KR"/>
              <a:t>II</a:t>
            </a:r>
            <a:endParaRPr lang="de-DE" altLang="ko-KR"/>
          </a:p>
        </p:txBody>
      </p:sp>
      <p:sp>
        <p:nvSpPr>
          <p:cNvPr id="5" name="Slide Number Placeholder 4"/>
          <p:cNvSpPr>
            <a:spLocks noGrp="1"/>
          </p:cNvSpPr>
          <p:nvPr>
            <p:ph type="sldNum" sz="quarter" idx="12"/>
          </p:nvPr>
        </p:nvSpPr>
        <p:spPr/>
        <p:txBody>
          <a:bodyPr/>
          <a:lstStyle/>
          <a:p>
            <a:fld id="{088BD07E-3782-48CB-9DA7-1AB49A0A6000}" type="slidenum">
              <a:rPr lang="ko-KR" altLang="de-DE" smtClean="0"/>
              <a:pPr/>
              <a:t>31</a:t>
            </a:fld>
            <a:endParaRPr lang="de-DE" altLang="ko-K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2" name="Text Box 1029"/>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ko-KR" altLang="en-US" sz="2400" b="0">
                <a:solidFill>
                  <a:srgbClr val="333333"/>
                </a:solidFill>
                <a:latin typeface="+mn-lt"/>
                <a:cs typeface="+mn-cs"/>
              </a:rPr>
              <a:t>방문객</a:t>
            </a:r>
          </a:p>
          <a:p>
            <a:pPr eaLnBrk="1" hangingPunct="1">
              <a:lnSpc>
                <a:spcPct val="105000"/>
              </a:lnSpc>
              <a:spcBef>
                <a:spcPts val="1999"/>
              </a:spcBef>
              <a:spcAft>
                <a:spcPts val="0"/>
              </a:spcAft>
              <a:buClr>
                <a:srgbClr val="333333"/>
              </a:buClr>
              <a:buFont typeface="WingDings"/>
              <a:buAutoNum type="alphaLcPeriod"/>
            </a:pPr>
            <a:r>
              <a:rPr lang="ko-KR" altLang="en-US" sz="2400" b="0">
                <a:solidFill>
                  <a:srgbClr val="333333"/>
                </a:solidFill>
                <a:latin typeface="+mn-lt"/>
                <a:cs typeface="+mn-cs"/>
              </a:rPr>
              <a:t>연구에 몰두한 사람</a:t>
            </a:r>
          </a:p>
          <a:p>
            <a:pPr eaLnBrk="1" hangingPunct="1">
              <a:lnSpc>
                <a:spcPct val="105000"/>
              </a:lnSpc>
              <a:spcBef>
                <a:spcPts val="1999"/>
              </a:spcBef>
              <a:spcAft>
                <a:spcPts val="0"/>
              </a:spcAft>
              <a:buClr>
                <a:srgbClr val="333333"/>
              </a:buClr>
              <a:buFont typeface="WingDings"/>
              <a:buAutoNum type="alphaLcPeriod"/>
            </a:pPr>
            <a:r>
              <a:rPr lang="ko-KR" altLang="en-US" sz="2400" b="0">
                <a:solidFill>
                  <a:srgbClr val="333333"/>
                </a:solidFill>
                <a:latin typeface="+mn-lt"/>
                <a:cs typeface="+mn-cs"/>
              </a:rPr>
              <a:t>시인</a:t>
            </a:r>
            <a:endParaRPr lang="de-DE" altLang="ko-KR" sz="2400" b="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ko-KR" altLang="en-US" sz="2400" b="0">
                <a:solidFill>
                  <a:srgbClr val="333333"/>
                </a:solidFill>
                <a:latin typeface="+mn-lt"/>
                <a:cs typeface="+mn-cs"/>
              </a:rPr>
              <a:t>할아버지의 도서관</a:t>
            </a:r>
            <a:endParaRPr lang="en-US" altLang="de-DE" sz="2400" b="0">
              <a:solidFill>
                <a:srgbClr val="333333"/>
              </a:solidFill>
              <a:latin typeface="+mn-lt"/>
              <a:cs typeface="+mn-cs"/>
            </a:endParaRPr>
          </a:p>
        </p:txBody>
      </p:sp>
      <p:pic>
        <p:nvPicPr>
          <p:cNvPr id="7" name="Picture 2052" descr="spitzweg_der Besuc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8529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ko-KR" altLang="en-US"/>
              <a:t>훈련 모듈 </a:t>
            </a:r>
            <a:r>
              <a:rPr lang="en-US" altLang="ko-KR"/>
              <a:t>7 – </a:t>
            </a:r>
            <a:r>
              <a:rPr lang="ko-KR" altLang="en-US"/>
              <a:t>속단하기 </a:t>
            </a:r>
            <a:r>
              <a:rPr lang="en-US" altLang="ko-KR"/>
              <a:t>II</a:t>
            </a:r>
            <a:endParaRPr lang="de-DE" altLang="ko-KR"/>
          </a:p>
        </p:txBody>
      </p:sp>
      <p:sp>
        <p:nvSpPr>
          <p:cNvPr id="5" name="Slide Number Placeholder 4"/>
          <p:cNvSpPr>
            <a:spLocks noGrp="1"/>
          </p:cNvSpPr>
          <p:nvPr>
            <p:ph type="sldNum" sz="quarter" idx="12"/>
          </p:nvPr>
        </p:nvSpPr>
        <p:spPr/>
        <p:txBody>
          <a:bodyPr/>
          <a:lstStyle/>
          <a:p>
            <a:fld id="{088BD07E-3782-48CB-9DA7-1AB49A0A6000}" type="slidenum">
              <a:rPr lang="ko-KR" altLang="de-DE" smtClean="0"/>
              <a:pPr/>
              <a:t>32</a:t>
            </a:fld>
            <a:endParaRPr lang="de-DE" altLang="ko-K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ext Box 2"/>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4992"/>
              </a:buClr>
              <a:buFont typeface="WingDings"/>
              <a:buAutoNum type="alphaLcPeriod"/>
            </a:pPr>
            <a:r>
              <a:rPr lang="ko-KR" altLang="en-US" sz="2400" b="0">
                <a:solidFill>
                  <a:srgbClr val="004992"/>
                </a:solidFill>
                <a:latin typeface="+mn-lt"/>
                <a:cs typeface="+mn-cs"/>
              </a:rPr>
              <a:t>방문객</a:t>
            </a:r>
            <a:br>
              <a:rPr lang="ko-KR" altLang="en-US" sz="2400" b="0">
                <a:solidFill>
                  <a:srgbClr val="004992"/>
                </a:solidFill>
                <a:latin typeface="+mn-lt"/>
                <a:cs typeface="+mn-cs"/>
              </a:rPr>
            </a:br>
            <a:r>
              <a:rPr lang="de-DE" altLang="ko-KR" sz="1800" b="0">
                <a:solidFill>
                  <a:srgbClr val="004992"/>
                </a:solidFill>
                <a:latin typeface="+mn-lt"/>
                <a:cs typeface="+mn-cs"/>
              </a:rPr>
              <a:t>(</a:t>
            </a:r>
            <a:r>
              <a:rPr lang="ko-KR" altLang="en-US" sz="1800" b="0">
                <a:solidFill>
                  <a:srgbClr val="004992"/>
                </a:solidFill>
                <a:latin typeface="+mn-lt"/>
                <a:cs typeface="+mn-cs"/>
              </a:rPr>
              <a:t>칼 스피츠벡</a:t>
            </a:r>
            <a:r>
              <a:rPr lang="de-DE" altLang="ko-KR" sz="1800" b="0">
                <a:solidFill>
                  <a:srgbClr val="004992"/>
                </a:solidFill>
                <a:latin typeface="+mn-lt"/>
                <a:cs typeface="+mn-cs"/>
              </a:rPr>
              <a:t>, 1849)</a:t>
            </a:r>
          </a:p>
          <a:p>
            <a:pPr eaLnBrk="1" hangingPunct="1">
              <a:lnSpc>
                <a:spcPct val="105000"/>
              </a:lnSpc>
              <a:spcBef>
                <a:spcPts val="1999"/>
              </a:spcBef>
              <a:spcAft>
                <a:spcPts val="0"/>
              </a:spcAft>
              <a:buClr>
                <a:srgbClr val="333333"/>
              </a:buClr>
              <a:buFont typeface="WingDings"/>
              <a:buAutoNum type="alphaLcPeriod"/>
            </a:pPr>
            <a:r>
              <a:rPr lang="ko-KR" altLang="en-US" sz="2400" b="0">
                <a:solidFill>
                  <a:srgbClr val="333333"/>
                </a:solidFill>
                <a:latin typeface="+mn-lt"/>
                <a:cs typeface="+mn-cs"/>
              </a:rPr>
              <a:t>연구에 몰두한 사람</a:t>
            </a:r>
          </a:p>
          <a:p>
            <a:pPr eaLnBrk="1" hangingPunct="1">
              <a:lnSpc>
                <a:spcPct val="105000"/>
              </a:lnSpc>
              <a:spcBef>
                <a:spcPts val="1999"/>
              </a:spcBef>
              <a:spcAft>
                <a:spcPts val="0"/>
              </a:spcAft>
              <a:buClr>
                <a:srgbClr val="333333"/>
              </a:buClr>
              <a:buFont typeface="WingDings"/>
              <a:buAutoNum type="alphaLcPeriod"/>
            </a:pPr>
            <a:r>
              <a:rPr lang="ko-KR" altLang="en-US" sz="2400" b="0">
                <a:solidFill>
                  <a:srgbClr val="333333"/>
                </a:solidFill>
                <a:latin typeface="+mn-lt"/>
                <a:cs typeface="+mn-cs"/>
              </a:rPr>
              <a:t>시인</a:t>
            </a:r>
            <a:endParaRPr lang="de-DE" altLang="ko-KR" sz="2400" b="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ko-KR" altLang="en-US" sz="2400" b="0">
                <a:solidFill>
                  <a:srgbClr val="333333"/>
                </a:solidFill>
                <a:latin typeface="+mn-lt"/>
                <a:cs typeface="+mn-cs"/>
              </a:rPr>
              <a:t>할아버지의 도서관</a:t>
            </a:r>
            <a:endParaRPr lang="en-US" altLang="de-DE" sz="2400" b="0">
              <a:solidFill>
                <a:srgbClr val="333333"/>
              </a:solidFill>
              <a:latin typeface="+mn-lt"/>
              <a:cs typeface="+mn-cs"/>
            </a:endParaRPr>
          </a:p>
        </p:txBody>
      </p:sp>
      <p:pic>
        <p:nvPicPr>
          <p:cNvPr id="7" name="Picture 4" descr="spitzweg_der Besuc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8529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ko-KR" altLang="en-US"/>
              <a:t>훈련 모듈 </a:t>
            </a:r>
            <a:r>
              <a:rPr lang="en-US" altLang="ko-KR"/>
              <a:t>7 – </a:t>
            </a:r>
            <a:r>
              <a:rPr lang="ko-KR" altLang="en-US"/>
              <a:t>속단하기 </a:t>
            </a:r>
            <a:r>
              <a:rPr lang="en-US" altLang="ko-KR"/>
              <a:t>II</a:t>
            </a:r>
            <a:endParaRPr lang="de-DE" altLang="ko-KR"/>
          </a:p>
        </p:txBody>
      </p:sp>
      <p:sp>
        <p:nvSpPr>
          <p:cNvPr id="5" name="Slide Number Placeholder 4"/>
          <p:cNvSpPr>
            <a:spLocks noGrp="1"/>
          </p:cNvSpPr>
          <p:nvPr>
            <p:ph type="sldNum" sz="quarter" idx="12"/>
          </p:nvPr>
        </p:nvSpPr>
        <p:spPr/>
        <p:txBody>
          <a:bodyPr/>
          <a:lstStyle/>
          <a:p>
            <a:fld id="{088BD07E-3782-48CB-9DA7-1AB49A0A6000}" type="slidenum">
              <a:rPr lang="ko-KR" altLang="de-DE" smtClean="0"/>
              <a:pPr/>
              <a:t>33</a:t>
            </a:fld>
            <a:endParaRPr lang="de-DE" altLang="ko-K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ko-KR" altLang="en-US" sz="3600" spc="-5" dirty="0">
                <a:latin typeface="+mn-lt"/>
                <a:ea typeface="+mn-ea"/>
                <a:cs typeface="+mn-cs"/>
              </a:rPr>
              <a:t>선택 </a:t>
            </a:r>
            <a:r>
              <a:rPr lang="en-US" altLang="ko-KR" sz="3600" spc="-5" dirty="0">
                <a:latin typeface="+mn-lt"/>
                <a:ea typeface="+mn-ea"/>
                <a:cs typeface="+mn-cs"/>
              </a:rPr>
              <a:t>: </a:t>
            </a:r>
            <a:r>
              <a:rPr lang="ko-KR" altLang="en-US" sz="3600" spc="-5" dirty="0">
                <a:latin typeface="+mn-lt"/>
                <a:ea typeface="+mn-ea"/>
                <a:cs typeface="+mn-cs"/>
              </a:rPr>
              <a:t>비디오 영상</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ko-KR" altLang="en-US" sz="2400" dirty="0">
                <a:solidFill>
                  <a:srgbClr val="004992"/>
                </a:solidFill>
              </a:rPr>
              <a:t>선택</a:t>
            </a:r>
            <a:r>
              <a:rPr lang="en-US" altLang="ko-KR" sz="2400" dirty="0">
                <a:solidFill>
                  <a:srgbClr val="004992"/>
                </a:solidFill>
              </a:rPr>
              <a:t>: </a:t>
            </a:r>
            <a:r>
              <a:rPr lang="ko-KR" altLang="en-US" sz="2400" dirty="0">
                <a:solidFill>
                  <a:srgbClr val="004992"/>
                </a:solidFill>
              </a:rPr>
              <a:t>비디오 영상은 오늘의 화제가 다음의 웹 사이트에서 유용했음을 나타내고 있다</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ko-KR" altLang="en-US" sz="2400" dirty="0">
                <a:solidFill>
                  <a:srgbClr val="333333"/>
                </a:solidFill>
              </a:rPr>
              <a:t>비디오가 끝나면</a:t>
            </a:r>
            <a:r>
              <a:rPr lang="en-US" altLang="ko-KR" sz="2400" dirty="0">
                <a:solidFill>
                  <a:srgbClr val="333333"/>
                </a:solidFill>
              </a:rPr>
              <a:t>, </a:t>
            </a:r>
            <a:r>
              <a:rPr lang="ko-KR" altLang="en-US" sz="2400" dirty="0">
                <a:solidFill>
                  <a:srgbClr val="333333"/>
                </a:solidFill>
              </a:rPr>
              <a:t>당신은 그것이 오늘의 화제와 어떤 관련성이 있는지 토론할 수 </a:t>
            </a:r>
            <a:r>
              <a:rPr lang="ko-KR" altLang="en-US" sz="2400">
                <a:solidFill>
                  <a:srgbClr val="333333"/>
                </a:solidFill>
              </a:rPr>
              <a:t>있다</a:t>
            </a:r>
            <a:r>
              <a:rPr lang="en-US" altLang="ko-KR" sz="2400">
                <a:solidFill>
                  <a:srgbClr val="333333"/>
                </a:solidFill>
              </a:rPr>
              <a:t>.</a:t>
            </a:r>
            <a:endParaRPr lang="de-DE" sz="2400" dirty="0">
              <a:solidFill>
                <a:srgbClr val="333333"/>
              </a:solidFill>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b="0" i="1" spc="-5" dirty="0">
                <a:solidFill>
                  <a:srgbClr val="333333"/>
                </a:solidFill>
                <a:latin typeface="+mn-lt"/>
                <a:cs typeface="+mn-cs"/>
              </a:rPr>
              <a:t>[</a:t>
            </a:r>
            <a:r>
              <a:rPr lang="ko-KR" altLang="en-US" b="0" i="1" spc="-5" dirty="0">
                <a:solidFill>
                  <a:srgbClr val="333333"/>
                </a:solidFill>
                <a:latin typeface="+mn-lt"/>
                <a:cs typeface="+mn-cs"/>
              </a:rPr>
              <a:t>훈련자들을 위해</a:t>
            </a:r>
            <a:r>
              <a:rPr lang="en-US" altLang="ko-KR" b="0" i="1" spc="-5" dirty="0">
                <a:solidFill>
                  <a:srgbClr val="333333"/>
                </a:solidFill>
                <a:latin typeface="+mn-lt"/>
                <a:cs typeface="+mn-cs"/>
              </a:rPr>
              <a:t>:</a:t>
            </a:r>
            <a:endParaRPr b="0" dirty="0">
              <a:solidFill>
                <a:srgbClr val="333333"/>
              </a:solidFill>
              <a:latin typeface="+mn-lt"/>
              <a:cs typeface="+mn-cs"/>
            </a:endParaRPr>
          </a:p>
          <a:p>
            <a:pPr marL="12700" marR="5080" defTabSz="914400" eaLnBrk="0" fontAlgn="base" hangingPunct="0">
              <a:spcBef>
                <a:spcPts val="800"/>
              </a:spcBef>
              <a:spcAft>
                <a:spcPct val="0"/>
              </a:spcAft>
            </a:pPr>
            <a:r>
              <a:rPr lang="ko-KR" altLang="en-US" b="0" dirty="0">
                <a:solidFill>
                  <a:srgbClr val="333333"/>
                </a:solidFill>
                <a:latin typeface="+mn-lt"/>
                <a:cs typeface="+mn-cs"/>
              </a:rPr>
              <a:t>몇몇의 동영상은 모든 청중이나 문화에적절하지 않는 언어를 담고 있습니다</a:t>
            </a:r>
            <a:r>
              <a:rPr lang="en-US" altLang="ko-KR" b="0" dirty="0">
                <a:solidFill>
                  <a:srgbClr val="333333"/>
                </a:solidFill>
                <a:latin typeface="+mn-lt"/>
                <a:cs typeface="+mn-cs"/>
              </a:rPr>
              <a:t>. </a:t>
            </a:r>
            <a:r>
              <a:rPr lang="ko-KR" altLang="en-US" b="0" dirty="0">
                <a:solidFill>
                  <a:srgbClr val="333333"/>
                </a:solidFill>
                <a:latin typeface="+mn-lt"/>
                <a:cs typeface="+mn-cs"/>
              </a:rPr>
              <a:t>보기전에 앞선화면을 주의깊게 보기 바랍니다</a:t>
            </a:r>
            <a:r>
              <a:rPr lang="de-DE" b="0" dirty="0">
                <a:solidFill>
                  <a:srgbClr val="333333"/>
                </a:solidFill>
                <a:latin typeface="+mn-lt"/>
                <a:cs typeface="+mn-cs"/>
              </a:rPr>
              <a:t>]</a:t>
            </a:r>
          </a:p>
        </p:txBody>
      </p:sp>
      <p:sp>
        <p:nvSpPr>
          <p:cNvPr id="15"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2"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3"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4"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5"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5" name="Footer Placeholder 4"/>
          <p:cNvSpPr>
            <a:spLocks noGrp="1"/>
          </p:cNvSpPr>
          <p:nvPr>
            <p:ph type="ftr" sz="quarter" idx="11"/>
          </p:nvPr>
        </p:nvSpPr>
        <p:spPr/>
        <p:txBody>
          <a:bodyPr/>
          <a:lstStyle/>
          <a:p>
            <a:pPr>
              <a:defRPr/>
            </a:pPr>
            <a:r>
              <a:rPr lang="ko-KR" altLang="en-US"/>
              <a:t>훈련 모듈 </a:t>
            </a:r>
            <a:r>
              <a:rPr lang="en-US" altLang="ko-KR"/>
              <a:t>7 – </a:t>
            </a:r>
            <a:r>
              <a:rPr lang="ko-KR" altLang="en-US"/>
              <a:t>속단하기 </a:t>
            </a:r>
            <a:r>
              <a:rPr lang="en-US" altLang="ko-KR"/>
              <a:t>II</a:t>
            </a:r>
            <a:endParaRPr lang="de-DE" altLang="ko-KR"/>
          </a:p>
        </p:txBody>
      </p:sp>
      <p:sp>
        <p:nvSpPr>
          <p:cNvPr id="6" name="Slide Number Placeholder 5"/>
          <p:cNvSpPr>
            <a:spLocks noGrp="1"/>
          </p:cNvSpPr>
          <p:nvPr>
            <p:ph type="sldNum" sz="quarter" idx="12"/>
          </p:nvPr>
        </p:nvSpPr>
        <p:spPr/>
        <p:txBody>
          <a:bodyPr/>
          <a:lstStyle/>
          <a:p>
            <a:fld id="{A44471A7-275E-49BA-B76F-2B101344F8CD}" type="slidenum">
              <a:rPr lang="ko-KR" altLang="de-DE" smtClean="0"/>
              <a:pPr/>
              <a:t>34</a:t>
            </a:fld>
            <a:endParaRPr lang="de-DE" altLang="ko-KR"/>
          </a:p>
        </p:txBody>
      </p:sp>
    </p:spTree>
    <p:extLst>
      <p:ext uri="{BB962C8B-B14F-4D97-AF65-F5344CB8AC3E}">
        <p14:creationId xmlns:p14="http://schemas.microsoft.com/office/powerpoint/2010/main" val="88184229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Text Box 2"/>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ko-KR" altLang="en-US" sz="2400" b="0">
                <a:solidFill>
                  <a:srgbClr val="333333"/>
                </a:solidFill>
                <a:latin typeface="+mn-lt"/>
                <a:cs typeface="+mn-cs"/>
              </a:rPr>
              <a:t>야수와의 대적</a:t>
            </a:r>
            <a:endParaRPr lang="de-DE" altLang="ko-KR" sz="2400" b="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ko-KR" altLang="en-US" sz="2400" b="0">
                <a:solidFill>
                  <a:srgbClr val="333333"/>
                </a:solidFill>
                <a:latin typeface="+mn-lt"/>
                <a:cs typeface="+mn-cs"/>
              </a:rPr>
              <a:t>술고래</a:t>
            </a:r>
            <a:endParaRPr lang="de-DE" altLang="ko-KR" sz="2400" b="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ko-KR" altLang="en-US" sz="2400" b="0">
                <a:solidFill>
                  <a:srgbClr val="333333"/>
                </a:solidFill>
                <a:latin typeface="+mn-lt"/>
                <a:cs typeface="+mn-cs"/>
              </a:rPr>
              <a:t>악몽</a:t>
            </a:r>
            <a:endParaRPr lang="de-DE" altLang="ko-KR" sz="2400" b="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ko-KR" altLang="en-US" sz="2400" b="0">
                <a:solidFill>
                  <a:srgbClr val="333333"/>
                </a:solidFill>
                <a:latin typeface="+mn-lt"/>
                <a:cs typeface="+mn-cs"/>
              </a:rPr>
              <a:t>사냥 사고</a:t>
            </a:r>
            <a:endParaRPr lang="en-US" altLang="de-DE" sz="2400" b="0">
              <a:solidFill>
                <a:srgbClr val="333333"/>
              </a:solidFill>
              <a:latin typeface="+mn-lt"/>
              <a:cs typeface="+mn-cs"/>
            </a:endParaRPr>
          </a:p>
        </p:txBody>
      </p:sp>
      <p:pic>
        <p:nvPicPr>
          <p:cNvPr id="7" name="Picture 4" descr="carl-spitzweg-jagdunglueck-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0345" y="1124712"/>
            <a:ext cx="4611550"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ko-KR" altLang="en-US"/>
              <a:t>훈련 모듈 </a:t>
            </a:r>
            <a:r>
              <a:rPr lang="en-US" altLang="ko-KR"/>
              <a:t>7 – </a:t>
            </a:r>
            <a:r>
              <a:rPr lang="ko-KR" altLang="en-US"/>
              <a:t>속단하기 </a:t>
            </a:r>
            <a:r>
              <a:rPr lang="en-US" altLang="ko-KR"/>
              <a:t>II</a:t>
            </a:r>
            <a:endParaRPr lang="de-DE" altLang="ko-KR"/>
          </a:p>
        </p:txBody>
      </p:sp>
      <p:sp>
        <p:nvSpPr>
          <p:cNvPr id="5" name="Slide Number Placeholder 4"/>
          <p:cNvSpPr>
            <a:spLocks noGrp="1"/>
          </p:cNvSpPr>
          <p:nvPr>
            <p:ph type="sldNum" sz="quarter" idx="12"/>
          </p:nvPr>
        </p:nvSpPr>
        <p:spPr/>
        <p:txBody>
          <a:bodyPr/>
          <a:lstStyle/>
          <a:p>
            <a:fld id="{088BD07E-3782-48CB-9DA7-1AB49A0A6000}" type="slidenum">
              <a:rPr lang="ko-KR" altLang="de-DE" smtClean="0"/>
              <a:pPr/>
              <a:t>35</a:t>
            </a:fld>
            <a:endParaRPr lang="de-DE" altLang="ko-K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ext Box 2"/>
          <p:cNvSpPr txBox="1">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ko-KR" altLang="en-US" sz="2400" b="0">
                <a:solidFill>
                  <a:srgbClr val="333333"/>
                </a:solidFill>
                <a:latin typeface="+mn-lt"/>
                <a:cs typeface="+mn-cs"/>
              </a:rPr>
              <a:t>야수와의 대적</a:t>
            </a:r>
            <a:endParaRPr lang="de-DE" altLang="ko-KR" sz="2400" b="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ko-KR" altLang="en-US" sz="2400" b="0">
                <a:solidFill>
                  <a:srgbClr val="333333"/>
                </a:solidFill>
                <a:latin typeface="+mn-lt"/>
                <a:cs typeface="+mn-cs"/>
              </a:rPr>
              <a:t>술고래</a:t>
            </a:r>
            <a:endParaRPr lang="de-DE" altLang="ko-KR" sz="2400" b="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ko-KR" altLang="en-US" sz="2400" b="0">
                <a:solidFill>
                  <a:srgbClr val="333333"/>
                </a:solidFill>
                <a:latin typeface="+mn-lt"/>
                <a:cs typeface="+mn-cs"/>
              </a:rPr>
              <a:t>악몽</a:t>
            </a:r>
            <a:endParaRPr lang="de-DE" altLang="ko-KR" sz="2400" b="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lphaLcPeriod"/>
            </a:pPr>
            <a:r>
              <a:rPr lang="ko-KR" altLang="en-US" sz="2400" b="0">
                <a:solidFill>
                  <a:srgbClr val="004992"/>
                </a:solidFill>
                <a:latin typeface="+mn-lt"/>
                <a:cs typeface="+mn-cs"/>
              </a:rPr>
              <a:t>사냥 사고</a:t>
            </a:r>
            <a:br>
              <a:rPr lang="ko-KR" altLang="en-US" sz="2400" b="0">
                <a:solidFill>
                  <a:srgbClr val="004992"/>
                </a:solidFill>
                <a:latin typeface="+mn-lt"/>
                <a:cs typeface="+mn-cs"/>
              </a:rPr>
            </a:br>
            <a:r>
              <a:rPr lang="en-US" altLang="de-DE" sz="1800" b="0">
                <a:solidFill>
                  <a:srgbClr val="004992"/>
                </a:solidFill>
                <a:latin typeface="+mn-lt"/>
                <a:cs typeface="+mn-cs"/>
              </a:rPr>
              <a:t>(</a:t>
            </a:r>
            <a:r>
              <a:rPr lang="ko-KR" altLang="en-US" sz="1800" b="0">
                <a:solidFill>
                  <a:srgbClr val="004992"/>
                </a:solidFill>
                <a:latin typeface="+mn-lt"/>
                <a:cs typeface="+mn-cs"/>
              </a:rPr>
              <a:t>칼 스피츠벡</a:t>
            </a:r>
            <a:r>
              <a:rPr lang="en-US" altLang="de-DE" sz="1800" b="0">
                <a:solidFill>
                  <a:srgbClr val="004992"/>
                </a:solidFill>
                <a:latin typeface="+mn-lt"/>
                <a:cs typeface="+mn-cs"/>
              </a:rPr>
              <a:t>, 1839)</a:t>
            </a:r>
            <a:endParaRPr lang="ko-KR" altLang="en-US" sz="1800" b="0">
              <a:solidFill>
                <a:srgbClr val="004992"/>
              </a:solidFill>
              <a:latin typeface="+mn-lt"/>
              <a:cs typeface="+mn-cs"/>
            </a:endParaRPr>
          </a:p>
        </p:txBody>
      </p:sp>
      <p:pic>
        <p:nvPicPr>
          <p:cNvPr id="7" name="Picture 4" descr="carl-spitzweg-jagdunglueck-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0345" y="1124712"/>
            <a:ext cx="4611550"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ko-KR" altLang="en-US"/>
              <a:t>훈련 모듈 </a:t>
            </a:r>
            <a:r>
              <a:rPr lang="en-US" altLang="ko-KR"/>
              <a:t>7 – </a:t>
            </a:r>
            <a:r>
              <a:rPr lang="ko-KR" altLang="en-US"/>
              <a:t>속단하기 </a:t>
            </a:r>
            <a:r>
              <a:rPr lang="en-US" altLang="ko-KR"/>
              <a:t>II</a:t>
            </a:r>
            <a:endParaRPr lang="de-DE" altLang="ko-KR"/>
          </a:p>
        </p:txBody>
      </p:sp>
      <p:sp>
        <p:nvSpPr>
          <p:cNvPr id="5" name="Slide Number Placeholder 4"/>
          <p:cNvSpPr>
            <a:spLocks noGrp="1"/>
          </p:cNvSpPr>
          <p:nvPr>
            <p:ph type="sldNum" sz="quarter" idx="12"/>
          </p:nvPr>
        </p:nvSpPr>
        <p:spPr/>
        <p:txBody>
          <a:bodyPr/>
          <a:lstStyle/>
          <a:p>
            <a:fld id="{088BD07E-3782-48CB-9DA7-1AB49A0A6000}" type="slidenum">
              <a:rPr lang="ko-KR" altLang="de-DE" smtClean="0"/>
              <a:pPr/>
              <a:t>36</a:t>
            </a:fld>
            <a:endParaRPr lang="de-DE" altLang="ko-K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1" name="Text Box 3"/>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ko-KR" altLang="en-US" sz="2400" b="0">
                <a:solidFill>
                  <a:srgbClr val="333333"/>
                </a:solidFill>
                <a:latin typeface="+mn-lt"/>
                <a:cs typeface="+mn-cs"/>
              </a:rPr>
              <a:t>진탕 떠들기</a:t>
            </a:r>
          </a:p>
          <a:p>
            <a:pPr eaLnBrk="1" hangingPunct="1">
              <a:lnSpc>
                <a:spcPct val="105000"/>
              </a:lnSpc>
              <a:spcBef>
                <a:spcPts val="1999"/>
              </a:spcBef>
              <a:spcAft>
                <a:spcPts val="0"/>
              </a:spcAft>
              <a:buClr>
                <a:srgbClr val="333333"/>
              </a:buClr>
              <a:buFont typeface="WingDings"/>
              <a:buAutoNum type="alphaLcPeriod"/>
            </a:pPr>
            <a:r>
              <a:rPr lang="ko-KR" altLang="en-US" sz="2400" b="0">
                <a:solidFill>
                  <a:srgbClr val="333333"/>
                </a:solidFill>
                <a:latin typeface="+mn-lt"/>
                <a:cs typeface="+mn-cs"/>
              </a:rPr>
              <a:t>코사크 편지</a:t>
            </a:r>
            <a:endParaRPr lang="de-DE" altLang="ko-KR" sz="2400" b="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ko-KR" altLang="en-US" sz="2400" b="0">
                <a:solidFill>
                  <a:srgbClr val="333333"/>
                </a:solidFill>
                <a:latin typeface="+mn-lt"/>
                <a:cs typeface="+mn-cs"/>
              </a:rPr>
              <a:t>군 격투</a:t>
            </a:r>
            <a:endParaRPr lang="de-DE" altLang="ko-KR" sz="2400" b="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ko-KR" altLang="en-US" sz="2400" b="0">
                <a:solidFill>
                  <a:srgbClr val="333333"/>
                </a:solidFill>
                <a:latin typeface="+mn-lt"/>
                <a:cs typeface="+mn-cs"/>
              </a:rPr>
              <a:t>전투 전</a:t>
            </a:r>
            <a:endParaRPr lang="en-US" altLang="de-DE" sz="2400" b="0">
              <a:solidFill>
                <a:srgbClr val="333333"/>
              </a:solidFill>
              <a:latin typeface="+mn-lt"/>
              <a:cs typeface="+mn-cs"/>
            </a:endParaRPr>
          </a:p>
        </p:txBody>
      </p:sp>
      <p:pic>
        <p:nvPicPr>
          <p:cNvPr id="7" name="Picture 6" descr="Letter-to-the-Sulta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0656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ko-KR" altLang="en-US"/>
              <a:t>훈련 모듈 </a:t>
            </a:r>
            <a:r>
              <a:rPr lang="en-US" altLang="ko-KR"/>
              <a:t>7 – </a:t>
            </a:r>
            <a:r>
              <a:rPr lang="ko-KR" altLang="en-US"/>
              <a:t>속단하기 </a:t>
            </a:r>
            <a:r>
              <a:rPr lang="en-US" altLang="ko-KR"/>
              <a:t>II</a:t>
            </a:r>
            <a:endParaRPr lang="de-DE" altLang="ko-KR"/>
          </a:p>
        </p:txBody>
      </p:sp>
      <p:sp>
        <p:nvSpPr>
          <p:cNvPr id="5" name="Slide Number Placeholder 4"/>
          <p:cNvSpPr>
            <a:spLocks noGrp="1"/>
          </p:cNvSpPr>
          <p:nvPr>
            <p:ph type="sldNum" sz="quarter" idx="12"/>
          </p:nvPr>
        </p:nvSpPr>
        <p:spPr/>
        <p:txBody>
          <a:bodyPr/>
          <a:lstStyle/>
          <a:p>
            <a:fld id="{088BD07E-3782-48CB-9DA7-1AB49A0A6000}" type="slidenum">
              <a:rPr lang="ko-KR" altLang="de-DE" smtClean="0"/>
              <a:pPr/>
              <a:t>37</a:t>
            </a:fld>
            <a:endParaRPr lang="de-DE" altLang="ko-K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5" name="Text Box 3"/>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ko-KR" altLang="en-US" sz="2400" b="0" dirty="0">
                <a:solidFill>
                  <a:srgbClr val="333333"/>
                </a:solidFill>
                <a:latin typeface="+mn-lt"/>
                <a:cs typeface="+mn-cs"/>
              </a:rPr>
              <a:t>진탕 떠들기</a:t>
            </a:r>
          </a:p>
          <a:p>
            <a:pPr eaLnBrk="1" hangingPunct="1">
              <a:lnSpc>
                <a:spcPct val="105000"/>
              </a:lnSpc>
              <a:spcBef>
                <a:spcPts val="1999"/>
              </a:spcBef>
              <a:spcAft>
                <a:spcPts val="0"/>
              </a:spcAft>
              <a:buClr>
                <a:srgbClr val="004992"/>
              </a:buClr>
              <a:buFont typeface="WingDings"/>
              <a:buAutoNum type="alphaLcPeriod"/>
            </a:pPr>
            <a:r>
              <a:rPr lang="ko-KR" altLang="en-US" sz="2400" b="0" dirty="0">
                <a:solidFill>
                  <a:srgbClr val="004992"/>
                </a:solidFill>
                <a:latin typeface="+mn-lt"/>
                <a:cs typeface="+mn-cs"/>
              </a:rPr>
              <a:t>코사크 편지</a:t>
            </a:r>
            <a:br>
              <a:rPr lang="ko-KR" altLang="en-US" sz="2400" b="0" dirty="0">
                <a:solidFill>
                  <a:srgbClr val="004992"/>
                </a:solidFill>
                <a:latin typeface="+mn-lt"/>
                <a:cs typeface="+mn-cs"/>
              </a:rPr>
            </a:br>
            <a:r>
              <a:rPr lang="de-DE" altLang="ko-KR" sz="1800" b="0" dirty="0">
                <a:solidFill>
                  <a:srgbClr val="004992"/>
                </a:solidFill>
                <a:latin typeface="+mn-lt"/>
                <a:cs typeface="+mn-cs"/>
              </a:rPr>
              <a:t>(</a:t>
            </a:r>
            <a:r>
              <a:rPr lang="ko-KR" altLang="en-US" sz="1800" b="0" dirty="0">
                <a:solidFill>
                  <a:srgbClr val="004992"/>
                </a:solidFill>
                <a:latin typeface="+mn-lt"/>
                <a:cs typeface="+mn-cs"/>
              </a:rPr>
              <a:t>일자 제피모비쉬 레핑</a:t>
            </a:r>
            <a:r>
              <a:rPr lang="de-DE" altLang="ko-KR" sz="1800" b="0" dirty="0">
                <a:solidFill>
                  <a:srgbClr val="004992"/>
                </a:solidFill>
                <a:latin typeface="+mn-lt"/>
                <a:cs typeface="+mn-cs"/>
              </a:rPr>
              <a:t>, 1891)</a:t>
            </a:r>
          </a:p>
          <a:p>
            <a:pPr eaLnBrk="1" hangingPunct="1">
              <a:lnSpc>
                <a:spcPct val="105000"/>
              </a:lnSpc>
              <a:spcBef>
                <a:spcPts val="1999"/>
              </a:spcBef>
              <a:spcAft>
                <a:spcPts val="0"/>
              </a:spcAft>
              <a:buClr>
                <a:srgbClr val="333333"/>
              </a:buClr>
              <a:buFont typeface="WingDings"/>
              <a:buAutoNum type="alphaLcPeriod"/>
            </a:pPr>
            <a:r>
              <a:rPr lang="ko-KR" altLang="en-US" sz="2400" b="0" dirty="0">
                <a:solidFill>
                  <a:srgbClr val="333333"/>
                </a:solidFill>
                <a:latin typeface="+mn-lt"/>
                <a:cs typeface="+mn-cs"/>
              </a:rPr>
              <a:t>군 격투</a:t>
            </a:r>
            <a:endParaRPr lang="de-DE" altLang="ko-KR"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ko-KR" altLang="en-US" sz="2400" b="0" dirty="0">
                <a:solidFill>
                  <a:srgbClr val="333333"/>
                </a:solidFill>
                <a:latin typeface="+mn-lt"/>
                <a:cs typeface="+mn-cs"/>
              </a:rPr>
              <a:t>전투 전</a:t>
            </a:r>
            <a:endParaRPr lang="en-US" altLang="de-DE" sz="2400" b="0" dirty="0">
              <a:solidFill>
                <a:srgbClr val="333333"/>
              </a:solidFill>
              <a:latin typeface="+mn-lt"/>
              <a:cs typeface="+mn-cs"/>
            </a:endParaRPr>
          </a:p>
        </p:txBody>
      </p:sp>
      <p:pic>
        <p:nvPicPr>
          <p:cNvPr id="7" name="Picture 5" descr="Letter-to-the-Sulta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0656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ko-KR" altLang="en-US"/>
              <a:t>훈련 모듈 </a:t>
            </a:r>
            <a:r>
              <a:rPr lang="en-US" altLang="ko-KR"/>
              <a:t>7 – </a:t>
            </a:r>
            <a:r>
              <a:rPr lang="ko-KR" altLang="en-US"/>
              <a:t>속단하기 </a:t>
            </a:r>
            <a:r>
              <a:rPr lang="en-US" altLang="ko-KR"/>
              <a:t>II</a:t>
            </a:r>
            <a:endParaRPr lang="de-DE" altLang="ko-KR"/>
          </a:p>
        </p:txBody>
      </p:sp>
      <p:sp>
        <p:nvSpPr>
          <p:cNvPr id="5" name="Slide Number Placeholder 4"/>
          <p:cNvSpPr>
            <a:spLocks noGrp="1"/>
          </p:cNvSpPr>
          <p:nvPr>
            <p:ph type="sldNum" sz="quarter" idx="12"/>
          </p:nvPr>
        </p:nvSpPr>
        <p:spPr/>
        <p:txBody>
          <a:bodyPr/>
          <a:lstStyle/>
          <a:p>
            <a:fld id="{088BD07E-3782-48CB-9DA7-1AB49A0A6000}" type="slidenum">
              <a:rPr lang="ko-KR" altLang="de-DE" smtClean="0"/>
              <a:pPr/>
              <a:t>38</a:t>
            </a:fld>
            <a:endParaRPr lang="de-DE" altLang="ko-K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053" descr="Brillenhändl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633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ko-KR" altLang="en-US"/>
              <a:t>훈련 모듈 </a:t>
            </a:r>
            <a:r>
              <a:rPr lang="en-US" altLang="ko-KR"/>
              <a:t>7 – </a:t>
            </a:r>
            <a:r>
              <a:rPr lang="ko-KR" altLang="en-US"/>
              <a:t>속단하기 </a:t>
            </a:r>
            <a:r>
              <a:rPr lang="en-US" altLang="ko-KR"/>
              <a:t>II</a:t>
            </a:r>
            <a:endParaRPr lang="de-DE" altLang="ko-KR"/>
          </a:p>
        </p:txBody>
      </p:sp>
      <p:sp>
        <p:nvSpPr>
          <p:cNvPr id="5" name="Slide Number Placeholder 4"/>
          <p:cNvSpPr>
            <a:spLocks noGrp="1"/>
          </p:cNvSpPr>
          <p:nvPr>
            <p:ph type="sldNum" sz="quarter" idx="12"/>
          </p:nvPr>
        </p:nvSpPr>
        <p:spPr/>
        <p:txBody>
          <a:bodyPr/>
          <a:lstStyle/>
          <a:p>
            <a:fld id="{088BD07E-3782-48CB-9DA7-1AB49A0A6000}" type="slidenum">
              <a:rPr lang="ko-KR" altLang="de-DE" smtClean="0"/>
              <a:pPr/>
              <a:t>39</a:t>
            </a:fld>
            <a:endParaRPr lang="de-DE" altLang="ko-KR"/>
          </a:p>
        </p:txBody>
      </p:sp>
      <p:sp>
        <p:nvSpPr>
          <p:cNvPr id="9" name="Text Box 3"/>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ko-KR" altLang="en-US" sz="2400" b="0" dirty="0">
                <a:solidFill>
                  <a:srgbClr val="333333"/>
                </a:solidFill>
                <a:latin typeface="+mn-lt"/>
                <a:cs typeface="+mn-cs"/>
              </a:rPr>
              <a:t>아이들의 생일파티</a:t>
            </a:r>
          </a:p>
          <a:p>
            <a:pPr eaLnBrk="1" hangingPunct="1">
              <a:lnSpc>
                <a:spcPct val="105000"/>
              </a:lnSpc>
              <a:spcBef>
                <a:spcPts val="1999"/>
              </a:spcBef>
              <a:spcAft>
                <a:spcPts val="0"/>
              </a:spcAft>
              <a:buClr>
                <a:srgbClr val="333333"/>
              </a:buClr>
              <a:buFont typeface="WingDings"/>
              <a:buAutoNum type="alphaLcPeriod"/>
            </a:pPr>
            <a:r>
              <a:rPr lang="ko-KR" altLang="en-US" sz="2400" b="0" dirty="0">
                <a:solidFill>
                  <a:srgbClr val="333333"/>
                </a:solidFill>
                <a:latin typeface="+mn-lt"/>
                <a:cs typeface="+mn-cs"/>
              </a:rPr>
              <a:t>학자</a:t>
            </a:r>
          </a:p>
          <a:p>
            <a:pPr eaLnBrk="1" hangingPunct="1">
              <a:lnSpc>
                <a:spcPct val="105000"/>
              </a:lnSpc>
              <a:spcBef>
                <a:spcPts val="1999"/>
              </a:spcBef>
              <a:spcAft>
                <a:spcPts val="0"/>
              </a:spcAft>
              <a:buClr>
                <a:srgbClr val="333333"/>
              </a:buClr>
              <a:buFont typeface="WingDings"/>
              <a:buAutoNum type="alphaLcPeriod"/>
            </a:pPr>
            <a:r>
              <a:rPr lang="ko-KR" altLang="en-US" sz="2400" b="0" dirty="0">
                <a:solidFill>
                  <a:srgbClr val="333333"/>
                </a:solidFill>
                <a:latin typeface="+mn-lt"/>
                <a:cs typeface="+mn-cs"/>
              </a:rPr>
              <a:t>방랑자의 휴식</a:t>
            </a:r>
          </a:p>
          <a:p>
            <a:pPr eaLnBrk="1" hangingPunct="1">
              <a:lnSpc>
                <a:spcPct val="105000"/>
              </a:lnSpc>
              <a:spcBef>
                <a:spcPts val="1999"/>
              </a:spcBef>
              <a:spcAft>
                <a:spcPts val="0"/>
              </a:spcAft>
              <a:buClr>
                <a:srgbClr val="333333"/>
              </a:buClr>
              <a:buFont typeface="WingDings"/>
              <a:buAutoNum type="alphaLcPeriod"/>
            </a:pPr>
            <a:r>
              <a:rPr lang="ko-KR" altLang="en-US" sz="2400" b="0" dirty="0">
                <a:solidFill>
                  <a:srgbClr val="333333"/>
                </a:solidFill>
                <a:latin typeface="+mn-lt"/>
                <a:cs typeface="+mn-cs"/>
              </a:rPr>
              <a:t>안경상</a:t>
            </a:r>
            <a:endParaRPr lang="en-US" altLang="de-DE" sz="2400" b="0" dirty="0">
              <a:solidFill>
                <a:srgbClr val="333333"/>
              </a:solidFill>
              <a:latin typeface="+mn-lt"/>
              <a:cs typeface="+mn-cs"/>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053" descr="Brillenhändl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633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ko-KR" altLang="en-US"/>
              <a:t>훈련 모듈 </a:t>
            </a:r>
            <a:r>
              <a:rPr lang="en-US" altLang="ko-KR"/>
              <a:t>7 – </a:t>
            </a:r>
            <a:r>
              <a:rPr lang="ko-KR" altLang="en-US"/>
              <a:t>속단하기 </a:t>
            </a:r>
            <a:r>
              <a:rPr lang="en-US" altLang="ko-KR"/>
              <a:t>II</a:t>
            </a:r>
            <a:endParaRPr lang="de-DE" altLang="ko-KR"/>
          </a:p>
        </p:txBody>
      </p:sp>
      <p:sp>
        <p:nvSpPr>
          <p:cNvPr id="5" name="Slide Number Placeholder 4"/>
          <p:cNvSpPr>
            <a:spLocks noGrp="1"/>
          </p:cNvSpPr>
          <p:nvPr>
            <p:ph type="sldNum" sz="quarter" idx="12"/>
          </p:nvPr>
        </p:nvSpPr>
        <p:spPr/>
        <p:txBody>
          <a:bodyPr/>
          <a:lstStyle/>
          <a:p>
            <a:fld id="{088BD07E-3782-48CB-9DA7-1AB49A0A6000}" type="slidenum">
              <a:rPr lang="ko-KR" altLang="de-DE" smtClean="0"/>
              <a:pPr/>
              <a:t>40</a:t>
            </a:fld>
            <a:endParaRPr lang="de-DE" altLang="ko-KR"/>
          </a:p>
        </p:txBody>
      </p:sp>
      <p:sp>
        <p:nvSpPr>
          <p:cNvPr id="8" name="Text Box 3"/>
          <p:cNvSpPr txBox="1">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mj-lt"/>
              <a:buAutoNum type="alphaLcPeriod"/>
            </a:pPr>
            <a:r>
              <a:rPr lang="ko-KR" altLang="en-US" sz="2400" b="0" dirty="0">
                <a:solidFill>
                  <a:srgbClr val="333333"/>
                </a:solidFill>
                <a:latin typeface="+mn-lt"/>
                <a:cs typeface="+mn-cs"/>
              </a:rPr>
              <a:t>아이들의 생일파티</a:t>
            </a:r>
          </a:p>
          <a:p>
            <a:pPr eaLnBrk="1" hangingPunct="1">
              <a:lnSpc>
                <a:spcPct val="105000"/>
              </a:lnSpc>
              <a:spcBef>
                <a:spcPts val="1999"/>
              </a:spcBef>
              <a:spcAft>
                <a:spcPts val="0"/>
              </a:spcAft>
              <a:buClr>
                <a:srgbClr val="333333"/>
              </a:buClr>
              <a:buFont typeface="+mj-lt"/>
              <a:buAutoNum type="alphaLcPeriod"/>
            </a:pPr>
            <a:r>
              <a:rPr lang="ko-KR" altLang="en-US" sz="2400" b="0" dirty="0">
                <a:solidFill>
                  <a:srgbClr val="333333"/>
                </a:solidFill>
                <a:latin typeface="+mn-lt"/>
                <a:cs typeface="+mn-cs"/>
              </a:rPr>
              <a:t>학자</a:t>
            </a:r>
          </a:p>
          <a:p>
            <a:pPr eaLnBrk="1" hangingPunct="1">
              <a:lnSpc>
                <a:spcPct val="105000"/>
              </a:lnSpc>
              <a:spcBef>
                <a:spcPts val="1999"/>
              </a:spcBef>
              <a:spcAft>
                <a:spcPts val="0"/>
              </a:spcAft>
              <a:buClr>
                <a:srgbClr val="333333"/>
              </a:buClr>
              <a:buFont typeface="+mj-lt"/>
              <a:buAutoNum type="alphaLcPeriod"/>
            </a:pPr>
            <a:r>
              <a:rPr lang="ko-KR" altLang="en-US" sz="2400" b="0" dirty="0">
                <a:solidFill>
                  <a:srgbClr val="333333"/>
                </a:solidFill>
                <a:latin typeface="+mn-lt"/>
                <a:cs typeface="+mn-cs"/>
              </a:rPr>
              <a:t>방랑자의 휴식</a:t>
            </a:r>
          </a:p>
          <a:p>
            <a:pPr eaLnBrk="1" hangingPunct="1">
              <a:lnSpc>
                <a:spcPct val="105000"/>
              </a:lnSpc>
              <a:spcBef>
                <a:spcPts val="1999"/>
              </a:spcBef>
              <a:spcAft>
                <a:spcPts val="0"/>
              </a:spcAft>
              <a:buClr>
                <a:srgbClr val="004992"/>
              </a:buClr>
              <a:buFont typeface="+mj-lt"/>
              <a:buAutoNum type="alphaLcPeriod"/>
            </a:pPr>
            <a:r>
              <a:rPr lang="ko-KR" altLang="en-US" sz="2400" b="0" dirty="0">
                <a:solidFill>
                  <a:srgbClr val="004992"/>
                </a:solidFill>
                <a:latin typeface="+mn-lt"/>
                <a:cs typeface="+mn-cs"/>
              </a:rPr>
              <a:t>안경상</a:t>
            </a:r>
            <a:br>
              <a:rPr lang="ko-KR" altLang="en-US" sz="2400" b="0" dirty="0">
                <a:solidFill>
                  <a:srgbClr val="004992"/>
                </a:solidFill>
                <a:latin typeface="+mn-lt"/>
                <a:cs typeface="+mn-cs"/>
              </a:rPr>
            </a:br>
            <a:r>
              <a:rPr lang="en-US" altLang="ko-KR" sz="1800" b="0" dirty="0">
                <a:solidFill>
                  <a:srgbClr val="004992"/>
                </a:solidFill>
                <a:latin typeface="+mn-lt"/>
                <a:cs typeface="+mn-cs"/>
              </a:rPr>
              <a:t>(</a:t>
            </a:r>
            <a:r>
              <a:rPr lang="ko-KR" altLang="en-US" sz="1800" b="0" dirty="0">
                <a:solidFill>
                  <a:srgbClr val="004992"/>
                </a:solidFill>
                <a:latin typeface="+mn-lt"/>
                <a:cs typeface="+mn-cs"/>
              </a:rPr>
              <a:t>프레드릭 다니엘 하디</a:t>
            </a:r>
            <a:r>
              <a:rPr lang="en-US" altLang="ko-KR" sz="1800" b="0" dirty="0">
                <a:solidFill>
                  <a:srgbClr val="004992"/>
                </a:solidFill>
                <a:latin typeface="+mn-lt"/>
                <a:cs typeface="+mn-cs"/>
              </a:rPr>
              <a:t>, 1826-1911)</a:t>
            </a:r>
            <a:endParaRPr lang="en-US" altLang="de-DE" sz="1800" b="0" dirty="0">
              <a:solidFill>
                <a:srgbClr val="004992"/>
              </a:solidFill>
              <a:latin typeface="+mn-lt"/>
              <a:cs typeface="+mn-cs"/>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8" name="Text Box 3"/>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ko-KR" altLang="en-US" sz="2400" b="0">
                <a:solidFill>
                  <a:srgbClr val="333333"/>
                </a:solidFill>
                <a:latin typeface="+mn-lt"/>
                <a:cs typeface="+mn-cs"/>
              </a:rPr>
              <a:t>살라만카의 독살자</a:t>
            </a:r>
            <a:endParaRPr lang="de-DE" altLang="ko-KR" sz="2400" b="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ko-KR" altLang="en-US" sz="2400" b="0">
                <a:solidFill>
                  <a:srgbClr val="333333"/>
                </a:solidFill>
                <a:latin typeface="+mn-lt"/>
                <a:cs typeface="+mn-cs"/>
              </a:rPr>
              <a:t>세빌라의 물장수</a:t>
            </a:r>
            <a:endParaRPr lang="de-DE" altLang="ko-KR" sz="2400" b="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ko-KR" altLang="en-US" sz="2400" b="0">
                <a:solidFill>
                  <a:srgbClr val="333333"/>
                </a:solidFill>
                <a:latin typeface="+mn-lt"/>
                <a:cs typeface="+mn-cs"/>
              </a:rPr>
              <a:t>말라가의 와인시음회</a:t>
            </a:r>
            <a:endParaRPr lang="de-DE" altLang="ko-KR" sz="2400" b="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ko-KR" altLang="en-US" sz="2400" b="0">
                <a:solidFill>
                  <a:srgbClr val="333333"/>
                </a:solidFill>
                <a:latin typeface="+mn-lt"/>
                <a:cs typeface="+mn-cs"/>
              </a:rPr>
              <a:t>마드리드의 알콜중독자</a:t>
            </a:r>
            <a:endParaRPr lang="en-US" altLang="de-DE" sz="2400" b="0">
              <a:solidFill>
                <a:srgbClr val="333333"/>
              </a:solidFill>
              <a:latin typeface="+mn-lt"/>
              <a:cs typeface="+mn-cs"/>
            </a:endParaRPr>
          </a:p>
        </p:txBody>
      </p:sp>
      <p:pic>
        <p:nvPicPr>
          <p:cNvPr id="7" name="Picture 4" descr="Wasserverkäuf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06006" y="1124712"/>
            <a:ext cx="4080229"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ko-KR" altLang="en-US"/>
              <a:t>훈련 모듈 </a:t>
            </a:r>
            <a:r>
              <a:rPr lang="en-US" altLang="ko-KR"/>
              <a:t>7 – </a:t>
            </a:r>
            <a:r>
              <a:rPr lang="ko-KR" altLang="en-US"/>
              <a:t>속단하기 </a:t>
            </a:r>
            <a:r>
              <a:rPr lang="en-US" altLang="ko-KR"/>
              <a:t>II</a:t>
            </a:r>
            <a:endParaRPr lang="de-DE" altLang="ko-KR"/>
          </a:p>
        </p:txBody>
      </p:sp>
      <p:sp>
        <p:nvSpPr>
          <p:cNvPr id="5" name="Slide Number Placeholder 4"/>
          <p:cNvSpPr>
            <a:spLocks noGrp="1"/>
          </p:cNvSpPr>
          <p:nvPr>
            <p:ph type="sldNum" sz="quarter" idx="12"/>
          </p:nvPr>
        </p:nvSpPr>
        <p:spPr/>
        <p:txBody>
          <a:bodyPr/>
          <a:lstStyle/>
          <a:p>
            <a:fld id="{088BD07E-3782-48CB-9DA7-1AB49A0A6000}" type="slidenum">
              <a:rPr lang="ko-KR" altLang="de-DE" smtClean="0"/>
              <a:pPr/>
              <a:t>41</a:t>
            </a:fld>
            <a:endParaRPr lang="de-DE" altLang="ko-K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2" name="Text Box 4"/>
          <p:cNvSpPr txBox="1">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ko-KR" altLang="en-US" sz="2400" b="0" dirty="0">
                <a:solidFill>
                  <a:srgbClr val="333333"/>
                </a:solidFill>
                <a:latin typeface="+mn-lt"/>
                <a:cs typeface="+mn-cs"/>
              </a:rPr>
              <a:t>살라만카의 독살자</a:t>
            </a:r>
            <a:endParaRPr lang="de-DE" altLang="ko-KR" sz="2400" b="0"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lphaLcPeriod"/>
            </a:pPr>
            <a:r>
              <a:rPr lang="ko-KR" altLang="en-US" sz="2400" b="0">
                <a:solidFill>
                  <a:srgbClr val="004992"/>
                </a:solidFill>
                <a:latin typeface="+mn-lt"/>
                <a:cs typeface="+mn-cs"/>
              </a:rPr>
              <a:t>세빌라의 물장수</a:t>
            </a:r>
            <a:br>
              <a:rPr lang="ko-KR" altLang="en-US" sz="2400" b="0">
                <a:solidFill>
                  <a:srgbClr val="004992"/>
                </a:solidFill>
                <a:latin typeface="+mn-lt"/>
                <a:cs typeface="+mn-cs"/>
              </a:rPr>
            </a:br>
            <a:r>
              <a:rPr lang="de-DE" altLang="ko-KR" sz="1800" b="0">
                <a:solidFill>
                  <a:srgbClr val="004992"/>
                </a:solidFill>
                <a:latin typeface="+mn-lt"/>
                <a:cs typeface="+mn-cs"/>
              </a:rPr>
              <a:t>(</a:t>
            </a:r>
            <a:r>
              <a:rPr lang="ko-KR" altLang="en-US" sz="1800" b="0" dirty="0">
                <a:solidFill>
                  <a:srgbClr val="004992"/>
                </a:solidFill>
                <a:latin typeface="+mn-lt"/>
                <a:cs typeface="+mn-cs"/>
              </a:rPr>
              <a:t>디에고 벨뢰쯔쾨쯔</a:t>
            </a:r>
            <a:r>
              <a:rPr lang="de-DE" altLang="ko-KR" sz="1800" b="0" dirty="0">
                <a:solidFill>
                  <a:srgbClr val="004992"/>
                </a:solidFill>
                <a:latin typeface="+mn-lt"/>
                <a:cs typeface="+mn-cs"/>
              </a:rPr>
              <a:t>, 1623)</a:t>
            </a:r>
          </a:p>
          <a:p>
            <a:pPr eaLnBrk="1" hangingPunct="1">
              <a:lnSpc>
                <a:spcPct val="105000"/>
              </a:lnSpc>
              <a:spcBef>
                <a:spcPts val="1999"/>
              </a:spcBef>
              <a:spcAft>
                <a:spcPts val="0"/>
              </a:spcAft>
              <a:buClr>
                <a:srgbClr val="333333"/>
              </a:buClr>
              <a:buFont typeface="WingDings"/>
              <a:buAutoNum type="alphaLcPeriod"/>
            </a:pPr>
            <a:r>
              <a:rPr lang="ko-KR" altLang="en-US" sz="2400" b="0" dirty="0">
                <a:solidFill>
                  <a:srgbClr val="333333"/>
                </a:solidFill>
                <a:latin typeface="+mn-lt"/>
                <a:cs typeface="+mn-cs"/>
              </a:rPr>
              <a:t>말라가의 와인시음회</a:t>
            </a:r>
            <a:endParaRPr lang="de-DE" altLang="ko-KR"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ko-KR" altLang="en-US" sz="2400" b="0" dirty="0">
                <a:solidFill>
                  <a:srgbClr val="333333"/>
                </a:solidFill>
                <a:latin typeface="+mn-lt"/>
                <a:cs typeface="+mn-cs"/>
              </a:rPr>
              <a:t>마드리드의 알콜중독자</a:t>
            </a:r>
            <a:endParaRPr lang="en-US" altLang="de-DE" sz="2400" b="0" dirty="0">
              <a:solidFill>
                <a:srgbClr val="333333"/>
              </a:solidFill>
              <a:latin typeface="+mn-lt"/>
              <a:cs typeface="+mn-cs"/>
            </a:endParaRPr>
          </a:p>
        </p:txBody>
      </p:sp>
      <p:pic>
        <p:nvPicPr>
          <p:cNvPr id="7" name="Picture 4" descr="Wasserverkäuf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06006" y="1124712"/>
            <a:ext cx="4080229"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ko-KR" altLang="en-US"/>
              <a:t>훈련 모듈 </a:t>
            </a:r>
            <a:r>
              <a:rPr lang="en-US" altLang="ko-KR"/>
              <a:t>7 – </a:t>
            </a:r>
            <a:r>
              <a:rPr lang="ko-KR" altLang="en-US"/>
              <a:t>속단하기 </a:t>
            </a:r>
            <a:r>
              <a:rPr lang="en-US" altLang="ko-KR"/>
              <a:t>II</a:t>
            </a:r>
            <a:endParaRPr lang="de-DE" altLang="ko-KR"/>
          </a:p>
        </p:txBody>
      </p:sp>
      <p:sp>
        <p:nvSpPr>
          <p:cNvPr id="5" name="Slide Number Placeholder 4"/>
          <p:cNvSpPr>
            <a:spLocks noGrp="1"/>
          </p:cNvSpPr>
          <p:nvPr>
            <p:ph type="sldNum" sz="quarter" idx="12"/>
          </p:nvPr>
        </p:nvSpPr>
        <p:spPr/>
        <p:txBody>
          <a:bodyPr/>
          <a:lstStyle/>
          <a:p>
            <a:fld id="{088BD07E-3782-48CB-9DA7-1AB49A0A6000}" type="slidenum">
              <a:rPr lang="ko-KR" altLang="de-DE" smtClean="0"/>
              <a:pPr/>
              <a:t>42</a:t>
            </a:fld>
            <a:endParaRPr lang="de-DE" altLang="ko-K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Text Box 1026"/>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ko-KR" altLang="en-US" sz="2400" b="0">
                <a:solidFill>
                  <a:srgbClr val="333333"/>
                </a:solidFill>
                <a:latin typeface="+mn-lt"/>
                <a:cs typeface="+mn-cs"/>
              </a:rPr>
              <a:t>기사</a:t>
            </a:r>
            <a:endParaRPr lang="de-DE" altLang="ko-KR" sz="2400" b="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ko-KR" altLang="en-US" sz="2400" b="0">
                <a:solidFill>
                  <a:srgbClr val="333333"/>
                </a:solidFill>
                <a:latin typeface="+mn-lt"/>
                <a:cs typeface="+mn-cs"/>
              </a:rPr>
              <a:t>일요일의 산책</a:t>
            </a:r>
            <a:endParaRPr lang="de-DE" altLang="ko-KR" sz="2400" b="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ko-KR" altLang="en-US" sz="2400" b="0">
                <a:solidFill>
                  <a:srgbClr val="333333"/>
                </a:solidFill>
                <a:latin typeface="+mn-lt"/>
                <a:cs typeface="+mn-cs"/>
              </a:rPr>
              <a:t>홀아비</a:t>
            </a:r>
            <a:endParaRPr lang="de-DE" altLang="ko-KR" sz="2400" b="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ko-KR" altLang="en-US" sz="2400" b="0">
                <a:solidFill>
                  <a:srgbClr val="333333"/>
                </a:solidFill>
                <a:latin typeface="+mn-lt"/>
                <a:cs typeface="+mn-cs"/>
              </a:rPr>
              <a:t>매도된 사랑</a:t>
            </a:r>
            <a:endParaRPr lang="en-US" altLang="de-DE" sz="2400" b="0">
              <a:solidFill>
                <a:srgbClr val="333333"/>
              </a:solidFill>
              <a:latin typeface="+mn-lt"/>
              <a:cs typeface="+mn-cs"/>
            </a:endParaRPr>
          </a:p>
        </p:txBody>
      </p:sp>
      <p:pic>
        <p:nvPicPr>
          <p:cNvPr id="7" name="Picture 4" descr="carl-spitzweg-der-witwer-092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3133" y="1664208"/>
            <a:ext cx="4825974"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ko-KR" altLang="en-US"/>
              <a:t>훈련 모듈 </a:t>
            </a:r>
            <a:r>
              <a:rPr lang="en-US" altLang="ko-KR"/>
              <a:t>7 – </a:t>
            </a:r>
            <a:r>
              <a:rPr lang="ko-KR" altLang="en-US"/>
              <a:t>속단하기 </a:t>
            </a:r>
            <a:r>
              <a:rPr lang="en-US" altLang="ko-KR"/>
              <a:t>II</a:t>
            </a:r>
            <a:endParaRPr lang="de-DE" altLang="ko-KR"/>
          </a:p>
        </p:txBody>
      </p:sp>
      <p:sp>
        <p:nvSpPr>
          <p:cNvPr id="5" name="Slide Number Placeholder 4"/>
          <p:cNvSpPr>
            <a:spLocks noGrp="1"/>
          </p:cNvSpPr>
          <p:nvPr>
            <p:ph type="sldNum" sz="quarter" idx="12"/>
          </p:nvPr>
        </p:nvSpPr>
        <p:spPr/>
        <p:txBody>
          <a:bodyPr/>
          <a:lstStyle/>
          <a:p>
            <a:fld id="{088BD07E-3782-48CB-9DA7-1AB49A0A6000}" type="slidenum">
              <a:rPr lang="ko-KR" altLang="de-DE" smtClean="0"/>
              <a:pPr/>
              <a:t>43</a:t>
            </a:fld>
            <a:endParaRPr lang="de-DE" altLang="ko-K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Text Box 2"/>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ko-KR" altLang="en-US" sz="2400" b="0">
                <a:solidFill>
                  <a:srgbClr val="333333"/>
                </a:solidFill>
                <a:latin typeface="+mn-lt"/>
                <a:cs typeface="+mn-cs"/>
              </a:rPr>
              <a:t>기사</a:t>
            </a:r>
            <a:endParaRPr lang="de-DE" altLang="ko-KR" sz="2400" b="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ko-KR" altLang="en-US" sz="2400" b="0">
                <a:solidFill>
                  <a:srgbClr val="333333"/>
                </a:solidFill>
                <a:latin typeface="+mn-lt"/>
                <a:cs typeface="+mn-cs"/>
              </a:rPr>
              <a:t>일요일의 산책</a:t>
            </a:r>
            <a:endParaRPr lang="de-DE" altLang="ko-KR" sz="2400" b="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lphaLcPeriod"/>
            </a:pPr>
            <a:r>
              <a:rPr lang="ko-KR" altLang="en-US" sz="2400" b="0">
                <a:solidFill>
                  <a:srgbClr val="004992"/>
                </a:solidFill>
                <a:latin typeface="+mn-lt"/>
                <a:cs typeface="+mn-cs"/>
              </a:rPr>
              <a:t>홀아비</a:t>
            </a:r>
            <a:br>
              <a:rPr lang="ko-KR" altLang="en-US" sz="2400" b="0">
                <a:solidFill>
                  <a:srgbClr val="004992"/>
                </a:solidFill>
                <a:latin typeface="+mn-lt"/>
                <a:cs typeface="+mn-cs"/>
              </a:rPr>
            </a:br>
            <a:r>
              <a:rPr lang="de-DE" altLang="ko-KR" sz="1800" b="0">
                <a:solidFill>
                  <a:srgbClr val="004992"/>
                </a:solidFill>
                <a:latin typeface="+mn-lt"/>
                <a:cs typeface="+mn-cs"/>
              </a:rPr>
              <a:t>(</a:t>
            </a:r>
            <a:r>
              <a:rPr lang="ko-KR" altLang="en-US" sz="1800" b="0">
                <a:solidFill>
                  <a:srgbClr val="004992"/>
                </a:solidFill>
                <a:latin typeface="+mn-lt"/>
                <a:cs typeface="+mn-cs"/>
              </a:rPr>
              <a:t>칼 스피츠벡</a:t>
            </a:r>
            <a:r>
              <a:rPr lang="de-DE" altLang="ko-KR" sz="1800" b="0">
                <a:solidFill>
                  <a:srgbClr val="004992"/>
                </a:solidFill>
                <a:latin typeface="+mn-lt"/>
                <a:cs typeface="+mn-cs"/>
              </a:rPr>
              <a:t>, 1844)</a:t>
            </a:r>
          </a:p>
          <a:p>
            <a:pPr eaLnBrk="1" hangingPunct="1">
              <a:lnSpc>
                <a:spcPct val="105000"/>
              </a:lnSpc>
              <a:spcBef>
                <a:spcPts val="1999"/>
              </a:spcBef>
              <a:spcAft>
                <a:spcPts val="0"/>
              </a:spcAft>
              <a:buClr>
                <a:srgbClr val="333333"/>
              </a:buClr>
              <a:buFont typeface="WingDings"/>
              <a:buAutoNum type="alphaLcPeriod"/>
            </a:pPr>
            <a:r>
              <a:rPr lang="ko-KR" altLang="en-US" sz="2400" b="0">
                <a:solidFill>
                  <a:srgbClr val="333333"/>
                </a:solidFill>
                <a:latin typeface="+mn-lt"/>
                <a:cs typeface="+mn-cs"/>
              </a:rPr>
              <a:t>매도된 사랑</a:t>
            </a:r>
            <a:endParaRPr lang="en-US" altLang="de-DE" sz="2400" b="0">
              <a:solidFill>
                <a:srgbClr val="333333"/>
              </a:solidFill>
              <a:latin typeface="+mn-lt"/>
              <a:cs typeface="+mn-cs"/>
            </a:endParaRPr>
          </a:p>
        </p:txBody>
      </p:sp>
      <p:pic>
        <p:nvPicPr>
          <p:cNvPr id="7" name="Picture 4" descr="carl-spitzweg-der-witwer-092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3133" y="1664208"/>
            <a:ext cx="4825974"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ko-KR" altLang="en-US"/>
              <a:t>훈련 모듈 </a:t>
            </a:r>
            <a:r>
              <a:rPr lang="en-US" altLang="ko-KR"/>
              <a:t>7 – </a:t>
            </a:r>
            <a:r>
              <a:rPr lang="ko-KR" altLang="en-US"/>
              <a:t>속단하기 </a:t>
            </a:r>
            <a:r>
              <a:rPr lang="en-US" altLang="ko-KR"/>
              <a:t>II</a:t>
            </a:r>
            <a:endParaRPr lang="de-DE" altLang="ko-KR"/>
          </a:p>
        </p:txBody>
      </p:sp>
      <p:sp>
        <p:nvSpPr>
          <p:cNvPr id="5" name="Slide Number Placeholder 4"/>
          <p:cNvSpPr>
            <a:spLocks noGrp="1"/>
          </p:cNvSpPr>
          <p:nvPr>
            <p:ph type="sldNum" sz="quarter" idx="12"/>
          </p:nvPr>
        </p:nvSpPr>
        <p:spPr/>
        <p:txBody>
          <a:bodyPr/>
          <a:lstStyle/>
          <a:p>
            <a:fld id="{088BD07E-3782-48CB-9DA7-1AB49A0A6000}" type="slidenum">
              <a:rPr lang="ko-KR" altLang="de-DE" smtClean="0"/>
              <a:pPr/>
              <a:t>44</a:t>
            </a:fld>
            <a:endParaRPr lang="de-DE" altLang="ko-K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4" name="Text Box 5"/>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ko-KR" altLang="en-US" sz="2400" b="0">
                <a:solidFill>
                  <a:srgbClr val="333333"/>
                </a:solidFill>
                <a:latin typeface="+mn-lt"/>
                <a:cs typeface="+mn-cs"/>
              </a:rPr>
              <a:t>발치료의사</a:t>
            </a:r>
          </a:p>
          <a:p>
            <a:pPr eaLnBrk="1" hangingPunct="1">
              <a:lnSpc>
                <a:spcPct val="105000"/>
              </a:lnSpc>
              <a:spcBef>
                <a:spcPts val="1999"/>
              </a:spcBef>
              <a:spcAft>
                <a:spcPts val="0"/>
              </a:spcAft>
              <a:buClr>
                <a:srgbClr val="333333"/>
              </a:buClr>
              <a:buFont typeface="WingDings"/>
              <a:buAutoNum type="alphaLcPeriod"/>
            </a:pPr>
            <a:r>
              <a:rPr lang="ko-KR" altLang="en-US" sz="2400" b="0">
                <a:solidFill>
                  <a:srgbClr val="333333"/>
                </a:solidFill>
                <a:latin typeface="+mn-lt"/>
                <a:cs typeface="+mn-cs"/>
              </a:rPr>
              <a:t>상담</a:t>
            </a:r>
            <a:endParaRPr lang="en-US" altLang="ko-KR"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ko-KR" altLang="en-US" sz="2400" b="0" dirty="0">
                <a:solidFill>
                  <a:srgbClr val="333333"/>
                </a:solidFill>
                <a:latin typeface="+mn-lt"/>
                <a:cs typeface="+mn-cs"/>
              </a:rPr>
              <a:t>절단</a:t>
            </a:r>
            <a:endParaRPr lang="de-DE" altLang="ko-KR"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ko-KR" altLang="en-US" sz="2400" b="0" dirty="0">
                <a:solidFill>
                  <a:srgbClr val="333333"/>
                </a:solidFill>
                <a:latin typeface="+mn-lt"/>
                <a:cs typeface="+mn-cs"/>
              </a:rPr>
              <a:t>숭배자</a:t>
            </a:r>
            <a:endParaRPr lang="en-US" altLang="de-DE" sz="2400" b="0" dirty="0">
              <a:solidFill>
                <a:srgbClr val="333333"/>
              </a:solidFill>
              <a:latin typeface="+mn-lt"/>
              <a:cs typeface="+mn-cs"/>
            </a:endParaRPr>
          </a:p>
        </p:txBody>
      </p:sp>
      <p:pic>
        <p:nvPicPr>
          <p:cNvPr id="7" name="Picture 4" descr="Degas_Die Pedikür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18827" y="1124712"/>
            <a:ext cx="3854586"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ko-KR" altLang="en-US"/>
              <a:t>훈련 모듈 </a:t>
            </a:r>
            <a:r>
              <a:rPr lang="en-US" altLang="ko-KR"/>
              <a:t>7 – </a:t>
            </a:r>
            <a:r>
              <a:rPr lang="ko-KR" altLang="en-US"/>
              <a:t>속단하기 </a:t>
            </a:r>
            <a:r>
              <a:rPr lang="en-US" altLang="ko-KR"/>
              <a:t>II</a:t>
            </a:r>
            <a:endParaRPr lang="de-DE" altLang="ko-KR"/>
          </a:p>
        </p:txBody>
      </p:sp>
      <p:sp>
        <p:nvSpPr>
          <p:cNvPr id="5" name="Slide Number Placeholder 4"/>
          <p:cNvSpPr>
            <a:spLocks noGrp="1"/>
          </p:cNvSpPr>
          <p:nvPr>
            <p:ph type="sldNum" sz="quarter" idx="12"/>
          </p:nvPr>
        </p:nvSpPr>
        <p:spPr/>
        <p:txBody>
          <a:bodyPr/>
          <a:lstStyle/>
          <a:p>
            <a:fld id="{088BD07E-3782-48CB-9DA7-1AB49A0A6000}" type="slidenum">
              <a:rPr lang="ko-KR" altLang="de-DE" smtClean="0"/>
              <a:pPr/>
              <a:t>45</a:t>
            </a:fld>
            <a:endParaRPr lang="de-DE" altLang="ko-K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Text Box 2"/>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4992"/>
              </a:buClr>
              <a:buFont typeface="WingDings"/>
              <a:buAutoNum type="alphaLcPeriod"/>
            </a:pPr>
            <a:r>
              <a:rPr lang="ko-KR" altLang="en-US" sz="2400" b="0">
                <a:solidFill>
                  <a:srgbClr val="004992"/>
                </a:solidFill>
                <a:latin typeface="+mn-lt"/>
                <a:cs typeface="+mn-cs"/>
              </a:rPr>
              <a:t>발치료의사</a:t>
            </a:r>
            <a:br>
              <a:rPr lang="ko-KR" altLang="en-US" sz="2400" b="0">
                <a:solidFill>
                  <a:srgbClr val="004992"/>
                </a:solidFill>
                <a:latin typeface="+mn-lt"/>
                <a:cs typeface="+mn-cs"/>
              </a:rPr>
            </a:br>
            <a:r>
              <a:rPr lang="de-DE" altLang="ko-KR" sz="1800" b="0">
                <a:solidFill>
                  <a:srgbClr val="004992"/>
                </a:solidFill>
                <a:latin typeface="+mn-lt"/>
                <a:cs typeface="+mn-cs"/>
              </a:rPr>
              <a:t>(</a:t>
            </a:r>
            <a:r>
              <a:rPr lang="ko-KR" altLang="en-US" sz="1800" b="0">
                <a:solidFill>
                  <a:srgbClr val="004992"/>
                </a:solidFill>
                <a:latin typeface="+mn-lt"/>
                <a:cs typeface="+mn-cs"/>
              </a:rPr>
              <a:t>에드가 디가스</a:t>
            </a:r>
            <a:r>
              <a:rPr lang="de-DE" altLang="ko-KR" sz="1800" b="0">
                <a:solidFill>
                  <a:srgbClr val="004992"/>
                </a:solidFill>
                <a:latin typeface="+mn-lt"/>
                <a:cs typeface="+mn-cs"/>
              </a:rPr>
              <a:t>, 1873)</a:t>
            </a:r>
            <a:endParaRPr lang="ko-KR" altLang="en-US" sz="1800" b="0">
              <a:solidFill>
                <a:srgbClr val="004992"/>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ko-KR" altLang="en-US" sz="2400" b="0">
                <a:solidFill>
                  <a:srgbClr val="333333"/>
                </a:solidFill>
                <a:latin typeface="+mn-lt"/>
                <a:cs typeface="+mn-cs"/>
              </a:rPr>
              <a:t>상담</a:t>
            </a:r>
            <a:endParaRPr lang="en-US" altLang="ko-KR" sz="2400" b="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ko-KR" altLang="en-US" sz="2400" b="0">
                <a:solidFill>
                  <a:srgbClr val="333333"/>
                </a:solidFill>
                <a:latin typeface="+mn-lt"/>
                <a:cs typeface="+mn-cs"/>
              </a:rPr>
              <a:t>절단</a:t>
            </a:r>
            <a:endParaRPr lang="de-DE" altLang="ko-KR" sz="2400" b="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ko-KR" altLang="en-US" sz="2400" b="0">
                <a:solidFill>
                  <a:srgbClr val="333333"/>
                </a:solidFill>
                <a:latin typeface="+mn-lt"/>
                <a:cs typeface="+mn-cs"/>
              </a:rPr>
              <a:t>숭배자</a:t>
            </a:r>
            <a:endParaRPr lang="en-US" altLang="de-DE" sz="2400" b="0">
              <a:solidFill>
                <a:srgbClr val="333333"/>
              </a:solidFill>
              <a:latin typeface="+mn-lt"/>
              <a:cs typeface="+mn-cs"/>
            </a:endParaRPr>
          </a:p>
        </p:txBody>
      </p:sp>
      <p:pic>
        <p:nvPicPr>
          <p:cNvPr id="7" name="Picture 4" descr="Degas_Die Pedikür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18827" y="1124712"/>
            <a:ext cx="3854586"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ko-KR" altLang="en-US"/>
              <a:t>훈련 모듈 </a:t>
            </a:r>
            <a:r>
              <a:rPr lang="en-US" altLang="ko-KR"/>
              <a:t>7 – </a:t>
            </a:r>
            <a:r>
              <a:rPr lang="ko-KR" altLang="en-US"/>
              <a:t>속단하기 </a:t>
            </a:r>
            <a:r>
              <a:rPr lang="en-US" altLang="ko-KR"/>
              <a:t>II</a:t>
            </a:r>
            <a:endParaRPr lang="de-DE" altLang="ko-KR"/>
          </a:p>
        </p:txBody>
      </p:sp>
      <p:sp>
        <p:nvSpPr>
          <p:cNvPr id="5" name="Slide Number Placeholder 4"/>
          <p:cNvSpPr>
            <a:spLocks noGrp="1"/>
          </p:cNvSpPr>
          <p:nvPr>
            <p:ph type="sldNum" sz="quarter" idx="12"/>
          </p:nvPr>
        </p:nvSpPr>
        <p:spPr/>
        <p:txBody>
          <a:bodyPr/>
          <a:lstStyle/>
          <a:p>
            <a:fld id="{088BD07E-3782-48CB-9DA7-1AB49A0A6000}" type="slidenum">
              <a:rPr lang="ko-KR" altLang="de-DE" smtClean="0"/>
              <a:pPr/>
              <a:t>46</a:t>
            </a:fld>
            <a:endParaRPr lang="de-DE" altLang="ko-K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2" name="Text Box 6"/>
          <p:cNvSpPr txBox="1">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en-US" altLang="ko-KR" sz="2400" b="0">
                <a:solidFill>
                  <a:srgbClr val="333333"/>
                </a:solidFill>
                <a:latin typeface="+mn-lt"/>
                <a:cs typeface="+mn-cs"/>
              </a:rPr>
              <a:t>[</a:t>
            </a:r>
            <a:r>
              <a:rPr lang="ko-KR" altLang="en-US" sz="2400" b="0">
                <a:solidFill>
                  <a:srgbClr val="333333"/>
                </a:solidFill>
                <a:latin typeface="+mn-lt"/>
                <a:cs typeface="+mn-cs"/>
              </a:rPr>
              <a:t>토끼와 사냥개</a:t>
            </a:r>
            <a:r>
              <a:rPr lang="en-US" altLang="ko-KR" sz="2400" b="0">
                <a:solidFill>
                  <a:srgbClr val="333333"/>
                </a:solidFill>
                <a:latin typeface="+mn-lt"/>
                <a:cs typeface="+mn-cs"/>
              </a:rPr>
              <a:t>] </a:t>
            </a:r>
            <a:r>
              <a:rPr lang="ko-KR" altLang="en-US" sz="2400" b="0">
                <a:solidFill>
                  <a:srgbClr val="333333"/>
                </a:solidFill>
                <a:latin typeface="+mn-lt"/>
                <a:cs typeface="+mn-cs"/>
              </a:rPr>
              <a:t>놀이</a:t>
            </a:r>
          </a:p>
          <a:p>
            <a:pPr eaLnBrk="1" hangingPunct="1">
              <a:lnSpc>
                <a:spcPct val="105000"/>
              </a:lnSpc>
              <a:spcBef>
                <a:spcPts val="1999"/>
              </a:spcBef>
              <a:spcAft>
                <a:spcPts val="0"/>
              </a:spcAft>
              <a:buClr>
                <a:srgbClr val="333333"/>
              </a:buClr>
              <a:buFont typeface="WingDings"/>
              <a:buAutoNum type="alphaLcPeriod"/>
            </a:pPr>
            <a:r>
              <a:rPr lang="ko-KR" altLang="en-US" sz="2400" b="0">
                <a:solidFill>
                  <a:srgbClr val="333333"/>
                </a:solidFill>
                <a:latin typeface="+mn-lt"/>
                <a:cs typeface="+mn-cs"/>
              </a:rPr>
              <a:t>집없는 사람</a:t>
            </a:r>
          </a:p>
          <a:p>
            <a:pPr eaLnBrk="1" hangingPunct="1">
              <a:lnSpc>
                <a:spcPct val="105000"/>
              </a:lnSpc>
              <a:spcBef>
                <a:spcPts val="1999"/>
              </a:spcBef>
              <a:spcAft>
                <a:spcPts val="0"/>
              </a:spcAft>
              <a:buClr>
                <a:srgbClr val="333333"/>
              </a:buClr>
              <a:buFont typeface="WingDings"/>
              <a:buAutoNum type="alphaLcPeriod"/>
            </a:pPr>
            <a:r>
              <a:rPr lang="ko-KR" altLang="en-US" sz="2400" b="0">
                <a:solidFill>
                  <a:srgbClr val="333333"/>
                </a:solidFill>
                <a:latin typeface="+mn-lt"/>
                <a:cs typeface="+mn-cs"/>
              </a:rPr>
              <a:t>불법 출입</a:t>
            </a:r>
          </a:p>
          <a:p>
            <a:pPr eaLnBrk="1" hangingPunct="1">
              <a:lnSpc>
                <a:spcPct val="105000"/>
              </a:lnSpc>
              <a:spcBef>
                <a:spcPts val="1999"/>
              </a:spcBef>
              <a:spcAft>
                <a:spcPts val="0"/>
              </a:spcAft>
              <a:buClr>
                <a:srgbClr val="333333"/>
              </a:buClr>
              <a:buFont typeface="WingDings"/>
              <a:buAutoNum type="alphaLcPeriod"/>
            </a:pPr>
            <a:r>
              <a:rPr lang="ko-KR" altLang="en-US" sz="2400" b="0">
                <a:solidFill>
                  <a:srgbClr val="333333"/>
                </a:solidFill>
                <a:latin typeface="+mn-lt"/>
                <a:cs typeface="+mn-cs"/>
              </a:rPr>
              <a:t>과일 도둑</a:t>
            </a:r>
            <a:endParaRPr lang="de-DE" altLang="ko-KR" sz="2400" b="0" dirty="0">
              <a:solidFill>
                <a:srgbClr val="333333"/>
              </a:solidFill>
              <a:latin typeface="+mn-lt"/>
              <a:cs typeface="+mn-cs"/>
            </a:endParaRPr>
          </a:p>
        </p:txBody>
      </p:sp>
      <p:pic>
        <p:nvPicPr>
          <p:cNvPr id="7" name="Picture 4" descr="die_obstdieb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5980" y="1664208"/>
            <a:ext cx="5440281"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ko-KR" altLang="en-US"/>
              <a:t>훈련 모듈 </a:t>
            </a:r>
            <a:r>
              <a:rPr lang="en-US" altLang="ko-KR"/>
              <a:t>7 – </a:t>
            </a:r>
            <a:r>
              <a:rPr lang="ko-KR" altLang="en-US"/>
              <a:t>속단하기 </a:t>
            </a:r>
            <a:r>
              <a:rPr lang="en-US" altLang="ko-KR"/>
              <a:t>II</a:t>
            </a:r>
            <a:endParaRPr lang="de-DE" altLang="ko-KR"/>
          </a:p>
        </p:txBody>
      </p:sp>
      <p:sp>
        <p:nvSpPr>
          <p:cNvPr id="5" name="Slide Number Placeholder 4"/>
          <p:cNvSpPr>
            <a:spLocks noGrp="1"/>
          </p:cNvSpPr>
          <p:nvPr>
            <p:ph type="sldNum" sz="quarter" idx="12"/>
          </p:nvPr>
        </p:nvSpPr>
        <p:spPr/>
        <p:txBody>
          <a:bodyPr/>
          <a:lstStyle/>
          <a:p>
            <a:fld id="{088BD07E-3782-48CB-9DA7-1AB49A0A6000}" type="slidenum">
              <a:rPr lang="ko-KR" altLang="de-DE" smtClean="0"/>
              <a:pPr/>
              <a:t>47</a:t>
            </a:fld>
            <a:endParaRPr lang="de-DE" altLang="ko-K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4100" descr="die_obstdieb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5980" y="1664208"/>
            <a:ext cx="5440281"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Box 6"/>
          <p:cNvSpPr txBox="1">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en-US" altLang="ko-KR" sz="2400" b="0" dirty="0">
                <a:solidFill>
                  <a:srgbClr val="333333"/>
                </a:solidFill>
                <a:latin typeface="+mn-lt"/>
                <a:cs typeface="+mn-cs"/>
              </a:rPr>
              <a:t>[</a:t>
            </a:r>
            <a:r>
              <a:rPr lang="ko-KR" altLang="en-US" sz="2400" b="0" dirty="0">
                <a:solidFill>
                  <a:srgbClr val="333333"/>
                </a:solidFill>
                <a:latin typeface="+mn-lt"/>
                <a:cs typeface="+mn-cs"/>
              </a:rPr>
              <a:t>토끼와 사냥개</a:t>
            </a:r>
            <a:r>
              <a:rPr lang="en-US" altLang="ko-KR" sz="2400" b="0" dirty="0">
                <a:solidFill>
                  <a:srgbClr val="333333"/>
                </a:solidFill>
                <a:latin typeface="+mn-lt"/>
                <a:cs typeface="+mn-cs"/>
              </a:rPr>
              <a:t>] </a:t>
            </a:r>
            <a:r>
              <a:rPr lang="ko-KR" altLang="en-US" sz="2400" b="0" dirty="0">
                <a:solidFill>
                  <a:srgbClr val="333333"/>
                </a:solidFill>
                <a:latin typeface="+mn-lt"/>
                <a:cs typeface="+mn-cs"/>
              </a:rPr>
              <a:t>놀이</a:t>
            </a:r>
          </a:p>
          <a:p>
            <a:pPr eaLnBrk="1" hangingPunct="1">
              <a:lnSpc>
                <a:spcPct val="105000"/>
              </a:lnSpc>
              <a:spcBef>
                <a:spcPts val="1999"/>
              </a:spcBef>
              <a:spcAft>
                <a:spcPts val="0"/>
              </a:spcAft>
              <a:buClr>
                <a:srgbClr val="333333"/>
              </a:buClr>
              <a:buFont typeface="WingDings"/>
              <a:buAutoNum type="alphaLcPeriod"/>
            </a:pPr>
            <a:r>
              <a:rPr lang="ko-KR" altLang="en-US" sz="2400" b="0" dirty="0">
                <a:solidFill>
                  <a:srgbClr val="333333"/>
                </a:solidFill>
                <a:latin typeface="+mn-lt"/>
                <a:cs typeface="+mn-cs"/>
              </a:rPr>
              <a:t>집없는 사람</a:t>
            </a:r>
          </a:p>
          <a:p>
            <a:pPr eaLnBrk="1" hangingPunct="1">
              <a:lnSpc>
                <a:spcPct val="105000"/>
              </a:lnSpc>
              <a:spcBef>
                <a:spcPts val="1999"/>
              </a:spcBef>
              <a:spcAft>
                <a:spcPts val="0"/>
              </a:spcAft>
              <a:buClr>
                <a:srgbClr val="333333"/>
              </a:buClr>
              <a:buFont typeface="WingDings"/>
              <a:buAutoNum type="alphaLcPeriod"/>
            </a:pPr>
            <a:r>
              <a:rPr lang="ko-KR" altLang="en-US" sz="2400" b="0" dirty="0">
                <a:solidFill>
                  <a:srgbClr val="333333"/>
                </a:solidFill>
                <a:latin typeface="+mn-lt"/>
                <a:cs typeface="+mn-cs"/>
              </a:rPr>
              <a:t>불법 출입</a:t>
            </a:r>
          </a:p>
          <a:p>
            <a:pPr eaLnBrk="1" hangingPunct="1">
              <a:lnSpc>
                <a:spcPct val="105000"/>
              </a:lnSpc>
              <a:spcBef>
                <a:spcPts val="1999"/>
              </a:spcBef>
              <a:spcAft>
                <a:spcPts val="0"/>
              </a:spcAft>
              <a:buClr>
                <a:srgbClr val="004992"/>
              </a:buClr>
              <a:buFont typeface="WingDings"/>
              <a:buAutoNum type="alphaLcPeriod"/>
            </a:pPr>
            <a:r>
              <a:rPr lang="ko-KR" altLang="en-US" sz="2400" b="0">
                <a:solidFill>
                  <a:srgbClr val="004992"/>
                </a:solidFill>
                <a:latin typeface="+mn-lt"/>
                <a:cs typeface="+mn-cs"/>
              </a:rPr>
              <a:t>과일 도둑</a:t>
            </a:r>
            <a:br>
              <a:rPr lang="ko-KR" altLang="en-US" sz="2400" b="0">
                <a:solidFill>
                  <a:srgbClr val="004992"/>
                </a:solidFill>
                <a:latin typeface="+mn-lt"/>
                <a:cs typeface="+mn-cs"/>
              </a:rPr>
            </a:br>
            <a:r>
              <a:rPr lang="en-US" altLang="ko-KR" sz="1800" b="0">
                <a:solidFill>
                  <a:srgbClr val="004992"/>
                </a:solidFill>
                <a:latin typeface="+mn-lt"/>
                <a:cs typeface="+mn-cs"/>
              </a:rPr>
              <a:t>(</a:t>
            </a:r>
            <a:r>
              <a:rPr lang="ko-KR" altLang="en-US" sz="1800" b="0" dirty="0">
                <a:solidFill>
                  <a:srgbClr val="004992"/>
                </a:solidFill>
                <a:latin typeface="+mn-lt"/>
                <a:cs typeface="+mn-cs"/>
              </a:rPr>
              <a:t>헤리만 카우프만</a:t>
            </a:r>
            <a:r>
              <a:rPr lang="en-US" altLang="ko-KR" sz="1800" b="0" dirty="0">
                <a:solidFill>
                  <a:srgbClr val="004992"/>
                </a:solidFill>
                <a:latin typeface="+mn-lt"/>
                <a:cs typeface="+mn-cs"/>
              </a:rPr>
              <a:t>, 1848)</a:t>
            </a:r>
          </a:p>
        </p:txBody>
      </p:sp>
      <p:sp>
        <p:nvSpPr>
          <p:cNvPr id="2" name="Footer Placeholder 1"/>
          <p:cNvSpPr>
            <a:spLocks noGrp="1"/>
          </p:cNvSpPr>
          <p:nvPr>
            <p:ph type="ftr" sz="quarter" idx="11"/>
          </p:nvPr>
        </p:nvSpPr>
        <p:spPr/>
        <p:txBody>
          <a:bodyPr/>
          <a:lstStyle/>
          <a:p>
            <a:pPr>
              <a:defRPr/>
            </a:pPr>
            <a:r>
              <a:rPr lang="ko-KR" altLang="en-US"/>
              <a:t>훈련 모듈 </a:t>
            </a:r>
            <a:r>
              <a:rPr lang="en-US" altLang="ko-KR"/>
              <a:t>7 – </a:t>
            </a:r>
            <a:r>
              <a:rPr lang="ko-KR" altLang="en-US"/>
              <a:t>속단하기 </a:t>
            </a:r>
            <a:r>
              <a:rPr lang="en-US" altLang="ko-KR"/>
              <a:t>II</a:t>
            </a:r>
            <a:endParaRPr lang="de-DE" altLang="ko-KR"/>
          </a:p>
        </p:txBody>
      </p:sp>
      <p:sp>
        <p:nvSpPr>
          <p:cNvPr id="5" name="Slide Number Placeholder 4"/>
          <p:cNvSpPr>
            <a:spLocks noGrp="1"/>
          </p:cNvSpPr>
          <p:nvPr>
            <p:ph type="sldNum" sz="quarter" idx="12"/>
          </p:nvPr>
        </p:nvSpPr>
        <p:spPr/>
        <p:txBody>
          <a:bodyPr/>
          <a:lstStyle/>
          <a:p>
            <a:fld id="{088BD07E-3782-48CB-9DA7-1AB49A0A6000}" type="slidenum">
              <a:rPr lang="ko-KR" altLang="de-DE" smtClean="0"/>
              <a:pPr/>
              <a:t>48</a:t>
            </a:fld>
            <a:endParaRPr lang="de-DE" altLang="ko-K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Text Box 2"/>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ko-KR" altLang="en-US" sz="2400" b="0">
                <a:solidFill>
                  <a:srgbClr val="333333"/>
                </a:solidFill>
                <a:latin typeface="+mn-lt"/>
                <a:cs typeface="+mn-cs"/>
              </a:rPr>
              <a:t>수확</a:t>
            </a:r>
            <a:endParaRPr lang="de-DE" altLang="ko-KR" sz="2400" b="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ko-KR" altLang="en-US" sz="2400" b="0">
                <a:solidFill>
                  <a:srgbClr val="333333"/>
                </a:solidFill>
                <a:latin typeface="+mn-lt"/>
                <a:cs typeface="+mn-cs"/>
              </a:rPr>
              <a:t>저녁 기도</a:t>
            </a:r>
            <a:endParaRPr lang="de-DE" altLang="ko-KR" sz="2400" b="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ko-KR" altLang="en-US" sz="2400" b="0">
                <a:solidFill>
                  <a:srgbClr val="333333"/>
                </a:solidFill>
                <a:latin typeface="+mn-lt"/>
                <a:cs typeface="+mn-cs"/>
              </a:rPr>
              <a:t>고별식</a:t>
            </a:r>
            <a:endParaRPr lang="de-DE" altLang="ko-KR" sz="2400" b="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ko-KR" altLang="en-US" sz="2400" b="0">
                <a:solidFill>
                  <a:srgbClr val="333333"/>
                </a:solidFill>
                <a:latin typeface="+mn-lt"/>
                <a:cs typeface="+mn-cs"/>
              </a:rPr>
              <a:t>울타리 일꾼</a:t>
            </a:r>
            <a:endParaRPr lang="en-US" altLang="de-DE" sz="2400" b="0">
              <a:solidFill>
                <a:srgbClr val="333333"/>
              </a:solidFill>
              <a:latin typeface="+mn-lt"/>
              <a:cs typeface="+mn-cs"/>
            </a:endParaRPr>
          </a:p>
        </p:txBody>
      </p:sp>
      <p:pic>
        <p:nvPicPr>
          <p:cNvPr id="7" name="Picture 4" descr="abendgebetjeanfrancoismille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7637" y="1664208"/>
            <a:ext cx="5076967"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ko-KR" altLang="en-US"/>
              <a:t>훈련 모듈 </a:t>
            </a:r>
            <a:r>
              <a:rPr lang="en-US" altLang="ko-KR"/>
              <a:t>7 – </a:t>
            </a:r>
            <a:r>
              <a:rPr lang="ko-KR" altLang="en-US"/>
              <a:t>속단하기 </a:t>
            </a:r>
            <a:r>
              <a:rPr lang="en-US" altLang="ko-KR"/>
              <a:t>II</a:t>
            </a:r>
            <a:endParaRPr lang="de-DE" altLang="ko-KR"/>
          </a:p>
        </p:txBody>
      </p:sp>
      <p:sp>
        <p:nvSpPr>
          <p:cNvPr id="5" name="Slide Number Placeholder 4"/>
          <p:cNvSpPr>
            <a:spLocks noGrp="1"/>
          </p:cNvSpPr>
          <p:nvPr>
            <p:ph type="sldNum" sz="quarter" idx="12"/>
          </p:nvPr>
        </p:nvSpPr>
        <p:spPr/>
        <p:txBody>
          <a:bodyPr/>
          <a:lstStyle/>
          <a:p>
            <a:fld id="{088BD07E-3782-48CB-9DA7-1AB49A0A6000}" type="slidenum">
              <a:rPr lang="ko-KR" altLang="de-DE" smtClean="0"/>
              <a:pPr/>
              <a:t>49</a:t>
            </a:fld>
            <a:endParaRPr lang="de-DE" altLang="ko-K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Text Box 2"/>
          <p:cNvSpPr txBox="1">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ko-KR" altLang="en-US" sz="2400" b="0" dirty="0">
                <a:solidFill>
                  <a:srgbClr val="333333"/>
                </a:solidFill>
                <a:latin typeface="+mn-lt"/>
                <a:cs typeface="+mn-cs"/>
              </a:rPr>
              <a:t>수확</a:t>
            </a:r>
            <a:endParaRPr lang="de-DE" altLang="ko-KR" sz="2400" b="0"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lphaLcPeriod"/>
            </a:pPr>
            <a:r>
              <a:rPr lang="ko-KR" altLang="en-US" sz="2400" b="0">
                <a:solidFill>
                  <a:srgbClr val="004992"/>
                </a:solidFill>
                <a:latin typeface="+mn-lt"/>
                <a:cs typeface="+mn-cs"/>
              </a:rPr>
              <a:t>저녁 기도</a:t>
            </a:r>
            <a:br>
              <a:rPr lang="ko-KR" altLang="en-US" sz="2400" b="0">
                <a:solidFill>
                  <a:srgbClr val="004992"/>
                </a:solidFill>
                <a:latin typeface="+mn-lt"/>
                <a:cs typeface="+mn-cs"/>
              </a:rPr>
            </a:br>
            <a:r>
              <a:rPr lang="de-DE" altLang="ko-KR" sz="1800" b="0">
                <a:solidFill>
                  <a:srgbClr val="004992"/>
                </a:solidFill>
                <a:latin typeface="+mn-lt"/>
                <a:cs typeface="+mn-cs"/>
              </a:rPr>
              <a:t>(</a:t>
            </a:r>
            <a:r>
              <a:rPr lang="ko-KR" altLang="en-US" sz="1800" b="0" dirty="0">
                <a:solidFill>
                  <a:srgbClr val="004992"/>
                </a:solidFill>
                <a:latin typeface="+mn-lt"/>
                <a:cs typeface="+mn-cs"/>
              </a:rPr>
              <a:t>쟝 팡스와즈 밀레</a:t>
            </a:r>
            <a:r>
              <a:rPr lang="de-DE" altLang="ko-KR" sz="1800" b="0" dirty="0">
                <a:solidFill>
                  <a:srgbClr val="004992"/>
                </a:solidFill>
                <a:latin typeface="+mn-lt"/>
                <a:cs typeface="+mn-cs"/>
              </a:rPr>
              <a:t>, 1859)</a:t>
            </a:r>
          </a:p>
          <a:p>
            <a:pPr eaLnBrk="1" hangingPunct="1">
              <a:lnSpc>
                <a:spcPct val="105000"/>
              </a:lnSpc>
              <a:spcBef>
                <a:spcPts val="1999"/>
              </a:spcBef>
              <a:spcAft>
                <a:spcPts val="0"/>
              </a:spcAft>
              <a:buClr>
                <a:srgbClr val="333333"/>
              </a:buClr>
              <a:buFont typeface="WingDings"/>
              <a:buAutoNum type="alphaLcPeriod"/>
            </a:pPr>
            <a:r>
              <a:rPr lang="ko-KR" altLang="en-US" sz="2400" b="0" dirty="0">
                <a:solidFill>
                  <a:srgbClr val="333333"/>
                </a:solidFill>
                <a:latin typeface="+mn-lt"/>
                <a:cs typeface="+mn-cs"/>
              </a:rPr>
              <a:t>고별식</a:t>
            </a:r>
            <a:endParaRPr lang="de-DE" altLang="ko-KR"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ko-KR" altLang="en-US" sz="2400" b="0" dirty="0">
                <a:solidFill>
                  <a:srgbClr val="333333"/>
                </a:solidFill>
                <a:latin typeface="+mn-lt"/>
                <a:cs typeface="+mn-cs"/>
              </a:rPr>
              <a:t>울타리 일꾼</a:t>
            </a:r>
            <a:endParaRPr lang="en-US" altLang="de-DE" sz="2400" b="0" dirty="0">
              <a:solidFill>
                <a:srgbClr val="333333"/>
              </a:solidFill>
              <a:latin typeface="+mn-lt"/>
              <a:cs typeface="+mn-cs"/>
            </a:endParaRPr>
          </a:p>
        </p:txBody>
      </p:sp>
      <p:pic>
        <p:nvPicPr>
          <p:cNvPr id="7" name="Picture 4" descr="abendgebetjeanfrancoismille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7637" y="1664208"/>
            <a:ext cx="5076967"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ko-KR" altLang="en-US"/>
              <a:t>훈련 모듈 </a:t>
            </a:r>
            <a:r>
              <a:rPr lang="en-US" altLang="ko-KR"/>
              <a:t>7 – </a:t>
            </a:r>
            <a:r>
              <a:rPr lang="ko-KR" altLang="en-US"/>
              <a:t>속단하기 </a:t>
            </a:r>
            <a:r>
              <a:rPr lang="en-US" altLang="ko-KR"/>
              <a:t>II</a:t>
            </a:r>
            <a:endParaRPr lang="de-DE" altLang="ko-KR"/>
          </a:p>
        </p:txBody>
      </p:sp>
      <p:sp>
        <p:nvSpPr>
          <p:cNvPr id="5" name="Slide Number Placeholder 4"/>
          <p:cNvSpPr>
            <a:spLocks noGrp="1"/>
          </p:cNvSpPr>
          <p:nvPr>
            <p:ph type="sldNum" sz="quarter" idx="12"/>
          </p:nvPr>
        </p:nvSpPr>
        <p:spPr/>
        <p:txBody>
          <a:bodyPr/>
          <a:lstStyle/>
          <a:p>
            <a:fld id="{088BD07E-3782-48CB-9DA7-1AB49A0A6000}" type="slidenum">
              <a:rPr lang="ko-KR" altLang="de-DE" smtClean="0"/>
              <a:pPr/>
              <a:t>50</a:t>
            </a:fld>
            <a:endParaRPr lang="de-DE" altLang="ko-K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8" name="Rectangle 8"/>
          <p:cNvSpPr>
            <a:spLocks noGrp="1" noChangeArrowheads="1"/>
          </p:cNvSpPr>
          <p:nvPr>
            <p:ph type="body" sz="half" idx="4294967295"/>
          </p:nvPr>
        </p:nvSpPr>
        <p:spPr>
          <a:xfrm>
            <a:off x="6400800" y="2203704"/>
            <a:ext cx="5349240" cy="4251960"/>
          </a:xfrm>
          <a:noFill/>
        </p:spPr>
        <p:txBody>
          <a:bodyPr>
            <a:noAutofit/>
          </a:bodyPr>
          <a:lstStyle/>
          <a:p>
            <a:pPr marL="457200" indent="-457200" eaLnBrk="1" hangingPunct="1">
              <a:buClr>
                <a:srgbClr val="333333"/>
              </a:buClr>
              <a:buFont typeface="WingDings"/>
              <a:buAutoNum type="alphaLcPeriod"/>
            </a:pPr>
            <a:r>
              <a:rPr lang="ko-KR" altLang="en-US" sz="2400" dirty="0">
                <a:solidFill>
                  <a:srgbClr val="333333"/>
                </a:solidFill>
              </a:rPr>
              <a:t>산책</a:t>
            </a:r>
            <a:endParaRPr lang="de-DE" altLang="ko-KR" sz="2400" dirty="0">
              <a:solidFill>
                <a:srgbClr val="333333"/>
              </a:solidFill>
            </a:endParaRPr>
          </a:p>
          <a:p>
            <a:pPr marL="457200" indent="-457200" eaLnBrk="1" hangingPunct="1">
              <a:buClr>
                <a:srgbClr val="333333"/>
              </a:buClr>
              <a:buFont typeface="WingDings"/>
              <a:buAutoNum type="alphaLcPeriod"/>
            </a:pPr>
            <a:r>
              <a:rPr lang="ko-KR" altLang="en-US" sz="2400">
                <a:solidFill>
                  <a:srgbClr val="333333"/>
                </a:solidFill>
              </a:rPr>
              <a:t>고깃배 기다리기</a:t>
            </a:r>
          </a:p>
          <a:p>
            <a:pPr marL="457200" indent="-457200" eaLnBrk="1" hangingPunct="1">
              <a:buClr>
                <a:srgbClr val="333333"/>
              </a:buClr>
              <a:buFont typeface="WingDings"/>
              <a:buAutoNum type="alphaLcPeriod"/>
            </a:pPr>
            <a:r>
              <a:rPr lang="ko-KR" altLang="en-US" sz="2400">
                <a:solidFill>
                  <a:srgbClr val="333333"/>
                </a:solidFill>
              </a:rPr>
              <a:t>애도자</a:t>
            </a:r>
            <a:endParaRPr lang="de-DE" altLang="ko-KR" sz="2400" dirty="0">
              <a:solidFill>
                <a:srgbClr val="333333"/>
              </a:solidFill>
            </a:endParaRPr>
          </a:p>
          <a:p>
            <a:pPr marL="457200" indent="-457200" eaLnBrk="1" hangingPunct="1">
              <a:buClr>
                <a:srgbClr val="333333"/>
              </a:buClr>
              <a:buFont typeface="WingDings"/>
              <a:buAutoNum type="alphaLcPeriod"/>
            </a:pPr>
            <a:r>
              <a:rPr lang="ko-KR" altLang="en-US" sz="2400" dirty="0">
                <a:solidFill>
                  <a:srgbClr val="333333"/>
                </a:solidFill>
              </a:rPr>
              <a:t>분주함</a:t>
            </a:r>
            <a:endParaRPr lang="de-DE" altLang="ko-KR" sz="2400" dirty="0">
              <a:solidFill>
                <a:srgbClr val="333333"/>
              </a:solidFill>
            </a:endParaRPr>
          </a:p>
        </p:txBody>
      </p:sp>
      <p:pic>
        <p:nvPicPr>
          <p:cNvPr id="7" name="Picture 4" descr="in_erwartung_des_fischerbootes;Sadée; Philip Lodewijk 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25689" y="1124712"/>
            <a:ext cx="4040862"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ko-KR" altLang="en-US"/>
              <a:t>훈련 모듈 </a:t>
            </a:r>
            <a:r>
              <a:rPr lang="en-US" altLang="ko-KR"/>
              <a:t>7 – </a:t>
            </a:r>
            <a:r>
              <a:rPr lang="ko-KR" altLang="en-US"/>
              <a:t>속단하기 </a:t>
            </a:r>
            <a:r>
              <a:rPr lang="en-US" altLang="ko-KR"/>
              <a:t>II</a:t>
            </a:r>
            <a:endParaRPr lang="de-DE" altLang="ko-KR"/>
          </a:p>
        </p:txBody>
      </p:sp>
      <p:sp>
        <p:nvSpPr>
          <p:cNvPr id="5" name="Slide Number Placeholder 4"/>
          <p:cNvSpPr>
            <a:spLocks noGrp="1"/>
          </p:cNvSpPr>
          <p:nvPr>
            <p:ph type="sldNum" sz="quarter" idx="12"/>
          </p:nvPr>
        </p:nvSpPr>
        <p:spPr/>
        <p:txBody>
          <a:bodyPr/>
          <a:lstStyle/>
          <a:p>
            <a:fld id="{088BD07E-3782-48CB-9DA7-1AB49A0A6000}" type="slidenum">
              <a:rPr lang="ko-KR" altLang="de-DE" smtClean="0"/>
              <a:pPr/>
              <a:t>51</a:t>
            </a:fld>
            <a:endParaRPr lang="de-DE" altLang="ko-K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1" name="Rectangle 3"/>
          <p:cNvSpPr>
            <a:spLocks noGrp="1" noChangeArrowheads="1"/>
          </p:cNvSpPr>
          <p:nvPr>
            <p:ph type="body" sz="half" idx="4294967295"/>
          </p:nvPr>
        </p:nvSpPr>
        <p:spPr>
          <a:xfrm>
            <a:off x="6400800" y="2203704"/>
            <a:ext cx="5349240" cy="4251960"/>
          </a:xfrm>
        </p:spPr>
        <p:txBody>
          <a:bodyPr>
            <a:noAutofit/>
          </a:bodyPr>
          <a:lstStyle/>
          <a:p>
            <a:pPr marL="457200" indent="-457200" eaLnBrk="1" hangingPunct="1">
              <a:buClr>
                <a:srgbClr val="333333"/>
              </a:buClr>
              <a:buFont typeface="WingDings"/>
              <a:buAutoNum type="alphaLcPeriod"/>
            </a:pPr>
            <a:r>
              <a:rPr lang="ko-KR" altLang="en-US" sz="2400" dirty="0">
                <a:solidFill>
                  <a:srgbClr val="333333"/>
                </a:solidFill>
              </a:rPr>
              <a:t>산책</a:t>
            </a:r>
            <a:endParaRPr lang="de-DE" altLang="ko-KR" sz="2400" dirty="0">
              <a:solidFill>
                <a:srgbClr val="333333"/>
              </a:solidFill>
            </a:endParaRPr>
          </a:p>
          <a:p>
            <a:pPr marL="457200" indent="-457200" eaLnBrk="1" hangingPunct="1">
              <a:buClr>
                <a:srgbClr val="004992"/>
              </a:buClr>
              <a:buFont typeface="WingDings"/>
              <a:buAutoNum type="alphaLcPeriod"/>
            </a:pPr>
            <a:r>
              <a:rPr lang="ko-KR" altLang="en-US" sz="2400">
                <a:solidFill>
                  <a:srgbClr val="004992"/>
                </a:solidFill>
              </a:rPr>
              <a:t>고깃배 기다리기</a:t>
            </a:r>
            <a:br>
              <a:rPr lang="ko-KR" altLang="en-US" sz="2400">
                <a:solidFill>
                  <a:srgbClr val="004992"/>
                </a:solidFill>
              </a:rPr>
            </a:br>
            <a:r>
              <a:rPr lang="de-DE" altLang="ko-KR">
                <a:solidFill>
                  <a:srgbClr val="004992"/>
                </a:solidFill>
              </a:rPr>
              <a:t>(</a:t>
            </a:r>
            <a:r>
              <a:rPr lang="ko-KR" altLang="en-US" dirty="0">
                <a:solidFill>
                  <a:srgbClr val="004992"/>
                </a:solidFill>
              </a:rPr>
              <a:t>필립 로데비크 에프 사디</a:t>
            </a:r>
            <a:r>
              <a:rPr lang="de-DE" altLang="ko-KR" dirty="0">
                <a:solidFill>
                  <a:srgbClr val="004992"/>
                </a:solidFill>
              </a:rPr>
              <a:t>, 1837-1904)</a:t>
            </a:r>
          </a:p>
          <a:p>
            <a:pPr marL="457200" indent="-457200" eaLnBrk="1" hangingPunct="1">
              <a:buClr>
                <a:srgbClr val="333333"/>
              </a:buClr>
              <a:buFont typeface="WingDings"/>
              <a:buAutoNum type="alphaLcPeriod"/>
            </a:pPr>
            <a:r>
              <a:rPr lang="ko-KR" altLang="en-US" sz="2400" dirty="0">
                <a:solidFill>
                  <a:srgbClr val="333333"/>
                </a:solidFill>
              </a:rPr>
              <a:t>애도자</a:t>
            </a:r>
            <a:endParaRPr lang="de-DE" altLang="ko-KR" sz="2400" dirty="0">
              <a:solidFill>
                <a:srgbClr val="333333"/>
              </a:solidFill>
            </a:endParaRPr>
          </a:p>
          <a:p>
            <a:pPr marL="457200" indent="-457200" eaLnBrk="1" hangingPunct="1">
              <a:buClr>
                <a:srgbClr val="333333"/>
              </a:buClr>
              <a:buFont typeface="WingDings"/>
              <a:buAutoNum type="alphaLcPeriod"/>
            </a:pPr>
            <a:r>
              <a:rPr lang="ko-KR" altLang="en-US" sz="2400" dirty="0">
                <a:solidFill>
                  <a:srgbClr val="333333"/>
                </a:solidFill>
              </a:rPr>
              <a:t>분주함</a:t>
            </a:r>
            <a:endParaRPr lang="de-DE" altLang="ko-KR" sz="2400" dirty="0">
              <a:solidFill>
                <a:srgbClr val="333333"/>
              </a:solidFill>
            </a:endParaRPr>
          </a:p>
        </p:txBody>
      </p:sp>
      <p:pic>
        <p:nvPicPr>
          <p:cNvPr id="7" name="Picture 4" descr="in_erwartung_des_fischerbootes;Sadée; Philip Lodewijk 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25689" y="1124712"/>
            <a:ext cx="4040862"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ko-KR" altLang="en-US"/>
              <a:t>훈련 모듈 </a:t>
            </a:r>
            <a:r>
              <a:rPr lang="en-US" altLang="ko-KR"/>
              <a:t>7 – </a:t>
            </a:r>
            <a:r>
              <a:rPr lang="ko-KR" altLang="en-US"/>
              <a:t>속단하기 </a:t>
            </a:r>
            <a:r>
              <a:rPr lang="en-US" altLang="ko-KR"/>
              <a:t>II</a:t>
            </a:r>
            <a:endParaRPr lang="de-DE" altLang="ko-KR"/>
          </a:p>
        </p:txBody>
      </p:sp>
      <p:sp>
        <p:nvSpPr>
          <p:cNvPr id="5" name="Slide Number Placeholder 4"/>
          <p:cNvSpPr>
            <a:spLocks noGrp="1"/>
          </p:cNvSpPr>
          <p:nvPr>
            <p:ph type="sldNum" sz="quarter" idx="12"/>
          </p:nvPr>
        </p:nvSpPr>
        <p:spPr/>
        <p:txBody>
          <a:bodyPr/>
          <a:lstStyle/>
          <a:p>
            <a:fld id="{088BD07E-3782-48CB-9DA7-1AB49A0A6000}" type="slidenum">
              <a:rPr lang="ko-KR" altLang="de-DE" smtClean="0"/>
              <a:pPr/>
              <a:t>52</a:t>
            </a:fld>
            <a:endParaRPr lang="de-DE" altLang="ko-K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6" name="Text Box 3"/>
          <p:cNvSpPr txBox="1">
            <a:spLocks noChangeArrowheads="1"/>
          </p:cNvSpPr>
          <p:nvPr/>
        </p:nvSpPr>
        <p:spPr bwMode="auto">
          <a:xfrm>
            <a:off x="6400800" y="1664208"/>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None/>
            </a:pPr>
            <a:r>
              <a:rPr lang="ko-KR" altLang="en-US" sz="2400" b="0" dirty="0">
                <a:solidFill>
                  <a:srgbClr val="333333"/>
                </a:solidFill>
                <a:latin typeface="+mn-lt"/>
                <a:cs typeface="+mn-cs"/>
              </a:rPr>
              <a:t>여기서 무슨 일이 일어났을까요</a:t>
            </a:r>
            <a:r>
              <a:rPr lang="de-DE" altLang="ko-KR" sz="2400" b="0" dirty="0">
                <a:solidFill>
                  <a:srgbClr val="333333"/>
                </a:solidFill>
                <a:latin typeface="+mn-lt"/>
                <a:cs typeface="+mn-cs"/>
              </a:rPr>
              <a:t>?</a:t>
            </a:r>
            <a:endParaRPr lang="en-US" altLang="de-DE" sz="2400" b="0" dirty="0">
              <a:solidFill>
                <a:srgbClr val="333333"/>
              </a:solidFill>
              <a:latin typeface="+mn-lt"/>
              <a:cs typeface="+mn-cs"/>
            </a:endParaRPr>
          </a:p>
        </p:txBody>
      </p:sp>
      <p:pic>
        <p:nvPicPr>
          <p:cNvPr id="7" name="Picture 4101" descr="moritz-3-the boy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41053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ko-KR" altLang="en-US"/>
              <a:t>훈련 모듈 </a:t>
            </a:r>
            <a:r>
              <a:rPr lang="en-US" altLang="ko-KR"/>
              <a:t>7 – </a:t>
            </a:r>
            <a:r>
              <a:rPr lang="ko-KR" altLang="en-US"/>
              <a:t>속단하기 </a:t>
            </a:r>
            <a:r>
              <a:rPr lang="en-US" altLang="ko-KR"/>
              <a:t>II</a:t>
            </a:r>
            <a:endParaRPr lang="de-DE" altLang="ko-KR"/>
          </a:p>
        </p:txBody>
      </p:sp>
      <p:sp>
        <p:nvSpPr>
          <p:cNvPr id="5" name="Slide Number Placeholder 4"/>
          <p:cNvSpPr>
            <a:spLocks noGrp="1"/>
          </p:cNvSpPr>
          <p:nvPr>
            <p:ph type="sldNum" sz="quarter" idx="12"/>
          </p:nvPr>
        </p:nvSpPr>
        <p:spPr/>
        <p:txBody>
          <a:bodyPr/>
          <a:lstStyle/>
          <a:p>
            <a:fld id="{088BD07E-3782-48CB-9DA7-1AB49A0A6000}" type="slidenum">
              <a:rPr lang="ko-KR" altLang="de-DE" smtClean="0"/>
              <a:pPr/>
              <a:t>53</a:t>
            </a:fld>
            <a:endParaRPr lang="de-DE" altLang="ko-K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62" name="Text Box 15"/>
          <p:cNvSpPr txBox="1">
            <a:spLocks noChangeArrowheads="1"/>
          </p:cNvSpPr>
          <p:nvPr/>
        </p:nvSpPr>
        <p:spPr bwMode="auto">
          <a:xfrm>
            <a:off x="6400800" y="1664208"/>
            <a:ext cx="5349240" cy="4251960"/>
          </a:xfrm>
          <a:prstGeom prst="rect">
            <a:avLst/>
          </a:prstGeom>
          <a:noFill/>
          <a:ln w="9525">
            <a:noFill/>
            <a:miter lim="800000"/>
            <a:headEnd/>
            <a:tailEnd/>
          </a:ln>
        </p:spPr>
        <p:txBody>
          <a:bodyPr>
            <a:no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spcBef>
                <a:spcPts val="1200"/>
              </a:spcBef>
              <a:spcAft>
                <a:spcPts val="0"/>
              </a:spcAft>
              <a:buClr>
                <a:srgbClr val="333333"/>
              </a:buClr>
              <a:buFont typeface="WingDings"/>
              <a:buAutoNum type="alphaLcPeriod"/>
            </a:pPr>
            <a:r>
              <a:rPr lang="ko-KR" altLang="en-US" sz="2400" b="0" dirty="0">
                <a:solidFill>
                  <a:srgbClr val="333333"/>
                </a:solidFill>
                <a:latin typeface="+mn-lt"/>
                <a:cs typeface="+mn-cs"/>
              </a:rPr>
              <a:t>소년은 바이올린을 켜는 것을 싫어하지만 그의 부모는 그가 바이올린을 연주하도록 </a:t>
            </a:r>
            <a:r>
              <a:rPr lang="ko-KR" altLang="en-US" sz="2400" b="0">
                <a:solidFill>
                  <a:srgbClr val="333333"/>
                </a:solidFill>
                <a:latin typeface="+mn-lt"/>
                <a:cs typeface="+mn-cs"/>
              </a:rPr>
              <a:t>강요한다</a:t>
            </a:r>
            <a:r>
              <a:rPr lang="en-US" altLang="ko-KR" sz="2400" b="0" dirty="0">
                <a:solidFill>
                  <a:srgbClr val="333333"/>
                </a:solidFill>
                <a:latin typeface="+mn-lt"/>
                <a:cs typeface="+mn-cs"/>
              </a:rPr>
              <a:t>.</a:t>
            </a:r>
          </a:p>
          <a:p>
            <a:pPr marL="457200" lvl="0" indent="-457200" eaLnBrk="1" hangingPunct="1">
              <a:spcBef>
                <a:spcPts val="1200"/>
              </a:spcBef>
              <a:spcAft>
                <a:spcPts val="0"/>
              </a:spcAft>
              <a:buClr>
                <a:srgbClr val="333333"/>
              </a:buClr>
              <a:buFont typeface="WingDings"/>
              <a:buAutoNum type="alphaLcPeriod"/>
            </a:pPr>
            <a:r>
              <a:rPr lang="ko-KR" altLang="en-US" sz="2400" b="0" dirty="0">
                <a:solidFill>
                  <a:srgbClr val="333333"/>
                </a:solidFill>
                <a:latin typeface="+mn-lt"/>
                <a:cs typeface="+mn-cs"/>
              </a:rPr>
              <a:t>눈 먼 소년은 바이올린을 켜는 것을</a:t>
            </a:r>
            <a:r>
              <a:rPr lang="ko-KR" altLang="en-US" sz="2400" dirty="0">
                <a:solidFill>
                  <a:srgbClr val="333333"/>
                </a:solidFill>
                <a:latin typeface="+mn-lt"/>
                <a:cs typeface="+mn-cs"/>
              </a:rPr>
              <a:t> </a:t>
            </a:r>
            <a:r>
              <a:rPr lang="ko-KR" altLang="en-US" sz="2400" b="0" dirty="0">
                <a:solidFill>
                  <a:srgbClr val="333333"/>
                </a:solidFill>
                <a:latin typeface="+mn-lt"/>
                <a:cs typeface="+mn-cs"/>
              </a:rPr>
              <a:t>소망한다</a:t>
            </a:r>
            <a:r>
              <a:rPr lang="en-US" altLang="ko-KR" sz="2400" b="0" dirty="0">
                <a:solidFill>
                  <a:srgbClr val="333333"/>
                </a:solidFill>
                <a:latin typeface="+mn-lt"/>
                <a:cs typeface="+mn-cs"/>
              </a:rPr>
              <a:t>.</a:t>
            </a:r>
          </a:p>
          <a:p>
            <a:pPr marL="457200" lvl="0" indent="-457200" eaLnBrk="1" hangingPunct="1">
              <a:spcBef>
                <a:spcPts val="1200"/>
              </a:spcBef>
              <a:spcAft>
                <a:spcPts val="0"/>
              </a:spcAft>
              <a:buClr>
                <a:srgbClr val="333333"/>
              </a:buClr>
              <a:buFont typeface="WingDings"/>
              <a:buAutoNum type="alphaLcPeriod"/>
            </a:pPr>
            <a:r>
              <a:rPr lang="ko-KR" altLang="en-US" sz="2400" b="0" dirty="0">
                <a:solidFill>
                  <a:srgbClr val="333333"/>
                </a:solidFill>
                <a:latin typeface="+mn-lt"/>
                <a:cs typeface="+mn-cs"/>
              </a:rPr>
              <a:t>소년은 아버지의 소중한 바이올린을 망가뜨리고 아버지에게 말할 일을 걱정하고 있다</a:t>
            </a:r>
            <a:r>
              <a:rPr lang="en-US" altLang="ko-KR" sz="2400" b="0" dirty="0">
                <a:solidFill>
                  <a:srgbClr val="333333"/>
                </a:solidFill>
                <a:latin typeface="+mn-lt"/>
                <a:cs typeface="+mn-cs"/>
              </a:rPr>
              <a:t>.</a:t>
            </a:r>
          </a:p>
          <a:p>
            <a:pPr marL="457200" lvl="0" indent="-457200" eaLnBrk="1" hangingPunct="1">
              <a:spcBef>
                <a:spcPts val="1200"/>
              </a:spcBef>
              <a:spcAft>
                <a:spcPts val="0"/>
              </a:spcAft>
              <a:buClr>
                <a:srgbClr val="333333"/>
              </a:buClr>
              <a:buFont typeface="WingDings"/>
              <a:buAutoNum type="alphaLcPeriod"/>
            </a:pPr>
            <a:r>
              <a:rPr lang="ko-KR" altLang="en-US" sz="2400" b="0" dirty="0">
                <a:solidFill>
                  <a:srgbClr val="333333"/>
                </a:solidFill>
                <a:latin typeface="+mn-lt"/>
                <a:cs typeface="+mn-cs"/>
              </a:rPr>
              <a:t>소년은 다가오는 그의 콘서트 전에 집중하고 있는 재능 있는 음악인이다</a:t>
            </a:r>
            <a:r>
              <a:rPr lang="en-US" altLang="ko-KR" sz="2400" b="0" dirty="0">
                <a:solidFill>
                  <a:srgbClr val="333333"/>
                </a:solidFill>
                <a:latin typeface="+mn-lt"/>
                <a:cs typeface="+mn-cs"/>
              </a:rPr>
              <a:t>.</a:t>
            </a:r>
            <a:endParaRPr lang="de-DE" altLang="ko-KR" sz="2400" b="0" dirty="0">
              <a:solidFill>
                <a:srgbClr val="333333"/>
              </a:solidFill>
              <a:latin typeface="+mn-lt"/>
              <a:cs typeface="+mn-cs"/>
            </a:endParaRPr>
          </a:p>
        </p:txBody>
      </p:sp>
      <p:pic>
        <p:nvPicPr>
          <p:cNvPr id="10" name="Picture 6" descr="moritz-3-the boy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2920" y="1664208"/>
            <a:ext cx="5486400" cy="41053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ko-KR" altLang="en-US"/>
              <a:t>훈련 모듈 </a:t>
            </a:r>
            <a:r>
              <a:rPr lang="en-US" altLang="ko-KR"/>
              <a:t>7 – </a:t>
            </a:r>
            <a:r>
              <a:rPr lang="ko-KR" altLang="en-US"/>
              <a:t>속단하기 </a:t>
            </a:r>
            <a:r>
              <a:rPr lang="en-US" altLang="ko-KR"/>
              <a:t>II</a:t>
            </a:r>
            <a:endParaRPr lang="de-DE" altLang="ko-KR"/>
          </a:p>
        </p:txBody>
      </p:sp>
      <p:sp>
        <p:nvSpPr>
          <p:cNvPr id="5" name="Slide Number Placeholder 4"/>
          <p:cNvSpPr>
            <a:spLocks noGrp="1"/>
          </p:cNvSpPr>
          <p:nvPr>
            <p:ph type="sldNum" sz="quarter" idx="12"/>
          </p:nvPr>
        </p:nvSpPr>
        <p:spPr/>
        <p:txBody>
          <a:bodyPr/>
          <a:lstStyle/>
          <a:p>
            <a:fld id="{088BD07E-3782-48CB-9DA7-1AB49A0A6000}" type="slidenum">
              <a:rPr lang="ko-KR" altLang="de-DE" smtClean="0"/>
              <a:pPr/>
              <a:t>54</a:t>
            </a:fld>
            <a:endParaRPr lang="de-DE" altLang="ko-K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6" descr="moritz-3-the boy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2920" y="1664208"/>
            <a:ext cx="5486400" cy="41053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5"/>
          <p:cNvSpPr txBox="1">
            <a:spLocks noChangeArrowheads="1"/>
          </p:cNvSpPr>
          <p:nvPr/>
        </p:nvSpPr>
        <p:spPr bwMode="auto">
          <a:xfrm>
            <a:off x="6400800" y="1664208"/>
            <a:ext cx="5349240" cy="4251960"/>
          </a:xfrm>
          <a:prstGeom prst="rect">
            <a:avLst/>
          </a:prstGeom>
          <a:noFill/>
          <a:ln w="9525">
            <a:noFill/>
            <a:miter lim="800000"/>
            <a:headEnd/>
            <a:tailEnd/>
          </a:ln>
        </p:spPr>
        <p:txBody>
          <a:bodyPr>
            <a:no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spcBef>
                <a:spcPts val="1200"/>
              </a:spcBef>
              <a:spcAft>
                <a:spcPts val="0"/>
              </a:spcAft>
              <a:buClr>
                <a:srgbClr val="333333"/>
              </a:buClr>
              <a:buFont typeface="WingDings"/>
              <a:buAutoNum type="alphaLcPeriod"/>
            </a:pPr>
            <a:r>
              <a:rPr lang="ko-KR" altLang="en-US" sz="2400" b="0" dirty="0">
                <a:solidFill>
                  <a:srgbClr val="333333"/>
                </a:solidFill>
                <a:latin typeface="+mn-lt"/>
                <a:cs typeface="+mn-cs"/>
              </a:rPr>
              <a:t>소년은 바이올린을 켜는 것을 싫어하지만 그의 부모는 그가 바이올린을 연주하도록 강요한다</a:t>
            </a:r>
            <a:r>
              <a:rPr lang="en-US" altLang="ko-KR" sz="2400" b="0" dirty="0">
                <a:solidFill>
                  <a:srgbClr val="333333"/>
                </a:solidFill>
                <a:latin typeface="+mn-lt"/>
                <a:cs typeface="+mn-cs"/>
              </a:rPr>
              <a:t>.</a:t>
            </a:r>
          </a:p>
          <a:p>
            <a:pPr marL="457200" lvl="0" indent="-457200" eaLnBrk="1" hangingPunct="1">
              <a:spcBef>
                <a:spcPts val="1200"/>
              </a:spcBef>
              <a:spcAft>
                <a:spcPts val="0"/>
              </a:spcAft>
              <a:buClr>
                <a:srgbClr val="333333"/>
              </a:buClr>
              <a:buFont typeface="WingDings"/>
              <a:buAutoNum type="alphaLcPeriod"/>
            </a:pPr>
            <a:r>
              <a:rPr lang="ko-KR" altLang="en-US" sz="2400" b="0" dirty="0">
                <a:solidFill>
                  <a:srgbClr val="333333"/>
                </a:solidFill>
                <a:latin typeface="+mn-lt"/>
                <a:cs typeface="+mn-cs"/>
              </a:rPr>
              <a:t>눈 먼 소년은 바이올린을 켜는 것을</a:t>
            </a:r>
            <a:r>
              <a:rPr lang="ko-KR" altLang="en-US" sz="2400" dirty="0">
                <a:solidFill>
                  <a:srgbClr val="333333"/>
                </a:solidFill>
                <a:latin typeface="+mn-lt"/>
                <a:cs typeface="+mn-cs"/>
              </a:rPr>
              <a:t> </a:t>
            </a:r>
            <a:r>
              <a:rPr lang="ko-KR" altLang="en-US" sz="2400" b="0" dirty="0">
                <a:solidFill>
                  <a:srgbClr val="333333"/>
                </a:solidFill>
                <a:latin typeface="+mn-lt"/>
                <a:cs typeface="+mn-cs"/>
              </a:rPr>
              <a:t>소망한다</a:t>
            </a:r>
            <a:r>
              <a:rPr lang="en-US" altLang="ko-KR" sz="2400" b="0" dirty="0">
                <a:solidFill>
                  <a:srgbClr val="333333"/>
                </a:solidFill>
                <a:latin typeface="+mn-lt"/>
                <a:cs typeface="+mn-cs"/>
              </a:rPr>
              <a:t>.</a:t>
            </a:r>
          </a:p>
          <a:p>
            <a:pPr marL="457200" lvl="0" indent="-457200" eaLnBrk="1" hangingPunct="1">
              <a:spcBef>
                <a:spcPts val="1200"/>
              </a:spcBef>
              <a:spcAft>
                <a:spcPts val="0"/>
              </a:spcAft>
              <a:buClr>
                <a:srgbClr val="333333"/>
              </a:buClr>
              <a:buFont typeface="WingDings"/>
              <a:buAutoNum type="alphaLcPeriod"/>
            </a:pPr>
            <a:r>
              <a:rPr lang="ko-KR" altLang="en-US" sz="2400" b="0" dirty="0">
                <a:solidFill>
                  <a:srgbClr val="333333"/>
                </a:solidFill>
                <a:latin typeface="+mn-lt"/>
                <a:cs typeface="+mn-cs"/>
              </a:rPr>
              <a:t>소년은 아버지의 소중한 바이올린을 망가뜨리고 아버지에게 말할 일을 걱정하고 있다</a:t>
            </a:r>
            <a:r>
              <a:rPr lang="en-US" altLang="ko-KR" sz="2400" b="0" dirty="0">
                <a:solidFill>
                  <a:srgbClr val="333333"/>
                </a:solidFill>
                <a:latin typeface="+mn-lt"/>
                <a:cs typeface="+mn-cs"/>
              </a:rPr>
              <a:t>.</a:t>
            </a:r>
          </a:p>
          <a:p>
            <a:pPr marL="457200" lvl="0" indent="-457200" eaLnBrk="1" hangingPunct="1">
              <a:spcBef>
                <a:spcPts val="1200"/>
              </a:spcBef>
              <a:spcAft>
                <a:spcPts val="0"/>
              </a:spcAft>
              <a:buClr>
                <a:srgbClr val="004992"/>
              </a:buClr>
              <a:buFont typeface="WingDings"/>
              <a:buAutoNum type="alphaLcPeriod"/>
            </a:pPr>
            <a:r>
              <a:rPr lang="ko-KR" altLang="en-US" sz="2400" b="0" dirty="0">
                <a:solidFill>
                  <a:srgbClr val="004992"/>
                </a:solidFill>
                <a:latin typeface="+mn-lt"/>
                <a:cs typeface="+mn-cs"/>
              </a:rPr>
              <a:t>소년은 다가오는 그의 콘서트 전에 집중하고 있는 재능 있는 음악인이다</a:t>
            </a:r>
            <a:r>
              <a:rPr lang="en-US" altLang="ko-KR" sz="2400" b="0" dirty="0">
                <a:solidFill>
                  <a:srgbClr val="004992"/>
                </a:solidFill>
                <a:latin typeface="+mn-lt"/>
                <a:cs typeface="+mn-cs"/>
              </a:rPr>
              <a:t>.</a:t>
            </a:r>
            <a:endParaRPr lang="de-DE" altLang="ko-KR" sz="2400" b="0" dirty="0">
              <a:solidFill>
                <a:srgbClr val="004992"/>
              </a:solidFill>
              <a:latin typeface="+mn-lt"/>
              <a:cs typeface="+mn-cs"/>
            </a:endParaRPr>
          </a:p>
        </p:txBody>
      </p:sp>
      <p:sp>
        <p:nvSpPr>
          <p:cNvPr id="2" name="Footer Placeholder 1"/>
          <p:cNvSpPr>
            <a:spLocks noGrp="1"/>
          </p:cNvSpPr>
          <p:nvPr>
            <p:ph type="ftr" sz="quarter" idx="11"/>
          </p:nvPr>
        </p:nvSpPr>
        <p:spPr/>
        <p:txBody>
          <a:bodyPr/>
          <a:lstStyle/>
          <a:p>
            <a:pPr>
              <a:defRPr/>
            </a:pPr>
            <a:r>
              <a:rPr lang="ko-KR" altLang="en-US"/>
              <a:t>훈련 모듈 </a:t>
            </a:r>
            <a:r>
              <a:rPr lang="en-US" altLang="ko-KR"/>
              <a:t>7 – </a:t>
            </a:r>
            <a:r>
              <a:rPr lang="ko-KR" altLang="en-US"/>
              <a:t>속단하기 </a:t>
            </a:r>
            <a:r>
              <a:rPr lang="en-US" altLang="ko-KR"/>
              <a:t>II</a:t>
            </a:r>
            <a:endParaRPr lang="de-DE" altLang="ko-KR"/>
          </a:p>
        </p:txBody>
      </p:sp>
      <p:sp>
        <p:nvSpPr>
          <p:cNvPr id="5" name="Slide Number Placeholder 4"/>
          <p:cNvSpPr>
            <a:spLocks noGrp="1"/>
          </p:cNvSpPr>
          <p:nvPr>
            <p:ph type="sldNum" sz="quarter" idx="12"/>
          </p:nvPr>
        </p:nvSpPr>
        <p:spPr/>
        <p:txBody>
          <a:bodyPr/>
          <a:lstStyle/>
          <a:p>
            <a:fld id="{088BD07E-3782-48CB-9DA7-1AB49A0A6000}" type="slidenum">
              <a:rPr lang="ko-KR" altLang="de-DE" smtClean="0"/>
              <a:pPr/>
              <a:t>55</a:t>
            </a:fld>
            <a:endParaRPr lang="de-DE" altLang="ko-K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7" name="Text Box 3"/>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ko-KR" altLang="en-US" sz="2400" b="0">
                <a:solidFill>
                  <a:srgbClr val="333333"/>
                </a:solidFill>
                <a:latin typeface="+mn-lt"/>
                <a:cs typeface="+mn-cs"/>
              </a:rPr>
              <a:t>러브레터</a:t>
            </a:r>
            <a:endParaRPr lang="de-DE" altLang="ko-KR" sz="2400" b="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ko-KR" altLang="en-US" sz="2400" b="0">
                <a:solidFill>
                  <a:srgbClr val="333333"/>
                </a:solidFill>
                <a:latin typeface="+mn-lt"/>
                <a:cs typeface="+mn-cs"/>
              </a:rPr>
              <a:t>사악한 이웃</a:t>
            </a:r>
            <a:endParaRPr lang="de-DE" altLang="ko-KR" sz="2400" b="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ko-KR" altLang="en-US" sz="2400" b="0">
                <a:solidFill>
                  <a:srgbClr val="333333"/>
                </a:solidFill>
                <a:latin typeface="+mn-lt"/>
                <a:cs typeface="+mn-cs"/>
              </a:rPr>
              <a:t>이사</a:t>
            </a:r>
            <a:endParaRPr lang="de-DE" altLang="ko-KR" sz="2400" b="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ko-KR" altLang="en-US" sz="2400" b="0">
                <a:solidFill>
                  <a:srgbClr val="333333"/>
                </a:solidFill>
                <a:latin typeface="+mn-lt"/>
                <a:cs typeface="+mn-cs"/>
              </a:rPr>
              <a:t>지형학자</a:t>
            </a:r>
            <a:endParaRPr lang="en-US" altLang="de-DE" sz="2400" b="0">
              <a:solidFill>
                <a:srgbClr val="333333"/>
              </a:solidFill>
              <a:latin typeface="+mn-lt"/>
              <a:cs typeface="+mn-cs"/>
            </a:endParaRPr>
          </a:p>
        </p:txBody>
      </p:sp>
      <p:pic>
        <p:nvPicPr>
          <p:cNvPr id="7" name="Picture 2053" descr="2050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60724" y="1124712"/>
            <a:ext cx="3970792"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ko-KR" altLang="en-US"/>
              <a:t>훈련 모듈 </a:t>
            </a:r>
            <a:r>
              <a:rPr lang="en-US" altLang="ko-KR"/>
              <a:t>7 – </a:t>
            </a:r>
            <a:r>
              <a:rPr lang="ko-KR" altLang="en-US"/>
              <a:t>속단하기 </a:t>
            </a:r>
            <a:r>
              <a:rPr lang="en-US" altLang="ko-KR"/>
              <a:t>II</a:t>
            </a:r>
            <a:endParaRPr lang="de-DE" altLang="ko-KR"/>
          </a:p>
        </p:txBody>
      </p:sp>
      <p:sp>
        <p:nvSpPr>
          <p:cNvPr id="5" name="Slide Number Placeholder 4"/>
          <p:cNvSpPr>
            <a:spLocks noGrp="1"/>
          </p:cNvSpPr>
          <p:nvPr>
            <p:ph type="sldNum" sz="quarter" idx="12"/>
          </p:nvPr>
        </p:nvSpPr>
        <p:spPr/>
        <p:txBody>
          <a:bodyPr/>
          <a:lstStyle/>
          <a:p>
            <a:fld id="{088BD07E-3782-48CB-9DA7-1AB49A0A6000}" type="slidenum">
              <a:rPr lang="ko-KR" altLang="de-DE" smtClean="0"/>
              <a:pPr/>
              <a:t>56</a:t>
            </a:fld>
            <a:endParaRPr lang="de-DE" altLang="ko-K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1" name="Text Box 3"/>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4992"/>
              </a:buClr>
              <a:buFont typeface="WingDings"/>
              <a:buAutoNum type="alphaLcPeriod"/>
            </a:pPr>
            <a:r>
              <a:rPr lang="ko-KR" altLang="en-US" sz="2400" b="0">
                <a:solidFill>
                  <a:srgbClr val="004992"/>
                </a:solidFill>
                <a:latin typeface="+mn-lt"/>
                <a:cs typeface="+mn-cs"/>
              </a:rPr>
              <a:t>러브레터</a:t>
            </a:r>
            <a:br>
              <a:rPr lang="ko-KR" altLang="en-US" sz="2400" b="0">
                <a:solidFill>
                  <a:srgbClr val="004992"/>
                </a:solidFill>
                <a:latin typeface="+mn-lt"/>
                <a:cs typeface="+mn-cs"/>
              </a:rPr>
            </a:br>
            <a:r>
              <a:rPr lang="de-DE" altLang="ko-KR" sz="1800" b="0">
                <a:solidFill>
                  <a:srgbClr val="004992"/>
                </a:solidFill>
                <a:latin typeface="+mn-lt"/>
                <a:cs typeface="+mn-cs"/>
              </a:rPr>
              <a:t>(</a:t>
            </a:r>
            <a:r>
              <a:rPr lang="ko-KR" altLang="en-US" sz="1800" b="0">
                <a:solidFill>
                  <a:srgbClr val="004992"/>
                </a:solidFill>
                <a:latin typeface="+mn-lt"/>
                <a:cs typeface="+mn-cs"/>
              </a:rPr>
              <a:t>칼 스피츠벡</a:t>
            </a:r>
            <a:r>
              <a:rPr lang="de-DE" altLang="ko-KR" sz="1800" b="0">
                <a:solidFill>
                  <a:srgbClr val="004992"/>
                </a:solidFill>
                <a:latin typeface="+mn-lt"/>
                <a:cs typeface="+mn-cs"/>
              </a:rPr>
              <a:t>, 1860)</a:t>
            </a:r>
          </a:p>
          <a:p>
            <a:pPr eaLnBrk="1" hangingPunct="1">
              <a:lnSpc>
                <a:spcPct val="105000"/>
              </a:lnSpc>
              <a:spcBef>
                <a:spcPts val="1999"/>
              </a:spcBef>
              <a:spcAft>
                <a:spcPts val="0"/>
              </a:spcAft>
              <a:buClr>
                <a:srgbClr val="333333"/>
              </a:buClr>
              <a:buFont typeface="WingDings"/>
              <a:buAutoNum type="alphaLcPeriod"/>
            </a:pPr>
            <a:r>
              <a:rPr lang="ko-KR" altLang="en-US" sz="2400" b="0">
                <a:solidFill>
                  <a:srgbClr val="333333"/>
                </a:solidFill>
                <a:latin typeface="+mn-lt"/>
                <a:cs typeface="+mn-cs"/>
              </a:rPr>
              <a:t>사악한 이웃</a:t>
            </a:r>
            <a:endParaRPr lang="de-DE" altLang="ko-KR" sz="2400" b="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ko-KR" altLang="en-US" sz="2400" b="0">
                <a:solidFill>
                  <a:srgbClr val="333333"/>
                </a:solidFill>
                <a:latin typeface="+mn-lt"/>
                <a:cs typeface="+mn-cs"/>
              </a:rPr>
              <a:t>이사</a:t>
            </a:r>
            <a:endParaRPr lang="de-DE" altLang="ko-KR" sz="2400" b="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ko-KR" altLang="en-US" sz="2400" b="0">
                <a:solidFill>
                  <a:srgbClr val="333333"/>
                </a:solidFill>
                <a:latin typeface="+mn-lt"/>
                <a:cs typeface="+mn-cs"/>
              </a:rPr>
              <a:t>지형학자</a:t>
            </a:r>
            <a:endParaRPr lang="en-US" altLang="de-DE" sz="2400" b="0">
              <a:solidFill>
                <a:srgbClr val="333333"/>
              </a:solidFill>
              <a:latin typeface="+mn-lt"/>
              <a:cs typeface="+mn-cs"/>
            </a:endParaRPr>
          </a:p>
        </p:txBody>
      </p:sp>
      <p:pic>
        <p:nvPicPr>
          <p:cNvPr id="7" name="Picture 1029" descr="2050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60724" y="1124712"/>
            <a:ext cx="3970792"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ko-KR" altLang="en-US"/>
              <a:t>훈련 모듈 </a:t>
            </a:r>
            <a:r>
              <a:rPr lang="en-US" altLang="ko-KR"/>
              <a:t>7 – </a:t>
            </a:r>
            <a:r>
              <a:rPr lang="ko-KR" altLang="en-US"/>
              <a:t>속단하기 </a:t>
            </a:r>
            <a:r>
              <a:rPr lang="en-US" altLang="ko-KR"/>
              <a:t>II</a:t>
            </a:r>
            <a:endParaRPr lang="de-DE" altLang="ko-KR"/>
          </a:p>
        </p:txBody>
      </p:sp>
      <p:sp>
        <p:nvSpPr>
          <p:cNvPr id="5" name="Slide Number Placeholder 4"/>
          <p:cNvSpPr>
            <a:spLocks noGrp="1"/>
          </p:cNvSpPr>
          <p:nvPr>
            <p:ph type="sldNum" sz="quarter" idx="12"/>
          </p:nvPr>
        </p:nvSpPr>
        <p:spPr/>
        <p:txBody>
          <a:bodyPr/>
          <a:lstStyle/>
          <a:p>
            <a:fld id="{088BD07E-3782-48CB-9DA7-1AB49A0A6000}" type="slidenum">
              <a:rPr lang="ko-KR" altLang="de-DE" smtClean="0"/>
              <a:pPr/>
              <a:t>57</a:t>
            </a:fld>
            <a:endParaRPr lang="de-DE" altLang="ko-K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6" name="Text Box 3"/>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ko-KR" altLang="en-US" sz="2400" b="0">
                <a:solidFill>
                  <a:srgbClr val="333333"/>
                </a:solidFill>
                <a:latin typeface="+mn-lt"/>
                <a:cs typeface="+mn-cs"/>
              </a:rPr>
              <a:t>퇴폐</a:t>
            </a:r>
            <a:endParaRPr lang="de-DE" altLang="ko-KR" sz="2400" b="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ko-KR" altLang="en-US" sz="2400" b="0">
                <a:solidFill>
                  <a:srgbClr val="333333"/>
                </a:solidFill>
                <a:latin typeface="+mn-lt"/>
                <a:cs typeface="+mn-cs"/>
              </a:rPr>
              <a:t>구원자</a:t>
            </a:r>
            <a:endParaRPr lang="de-DE" altLang="ko-KR" sz="2400" b="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ko-KR" altLang="en-US" sz="2400" b="0">
                <a:solidFill>
                  <a:srgbClr val="333333"/>
                </a:solidFill>
                <a:latin typeface="+mn-lt"/>
                <a:cs typeface="+mn-cs"/>
              </a:rPr>
              <a:t>지조</a:t>
            </a:r>
            <a:endParaRPr lang="de-DE" altLang="ko-KR" sz="2400" b="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ko-KR" altLang="en-US" sz="2400" b="0">
                <a:solidFill>
                  <a:srgbClr val="333333"/>
                </a:solidFill>
                <a:latin typeface="+mn-lt"/>
                <a:cs typeface="+mn-cs"/>
              </a:rPr>
              <a:t>귀족과 악덕정치가</a:t>
            </a:r>
            <a:endParaRPr lang="de-DE" altLang="ko-KR" sz="2400" b="0">
              <a:solidFill>
                <a:srgbClr val="333333"/>
              </a:solidFill>
              <a:latin typeface="+mn-lt"/>
              <a:cs typeface="+mn-cs"/>
            </a:endParaRPr>
          </a:p>
        </p:txBody>
      </p:sp>
      <p:pic>
        <p:nvPicPr>
          <p:cNvPr id="7" name="Picture 4" descr="titian-der-zinsgroschen-970117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68337" y="1124712"/>
            <a:ext cx="3955566"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ko-KR" altLang="en-US"/>
              <a:t>훈련 모듈 </a:t>
            </a:r>
            <a:r>
              <a:rPr lang="en-US" altLang="ko-KR"/>
              <a:t>7 – </a:t>
            </a:r>
            <a:r>
              <a:rPr lang="ko-KR" altLang="en-US"/>
              <a:t>속단하기 </a:t>
            </a:r>
            <a:r>
              <a:rPr lang="en-US" altLang="ko-KR"/>
              <a:t>II</a:t>
            </a:r>
            <a:endParaRPr lang="de-DE" altLang="ko-KR"/>
          </a:p>
        </p:txBody>
      </p:sp>
      <p:sp>
        <p:nvSpPr>
          <p:cNvPr id="5" name="Slide Number Placeholder 4"/>
          <p:cNvSpPr>
            <a:spLocks noGrp="1"/>
          </p:cNvSpPr>
          <p:nvPr>
            <p:ph type="sldNum" sz="quarter" idx="12"/>
          </p:nvPr>
        </p:nvSpPr>
        <p:spPr/>
        <p:txBody>
          <a:bodyPr/>
          <a:lstStyle/>
          <a:p>
            <a:fld id="{088BD07E-3782-48CB-9DA7-1AB49A0A6000}" type="slidenum">
              <a:rPr lang="ko-KR" altLang="de-DE" smtClean="0"/>
              <a:pPr/>
              <a:t>58</a:t>
            </a:fld>
            <a:endParaRPr lang="de-DE" altLang="ko-K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80" name="Text Box 4"/>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ko-KR" altLang="en-US" sz="2400" b="0">
                <a:solidFill>
                  <a:srgbClr val="333333"/>
                </a:solidFill>
                <a:latin typeface="+mn-lt"/>
                <a:cs typeface="+mn-cs"/>
              </a:rPr>
              <a:t>퇴폐</a:t>
            </a:r>
            <a:endParaRPr lang="de-DE" altLang="ko-KR" sz="2400" b="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ko-KR" altLang="en-US" sz="2400" b="0">
                <a:solidFill>
                  <a:srgbClr val="333333"/>
                </a:solidFill>
                <a:latin typeface="+mn-lt"/>
                <a:cs typeface="+mn-cs"/>
              </a:rPr>
              <a:t>구원자</a:t>
            </a:r>
            <a:endParaRPr lang="de-DE" altLang="ko-KR" sz="2400" b="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lphaLcPeriod"/>
            </a:pPr>
            <a:r>
              <a:rPr lang="ko-KR" altLang="en-US" sz="2400" b="0">
                <a:solidFill>
                  <a:srgbClr val="004992"/>
                </a:solidFill>
                <a:latin typeface="+mn-lt"/>
                <a:cs typeface="+mn-cs"/>
              </a:rPr>
              <a:t>지조</a:t>
            </a:r>
            <a:br>
              <a:rPr lang="ko-KR" altLang="en-US" sz="2400" b="0">
                <a:solidFill>
                  <a:srgbClr val="004992"/>
                </a:solidFill>
                <a:latin typeface="+mn-lt"/>
                <a:cs typeface="+mn-cs"/>
              </a:rPr>
            </a:br>
            <a:r>
              <a:rPr lang="de-DE" altLang="ko-KR" sz="1800" b="0">
                <a:solidFill>
                  <a:srgbClr val="004992"/>
                </a:solidFill>
                <a:latin typeface="+mn-lt"/>
                <a:cs typeface="+mn-cs"/>
              </a:rPr>
              <a:t>(</a:t>
            </a:r>
            <a:r>
              <a:rPr lang="ko-KR" altLang="en-US" sz="1800" b="0">
                <a:solidFill>
                  <a:srgbClr val="004992"/>
                </a:solidFill>
                <a:latin typeface="+mn-lt"/>
                <a:cs typeface="+mn-cs"/>
              </a:rPr>
              <a:t>티지안</a:t>
            </a:r>
            <a:r>
              <a:rPr lang="de-DE" altLang="ko-KR" sz="1800" b="0">
                <a:solidFill>
                  <a:srgbClr val="004992"/>
                </a:solidFill>
                <a:latin typeface="+mn-lt"/>
                <a:cs typeface="+mn-cs"/>
              </a:rPr>
              <a:t>, 1524)</a:t>
            </a:r>
          </a:p>
          <a:p>
            <a:pPr eaLnBrk="1" hangingPunct="1">
              <a:lnSpc>
                <a:spcPct val="105000"/>
              </a:lnSpc>
              <a:spcBef>
                <a:spcPts val="1999"/>
              </a:spcBef>
              <a:spcAft>
                <a:spcPts val="0"/>
              </a:spcAft>
              <a:buClr>
                <a:srgbClr val="333333"/>
              </a:buClr>
              <a:buFont typeface="WingDings"/>
              <a:buAutoNum type="alphaLcPeriod"/>
            </a:pPr>
            <a:r>
              <a:rPr lang="ko-KR" altLang="en-US" sz="2400" b="0">
                <a:solidFill>
                  <a:srgbClr val="333333"/>
                </a:solidFill>
                <a:latin typeface="+mn-lt"/>
                <a:cs typeface="+mn-cs"/>
              </a:rPr>
              <a:t>귀족과 악덕정치가</a:t>
            </a:r>
            <a:endParaRPr lang="de-DE" altLang="ko-KR" sz="2400" b="0">
              <a:solidFill>
                <a:srgbClr val="333333"/>
              </a:solidFill>
              <a:latin typeface="+mn-lt"/>
              <a:cs typeface="+mn-cs"/>
            </a:endParaRPr>
          </a:p>
        </p:txBody>
      </p:sp>
      <p:pic>
        <p:nvPicPr>
          <p:cNvPr id="7" name="Picture 4" descr="titian-der-zinsgroschen-970117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68337" y="1124712"/>
            <a:ext cx="3955566"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ko-KR" altLang="en-US"/>
              <a:t>훈련 모듈 </a:t>
            </a:r>
            <a:r>
              <a:rPr lang="en-US" altLang="ko-KR"/>
              <a:t>7 – </a:t>
            </a:r>
            <a:r>
              <a:rPr lang="ko-KR" altLang="en-US"/>
              <a:t>속단하기 </a:t>
            </a:r>
            <a:r>
              <a:rPr lang="en-US" altLang="ko-KR"/>
              <a:t>II</a:t>
            </a:r>
            <a:endParaRPr lang="de-DE" altLang="ko-KR"/>
          </a:p>
        </p:txBody>
      </p:sp>
      <p:sp>
        <p:nvSpPr>
          <p:cNvPr id="5" name="Slide Number Placeholder 4"/>
          <p:cNvSpPr>
            <a:spLocks noGrp="1"/>
          </p:cNvSpPr>
          <p:nvPr>
            <p:ph type="sldNum" sz="quarter" idx="12"/>
          </p:nvPr>
        </p:nvSpPr>
        <p:spPr/>
        <p:txBody>
          <a:bodyPr/>
          <a:lstStyle/>
          <a:p>
            <a:fld id="{088BD07E-3782-48CB-9DA7-1AB49A0A6000}" type="slidenum">
              <a:rPr lang="ko-KR" altLang="de-DE" smtClean="0"/>
              <a:pPr/>
              <a:t>59</a:t>
            </a:fld>
            <a:endParaRPr lang="de-DE" altLang="ko-K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4" name="Rectangle 4"/>
          <p:cNvSpPr>
            <a:spLocks noChangeArrowheads="1"/>
          </p:cNvSpPr>
          <p:nvPr/>
        </p:nvSpPr>
        <p:spPr bwMode="auto">
          <a:xfrm>
            <a:off x="6400799"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LcPeriod"/>
            </a:pPr>
            <a:r>
              <a:rPr lang="ko-KR" altLang="en-US" sz="2400" b="0" dirty="0">
                <a:solidFill>
                  <a:srgbClr val="333333"/>
                </a:solidFill>
                <a:latin typeface="+mn-lt"/>
                <a:cs typeface="+mn-cs"/>
              </a:rPr>
              <a:t>만취한 사람</a:t>
            </a:r>
            <a:endParaRPr lang="de-DE" altLang="ko-KR" sz="2400" b="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LcPeriod"/>
            </a:pPr>
            <a:r>
              <a:rPr lang="ko-KR" altLang="en-US" sz="2400" b="0" dirty="0">
                <a:solidFill>
                  <a:srgbClr val="333333"/>
                </a:solidFill>
                <a:latin typeface="+mn-lt"/>
                <a:cs typeface="+mn-cs"/>
              </a:rPr>
              <a:t>잡담하고 있는 여자</a:t>
            </a:r>
          </a:p>
          <a:p>
            <a:pPr marL="457200" lvl="0" indent="-457200" eaLnBrk="1" hangingPunct="1">
              <a:lnSpc>
                <a:spcPct val="105000"/>
              </a:lnSpc>
              <a:spcBef>
                <a:spcPts val="1999"/>
              </a:spcBef>
              <a:spcAft>
                <a:spcPts val="0"/>
              </a:spcAft>
              <a:buClr>
                <a:srgbClr val="333333"/>
              </a:buClr>
              <a:buFont typeface="WingDings"/>
              <a:buAutoNum type="alphaLcPeriod"/>
            </a:pPr>
            <a:r>
              <a:rPr lang="ko-KR" altLang="en-US" sz="2400" b="0" dirty="0">
                <a:solidFill>
                  <a:srgbClr val="333333"/>
                </a:solidFill>
                <a:latin typeface="+mn-lt"/>
                <a:cs typeface="+mn-cs"/>
              </a:rPr>
              <a:t>댄스 요청</a:t>
            </a:r>
            <a:endParaRPr lang="de-DE" altLang="ko-KR" sz="2400" b="0" dirty="0">
              <a:solidFill>
                <a:srgbClr val="333333"/>
              </a:solidFill>
              <a:latin typeface="+mn-lt"/>
              <a:cs typeface="+mn-cs"/>
            </a:endParaRPr>
          </a:p>
          <a:p>
            <a:pPr marL="457200" lvl="0" indent="-457200" eaLnBrk="1" hangingPunct="1">
              <a:lnSpc>
                <a:spcPct val="105000"/>
              </a:lnSpc>
              <a:spcBef>
                <a:spcPts val="1999"/>
              </a:spcBef>
              <a:spcAft>
                <a:spcPts val="0"/>
              </a:spcAft>
              <a:buClr>
                <a:srgbClr val="333333"/>
              </a:buClr>
              <a:buFont typeface="WingDings"/>
              <a:buAutoNum type="alphaLcPeriod"/>
            </a:pPr>
            <a:r>
              <a:rPr lang="ko-KR" altLang="en-US" sz="2400" b="0" dirty="0">
                <a:solidFill>
                  <a:srgbClr val="333333"/>
                </a:solidFill>
                <a:latin typeface="+mn-lt"/>
                <a:cs typeface="+mn-cs"/>
              </a:rPr>
              <a:t>장례 연회</a:t>
            </a:r>
            <a:endParaRPr lang="de-DE" altLang="ko-KR" sz="2400" b="0" dirty="0">
              <a:solidFill>
                <a:srgbClr val="333333"/>
              </a:solidFill>
              <a:latin typeface="+mn-lt"/>
              <a:cs typeface="+mn-cs"/>
            </a:endParaRPr>
          </a:p>
        </p:txBody>
      </p:sp>
      <p:pic>
        <p:nvPicPr>
          <p:cNvPr id="8" name="Picture 6" descr="aufforderung_zum_tanz,Baumgartner; Pet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1890" y="1664208"/>
            <a:ext cx="51284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ko-KR" altLang="en-US"/>
              <a:t>훈련 모듈 </a:t>
            </a:r>
            <a:r>
              <a:rPr lang="en-US" altLang="ko-KR"/>
              <a:t>7 – </a:t>
            </a:r>
            <a:r>
              <a:rPr lang="ko-KR" altLang="en-US"/>
              <a:t>속단하기 </a:t>
            </a:r>
            <a:r>
              <a:rPr lang="en-US" altLang="ko-KR"/>
              <a:t>II</a:t>
            </a:r>
            <a:endParaRPr lang="de-DE" altLang="ko-KR"/>
          </a:p>
        </p:txBody>
      </p:sp>
      <p:sp>
        <p:nvSpPr>
          <p:cNvPr id="5" name="Slide Number Placeholder 4"/>
          <p:cNvSpPr>
            <a:spLocks noGrp="1"/>
          </p:cNvSpPr>
          <p:nvPr>
            <p:ph type="sldNum" sz="quarter" idx="12"/>
          </p:nvPr>
        </p:nvSpPr>
        <p:spPr/>
        <p:txBody>
          <a:bodyPr/>
          <a:lstStyle/>
          <a:p>
            <a:fld id="{088BD07E-3782-48CB-9DA7-1AB49A0A6000}" type="slidenum">
              <a:rPr lang="ko-KR" altLang="de-DE" smtClean="0"/>
              <a:pPr/>
              <a:t>60</a:t>
            </a:fld>
            <a:endParaRPr lang="de-DE" altLang="ko-K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8" name="Rectangle 4"/>
          <p:cNvSpPr>
            <a:spLocks noChangeArrowheads="1"/>
          </p:cNvSpPr>
          <p:nvPr/>
        </p:nvSpPr>
        <p:spPr bwMode="auto">
          <a:xfrm>
            <a:off x="6400799"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LcPeriod"/>
            </a:pPr>
            <a:r>
              <a:rPr lang="ko-KR" altLang="en-US" sz="2400" b="0" dirty="0">
                <a:solidFill>
                  <a:srgbClr val="333333"/>
                </a:solidFill>
                <a:latin typeface="+mn-lt"/>
                <a:cs typeface="+mn-cs"/>
              </a:rPr>
              <a:t>만취한 사람</a:t>
            </a:r>
            <a:endParaRPr lang="de-DE" altLang="ko-KR" sz="2400" b="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LcPeriod"/>
            </a:pPr>
            <a:r>
              <a:rPr lang="ko-KR" altLang="en-US" sz="2400" b="0" dirty="0">
                <a:solidFill>
                  <a:srgbClr val="333333"/>
                </a:solidFill>
                <a:latin typeface="+mn-lt"/>
                <a:cs typeface="+mn-cs"/>
              </a:rPr>
              <a:t>잡담하고 있는 여자</a:t>
            </a:r>
          </a:p>
          <a:p>
            <a:pPr marL="457200" lvl="0" indent="-457200" eaLnBrk="1" hangingPunct="1">
              <a:lnSpc>
                <a:spcPct val="105000"/>
              </a:lnSpc>
              <a:spcBef>
                <a:spcPts val="1999"/>
              </a:spcBef>
              <a:spcAft>
                <a:spcPts val="0"/>
              </a:spcAft>
              <a:buClr>
                <a:srgbClr val="004992"/>
              </a:buClr>
              <a:buFont typeface="WingDings"/>
              <a:buAutoNum type="alphaLcPeriod"/>
            </a:pPr>
            <a:r>
              <a:rPr lang="ko-KR" altLang="en-US" sz="2400" b="0">
                <a:solidFill>
                  <a:srgbClr val="004992"/>
                </a:solidFill>
                <a:latin typeface="+mn-lt"/>
                <a:cs typeface="+mn-cs"/>
              </a:rPr>
              <a:t>댄스 요</a:t>
            </a:r>
            <a:br>
              <a:rPr lang="ko-KR" altLang="en-US" sz="2400" b="0">
                <a:solidFill>
                  <a:srgbClr val="004992"/>
                </a:solidFill>
                <a:latin typeface="+mn-lt"/>
                <a:cs typeface="+mn-cs"/>
              </a:rPr>
            </a:br>
            <a:r>
              <a:rPr lang="de-DE" altLang="ko-KR" sz="1800" b="0">
                <a:solidFill>
                  <a:srgbClr val="004992"/>
                </a:solidFill>
                <a:latin typeface="+mn-lt"/>
                <a:cs typeface="+mn-cs"/>
              </a:rPr>
              <a:t>(</a:t>
            </a:r>
            <a:r>
              <a:rPr lang="ko-KR" altLang="en-US" sz="1800" b="0" dirty="0">
                <a:solidFill>
                  <a:srgbClr val="004992"/>
                </a:solidFill>
                <a:latin typeface="+mn-lt"/>
                <a:cs typeface="+mn-cs"/>
              </a:rPr>
              <a:t>피터 바움가트너</a:t>
            </a:r>
            <a:r>
              <a:rPr lang="de-DE" altLang="ko-KR" sz="1800" b="0" dirty="0">
                <a:solidFill>
                  <a:srgbClr val="004992"/>
                </a:solidFill>
                <a:latin typeface="+mn-lt"/>
                <a:cs typeface="+mn-cs"/>
              </a:rPr>
              <a:t>, 1834-1911)</a:t>
            </a:r>
          </a:p>
          <a:p>
            <a:pPr marL="457200" lvl="0" indent="-457200" eaLnBrk="1" hangingPunct="1">
              <a:lnSpc>
                <a:spcPct val="105000"/>
              </a:lnSpc>
              <a:spcBef>
                <a:spcPts val="1999"/>
              </a:spcBef>
              <a:spcAft>
                <a:spcPts val="0"/>
              </a:spcAft>
              <a:buClr>
                <a:srgbClr val="333333"/>
              </a:buClr>
              <a:buFont typeface="WingDings"/>
              <a:buAutoNum type="alphaLcPeriod"/>
            </a:pPr>
            <a:r>
              <a:rPr lang="ko-KR" altLang="en-US" sz="2400" b="0" dirty="0">
                <a:solidFill>
                  <a:srgbClr val="333333"/>
                </a:solidFill>
                <a:latin typeface="+mn-lt"/>
                <a:cs typeface="+mn-cs"/>
              </a:rPr>
              <a:t>장례 연회</a:t>
            </a:r>
            <a:endParaRPr lang="de-DE" altLang="ko-KR" sz="2400" b="0" dirty="0">
              <a:solidFill>
                <a:srgbClr val="333333"/>
              </a:solidFill>
              <a:latin typeface="+mn-lt"/>
              <a:cs typeface="+mn-cs"/>
            </a:endParaRPr>
          </a:p>
        </p:txBody>
      </p:sp>
      <p:pic>
        <p:nvPicPr>
          <p:cNvPr id="8" name="Picture 6" descr="aufforderung_zum_tanz,Baumgartner; Pet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1890" y="1664208"/>
            <a:ext cx="51284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ko-KR" altLang="en-US"/>
              <a:t>훈련 모듈 </a:t>
            </a:r>
            <a:r>
              <a:rPr lang="en-US" altLang="ko-KR"/>
              <a:t>7 – </a:t>
            </a:r>
            <a:r>
              <a:rPr lang="ko-KR" altLang="en-US"/>
              <a:t>속단하기 </a:t>
            </a:r>
            <a:r>
              <a:rPr lang="en-US" altLang="ko-KR"/>
              <a:t>II</a:t>
            </a:r>
            <a:endParaRPr lang="de-DE" altLang="ko-KR"/>
          </a:p>
        </p:txBody>
      </p:sp>
      <p:sp>
        <p:nvSpPr>
          <p:cNvPr id="6" name="Slide Number Placeholder 5"/>
          <p:cNvSpPr>
            <a:spLocks noGrp="1"/>
          </p:cNvSpPr>
          <p:nvPr>
            <p:ph type="sldNum" sz="quarter" idx="12"/>
          </p:nvPr>
        </p:nvSpPr>
        <p:spPr/>
        <p:txBody>
          <a:bodyPr/>
          <a:lstStyle/>
          <a:p>
            <a:fld id="{088BD07E-3782-48CB-9DA7-1AB49A0A6000}" type="slidenum">
              <a:rPr lang="ko-KR" altLang="de-DE" smtClean="0"/>
              <a:pPr/>
              <a:t>61</a:t>
            </a:fld>
            <a:endParaRPr lang="de-DE" altLang="ko-K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2" name="Text Box 1028"/>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ko-KR" altLang="en-US" sz="2400" b="0">
                <a:solidFill>
                  <a:srgbClr val="333333"/>
                </a:solidFill>
                <a:latin typeface="+mn-lt"/>
                <a:cs typeface="+mn-cs"/>
              </a:rPr>
              <a:t>살인자의 목격</a:t>
            </a:r>
            <a:endParaRPr lang="de-DE" altLang="ko-KR" sz="2400" b="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ko-KR" altLang="en-US" sz="2400" b="0">
                <a:solidFill>
                  <a:srgbClr val="333333"/>
                </a:solidFill>
                <a:latin typeface="+mn-lt"/>
                <a:cs typeface="+mn-cs"/>
              </a:rPr>
              <a:t>드라마</a:t>
            </a:r>
            <a:endParaRPr lang="de-DE" altLang="ko-KR" sz="2400" b="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ko-KR" altLang="en-US" sz="2400" b="0">
                <a:solidFill>
                  <a:srgbClr val="333333"/>
                </a:solidFill>
                <a:latin typeface="+mn-lt"/>
                <a:cs typeface="+mn-cs"/>
              </a:rPr>
              <a:t>영화 속으로</a:t>
            </a:r>
            <a:endParaRPr lang="de-DE" altLang="ko-KR" sz="2400" b="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ko-KR" altLang="en-US" sz="2400" b="0">
                <a:solidFill>
                  <a:srgbClr val="333333"/>
                </a:solidFill>
                <a:latin typeface="+mn-lt"/>
                <a:cs typeface="+mn-cs"/>
              </a:rPr>
              <a:t>달아나는 신부</a:t>
            </a:r>
            <a:endParaRPr lang="en-US" altLang="de-DE" sz="2400" b="0">
              <a:solidFill>
                <a:srgbClr val="333333"/>
              </a:solidFill>
              <a:latin typeface="+mn-lt"/>
              <a:cs typeface="+mn-cs"/>
            </a:endParaRPr>
          </a:p>
        </p:txBody>
      </p:sp>
      <p:pic>
        <p:nvPicPr>
          <p:cNvPr id="7" name="Picture 4" descr="Das Dram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5180" y="1124711"/>
            <a:ext cx="5001881"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ko-KR" altLang="en-US"/>
              <a:t>훈련 모듈 </a:t>
            </a:r>
            <a:r>
              <a:rPr lang="en-US" altLang="ko-KR"/>
              <a:t>7 – </a:t>
            </a:r>
            <a:r>
              <a:rPr lang="ko-KR" altLang="en-US"/>
              <a:t>속단하기 </a:t>
            </a:r>
            <a:r>
              <a:rPr lang="en-US" altLang="ko-KR"/>
              <a:t>II</a:t>
            </a:r>
            <a:endParaRPr lang="de-DE" altLang="ko-KR"/>
          </a:p>
        </p:txBody>
      </p:sp>
      <p:sp>
        <p:nvSpPr>
          <p:cNvPr id="5" name="Slide Number Placeholder 4"/>
          <p:cNvSpPr>
            <a:spLocks noGrp="1"/>
          </p:cNvSpPr>
          <p:nvPr>
            <p:ph type="sldNum" sz="quarter" idx="12"/>
          </p:nvPr>
        </p:nvSpPr>
        <p:spPr/>
        <p:txBody>
          <a:bodyPr/>
          <a:lstStyle/>
          <a:p>
            <a:fld id="{088BD07E-3782-48CB-9DA7-1AB49A0A6000}" type="slidenum">
              <a:rPr lang="ko-KR" altLang="de-DE" smtClean="0"/>
              <a:pPr/>
              <a:t>62</a:t>
            </a:fld>
            <a:endParaRPr lang="de-DE" altLang="ko-K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6" name="Text Box 4"/>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ko-KR" altLang="en-US" sz="2400" b="0">
                <a:solidFill>
                  <a:srgbClr val="333333"/>
                </a:solidFill>
                <a:latin typeface="+mn-lt"/>
                <a:cs typeface="+mn-cs"/>
              </a:rPr>
              <a:t>살인자의 목격</a:t>
            </a:r>
            <a:endParaRPr lang="de-DE" altLang="ko-KR" sz="2400" b="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lphaLcPeriod"/>
            </a:pPr>
            <a:r>
              <a:rPr lang="ko-KR" altLang="en-US" sz="2400" b="0">
                <a:solidFill>
                  <a:srgbClr val="004992"/>
                </a:solidFill>
                <a:latin typeface="+mn-lt"/>
                <a:cs typeface="+mn-cs"/>
              </a:rPr>
              <a:t>드라마</a:t>
            </a:r>
            <a:br>
              <a:rPr lang="ko-KR" altLang="en-US" sz="2400" b="0">
                <a:solidFill>
                  <a:srgbClr val="004992"/>
                </a:solidFill>
                <a:latin typeface="+mn-lt"/>
                <a:cs typeface="+mn-cs"/>
              </a:rPr>
            </a:br>
            <a:r>
              <a:rPr lang="de-DE" altLang="ko-KR" sz="1800" b="0">
                <a:solidFill>
                  <a:srgbClr val="004992"/>
                </a:solidFill>
                <a:latin typeface="+mn-lt"/>
                <a:cs typeface="+mn-cs"/>
              </a:rPr>
              <a:t>(</a:t>
            </a:r>
            <a:r>
              <a:rPr lang="ko-KR" altLang="en-US" sz="1800" b="0">
                <a:solidFill>
                  <a:srgbClr val="004992"/>
                </a:solidFill>
                <a:latin typeface="+mn-lt"/>
                <a:cs typeface="+mn-cs"/>
              </a:rPr>
              <a:t>도미에르 호노에</a:t>
            </a:r>
            <a:r>
              <a:rPr lang="de-DE" altLang="ko-KR" sz="1800" b="0">
                <a:solidFill>
                  <a:srgbClr val="004992"/>
                </a:solidFill>
                <a:latin typeface="+mn-lt"/>
                <a:cs typeface="+mn-cs"/>
              </a:rPr>
              <a:t>, 1831/32)</a:t>
            </a:r>
          </a:p>
          <a:p>
            <a:pPr eaLnBrk="1" hangingPunct="1">
              <a:lnSpc>
                <a:spcPct val="105000"/>
              </a:lnSpc>
              <a:spcBef>
                <a:spcPts val="1999"/>
              </a:spcBef>
              <a:spcAft>
                <a:spcPts val="0"/>
              </a:spcAft>
              <a:buClr>
                <a:srgbClr val="333333"/>
              </a:buClr>
              <a:buFont typeface="WingDings"/>
              <a:buAutoNum type="alphaLcPeriod"/>
            </a:pPr>
            <a:r>
              <a:rPr lang="ko-KR" altLang="en-US" sz="2400" b="0">
                <a:solidFill>
                  <a:srgbClr val="333333"/>
                </a:solidFill>
                <a:latin typeface="+mn-lt"/>
                <a:cs typeface="+mn-cs"/>
              </a:rPr>
              <a:t>영화 속으로</a:t>
            </a:r>
            <a:endParaRPr lang="de-DE" altLang="ko-KR" sz="2400" b="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ko-KR" altLang="en-US" sz="2400" b="0">
                <a:solidFill>
                  <a:srgbClr val="333333"/>
                </a:solidFill>
                <a:latin typeface="+mn-lt"/>
                <a:cs typeface="+mn-cs"/>
              </a:rPr>
              <a:t>달아나는 신부</a:t>
            </a:r>
            <a:endParaRPr lang="en-US" altLang="de-DE" sz="2400" b="0">
              <a:solidFill>
                <a:srgbClr val="333333"/>
              </a:solidFill>
              <a:latin typeface="+mn-lt"/>
              <a:cs typeface="+mn-cs"/>
            </a:endParaRPr>
          </a:p>
        </p:txBody>
      </p:sp>
      <p:pic>
        <p:nvPicPr>
          <p:cNvPr id="7" name="Picture 4" descr="Das Dram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5180" y="1124711"/>
            <a:ext cx="5001881"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ko-KR" altLang="en-US"/>
              <a:t>훈련 모듈 </a:t>
            </a:r>
            <a:r>
              <a:rPr lang="en-US" altLang="ko-KR"/>
              <a:t>7 – </a:t>
            </a:r>
            <a:r>
              <a:rPr lang="ko-KR" altLang="en-US"/>
              <a:t>속단하기 </a:t>
            </a:r>
            <a:r>
              <a:rPr lang="en-US" altLang="ko-KR"/>
              <a:t>II</a:t>
            </a:r>
            <a:endParaRPr lang="de-DE" altLang="ko-KR"/>
          </a:p>
        </p:txBody>
      </p:sp>
      <p:sp>
        <p:nvSpPr>
          <p:cNvPr id="5" name="Slide Number Placeholder 4"/>
          <p:cNvSpPr>
            <a:spLocks noGrp="1"/>
          </p:cNvSpPr>
          <p:nvPr>
            <p:ph type="sldNum" sz="quarter" idx="12"/>
          </p:nvPr>
        </p:nvSpPr>
        <p:spPr/>
        <p:txBody>
          <a:bodyPr/>
          <a:lstStyle/>
          <a:p>
            <a:fld id="{088BD07E-3782-48CB-9DA7-1AB49A0A6000}" type="slidenum">
              <a:rPr lang="ko-KR" altLang="de-DE" smtClean="0"/>
              <a:pPr/>
              <a:t>63</a:t>
            </a:fld>
            <a:endParaRPr lang="de-DE" altLang="ko-K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dirty="0">
                <a:latin typeface="+mn-lt"/>
                <a:ea typeface="+mn-ea"/>
                <a:cs typeface="+mn-cs"/>
              </a:rPr>
              <a:t>일상 생활 적용하기</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ko-KR" altLang="en-US" b="1" dirty="0">
                <a:solidFill>
                  <a:srgbClr val="333333"/>
                </a:solidFill>
              </a:rPr>
              <a:t>학습 목표</a:t>
            </a:r>
            <a:r>
              <a:rPr lang="de-DE" altLang="ko-KR" b="1" dirty="0">
                <a:solidFill>
                  <a:srgbClr val="333333"/>
                </a:solidFill>
              </a:rPr>
              <a:t>:</a:t>
            </a:r>
          </a:p>
          <a:p>
            <a:pPr marL="285750" lvl="0" indent="-285750" defTabSz="914400" fontAlgn="base">
              <a:lnSpc>
                <a:spcPct val="100000"/>
              </a:lnSpc>
              <a:spcBef>
                <a:spcPts val="1200"/>
              </a:spcBef>
              <a:buClr>
                <a:srgbClr val="333333"/>
              </a:buClr>
              <a:buFont typeface="WingDings"/>
              <a:buChar char=""/>
            </a:pPr>
            <a:r>
              <a:rPr lang="ko-KR" altLang="en-US" dirty="0">
                <a:solidFill>
                  <a:srgbClr val="333333"/>
                </a:solidFill>
              </a:rPr>
              <a:t>판단이 매우 중대할 때</a:t>
            </a:r>
            <a:r>
              <a:rPr lang="en-US" altLang="ko-KR" dirty="0">
                <a:solidFill>
                  <a:srgbClr val="333333"/>
                </a:solidFill>
              </a:rPr>
              <a:t>, </a:t>
            </a:r>
            <a:r>
              <a:rPr lang="ko-KR" altLang="en-US" dirty="0">
                <a:solidFill>
                  <a:srgbClr val="333333"/>
                </a:solidFill>
              </a:rPr>
              <a:t>성급하게 결론내리는 것을 피하고 모든 관련된 정보를 고려하는 것이 더 </a:t>
            </a:r>
            <a:r>
              <a:rPr lang="ko-KR" altLang="en-US">
                <a:solidFill>
                  <a:srgbClr val="333333"/>
                </a:solidFill>
              </a:rPr>
              <a:t>좋다 </a:t>
            </a:r>
            <a:r>
              <a:rPr lang="en-US" altLang="ko-KR">
                <a:solidFill>
                  <a:srgbClr val="333333"/>
                </a:solidFill>
              </a:rPr>
              <a:t>(“</a:t>
            </a:r>
            <a:r>
              <a:rPr lang="ko-KR" altLang="en-US">
                <a:solidFill>
                  <a:srgbClr val="333333"/>
                </a:solidFill>
              </a:rPr>
              <a:t>미안한 </a:t>
            </a:r>
            <a:r>
              <a:rPr lang="ko-KR" altLang="en-US" dirty="0">
                <a:solidFill>
                  <a:srgbClr val="333333"/>
                </a:solidFill>
              </a:rPr>
              <a:t>것보다 안전한게 </a:t>
            </a:r>
            <a:r>
              <a:rPr lang="ko-KR" altLang="en-US">
                <a:solidFill>
                  <a:srgbClr val="333333"/>
                </a:solidFill>
              </a:rPr>
              <a:t>더 나은</a:t>
            </a:r>
            <a:r>
              <a:rPr lang="en-US" altLang="ko-KR">
                <a:solidFill>
                  <a:srgbClr val="333333"/>
                </a:solidFill>
              </a:rPr>
              <a:t>”).</a:t>
            </a:r>
            <a:endParaRPr lang="en-US" altLang="ko-KR" dirty="0">
              <a:solidFill>
                <a:srgbClr val="333333"/>
              </a:solidFill>
            </a:endParaRPr>
          </a:p>
        </p:txBody>
      </p:sp>
      <p:sp>
        <p:nvSpPr>
          <p:cNvPr id="6" name="Footer Placeholder 5"/>
          <p:cNvSpPr>
            <a:spLocks noGrp="1"/>
          </p:cNvSpPr>
          <p:nvPr>
            <p:ph type="ftr" sz="quarter" idx="11"/>
          </p:nvPr>
        </p:nvSpPr>
        <p:spPr/>
        <p:txBody>
          <a:bodyPr/>
          <a:lstStyle/>
          <a:p>
            <a:pPr>
              <a:defRPr/>
            </a:pPr>
            <a:r>
              <a:rPr lang="ko-KR" altLang="en-US"/>
              <a:t>훈련 모듈 </a:t>
            </a:r>
            <a:r>
              <a:rPr lang="en-US" altLang="ko-KR"/>
              <a:t>7 – </a:t>
            </a:r>
            <a:r>
              <a:rPr lang="ko-KR" altLang="en-US"/>
              <a:t>속단하기 </a:t>
            </a:r>
            <a:r>
              <a:rPr lang="en-US" altLang="ko-KR"/>
              <a:t>II</a:t>
            </a:r>
            <a:endParaRPr lang="de-DE" altLang="ko-KR"/>
          </a:p>
        </p:txBody>
      </p:sp>
      <p:sp>
        <p:nvSpPr>
          <p:cNvPr id="7" name="Slide Number Placeholder 6"/>
          <p:cNvSpPr>
            <a:spLocks noGrp="1"/>
          </p:cNvSpPr>
          <p:nvPr>
            <p:ph type="sldNum" sz="quarter" idx="12"/>
          </p:nvPr>
        </p:nvSpPr>
        <p:spPr/>
        <p:txBody>
          <a:bodyPr/>
          <a:lstStyle/>
          <a:p>
            <a:fld id="{A44471A7-275E-49BA-B76F-2B101344F8CD}" type="slidenum">
              <a:rPr lang="ko-KR" altLang="de-DE" smtClean="0"/>
              <a:pPr/>
              <a:t>64</a:t>
            </a:fld>
            <a:endParaRPr lang="de-DE" altLang="ko-K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dirty="0">
                <a:latin typeface="+mn-lt"/>
                <a:ea typeface="+mn-ea"/>
                <a:cs typeface="+mn-cs"/>
              </a:rPr>
              <a:t>일상 생활 적용하기</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ko-KR" altLang="en-US" b="1" dirty="0">
                <a:solidFill>
                  <a:srgbClr val="333333"/>
                </a:solidFill>
              </a:rPr>
              <a:t>학습 목표</a:t>
            </a:r>
            <a:r>
              <a:rPr lang="de-DE" altLang="ko-KR" b="1" dirty="0">
                <a:solidFill>
                  <a:srgbClr val="333333"/>
                </a:solidFill>
              </a:rPr>
              <a:t>:</a:t>
            </a:r>
          </a:p>
          <a:p>
            <a:pPr marL="285750" lvl="0" indent="-285750" defTabSz="914400" fontAlgn="base">
              <a:lnSpc>
                <a:spcPct val="100000"/>
              </a:lnSpc>
              <a:spcBef>
                <a:spcPts val="1200"/>
              </a:spcBef>
              <a:buClr>
                <a:srgbClr val="333333"/>
              </a:buClr>
              <a:buFont typeface="WingDings"/>
              <a:buChar char=""/>
            </a:pPr>
            <a:r>
              <a:rPr lang="ko-KR" altLang="en-US" dirty="0">
                <a:solidFill>
                  <a:srgbClr val="333333"/>
                </a:solidFill>
              </a:rPr>
              <a:t>판단이 매우 중대할 때</a:t>
            </a:r>
            <a:r>
              <a:rPr lang="en-US" altLang="ko-KR" dirty="0">
                <a:solidFill>
                  <a:srgbClr val="333333"/>
                </a:solidFill>
              </a:rPr>
              <a:t>, </a:t>
            </a:r>
            <a:r>
              <a:rPr lang="ko-KR" altLang="en-US" dirty="0">
                <a:solidFill>
                  <a:srgbClr val="333333"/>
                </a:solidFill>
              </a:rPr>
              <a:t>성급하게 결론내리는 것을 피하고 모든 관련된 정보를 고려하는 것이 더 </a:t>
            </a:r>
            <a:r>
              <a:rPr lang="ko-KR" altLang="en-US">
                <a:solidFill>
                  <a:srgbClr val="333333"/>
                </a:solidFill>
              </a:rPr>
              <a:t>좋다 </a:t>
            </a:r>
            <a:r>
              <a:rPr lang="en-US" altLang="ko-KR">
                <a:solidFill>
                  <a:srgbClr val="333333"/>
                </a:solidFill>
              </a:rPr>
              <a:t>(“</a:t>
            </a:r>
            <a:r>
              <a:rPr lang="ko-KR" altLang="en-US">
                <a:solidFill>
                  <a:srgbClr val="333333"/>
                </a:solidFill>
              </a:rPr>
              <a:t>미안한 </a:t>
            </a:r>
            <a:r>
              <a:rPr lang="ko-KR" altLang="en-US" dirty="0">
                <a:solidFill>
                  <a:srgbClr val="333333"/>
                </a:solidFill>
              </a:rPr>
              <a:t>것보다 안전한게 </a:t>
            </a:r>
            <a:r>
              <a:rPr lang="ko-KR" altLang="en-US">
                <a:solidFill>
                  <a:srgbClr val="333333"/>
                </a:solidFill>
              </a:rPr>
              <a:t>더 나은</a:t>
            </a:r>
            <a:r>
              <a:rPr lang="en-US" altLang="ko-KR">
                <a:solidFill>
                  <a:srgbClr val="333333"/>
                </a:solidFill>
              </a:rPr>
              <a:t>”).</a:t>
            </a:r>
            <a:endParaRPr lang="en-US" altLang="ko-KR" dirty="0">
              <a:solidFill>
                <a:srgbClr val="333333"/>
              </a:solidFill>
            </a:endParaRPr>
          </a:p>
          <a:p>
            <a:pPr marL="285750" lvl="0" indent="-285750" defTabSz="914400" fontAlgn="base">
              <a:lnSpc>
                <a:spcPct val="100000"/>
              </a:lnSpc>
              <a:spcBef>
                <a:spcPts val="1200"/>
              </a:spcBef>
              <a:buClr>
                <a:srgbClr val="000000"/>
              </a:buClr>
              <a:buFont typeface="WingDings"/>
              <a:buChar char=""/>
            </a:pPr>
            <a:r>
              <a:rPr lang="ko-KR" altLang="en-US" dirty="0">
                <a:solidFill>
                  <a:srgbClr val="004992"/>
                </a:solidFill>
              </a:rPr>
              <a:t>예</a:t>
            </a:r>
            <a:r>
              <a:rPr lang="de-DE" altLang="ko-KR" dirty="0">
                <a:solidFill>
                  <a:srgbClr val="004992"/>
                </a:solidFill>
              </a:rPr>
              <a:t>:</a:t>
            </a:r>
            <a:r>
              <a:rPr lang="de-DE" altLang="ko-KR" dirty="0">
                <a:solidFill>
                  <a:srgbClr val="333333"/>
                </a:solidFill>
              </a:rPr>
              <a:t> </a:t>
            </a:r>
            <a:r>
              <a:rPr lang="ko-KR" altLang="en-US" dirty="0">
                <a:solidFill>
                  <a:srgbClr val="333333"/>
                </a:solidFill>
              </a:rPr>
              <a:t>한 남자가 중얼거리고 있다</a:t>
            </a:r>
            <a:r>
              <a:rPr lang="en-GB" altLang="de-DE" dirty="0">
                <a:solidFill>
                  <a:srgbClr val="333333"/>
                </a:solidFill>
              </a:rPr>
              <a:t>: </a:t>
            </a:r>
            <a:r>
              <a:rPr lang="ko-KR" altLang="en-US" i="1" dirty="0">
                <a:solidFill>
                  <a:srgbClr val="004992"/>
                </a:solidFill>
              </a:rPr>
              <a:t>술을 마셨을까</a:t>
            </a:r>
            <a:r>
              <a:rPr lang="de-DE" altLang="ko-KR" i="1" dirty="0">
                <a:solidFill>
                  <a:srgbClr val="004992"/>
                </a:solidFill>
              </a:rPr>
              <a:t>?</a:t>
            </a:r>
          </a:p>
          <a:p>
            <a:pPr marL="285750" lvl="0" indent="-285750" defTabSz="914400" fontAlgn="base">
              <a:lnSpc>
                <a:spcPct val="100000"/>
              </a:lnSpc>
              <a:spcBef>
                <a:spcPts val="1200"/>
              </a:spcBef>
              <a:buClr>
                <a:srgbClr val="000000"/>
              </a:buClr>
              <a:buFont typeface="WingDings"/>
              <a:buChar char=""/>
            </a:pPr>
            <a:r>
              <a:rPr lang="ko-KR" altLang="en-US" dirty="0">
                <a:solidFill>
                  <a:srgbClr val="333333"/>
                </a:solidFill>
              </a:rPr>
              <a:t>그를 가까이 관찰해보라</a:t>
            </a:r>
            <a:r>
              <a:rPr lang="de-DE" altLang="ko-KR" dirty="0">
                <a:solidFill>
                  <a:srgbClr val="333333"/>
                </a:solidFill>
              </a:rPr>
              <a:t>:</a:t>
            </a:r>
            <a:r>
              <a:rPr lang="en-GB" altLang="de-DE" dirty="0">
                <a:solidFill>
                  <a:srgbClr val="333333"/>
                </a:solidFill>
              </a:rPr>
              <a:t> </a:t>
            </a:r>
            <a:r>
              <a:rPr lang="ko-KR" altLang="en-US" dirty="0">
                <a:solidFill>
                  <a:srgbClr val="333333"/>
                </a:solidFill>
              </a:rPr>
              <a:t>그 남자가 바에서 왔는지 또는 알코올 냄새가 나는지</a:t>
            </a:r>
            <a:r>
              <a:rPr lang="de-DE" altLang="ko-KR" dirty="0">
                <a:solidFill>
                  <a:srgbClr val="333333"/>
                </a:solidFill>
              </a:rPr>
              <a:t>? </a:t>
            </a:r>
            <a:br>
              <a:rPr lang="de-DE" altLang="ko-KR" dirty="0">
                <a:solidFill>
                  <a:srgbClr val="333333"/>
                </a:solidFill>
              </a:rPr>
            </a:br>
            <a:r>
              <a:rPr lang="ko-KR" altLang="en-US" i="1" dirty="0">
                <a:solidFill>
                  <a:srgbClr val="004992"/>
                </a:solidFill>
              </a:rPr>
              <a:t>남자는 뇌졸중 이후로 언어장애로 고통 받고 있는 것일 수도 있다</a:t>
            </a:r>
            <a:r>
              <a:rPr lang="en-US" altLang="ko-KR" i="1" dirty="0">
                <a:solidFill>
                  <a:srgbClr val="004992"/>
                </a:solidFill>
              </a:rPr>
              <a:t>, </a:t>
            </a:r>
            <a:r>
              <a:rPr lang="ko-KR" altLang="en-US" i="1" dirty="0">
                <a:solidFill>
                  <a:srgbClr val="004992"/>
                </a:solidFill>
              </a:rPr>
              <a:t>또는 말하는 장애일 수도</a:t>
            </a:r>
            <a:r>
              <a:rPr lang="en-US" altLang="ko-KR" i="1" dirty="0">
                <a:solidFill>
                  <a:srgbClr val="004992"/>
                </a:solidFill>
              </a:rPr>
              <a:t>.</a:t>
            </a:r>
          </a:p>
        </p:txBody>
      </p:sp>
      <p:sp>
        <p:nvSpPr>
          <p:cNvPr id="6" name="Footer Placeholder 5"/>
          <p:cNvSpPr>
            <a:spLocks noGrp="1"/>
          </p:cNvSpPr>
          <p:nvPr>
            <p:ph type="ftr" sz="quarter" idx="11"/>
          </p:nvPr>
        </p:nvSpPr>
        <p:spPr/>
        <p:txBody>
          <a:bodyPr/>
          <a:lstStyle/>
          <a:p>
            <a:pPr>
              <a:defRPr/>
            </a:pPr>
            <a:r>
              <a:rPr lang="ko-KR" altLang="en-US"/>
              <a:t>훈련 모듈 </a:t>
            </a:r>
            <a:r>
              <a:rPr lang="en-US" altLang="ko-KR"/>
              <a:t>7 – </a:t>
            </a:r>
            <a:r>
              <a:rPr lang="ko-KR" altLang="en-US"/>
              <a:t>속단하기 </a:t>
            </a:r>
            <a:r>
              <a:rPr lang="en-US" altLang="ko-KR"/>
              <a:t>II</a:t>
            </a:r>
            <a:endParaRPr lang="de-DE" altLang="ko-KR"/>
          </a:p>
        </p:txBody>
      </p:sp>
      <p:sp>
        <p:nvSpPr>
          <p:cNvPr id="7" name="Slide Number Placeholder 6"/>
          <p:cNvSpPr>
            <a:spLocks noGrp="1"/>
          </p:cNvSpPr>
          <p:nvPr>
            <p:ph type="sldNum" sz="quarter" idx="12"/>
          </p:nvPr>
        </p:nvSpPr>
        <p:spPr/>
        <p:txBody>
          <a:bodyPr/>
          <a:lstStyle/>
          <a:p>
            <a:fld id="{A44471A7-275E-49BA-B76F-2B101344F8CD}" type="slidenum">
              <a:rPr lang="ko-KR" altLang="de-DE" smtClean="0"/>
              <a:pPr/>
              <a:t>65</a:t>
            </a:fld>
            <a:endParaRPr lang="de-DE" altLang="ko-KR"/>
          </a:p>
        </p:txBody>
      </p:sp>
    </p:spTree>
    <p:extLst>
      <p:ext uri="{BB962C8B-B14F-4D97-AF65-F5344CB8AC3E}">
        <p14:creationId xmlns:p14="http://schemas.microsoft.com/office/powerpoint/2010/main" val="257943637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dirty="0">
                <a:latin typeface="+mn-lt"/>
                <a:ea typeface="+mn-ea"/>
                <a:cs typeface="+mn-cs"/>
              </a:rPr>
              <a:t>일상 생활 적용하기</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ko-KR" altLang="en-US" b="1" dirty="0">
                <a:solidFill>
                  <a:srgbClr val="333333"/>
                </a:solidFill>
              </a:rPr>
              <a:t>학습 목표</a:t>
            </a:r>
            <a:r>
              <a:rPr lang="de-DE" altLang="ko-KR" b="1" dirty="0">
                <a:solidFill>
                  <a:srgbClr val="333333"/>
                </a:solidFill>
              </a:rPr>
              <a:t>:</a:t>
            </a:r>
          </a:p>
          <a:p>
            <a:pPr marL="285750" lvl="0" indent="-285750" defTabSz="914400" fontAlgn="base">
              <a:lnSpc>
                <a:spcPct val="100000"/>
              </a:lnSpc>
              <a:spcBef>
                <a:spcPts val="1200"/>
              </a:spcBef>
              <a:buClr>
                <a:srgbClr val="333333"/>
              </a:buClr>
              <a:buFont typeface="WingDings"/>
              <a:buChar char=""/>
            </a:pPr>
            <a:r>
              <a:rPr lang="ko-KR" altLang="en-US" dirty="0">
                <a:solidFill>
                  <a:srgbClr val="333333"/>
                </a:solidFill>
              </a:rPr>
              <a:t>판단이 매우 중대할 때</a:t>
            </a:r>
            <a:r>
              <a:rPr lang="en-US" altLang="ko-KR" dirty="0">
                <a:solidFill>
                  <a:srgbClr val="333333"/>
                </a:solidFill>
              </a:rPr>
              <a:t>, </a:t>
            </a:r>
            <a:r>
              <a:rPr lang="ko-KR" altLang="en-US" dirty="0">
                <a:solidFill>
                  <a:srgbClr val="333333"/>
                </a:solidFill>
              </a:rPr>
              <a:t>성급하게 결론내리는 것을 피하고 모든 관련된 정보를 고려하는 것이 더 </a:t>
            </a:r>
            <a:r>
              <a:rPr lang="ko-KR" altLang="en-US">
                <a:solidFill>
                  <a:srgbClr val="333333"/>
                </a:solidFill>
              </a:rPr>
              <a:t>좋다 </a:t>
            </a:r>
            <a:r>
              <a:rPr lang="en-US" altLang="ko-KR">
                <a:solidFill>
                  <a:srgbClr val="333333"/>
                </a:solidFill>
              </a:rPr>
              <a:t>(“</a:t>
            </a:r>
            <a:r>
              <a:rPr lang="ko-KR" altLang="en-US">
                <a:solidFill>
                  <a:srgbClr val="333333"/>
                </a:solidFill>
              </a:rPr>
              <a:t>미안한 </a:t>
            </a:r>
            <a:r>
              <a:rPr lang="ko-KR" altLang="en-US" dirty="0">
                <a:solidFill>
                  <a:srgbClr val="333333"/>
                </a:solidFill>
              </a:rPr>
              <a:t>것보다 안전한게 </a:t>
            </a:r>
            <a:r>
              <a:rPr lang="ko-KR" altLang="en-US">
                <a:solidFill>
                  <a:srgbClr val="333333"/>
                </a:solidFill>
              </a:rPr>
              <a:t>더 나은</a:t>
            </a:r>
            <a:r>
              <a:rPr lang="en-US" altLang="ko-KR">
                <a:solidFill>
                  <a:srgbClr val="333333"/>
                </a:solidFill>
              </a:rPr>
              <a:t>”).</a:t>
            </a:r>
            <a:endParaRPr lang="en-US" altLang="ko-KR" dirty="0">
              <a:solidFill>
                <a:srgbClr val="333333"/>
              </a:solidFill>
            </a:endParaRPr>
          </a:p>
          <a:p>
            <a:pPr marL="285750" lvl="0" indent="-285750" defTabSz="914400" fontAlgn="base">
              <a:lnSpc>
                <a:spcPct val="100000"/>
              </a:lnSpc>
              <a:spcBef>
                <a:spcPts val="1200"/>
              </a:spcBef>
              <a:buClr>
                <a:srgbClr val="000000"/>
              </a:buClr>
              <a:buFont typeface="WingDings"/>
              <a:buChar char=""/>
            </a:pPr>
            <a:r>
              <a:rPr lang="ko-KR" altLang="en-US" dirty="0">
                <a:solidFill>
                  <a:srgbClr val="004992"/>
                </a:solidFill>
              </a:rPr>
              <a:t>예</a:t>
            </a:r>
            <a:r>
              <a:rPr lang="de-DE" altLang="ko-KR" dirty="0">
                <a:solidFill>
                  <a:srgbClr val="004992"/>
                </a:solidFill>
              </a:rPr>
              <a:t>:</a:t>
            </a:r>
            <a:r>
              <a:rPr lang="de-DE" altLang="ko-KR" dirty="0">
                <a:solidFill>
                  <a:srgbClr val="333333"/>
                </a:solidFill>
              </a:rPr>
              <a:t> </a:t>
            </a:r>
            <a:r>
              <a:rPr lang="ko-KR" altLang="en-US" dirty="0">
                <a:solidFill>
                  <a:srgbClr val="333333"/>
                </a:solidFill>
              </a:rPr>
              <a:t>한 남자가 중얼거리고 있다</a:t>
            </a:r>
            <a:r>
              <a:rPr lang="en-GB" altLang="de-DE" dirty="0">
                <a:solidFill>
                  <a:srgbClr val="333333"/>
                </a:solidFill>
              </a:rPr>
              <a:t>: </a:t>
            </a:r>
            <a:r>
              <a:rPr lang="ko-KR" altLang="en-US" i="1" dirty="0">
                <a:solidFill>
                  <a:srgbClr val="004992"/>
                </a:solidFill>
              </a:rPr>
              <a:t>술을 마셨을까</a:t>
            </a:r>
            <a:r>
              <a:rPr lang="de-DE" altLang="ko-KR" i="1" dirty="0">
                <a:solidFill>
                  <a:srgbClr val="004992"/>
                </a:solidFill>
              </a:rPr>
              <a:t>?</a:t>
            </a:r>
          </a:p>
          <a:p>
            <a:pPr marL="285750" lvl="0" indent="-285750" defTabSz="914400" fontAlgn="base">
              <a:lnSpc>
                <a:spcPct val="100000"/>
              </a:lnSpc>
              <a:spcBef>
                <a:spcPts val="1200"/>
              </a:spcBef>
              <a:buClr>
                <a:srgbClr val="000000"/>
              </a:buClr>
              <a:buFont typeface="WingDings"/>
              <a:buChar char=""/>
            </a:pPr>
            <a:r>
              <a:rPr lang="ko-KR" altLang="en-US" dirty="0">
                <a:solidFill>
                  <a:srgbClr val="333333"/>
                </a:solidFill>
              </a:rPr>
              <a:t>그를 가까이 관찰해보라</a:t>
            </a:r>
            <a:r>
              <a:rPr lang="de-DE" altLang="ko-KR" dirty="0">
                <a:solidFill>
                  <a:srgbClr val="333333"/>
                </a:solidFill>
              </a:rPr>
              <a:t>:</a:t>
            </a:r>
            <a:r>
              <a:rPr lang="en-GB" altLang="de-DE" dirty="0">
                <a:solidFill>
                  <a:srgbClr val="333333"/>
                </a:solidFill>
              </a:rPr>
              <a:t> </a:t>
            </a:r>
            <a:r>
              <a:rPr lang="ko-KR" altLang="en-US" dirty="0">
                <a:solidFill>
                  <a:srgbClr val="333333"/>
                </a:solidFill>
              </a:rPr>
              <a:t>그 남자가 바에서 왔는지 또는 알코올 냄새가 나는지</a:t>
            </a:r>
            <a:r>
              <a:rPr lang="de-DE" altLang="ko-KR" dirty="0">
                <a:solidFill>
                  <a:srgbClr val="333333"/>
                </a:solidFill>
              </a:rPr>
              <a:t>? </a:t>
            </a:r>
            <a:br>
              <a:rPr lang="de-DE" altLang="ko-KR" dirty="0">
                <a:solidFill>
                  <a:srgbClr val="333333"/>
                </a:solidFill>
              </a:rPr>
            </a:br>
            <a:r>
              <a:rPr lang="ko-KR" altLang="en-US" i="1" dirty="0">
                <a:solidFill>
                  <a:srgbClr val="004992"/>
                </a:solidFill>
              </a:rPr>
              <a:t>남자는 뇌졸중 이후로 언어장애로 고통 받고 있는 것일 수도 있다</a:t>
            </a:r>
            <a:r>
              <a:rPr lang="en-US" altLang="ko-KR" i="1" dirty="0">
                <a:solidFill>
                  <a:srgbClr val="004992"/>
                </a:solidFill>
              </a:rPr>
              <a:t>, </a:t>
            </a:r>
            <a:r>
              <a:rPr lang="ko-KR" altLang="en-US" i="1" dirty="0">
                <a:solidFill>
                  <a:srgbClr val="004992"/>
                </a:solidFill>
              </a:rPr>
              <a:t>또는 말하는 장애일 수도</a:t>
            </a:r>
            <a:r>
              <a:rPr lang="en-US" altLang="ko-KR" i="1" dirty="0">
                <a:solidFill>
                  <a:srgbClr val="004992"/>
                </a:solidFill>
              </a:rPr>
              <a:t>.</a:t>
            </a:r>
          </a:p>
          <a:p>
            <a:pPr marL="285750" lvl="0" indent="-285750" defTabSz="914400" fontAlgn="base">
              <a:lnSpc>
                <a:spcPct val="100000"/>
              </a:lnSpc>
              <a:spcBef>
                <a:spcPts val="1200"/>
              </a:spcBef>
              <a:buClr>
                <a:srgbClr val="333333"/>
              </a:buClr>
              <a:buFont typeface="WingDings"/>
              <a:buChar char=""/>
            </a:pPr>
            <a:r>
              <a:rPr lang="ko-KR" altLang="en-US" dirty="0">
                <a:solidFill>
                  <a:srgbClr val="333333"/>
                </a:solidFill>
              </a:rPr>
              <a:t>성급한 결론은 실수의 위험을 증가시킨다는 점을 상기하라</a:t>
            </a:r>
            <a:r>
              <a:rPr lang="en-US" altLang="ko-KR" dirty="0">
                <a:solidFill>
                  <a:srgbClr val="333333"/>
                </a:solidFill>
              </a:rPr>
              <a:t>.</a:t>
            </a:r>
            <a:endParaRPr lang="de-DE" altLang="ko-KR" dirty="0">
              <a:solidFill>
                <a:srgbClr val="333333"/>
              </a:solidFill>
            </a:endParaRPr>
          </a:p>
          <a:p>
            <a:pPr marL="285750" lvl="0" indent="-285750" defTabSz="914400" fontAlgn="base">
              <a:lnSpc>
                <a:spcPct val="100000"/>
              </a:lnSpc>
              <a:spcBef>
                <a:spcPts val="1200"/>
              </a:spcBef>
              <a:buClr>
                <a:srgbClr val="333333"/>
              </a:buClr>
              <a:buFont typeface="WingDings"/>
              <a:buChar char=""/>
            </a:pPr>
            <a:r>
              <a:rPr lang="ko-KR" altLang="en-US" dirty="0">
                <a:solidFill>
                  <a:srgbClr val="333333"/>
                </a:solidFill>
              </a:rPr>
              <a:t>별로 중요하지 않은 사건들에 대해서는</a:t>
            </a:r>
            <a:r>
              <a:rPr lang="en-US" altLang="ko-KR" dirty="0">
                <a:solidFill>
                  <a:srgbClr val="333333"/>
                </a:solidFill>
              </a:rPr>
              <a:t>, </a:t>
            </a:r>
            <a:r>
              <a:rPr lang="ko-KR" altLang="en-US" dirty="0">
                <a:solidFill>
                  <a:srgbClr val="333333"/>
                </a:solidFill>
              </a:rPr>
              <a:t>우리는 그만큼 빨리 행동할 수도 있다</a:t>
            </a:r>
            <a:r>
              <a:rPr lang="en-US" altLang="ko-KR" dirty="0">
                <a:solidFill>
                  <a:srgbClr val="333333"/>
                </a:solidFill>
              </a:rPr>
              <a:t>(</a:t>
            </a:r>
            <a:r>
              <a:rPr lang="ko-KR" altLang="en-US" dirty="0">
                <a:solidFill>
                  <a:srgbClr val="333333"/>
                </a:solidFill>
              </a:rPr>
              <a:t>예</a:t>
            </a:r>
            <a:r>
              <a:rPr lang="en-US" altLang="ko-KR" dirty="0">
                <a:solidFill>
                  <a:srgbClr val="333333"/>
                </a:solidFill>
              </a:rPr>
              <a:t>. </a:t>
            </a:r>
            <a:r>
              <a:rPr lang="ko-KR" altLang="en-US" dirty="0">
                <a:solidFill>
                  <a:srgbClr val="333333"/>
                </a:solidFill>
              </a:rPr>
              <a:t>요거트나 케잌의 타입을 고르는 것</a:t>
            </a:r>
            <a:r>
              <a:rPr lang="en-US" altLang="ko-KR" dirty="0">
                <a:solidFill>
                  <a:srgbClr val="333333"/>
                </a:solidFill>
              </a:rPr>
              <a:t>).</a:t>
            </a:r>
          </a:p>
        </p:txBody>
      </p:sp>
      <p:sp>
        <p:nvSpPr>
          <p:cNvPr id="6" name="Footer Placeholder 5"/>
          <p:cNvSpPr>
            <a:spLocks noGrp="1"/>
          </p:cNvSpPr>
          <p:nvPr>
            <p:ph type="ftr" sz="quarter" idx="11"/>
          </p:nvPr>
        </p:nvSpPr>
        <p:spPr/>
        <p:txBody>
          <a:bodyPr/>
          <a:lstStyle/>
          <a:p>
            <a:pPr>
              <a:defRPr/>
            </a:pPr>
            <a:r>
              <a:rPr lang="ko-KR" altLang="en-US"/>
              <a:t>훈련 모듈 </a:t>
            </a:r>
            <a:r>
              <a:rPr lang="en-US" altLang="ko-KR"/>
              <a:t>7 – </a:t>
            </a:r>
            <a:r>
              <a:rPr lang="ko-KR" altLang="en-US"/>
              <a:t>속단하기 </a:t>
            </a:r>
            <a:r>
              <a:rPr lang="en-US" altLang="ko-KR"/>
              <a:t>II</a:t>
            </a:r>
            <a:endParaRPr lang="de-DE" altLang="ko-KR"/>
          </a:p>
        </p:txBody>
      </p:sp>
      <p:sp>
        <p:nvSpPr>
          <p:cNvPr id="7" name="Slide Number Placeholder 6"/>
          <p:cNvSpPr>
            <a:spLocks noGrp="1"/>
          </p:cNvSpPr>
          <p:nvPr>
            <p:ph type="sldNum" sz="quarter" idx="12"/>
          </p:nvPr>
        </p:nvSpPr>
        <p:spPr/>
        <p:txBody>
          <a:bodyPr/>
          <a:lstStyle/>
          <a:p>
            <a:fld id="{A44471A7-275E-49BA-B76F-2B101344F8CD}" type="slidenum">
              <a:rPr lang="ko-KR" altLang="de-DE" smtClean="0"/>
              <a:pPr/>
              <a:t>66</a:t>
            </a:fld>
            <a:endParaRPr lang="de-DE" altLang="ko-KR"/>
          </a:p>
        </p:txBody>
      </p:sp>
    </p:spTree>
    <p:extLst>
      <p:ext uri="{BB962C8B-B14F-4D97-AF65-F5344CB8AC3E}">
        <p14:creationId xmlns:p14="http://schemas.microsoft.com/office/powerpoint/2010/main" val="168839686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dirty="0">
                <a:latin typeface="+mn-lt"/>
                <a:ea typeface="+mn-ea"/>
                <a:cs typeface="+mn-cs"/>
              </a:rPr>
              <a:t>일상 생활 적용하기</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ko-KR" altLang="en-US" b="1" dirty="0">
                <a:solidFill>
                  <a:srgbClr val="333333"/>
                </a:solidFill>
              </a:rPr>
              <a:t>학습 목표</a:t>
            </a:r>
            <a:r>
              <a:rPr lang="de-DE" altLang="ko-KR" b="1" dirty="0">
                <a:solidFill>
                  <a:srgbClr val="333333"/>
                </a:solidFill>
              </a:rPr>
              <a:t>:</a:t>
            </a:r>
          </a:p>
          <a:p>
            <a:pPr marL="285750" lvl="0" indent="-285750" defTabSz="914400" fontAlgn="base">
              <a:lnSpc>
                <a:spcPct val="100000"/>
              </a:lnSpc>
              <a:spcBef>
                <a:spcPts val="1200"/>
              </a:spcBef>
              <a:buClr>
                <a:srgbClr val="333333"/>
              </a:buClr>
              <a:buFont typeface="WingDings"/>
              <a:buChar char=""/>
            </a:pPr>
            <a:r>
              <a:rPr lang="ko-KR" altLang="en-US" dirty="0">
                <a:solidFill>
                  <a:srgbClr val="333333"/>
                </a:solidFill>
              </a:rPr>
              <a:t>판단이 매우 중대할 때</a:t>
            </a:r>
            <a:r>
              <a:rPr lang="en-US" altLang="ko-KR" dirty="0">
                <a:solidFill>
                  <a:srgbClr val="333333"/>
                </a:solidFill>
              </a:rPr>
              <a:t>, </a:t>
            </a:r>
            <a:r>
              <a:rPr lang="ko-KR" altLang="en-US" dirty="0">
                <a:solidFill>
                  <a:srgbClr val="333333"/>
                </a:solidFill>
              </a:rPr>
              <a:t>성급하게 결론내리는 것을 피하고 모든 관련된 정보를 고려하는 것이 더 </a:t>
            </a:r>
            <a:r>
              <a:rPr lang="ko-KR" altLang="en-US">
                <a:solidFill>
                  <a:srgbClr val="333333"/>
                </a:solidFill>
              </a:rPr>
              <a:t>좋다 </a:t>
            </a:r>
            <a:r>
              <a:rPr lang="en-US" altLang="ko-KR">
                <a:solidFill>
                  <a:srgbClr val="333333"/>
                </a:solidFill>
              </a:rPr>
              <a:t>(“</a:t>
            </a:r>
            <a:r>
              <a:rPr lang="ko-KR" altLang="en-US">
                <a:solidFill>
                  <a:srgbClr val="333333"/>
                </a:solidFill>
              </a:rPr>
              <a:t>미안한 </a:t>
            </a:r>
            <a:r>
              <a:rPr lang="ko-KR" altLang="en-US" dirty="0">
                <a:solidFill>
                  <a:srgbClr val="333333"/>
                </a:solidFill>
              </a:rPr>
              <a:t>것보다 안전한게 </a:t>
            </a:r>
            <a:r>
              <a:rPr lang="ko-KR" altLang="en-US">
                <a:solidFill>
                  <a:srgbClr val="333333"/>
                </a:solidFill>
              </a:rPr>
              <a:t>더 나은</a:t>
            </a:r>
            <a:r>
              <a:rPr lang="en-US" altLang="ko-KR">
                <a:solidFill>
                  <a:srgbClr val="333333"/>
                </a:solidFill>
              </a:rPr>
              <a:t>”).</a:t>
            </a:r>
            <a:endParaRPr lang="en-US" altLang="ko-KR" dirty="0">
              <a:solidFill>
                <a:srgbClr val="333333"/>
              </a:solidFill>
            </a:endParaRPr>
          </a:p>
          <a:p>
            <a:pPr marL="285750" lvl="0" indent="-285750" defTabSz="914400" fontAlgn="base">
              <a:lnSpc>
                <a:spcPct val="100000"/>
              </a:lnSpc>
              <a:spcBef>
                <a:spcPts val="1200"/>
              </a:spcBef>
              <a:buClr>
                <a:srgbClr val="000000"/>
              </a:buClr>
              <a:buFont typeface="WingDings"/>
              <a:buChar char=""/>
            </a:pPr>
            <a:r>
              <a:rPr lang="ko-KR" altLang="en-US" dirty="0">
                <a:solidFill>
                  <a:srgbClr val="004992"/>
                </a:solidFill>
              </a:rPr>
              <a:t>예</a:t>
            </a:r>
            <a:r>
              <a:rPr lang="de-DE" altLang="ko-KR" dirty="0">
                <a:solidFill>
                  <a:srgbClr val="004992"/>
                </a:solidFill>
              </a:rPr>
              <a:t>:</a:t>
            </a:r>
            <a:r>
              <a:rPr lang="de-DE" altLang="ko-KR" dirty="0">
                <a:solidFill>
                  <a:srgbClr val="333333"/>
                </a:solidFill>
              </a:rPr>
              <a:t> </a:t>
            </a:r>
            <a:r>
              <a:rPr lang="ko-KR" altLang="en-US" dirty="0">
                <a:solidFill>
                  <a:srgbClr val="333333"/>
                </a:solidFill>
              </a:rPr>
              <a:t>한 남자가 중얼거리고 있다</a:t>
            </a:r>
            <a:r>
              <a:rPr lang="en-GB" altLang="de-DE" dirty="0">
                <a:solidFill>
                  <a:srgbClr val="333333"/>
                </a:solidFill>
              </a:rPr>
              <a:t>: </a:t>
            </a:r>
            <a:r>
              <a:rPr lang="ko-KR" altLang="en-US" i="1" dirty="0">
                <a:solidFill>
                  <a:srgbClr val="004992"/>
                </a:solidFill>
              </a:rPr>
              <a:t>술을 마셨을까</a:t>
            </a:r>
            <a:r>
              <a:rPr lang="de-DE" altLang="ko-KR" i="1" dirty="0">
                <a:solidFill>
                  <a:srgbClr val="004992"/>
                </a:solidFill>
              </a:rPr>
              <a:t>?</a:t>
            </a:r>
          </a:p>
          <a:p>
            <a:pPr marL="285750" lvl="0" indent="-285750" defTabSz="914400" fontAlgn="base">
              <a:lnSpc>
                <a:spcPct val="100000"/>
              </a:lnSpc>
              <a:spcBef>
                <a:spcPts val="1200"/>
              </a:spcBef>
              <a:buClr>
                <a:srgbClr val="000000"/>
              </a:buClr>
              <a:buFont typeface="WingDings"/>
              <a:buChar char=""/>
            </a:pPr>
            <a:r>
              <a:rPr lang="ko-KR" altLang="en-US" dirty="0">
                <a:solidFill>
                  <a:srgbClr val="333333"/>
                </a:solidFill>
              </a:rPr>
              <a:t>그를 가까이 관찰해보라</a:t>
            </a:r>
            <a:r>
              <a:rPr lang="de-DE" altLang="ko-KR" dirty="0">
                <a:solidFill>
                  <a:srgbClr val="333333"/>
                </a:solidFill>
              </a:rPr>
              <a:t>:</a:t>
            </a:r>
            <a:r>
              <a:rPr lang="en-GB" altLang="de-DE" dirty="0">
                <a:solidFill>
                  <a:srgbClr val="333333"/>
                </a:solidFill>
              </a:rPr>
              <a:t> </a:t>
            </a:r>
            <a:r>
              <a:rPr lang="ko-KR" altLang="en-US" dirty="0">
                <a:solidFill>
                  <a:srgbClr val="333333"/>
                </a:solidFill>
              </a:rPr>
              <a:t>그 남자가 바에서 왔는지 또는 알코올 냄새가 나는지</a:t>
            </a:r>
            <a:r>
              <a:rPr lang="de-DE" altLang="ko-KR" dirty="0">
                <a:solidFill>
                  <a:srgbClr val="333333"/>
                </a:solidFill>
              </a:rPr>
              <a:t>? </a:t>
            </a:r>
            <a:br>
              <a:rPr lang="de-DE" altLang="ko-KR" dirty="0">
                <a:solidFill>
                  <a:srgbClr val="333333"/>
                </a:solidFill>
              </a:rPr>
            </a:br>
            <a:r>
              <a:rPr lang="ko-KR" altLang="en-US" i="1" dirty="0">
                <a:solidFill>
                  <a:srgbClr val="004992"/>
                </a:solidFill>
              </a:rPr>
              <a:t>남자는 뇌졸중 이후로 언어장애로 고통 받고 있는 것일 수도 있다</a:t>
            </a:r>
            <a:r>
              <a:rPr lang="en-US" altLang="ko-KR" i="1" dirty="0">
                <a:solidFill>
                  <a:srgbClr val="004992"/>
                </a:solidFill>
              </a:rPr>
              <a:t>, </a:t>
            </a:r>
            <a:r>
              <a:rPr lang="ko-KR" altLang="en-US" i="1" dirty="0">
                <a:solidFill>
                  <a:srgbClr val="004992"/>
                </a:solidFill>
              </a:rPr>
              <a:t>또는 말하는 장애일 수도</a:t>
            </a:r>
            <a:r>
              <a:rPr lang="en-US" altLang="ko-KR" i="1" dirty="0">
                <a:solidFill>
                  <a:srgbClr val="004992"/>
                </a:solidFill>
              </a:rPr>
              <a:t>.</a:t>
            </a:r>
          </a:p>
          <a:p>
            <a:pPr marL="285750" lvl="0" indent="-285750" defTabSz="914400" fontAlgn="base">
              <a:lnSpc>
                <a:spcPct val="100000"/>
              </a:lnSpc>
              <a:spcBef>
                <a:spcPts val="1200"/>
              </a:spcBef>
              <a:buClr>
                <a:srgbClr val="333333"/>
              </a:buClr>
              <a:buFont typeface="WingDings"/>
              <a:buChar char=""/>
            </a:pPr>
            <a:r>
              <a:rPr lang="ko-KR" altLang="en-US" dirty="0">
                <a:solidFill>
                  <a:srgbClr val="333333"/>
                </a:solidFill>
              </a:rPr>
              <a:t>성급한 결론은 실수의 위험을 증가시킨다는 점을 상기하라</a:t>
            </a:r>
            <a:r>
              <a:rPr lang="en-US" altLang="ko-KR" dirty="0">
                <a:solidFill>
                  <a:srgbClr val="333333"/>
                </a:solidFill>
              </a:rPr>
              <a:t>.</a:t>
            </a:r>
            <a:endParaRPr lang="de-DE" altLang="ko-KR" dirty="0">
              <a:solidFill>
                <a:srgbClr val="333333"/>
              </a:solidFill>
            </a:endParaRPr>
          </a:p>
          <a:p>
            <a:pPr marL="285750" lvl="0" indent="-285750" defTabSz="914400" fontAlgn="base">
              <a:lnSpc>
                <a:spcPct val="100000"/>
              </a:lnSpc>
              <a:spcBef>
                <a:spcPts val="1200"/>
              </a:spcBef>
              <a:buClr>
                <a:srgbClr val="333333"/>
              </a:buClr>
              <a:buFont typeface="WingDings"/>
              <a:buChar char=""/>
            </a:pPr>
            <a:r>
              <a:rPr lang="ko-KR" altLang="en-US" dirty="0">
                <a:solidFill>
                  <a:srgbClr val="333333"/>
                </a:solidFill>
              </a:rPr>
              <a:t>별로 중요하지 않은 사건들에 대해서는</a:t>
            </a:r>
            <a:r>
              <a:rPr lang="en-US" altLang="ko-KR" dirty="0">
                <a:solidFill>
                  <a:srgbClr val="333333"/>
                </a:solidFill>
              </a:rPr>
              <a:t>, </a:t>
            </a:r>
            <a:r>
              <a:rPr lang="ko-KR" altLang="en-US" dirty="0">
                <a:solidFill>
                  <a:srgbClr val="333333"/>
                </a:solidFill>
              </a:rPr>
              <a:t>우리는 그만큼 빨리 행동할 수도 있다</a:t>
            </a:r>
            <a:r>
              <a:rPr lang="en-US" altLang="ko-KR" dirty="0">
                <a:solidFill>
                  <a:srgbClr val="333333"/>
                </a:solidFill>
              </a:rPr>
              <a:t>(</a:t>
            </a:r>
            <a:r>
              <a:rPr lang="ko-KR" altLang="en-US" dirty="0">
                <a:solidFill>
                  <a:srgbClr val="333333"/>
                </a:solidFill>
              </a:rPr>
              <a:t>예</a:t>
            </a:r>
            <a:r>
              <a:rPr lang="en-US" altLang="ko-KR" dirty="0">
                <a:solidFill>
                  <a:srgbClr val="333333"/>
                </a:solidFill>
              </a:rPr>
              <a:t>. </a:t>
            </a:r>
            <a:r>
              <a:rPr lang="ko-KR" altLang="en-US" dirty="0">
                <a:solidFill>
                  <a:srgbClr val="333333"/>
                </a:solidFill>
              </a:rPr>
              <a:t>요거트나 케잌의 타입을 고르는 것</a:t>
            </a:r>
            <a:r>
              <a:rPr lang="en-US" altLang="ko-KR" dirty="0">
                <a:solidFill>
                  <a:srgbClr val="333333"/>
                </a:solidFill>
              </a:rPr>
              <a:t>).</a:t>
            </a:r>
          </a:p>
          <a:p>
            <a:pPr marL="285750" lvl="0" indent="-285750" defTabSz="914400" fontAlgn="base">
              <a:lnSpc>
                <a:spcPct val="100000"/>
              </a:lnSpc>
              <a:spcBef>
                <a:spcPts val="1200"/>
              </a:spcBef>
              <a:buClr>
                <a:srgbClr val="333333"/>
              </a:buClr>
              <a:buFont typeface="WingDings"/>
              <a:buChar char=""/>
            </a:pPr>
            <a:r>
              <a:rPr lang="ko-KR" altLang="en-US" dirty="0">
                <a:solidFill>
                  <a:srgbClr val="333333"/>
                </a:solidFill>
              </a:rPr>
              <a:t>실수하는 것이 인간이다</a:t>
            </a:r>
            <a:r>
              <a:rPr lang="en-US" altLang="de-DE" dirty="0">
                <a:solidFill>
                  <a:srgbClr val="333333"/>
                </a:solidFill>
              </a:rPr>
              <a:t> – </a:t>
            </a:r>
            <a:r>
              <a:rPr lang="ko-KR" altLang="en-US" dirty="0">
                <a:solidFill>
                  <a:srgbClr val="333333"/>
                </a:solidFill>
              </a:rPr>
              <a:t>당신이 잘못할 수 있는 가능성에 대해 늘 준비해야 한다</a:t>
            </a:r>
            <a:r>
              <a:rPr lang="en-US" altLang="ko-KR" dirty="0">
                <a:solidFill>
                  <a:srgbClr val="333333"/>
                </a:solidFill>
              </a:rPr>
              <a:t>.</a:t>
            </a:r>
          </a:p>
        </p:txBody>
      </p:sp>
      <p:sp>
        <p:nvSpPr>
          <p:cNvPr id="6" name="Footer Placeholder 5"/>
          <p:cNvSpPr>
            <a:spLocks noGrp="1"/>
          </p:cNvSpPr>
          <p:nvPr>
            <p:ph type="ftr" sz="quarter" idx="11"/>
          </p:nvPr>
        </p:nvSpPr>
        <p:spPr/>
        <p:txBody>
          <a:bodyPr/>
          <a:lstStyle/>
          <a:p>
            <a:pPr>
              <a:defRPr/>
            </a:pPr>
            <a:r>
              <a:rPr lang="ko-KR" altLang="en-US"/>
              <a:t>훈련 모듈 </a:t>
            </a:r>
            <a:r>
              <a:rPr lang="en-US" altLang="ko-KR"/>
              <a:t>7 – </a:t>
            </a:r>
            <a:r>
              <a:rPr lang="ko-KR" altLang="en-US"/>
              <a:t>속단하기 </a:t>
            </a:r>
            <a:r>
              <a:rPr lang="en-US" altLang="ko-KR"/>
              <a:t>II</a:t>
            </a:r>
            <a:endParaRPr lang="de-DE" altLang="ko-KR"/>
          </a:p>
        </p:txBody>
      </p:sp>
      <p:sp>
        <p:nvSpPr>
          <p:cNvPr id="7" name="Slide Number Placeholder 6"/>
          <p:cNvSpPr>
            <a:spLocks noGrp="1"/>
          </p:cNvSpPr>
          <p:nvPr>
            <p:ph type="sldNum" sz="quarter" idx="12"/>
          </p:nvPr>
        </p:nvSpPr>
        <p:spPr/>
        <p:txBody>
          <a:bodyPr/>
          <a:lstStyle/>
          <a:p>
            <a:fld id="{A44471A7-275E-49BA-B76F-2B101344F8CD}" type="slidenum">
              <a:rPr lang="ko-KR" altLang="de-DE" smtClean="0"/>
              <a:pPr/>
              <a:t>67</a:t>
            </a:fld>
            <a:endParaRPr lang="de-DE" altLang="ko-KR"/>
          </a:p>
        </p:txBody>
      </p:sp>
    </p:spTree>
    <p:extLst>
      <p:ext uri="{BB962C8B-B14F-4D97-AF65-F5344CB8AC3E}">
        <p14:creationId xmlns:p14="http://schemas.microsoft.com/office/powerpoint/2010/main" val="121415550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dirty="0">
                <a:latin typeface="+mn-lt"/>
                <a:ea typeface="+mn-ea"/>
                <a:cs typeface="+mn-cs"/>
              </a:rPr>
              <a:t>일상 생활 적용하기</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ko-KR" altLang="en-US" b="1" dirty="0">
                <a:solidFill>
                  <a:srgbClr val="333333"/>
                </a:solidFill>
              </a:rPr>
              <a:t>학습 목표</a:t>
            </a:r>
            <a:r>
              <a:rPr lang="de-DE" altLang="ko-KR" b="1" dirty="0">
                <a:solidFill>
                  <a:srgbClr val="333333"/>
                </a:solidFill>
              </a:rPr>
              <a:t>:</a:t>
            </a:r>
          </a:p>
          <a:p>
            <a:pPr marL="285750" lvl="0" indent="-285750" defTabSz="914400" fontAlgn="base">
              <a:lnSpc>
                <a:spcPct val="100000"/>
              </a:lnSpc>
              <a:spcBef>
                <a:spcPts val="1200"/>
              </a:spcBef>
              <a:buClr>
                <a:srgbClr val="333333"/>
              </a:buClr>
              <a:buFont typeface="WingDings"/>
              <a:buChar char=""/>
            </a:pPr>
            <a:r>
              <a:rPr lang="ko-KR" altLang="en-US" dirty="0">
                <a:solidFill>
                  <a:srgbClr val="333333"/>
                </a:solidFill>
              </a:rPr>
              <a:t>판단이 매우 중대할 때</a:t>
            </a:r>
            <a:r>
              <a:rPr lang="en-US" altLang="ko-KR" dirty="0">
                <a:solidFill>
                  <a:srgbClr val="333333"/>
                </a:solidFill>
              </a:rPr>
              <a:t>, </a:t>
            </a:r>
            <a:r>
              <a:rPr lang="ko-KR" altLang="en-US" dirty="0">
                <a:solidFill>
                  <a:srgbClr val="333333"/>
                </a:solidFill>
              </a:rPr>
              <a:t>성급하게 결론내리는 것을 피하고 모든 관련된 정보를 고려하는 것이 더 </a:t>
            </a:r>
            <a:r>
              <a:rPr lang="ko-KR" altLang="en-US">
                <a:solidFill>
                  <a:srgbClr val="333333"/>
                </a:solidFill>
              </a:rPr>
              <a:t>좋다 </a:t>
            </a:r>
            <a:r>
              <a:rPr lang="en-US" altLang="ko-KR">
                <a:solidFill>
                  <a:srgbClr val="333333"/>
                </a:solidFill>
              </a:rPr>
              <a:t>(“</a:t>
            </a:r>
            <a:r>
              <a:rPr lang="ko-KR" altLang="en-US">
                <a:solidFill>
                  <a:srgbClr val="333333"/>
                </a:solidFill>
              </a:rPr>
              <a:t>미안한 </a:t>
            </a:r>
            <a:r>
              <a:rPr lang="ko-KR" altLang="en-US" dirty="0">
                <a:solidFill>
                  <a:srgbClr val="333333"/>
                </a:solidFill>
              </a:rPr>
              <a:t>것보다 안전한게 </a:t>
            </a:r>
            <a:r>
              <a:rPr lang="ko-KR" altLang="en-US">
                <a:solidFill>
                  <a:srgbClr val="333333"/>
                </a:solidFill>
              </a:rPr>
              <a:t>더 나은</a:t>
            </a:r>
            <a:r>
              <a:rPr lang="en-US" altLang="ko-KR">
                <a:solidFill>
                  <a:srgbClr val="333333"/>
                </a:solidFill>
              </a:rPr>
              <a:t>”).</a:t>
            </a:r>
            <a:endParaRPr lang="en-US" altLang="ko-KR" dirty="0">
              <a:solidFill>
                <a:srgbClr val="333333"/>
              </a:solidFill>
            </a:endParaRPr>
          </a:p>
          <a:p>
            <a:pPr marL="285750" lvl="0" indent="-285750" defTabSz="914400" fontAlgn="base">
              <a:lnSpc>
                <a:spcPct val="100000"/>
              </a:lnSpc>
              <a:spcBef>
                <a:spcPts val="1200"/>
              </a:spcBef>
              <a:buClr>
                <a:srgbClr val="000000"/>
              </a:buClr>
              <a:buFont typeface="WingDings"/>
              <a:buChar char=""/>
            </a:pPr>
            <a:r>
              <a:rPr lang="ko-KR" altLang="en-US" dirty="0">
                <a:solidFill>
                  <a:srgbClr val="004992"/>
                </a:solidFill>
              </a:rPr>
              <a:t>예</a:t>
            </a:r>
            <a:r>
              <a:rPr lang="de-DE" altLang="ko-KR" dirty="0">
                <a:solidFill>
                  <a:srgbClr val="004992"/>
                </a:solidFill>
              </a:rPr>
              <a:t>:</a:t>
            </a:r>
            <a:r>
              <a:rPr lang="de-DE" altLang="ko-KR" dirty="0">
                <a:solidFill>
                  <a:srgbClr val="333333"/>
                </a:solidFill>
              </a:rPr>
              <a:t> </a:t>
            </a:r>
            <a:r>
              <a:rPr lang="ko-KR" altLang="en-US" dirty="0">
                <a:solidFill>
                  <a:srgbClr val="333333"/>
                </a:solidFill>
              </a:rPr>
              <a:t>한 남자가 중얼거리고 있다</a:t>
            </a:r>
            <a:r>
              <a:rPr lang="en-GB" altLang="de-DE" dirty="0">
                <a:solidFill>
                  <a:srgbClr val="333333"/>
                </a:solidFill>
              </a:rPr>
              <a:t>: </a:t>
            </a:r>
            <a:r>
              <a:rPr lang="ko-KR" altLang="en-US" i="1" dirty="0">
                <a:solidFill>
                  <a:srgbClr val="004992"/>
                </a:solidFill>
              </a:rPr>
              <a:t>술을 마셨을까</a:t>
            </a:r>
            <a:r>
              <a:rPr lang="de-DE" altLang="ko-KR" i="1" dirty="0">
                <a:solidFill>
                  <a:srgbClr val="004992"/>
                </a:solidFill>
              </a:rPr>
              <a:t>?</a:t>
            </a:r>
          </a:p>
          <a:p>
            <a:pPr marL="285750" lvl="0" indent="-285750" defTabSz="914400" fontAlgn="base">
              <a:lnSpc>
                <a:spcPct val="100000"/>
              </a:lnSpc>
              <a:spcBef>
                <a:spcPts val="1200"/>
              </a:spcBef>
              <a:buClr>
                <a:srgbClr val="000000"/>
              </a:buClr>
              <a:buFont typeface="WingDings"/>
              <a:buChar char=""/>
            </a:pPr>
            <a:r>
              <a:rPr lang="ko-KR" altLang="en-US" dirty="0">
                <a:solidFill>
                  <a:srgbClr val="333333"/>
                </a:solidFill>
              </a:rPr>
              <a:t>그를 가까이 관찰해보라</a:t>
            </a:r>
            <a:r>
              <a:rPr lang="de-DE" altLang="ko-KR" dirty="0">
                <a:solidFill>
                  <a:srgbClr val="333333"/>
                </a:solidFill>
              </a:rPr>
              <a:t>:</a:t>
            </a:r>
            <a:r>
              <a:rPr lang="en-GB" altLang="de-DE" dirty="0">
                <a:solidFill>
                  <a:srgbClr val="333333"/>
                </a:solidFill>
              </a:rPr>
              <a:t> </a:t>
            </a:r>
            <a:r>
              <a:rPr lang="ko-KR" altLang="en-US" dirty="0">
                <a:solidFill>
                  <a:srgbClr val="333333"/>
                </a:solidFill>
              </a:rPr>
              <a:t>그 남자가 바에서 왔는지 또는 알코올 냄새가 나는지</a:t>
            </a:r>
            <a:r>
              <a:rPr lang="de-DE" altLang="ko-KR" dirty="0">
                <a:solidFill>
                  <a:srgbClr val="333333"/>
                </a:solidFill>
              </a:rPr>
              <a:t>? </a:t>
            </a:r>
            <a:br>
              <a:rPr lang="de-DE" altLang="ko-KR" dirty="0">
                <a:solidFill>
                  <a:srgbClr val="333333"/>
                </a:solidFill>
              </a:rPr>
            </a:br>
            <a:r>
              <a:rPr lang="ko-KR" altLang="en-US" i="1" dirty="0">
                <a:solidFill>
                  <a:srgbClr val="004992"/>
                </a:solidFill>
              </a:rPr>
              <a:t>남자는 뇌졸중 이후로 언어장애로 고통 받고 있는 것일 수도 있다</a:t>
            </a:r>
            <a:r>
              <a:rPr lang="en-US" altLang="ko-KR" i="1" dirty="0">
                <a:solidFill>
                  <a:srgbClr val="004992"/>
                </a:solidFill>
              </a:rPr>
              <a:t>, </a:t>
            </a:r>
            <a:r>
              <a:rPr lang="ko-KR" altLang="en-US" i="1" dirty="0">
                <a:solidFill>
                  <a:srgbClr val="004992"/>
                </a:solidFill>
              </a:rPr>
              <a:t>또는 말하는 장애일 수도</a:t>
            </a:r>
            <a:r>
              <a:rPr lang="en-US" altLang="ko-KR" i="1" dirty="0">
                <a:solidFill>
                  <a:srgbClr val="004992"/>
                </a:solidFill>
              </a:rPr>
              <a:t>.</a:t>
            </a:r>
          </a:p>
          <a:p>
            <a:pPr marL="285750" lvl="0" indent="-285750" defTabSz="914400" fontAlgn="base">
              <a:lnSpc>
                <a:spcPct val="100000"/>
              </a:lnSpc>
              <a:spcBef>
                <a:spcPts val="1200"/>
              </a:spcBef>
              <a:buClr>
                <a:srgbClr val="333333"/>
              </a:buClr>
              <a:buFont typeface="WingDings"/>
              <a:buChar char=""/>
            </a:pPr>
            <a:r>
              <a:rPr lang="ko-KR" altLang="en-US" dirty="0">
                <a:solidFill>
                  <a:srgbClr val="333333"/>
                </a:solidFill>
              </a:rPr>
              <a:t>성급한 결론은 실수의 위험을 증가시킨다는 점을 상기하라</a:t>
            </a:r>
            <a:r>
              <a:rPr lang="en-US" altLang="ko-KR" dirty="0">
                <a:solidFill>
                  <a:srgbClr val="333333"/>
                </a:solidFill>
              </a:rPr>
              <a:t>.</a:t>
            </a:r>
            <a:endParaRPr lang="de-DE" altLang="ko-KR" dirty="0">
              <a:solidFill>
                <a:srgbClr val="333333"/>
              </a:solidFill>
            </a:endParaRPr>
          </a:p>
          <a:p>
            <a:pPr marL="285750" lvl="0" indent="-285750" defTabSz="914400" fontAlgn="base">
              <a:lnSpc>
                <a:spcPct val="100000"/>
              </a:lnSpc>
              <a:spcBef>
                <a:spcPts val="1200"/>
              </a:spcBef>
              <a:buClr>
                <a:srgbClr val="333333"/>
              </a:buClr>
              <a:buFont typeface="WingDings"/>
              <a:buChar char=""/>
            </a:pPr>
            <a:r>
              <a:rPr lang="ko-KR" altLang="en-US" dirty="0">
                <a:solidFill>
                  <a:srgbClr val="333333"/>
                </a:solidFill>
              </a:rPr>
              <a:t>별로 중요하지 않은 사건들에 대해서는</a:t>
            </a:r>
            <a:r>
              <a:rPr lang="en-US" altLang="ko-KR" dirty="0">
                <a:solidFill>
                  <a:srgbClr val="333333"/>
                </a:solidFill>
              </a:rPr>
              <a:t>, </a:t>
            </a:r>
            <a:r>
              <a:rPr lang="ko-KR" altLang="en-US" dirty="0">
                <a:solidFill>
                  <a:srgbClr val="333333"/>
                </a:solidFill>
              </a:rPr>
              <a:t>우리는 그만큼 빨리 행동할 수도 있다</a:t>
            </a:r>
            <a:r>
              <a:rPr lang="en-US" altLang="ko-KR" dirty="0">
                <a:solidFill>
                  <a:srgbClr val="333333"/>
                </a:solidFill>
              </a:rPr>
              <a:t>(</a:t>
            </a:r>
            <a:r>
              <a:rPr lang="ko-KR" altLang="en-US" dirty="0">
                <a:solidFill>
                  <a:srgbClr val="333333"/>
                </a:solidFill>
              </a:rPr>
              <a:t>예</a:t>
            </a:r>
            <a:r>
              <a:rPr lang="en-US" altLang="ko-KR" dirty="0">
                <a:solidFill>
                  <a:srgbClr val="333333"/>
                </a:solidFill>
              </a:rPr>
              <a:t>. </a:t>
            </a:r>
            <a:r>
              <a:rPr lang="ko-KR" altLang="en-US" dirty="0">
                <a:solidFill>
                  <a:srgbClr val="333333"/>
                </a:solidFill>
              </a:rPr>
              <a:t>요거트나 케잌의 타입을 고르는 것</a:t>
            </a:r>
            <a:r>
              <a:rPr lang="en-US" altLang="ko-KR" dirty="0">
                <a:solidFill>
                  <a:srgbClr val="333333"/>
                </a:solidFill>
              </a:rPr>
              <a:t>).</a:t>
            </a:r>
          </a:p>
          <a:p>
            <a:pPr marL="285750" lvl="0" indent="-285750" defTabSz="914400" fontAlgn="base">
              <a:lnSpc>
                <a:spcPct val="100000"/>
              </a:lnSpc>
              <a:spcBef>
                <a:spcPts val="1200"/>
              </a:spcBef>
              <a:buClr>
                <a:srgbClr val="333333"/>
              </a:buClr>
              <a:buFont typeface="WingDings"/>
              <a:buChar char=""/>
            </a:pPr>
            <a:r>
              <a:rPr lang="ko-KR" altLang="en-US" dirty="0">
                <a:solidFill>
                  <a:srgbClr val="333333"/>
                </a:solidFill>
              </a:rPr>
              <a:t>실수하는 것이 인간이다</a:t>
            </a:r>
            <a:r>
              <a:rPr lang="en-US" altLang="de-DE" dirty="0">
                <a:solidFill>
                  <a:srgbClr val="333333"/>
                </a:solidFill>
              </a:rPr>
              <a:t> – </a:t>
            </a:r>
            <a:r>
              <a:rPr lang="ko-KR" altLang="en-US" dirty="0">
                <a:solidFill>
                  <a:srgbClr val="333333"/>
                </a:solidFill>
              </a:rPr>
              <a:t>당신이 잘못할 수 있는 가능성에 대해 늘 준비해야 한다</a:t>
            </a:r>
            <a:r>
              <a:rPr lang="en-US" altLang="ko-KR" dirty="0">
                <a:solidFill>
                  <a:srgbClr val="333333"/>
                </a:solidFill>
              </a:rPr>
              <a:t>.</a:t>
            </a:r>
          </a:p>
          <a:p>
            <a:pPr marL="285750" lvl="0" indent="-285750" defTabSz="914400" fontAlgn="base">
              <a:lnSpc>
                <a:spcPct val="100000"/>
              </a:lnSpc>
              <a:spcBef>
                <a:spcPts val="1200"/>
              </a:spcBef>
              <a:buClr>
                <a:srgbClr val="333333"/>
              </a:buClr>
              <a:buFont typeface="WingDings"/>
              <a:buChar char=""/>
            </a:pPr>
            <a:r>
              <a:rPr lang="ko-KR" altLang="en-US" dirty="0">
                <a:solidFill>
                  <a:srgbClr val="333333"/>
                </a:solidFill>
              </a:rPr>
              <a:t>변치 않는 사실에 근거한 중요한 결정</a:t>
            </a:r>
            <a:r>
              <a:rPr lang="en-US" altLang="ko-KR" dirty="0">
                <a:solidFill>
                  <a:srgbClr val="333333"/>
                </a:solidFill>
              </a:rPr>
              <a:t>. </a:t>
            </a:r>
            <a:r>
              <a:rPr lang="ko-KR" altLang="en-US" dirty="0">
                <a:solidFill>
                  <a:srgbClr val="333333"/>
                </a:solidFill>
              </a:rPr>
              <a:t>단순한 </a:t>
            </a:r>
            <a:r>
              <a:rPr lang="ko-KR" altLang="en-US">
                <a:solidFill>
                  <a:srgbClr val="333333"/>
                </a:solidFill>
              </a:rPr>
              <a:t>생각은 </a:t>
            </a:r>
            <a:r>
              <a:rPr lang="en-US" altLang="ko-KR">
                <a:solidFill>
                  <a:srgbClr val="333333"/>
                </a:solidFill>
              </a:rPr>
              <a:t>“</a:t>
            </a:r>
            <a:r>
              <a:rPr lang="ko-KR" altLang="en-US">
                <a:solidFill>
                  <a:srgbClr val="333333"/>
                </a:solidFill>
              </a:rPr>
              <a:t>나쁜 충고자</a:t>
            </a:r>
            <a:r>
              <a:rPr lang="en-US" altLang="ko-KR">
                <a:solidFill>
                  <a:srgbClr val="333333"/>
                </a:solidFill>
              </a:rPr>
              <a:t>” </a:t>
            </a:r>
            <a:r>
              <a:rPr lang="ko-KR" altLang="en-US" dirty="0">
                <a:solidFill>
                  <a:srgbClr val="333333"/>
                </a:solidFill>
              </a:rPr>
              <a:t>이다</a:t>
            </a:r>
            <a:r>
              <a:rPr lang="en-US" altLang="ko-KR" dirty="0">
                <a:solidFill>
                  <a:srgbClr val="333333"/>
                </a:solidFill>
              </a:rPr>
              <a:t>. </a:t>
            </a:r>
            <a:r>
              <a:rPr lang="ko-KR" altLang="en-US" dirty="0">
                <a:solidFill>
                  <a:srgbClr val="333333"/>
                </a:solidFill>
              </a:rPr>
              <a:t>항상 잘못된 판단의 결과를 생각하라</a:t>
            </a:r>
            <a:r>
              <a:rPr lang="en-US" altLang="ko-KR" dirty="0">
                <a:solidFill>
                  <a:srgbClr val="333333"/>
                </a:solidFill>
              </a:rPr>
              <a:t>.</a:t>
            </a:r>
            <a:endParaRPr lang="en-US" dirty="0"/>
          </a:p>
        </p:txBody>
      </p:sp>
      <p:sp>
        <p:nvSpPr>
          <p:cNvPr id="6" name="Footer Placeholder 5"/>
          <p:cNvSpPr>
            <a:spLocks noGrp="1"/>
          </p:cNvSpPr>
          <p:nvPr>
            <p:ph type="ftr" sz="quarter" idx="11"/>
          </p:nvPr>
        </p:nvSpPr>
        <p:spPr/>
        <p:txBody>
          <a:bodyPr/>
          <a:lstStyle/>
          <a:p>
            <a:pPr>
              <a:defRPr/>
            </a:pPr>
            <a:r>
              <a:rPr lang="ko-KR" altLang="en-US"/>
              <a:t>훈련 모듈 </a:t>
            </a:r>
            <a:r>
              <a:rPr lang="en-US" altLang="ko-KR"/>
              <a:t>7 – </a:t>
            </a:r>
            <a:r>
              <a:rPr lang="ko-KR" altLang="en-US"/>
              <a:t>속단하기 </a:t>
            </a:r>
            <a:r>
              <a:rPr lang="en-US" altLang="ko-KR"/>
              <a:t>II</a:t>
            </a:r>
            <a:endParaRPr lang="de-DE" altLang="ko-KR"/>
          </a:p>
        </p:txBody>
      </p:sp>
      <p:sp>
        <p:nvSpPr>
          <p:cNvPr id="7" name="Slide Number Placeholder 6"/>
          <p:cNvSpPr>
            <a:spLocks noGrp="1"/>
          </p:cNvSpPr>
          <p:nvPr>
            <p:ph type="sldNum" sz="quarter" idx="12"/>
          </p:nvPr>
        </p:nvSpPr>
        <p:spPr/>
        <p:txBody>
          <a:bodyPr/>
          <a:lstStyle/>
          <a:p>
            <a:fld id="{A44471A7-275E-49BA-B76F-2B101344F8CD}" type="slidenum">
              <a:rPr lang="ko-KR" altLang="de-DE" smtClean="0"/>
              <a:pPr/>
              <a:t>68</a:t>
            </a:fld>
            <a:endParaRPr lang="de-DE" altLang="ko-KR"/>
          </a:p>
        </p:txBody>
      </p:sp>
    </p:spTree>
    <p:extLst>
      <p:ext uri="{BB962C8B-B14F-4D97-AF65-F5344CB8AC3E}">
        <p14:creationId xmlns:p14="http://schemas.microsoft.com/office/powerpoint/2010/main" val="81359753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dirty="0">
                <a:latin typeface="+mn-lt"/>
                <a:ea typeface="+mn-ea"/>
                <a:cs typeface="+mn-cs"/>
              </a:rPr>
              <a:t>정신증이 있을 때 무엇을 해야 하는가</a:t>
            </a:r>
            <a:r>
              <a:rPr lang="en-US" altLang="ko-KR" sz="3600" dirty="0">
                <a:latin typeface="+mn-lt"/>
                <a:ea typeface="+mn-ea"/>
                <a:cs typeface="+mn-cs"/>
              </a:rPr>
              <a:t>?</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ko-KR" altLang="en-US" sz="2400" dirty="0">
                <a:solidFill>
                  <a:srgbClr val="333333"/>
                </a:solidFill>
              </a:rPr>
              <a:t>정신증이 있는 많은 사람들은 </a:t>
            </a:r>
            <a:r>
              <a:rPr lang="de-DE" altLang="ko-KR" sz="2400" dirty="0">
                <a:solidFill>
                  <a:srgbClr val="333333"/>
                </a:solidFill>
              </a:rPr>
              <a:t>(</a:t>
            </a:r>
            <a:r>
              <a:rPr lang="ko-KR" altLang="en-US" sz="2400" dirty="0">
                <a:solidFill>
                  <a:srgbClr val="333333"/>
                </a:solidFill>
              </a:rPr>
              <a:t>전부가 아니라</a:t>
            </a:r>
            <a:r>
              <a:rPr lang="de-DE" altLang="ko-KR" sz="2400" dirty="0">
                <a:solidFill>
                  <a:srgbClr val="333333"/>
                </a:solidFill>
              </a:rPr>
              <a:t>!) </a:t>
            </a:r>
            <a:r>
              <a:rPr lang="ko-KR" altLang="en-US" sz="2400" dirty="0">
                <a:solidFill>
                  <a:srgbClr val="333333"/>
                </a:solidFill>
              </a:rPr>
              <a:t>성급하게 결론 내리고 극단적인 판단을 하기 쉽다</a:t>
            </a:r>
            <a:r>
              <a:rPr lang="en-US" altLang="ko-KR" sz="2400" dirty="0">
                <a:solidFill>
                  <a:srgbClr val="333333"/>
                </a:solidFill>
              </a:rPr>
              <a:t>. </a:t>
            </a:r>
            <a:r>
              <a:rPr lang="ko-KR" altLang="en-US" sz="2400" dirty="0">
                <a:solidFill>
                  <a:srgbClr val="333333"/>
                </a:solidFill>
              </a:rPr>
              <a:t>이러한 추리방식은 압박감 아래서 울분을 토하고자 할 깨 강화될 수 있다</a:t>
            </a:r>
            <a:r>
              <a:rPr lang="en-US" altLang="ko-KR" sz="2400" dirty="0">
                <a:solidFill>
                  <a:srgbClr val="333333"/>
                </a:solidFill>
              </a:rPr>
              <a:t>.</a:t>
            </a:r>
          </a:p>
        </p:txBody>
      </p:sp>
      <p:sp>
        <p:nvSpPr>
          <p:cNvPr id="6" name="Footer Placeholder 5"/>
          <p:cNvSpPr>
            <a:spLocks noGrp="1"/>
          </p:cNvSpPr>
          <p:nvPr>
            <p:ph type="ftr" sz="quarter" idx="11"/>
          </p:nvPr>
        </p:nvSpPr>
        <p:spPr/>
        <p:txBody>
          <a:bodyPr/>
          <a:lstStyle/>
          <a:p>
            <a:pPr>
              <a:defRPr/>
            </a:pPr>
            <a:r>
              <a:rPr lang="ko-KR" altLang="en-US"/>
              <a:t>훈련 모듈 </a:t>
            </a:r>
            <a:r>
              <a:rPr lang="en-US" altLang="ko-KR"/>
              <a:t>7 – </a:t>
            </a:r>
            <a:r>
              <a:rPr lang="ko-KR" altLang="en-US"/>
              <a:t>속단하기 </a:t>
            </a:r>
            <a:r>
              <a:rPr lang="en-US" altLang="ko-KR"/>
              <a:t>II</a:t>
            </a:r>
            <a:endParaRPr lang="de-DE" altLang="ko-KR"/>
          </a:p>
        </p:txBody>
      </p:sp>
      <p:sp>
        <p:nvSpPr>
          <p:cNvPr id="7" name="Slide Number Placeholder 6"/>
          <p:cNvSpPr>
            <a:spLocks noGrp="1"/>
          </p:cNvSpPr>
          <p:nvPr>
            <p:ph type="sldNum" sz="quarter" idx="12"/>
          </p:nvPr>
        </p:nvSpPr>
        <p:spPr/>
        <p:txBody>
          <a:bodyPr/>
          <a:lstStyle/>
          <a:p>
            <a:fld id="{A44471A7-275E-49BA-B76F-2B101344F8CD}" type="slidenum">
              <a:rPr lang="ko-KR" altLang="de-DE" smtClean="0"/>
              <a:pPr/>
              <a:t>69</a:t>
            </a:fld>
            <a:endParaRPr lang="de-DE" altLang="ko-K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dirty="0">
                <a:latin typeface="+mn-lt"/>
                <a:ea typeface="+mn-ea"/>
                <a:cs typeface="+mn-cs"/>
              </a:rPr>
              <a:t>정신증이 있을 때 무엇을 해야 하는가</a:t>
            </a:r>
            <a:r>
              <a:rPr lang="en-US" altLang="ko-KR" sz="3600" dirty="0">
                <a:latin typeface="+mn-lt"/>
                <a:ea typeface="+mn-ea"/>
                <a:cs typeface="+mn-cs"/>
              </a:rPr>
              <a:t>?</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ko-KR" altLang="en-US" sz="2400" dirty="0">
                <a:solidFill>
                  <a:srgbClr val="333333"/>
                </a:solidFill>
              </a:rPr>
              <a:t>정신증이 있는 많은 사람들은 </a:t>
            </a:r>
            <a:r>
              <a:rPr lang="de-DE" altLang="ko-KR" sz="2400" dirty="0">
                <a:solidFill>
                  <a:srgbClr val="333333"/>
                </a:solidFill>
              </a:rPr>
              <a:t>(</a:t>
            </a:r>
            <a:r>
              <a:rPr lang="ko-KR" altLang="en-US" sz="2400" dirty="0">
                <a:solidFill>
                  <a:srgbClr val="333333"/>
                </a:solidFill>
              </a:rPr>
              <a:t>전부가 아니라</a:t>
            </a:r>
            <a:r>
              <a:rPr lang="de-DE" altLang="ko-KR" sz="2400" dirty="0">
                <a:solidFill>
                  <a:srgbClr val="333333"/>
                </a:solidFill>
              </a:rPr>
              <a:t>!) </a:t>
            </a:r>
            <a:r>
              <a:rPr lang="ko-KR" altLang="en-US" sz="2400" dirty="0">
                <a:solidFill>
                  <a:srgbClr val="333333"/>
                </a:solidFill>
              </a:rPr>
              <a:t>성급하게 결론 내리고 극단적인 판단을 하기 쉽다</a:t>
            </a:r>
            <a:r>
              <a:rPr lang="en-US" altLang="ko-KR" sz="2400" dirty="0">
                <a:solidFill>
                  <a:srgbClr val="333333"/>
                </a:solidFill>
              </a:rPr>
              <a:t>. </a:t>
            </a:r>
            <a:r>
              <a:rPr lang="ko-KR" altLang="en-US" sz="2400" dirty="0">
                <a:solidFill>
                  <a:srgbClr val="333333"/>
                </a:solidFill>
              </a:rPr>
              <a:t>이러한 추리방식은 압박감 아래서 울분을 토하고자 할 깨 강화될 수 있다</a:t>
            </a:r>
            <a:r>
              <a:rPr lang="en-US" altLang="ko-KR" sz="2400" dirty="0">
                <a:solidFill>
                  <a:srgbClr val="333333"/>
                </a:solidFill>
              </a:rPr>
              <a:t>.</a:t>
            </a:r>
          </a:p>
          <a:p>
            <a:pPr lvl="0" defTabSz="914400" fontAlgn="base">
              <a:lnSpc>
                <a:spcPct val="100000"/>
              </a:lnSpc>
              <a:spcBef>
                <a:spcPts val="1200"/>
              </a:spcBef>
            </a:pPr>
            <a:r>
              <a:rPr lang="ko-KR" altLang="en-US" sz="2400" dirty="0">
                <a:solidFill>
                  <a:srgbClr val="004992"/>
                </a:solidFill>
              </a:rPr>
              <a:t>실제적 예</a:t>
            </a:r>
            <a:r>
              <a:rPr lang="en-AU" altLang="de-DE" sz="2400" dirty="0">
                <a:solidFill>
                  <a:srgbClr val="004992"/>
                </a:solidFill>
              </a:rPr>
              <a:t>:</a:t>
            </a:r>
            <a:r>
              <a:rPr lang="en-AU" altLang="de-DE" sz="2400" dirty="0">
                <a:solidFill>
                  <a:srgbClr val="333333"/>
                </a:solidFill>
              </a:rPr>
              <a:t> </a:t>
            </a:r>
            <a:r>
              <a:rPr lang="ko-KR" altLang="en-US" sz="2400" dirty="0">
                <a:solidFill>
                  <a:srgbClr val="333333"/>
                </a:solidFill>
              </a:rPr>
              <a:t>엘튼은 그의 차로 대학에 운전하여 가고 싶은데</a:t>
            </a:r>
            <a:r>
              <a:rPr lang="en-US" altLang="ko-KR" sz="2400" dirty="0">
                <a:solidFill>
                  <a:srgbClr val="333333"/>
                </a:solidFill>
              </a:rPr>
              <a:t>, </a:t>
            </a:r>
            <a:r>
              <a:rPr lang="ko-KR" altLang="en-US" sz="2400" dirty="0">
                <a:solidFill>
                  <a:srgbClr val="333333"/>
                </a:solidFill>
              </a:rPr>
              <a:t>열쇠를 찾을 수가 없다</a:t>
            </a:r>
            <a:r>
              <a:rPr lang="en-US" altLang="ko-KR" sz="2400" dirty="0">
                <a:solidFill>
                  <a:srgbClr val="333333"/>
                </a:solidFill>
              </a:rPr>
              <a:t>. </a:t>
            </a:r>
            <a:r>
              <a:rPr lang="ko-KR" altLang="en-US" sz="2400" dirty="0">
                <a:solidFill>
                  <a:srgbClr val="333333"/>
                </a:solidFill>
              </a:rPr>
              <a:t>그는 관리인이 열쇠를 훔쳐 그가 캠퍼스에 운전하고 가지 못하게 한 것이라고 생각한다</a:t>
            </a:r>
            <a:r>
              <a:rPr lang="en-US" altLang="ko-KR" sz="2400" dirty="0">
                <a:solidFill>
                  <a:srgbClr val="333333"/>
                </a:solidFill>
              </a:rPr>
              <a:t>.</a:t>
            </a:r>
          </a:p>
          <a:p>
            <a:pPr lvl="0" defTabSz="914400" fontAlgn="base">
              <a:lnSpc>
                <a:spcPct val="100000"/>
              </a:lnSpc>
              <a:spcBef>
                <a:spcPts val="1200"/>
              </a:spcBef>
            </a:pPr>
            <a:r>
              <a:rPr lang="ko-KR" altLang="en-US" sz="2400" dirty="0">
                <a:solidFill>
                  <a:srgbClr val="004992"/>
                </a:solidFill>
              </a:rPr>
              <a:t>배경</a:t>
            </a:r>
            <a:r>
              <a:rPr lang="en-AU" altLang="de-DE" sz="2400" dirty="0">
                <a:solidFill>
                  <a:srgbClr val="004992"/>
                </a:solidFill>
              </a:rPr>
              <a:t>:</a:t>
            </a:r>
            <a:r>
              <a:rPr lang="en-AU" altLang="de-DE" sz="2400" dirty="0">
                <a:solidFill>
                  <a:srgbClr val="333333"/>
                </a:solidFill>
              </a:rPr>
              <a:t> </a:t>
            </a:r>
            <a:r>
              <a:rPr lang="ko-KR" altLang="en-US" sz="2400" dirty="0">
                <a:solidFill>
                  <a:srgbClr val="333333"/>
                </a:solidFill>
              </a:rPr>
              <a:t>그는 대학의 사람들이 그를 내쫓고 싶어한다고 확신한다</a:t>
            </a:r>
            <a:r>
              <a:rPr lang="en-US" altLang="ko-KR" sz="2400" dirty="0">
                <a:solidFill>
                  <a:srgbClr val="333333"/>
                </a:solidFill>
              </a:rPr>
              <a:t>.</a:t>
            </a:r>
            <a:endParaRPr lang="en-AU" altLang="de-DE" sz="2400" dirty="0">
              <a:solidFill>
                <a:srgbClr val="333333"/>
              </a:solidFill>
            </a:endParaRPr>
          </a:p>
          <a:p>
            <a:pPr lvl="0" defTabSz="914400" fontAlgn="base">
              <a:lnSpc>
                <a:spcPct val="100000"/>
              </a:lnSpc>
              <a:spcBef>
                <a:spcPts val="1200"/>
              </a:spcBef>
            </a:pPr>
            <a:r>
              <a:rPr lang="ko-KR" altLang="en-US" sz="2400" dirty="0">
                <a:solidFill>
                  <a:srgbClr val="004992"/>
                </a:solidFill>
              </a:rPr>
              <a:t>그러나</a:t>
            </a:r>
            <a:r>
              <a:rPr lang="en-AU" altLang="de-DE" sz="2400" dirty="0">
                <a:solidFill>
                  <a:srgbClr val="004992"/>
                </a:solidFill>
              </a:rPr>
              <a:t>:</a:t>
            </a:r>
            <a:r>
              <a:rPr lang="en-AU" altLang="ko-KR" sz="2400" dirty="0">
                <a:solidFill>
                  <a:srgbClr val="333333"/>
                </a:solidFill>
              </a:rPr>
              <a:t> </a:t>
            </a:r>
            <a:r>
              <a:rPr lang="ko-KR" altLang="en-US" sz="2400" dirty="0">
                <a:solidFill>
                  <a:srgbClr val="333333"/>
                </a:solidFill>
              </a:rPr>
              <a:t>왜 관리인이 대학으로부터 엘튼이 쫓겨나는 것에 관심을 가져야 하는가</a:t>
            </a:r>
            <a:r>
              <a:rPr lang="en-US" altLang="ko-KR" sz="2400" dirty="0">
                <a:solidFill>
                  <a:srgbClr val="333333"/>
                </a:solidFill>
              </a:rPr>
              <a:t>; </a:t>
            </a:r>
            <a:r>
              <a:rPr lang="ko-KR" altLang="en-US" sz="2400" dirty="0">
                <a:solidFill>
                  <a:srgbClr val="333333"/>
                </a:solidFill>
              </a:rPr>
              <a:t>어떻게 열쇠가 그의 손에 들어갔을까요</a:t>
            </a:r>
            <a:r>
              <a:rPr lang="en-US" altLang="ko-KR" sz="2400" dirty="0">
                <a:solidFill>
                  <a:srgbClr val="333333"/>
                </a:solidFill>
              </a:rPr>
              <a:t>?</a:t>
            </a:r>
          </a:p>
        </p:txBody>
      </p:sp>
      <p:sp>
        <p:nvSpPr>
          <p:cNvPr id="6" name="Footer Placeholder 5"/>
          <p:cNvSpPr>
            <a:spLocks noGrp="1"/>
          </p:cNvSpPr>
          <p:nvPr>
            <p:ph type="ftr" sz="quarter" idx="11"/>
          </p:nvPr>
        </p:nvSpPr>
        <p:spPr/>
        <p:txBody>
          <a:bodyPr/>
          <a:lstStyle/>
          <a:p>
            <a:pPr>
              <a:defRPr/>
            </a:pPr>
            <a:r>
              <a:rPr lang="ko-KR" altLang="en-US"/>
              <a:t>훈련 모듈 </a:t>
            </a:r>
            <a:r>
              <a:rPr lang="en-US" altLang="ko-KR"/>
              <a:t>7 – </a:t>
            </a:r>
            <a:r>
              <a:rPr lang="ko-KR" altLang="en-US"/>
              <a:t>속단하기 </a:t>
            </a:r>
            <a:r>
              <a:rPr lang="en-US" altLang="ko-KR"/>
              <a:t>II</a:t>
            </a:r>
            <a:endParaRPr lang="de-DE" altLang="ko-KR"/>
          </a:p>
        </p:txBody>
      </p:sp>
      <p:sp>
        <p:nvSpPr>
          <p:cNvPr id="7" name="Slide Number Placeholder 6"/>
          <p:cNvSpPr>
            <a:spLocks noGrp="1"/>
          </p:cNvSpPr>
          <p:nvPr>
            <p:ph type="sldNum" sz="quarter" idx="12"/>
          </p:nvPr>
        </p:nvSpPr>
        <p:spPr/>
        <p:txBody>
          <a:bodyPr/>
          <a:lstStyle/>
          <a:p>
            <a:fld id="{A44471A7-275E-49BA-B76F-2B101344F8CD}" type="slidenum">
              <a:rPr lang="ko-KR" altLang="de-DE" smtClean="0"/>
              <a:pPr/>
              <a:t>70</a:t>
            </a:fld>
            <a:endParaRPr lang="de-DE" altLang="ko-KR"/>
          </a:p>
        </p:txBody>
      </p:sp>
    </p:spTree>
    <p:extLst>
      <p:ext uri="{BB962C8B-B14F-4D97-AF65-F5344CB8AC3E}">
        <p14:creationId xmlns:p14="http://schemas.microsoft.com/office/powerpoint/2010/main" val="114162985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dirty="0">
                <a:latin typeface="+mn-lt"/>
                <a:ea typeface="+mn-ea"/>
                <a:cs typeface="+mn-cs"/>
              </a:rPr>
              <a:t>정신증이 있을 때 무엇을 해야 하는가</a:t>
            </a:r>
            <a:r>
              <a:rPr lang="en-US" altLang="ko-KR" sz="3600" dirty="0">
                <a:latin typeface="+mn-lt"/>
                <a:ea typeface="+mn-ea"/>
                <a:cs typeface="+mn-cs"/>
              </a:rPr>
              <a:t>?</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ko-KR" altLang="en-US" sz="2400" dirty="0">
                <a:solidFill>
                  <a:srgbClr val="333333"/>
                </a:solidFill>
              </a:rPr>
              <a:t>정신증이 있는 많은 사람들은 </a:t>
            </a:r>
            <a:r>
              <a:rPr lang="de-DE" altLang="ko-KR" sz="2400" dirty="0">
                <a:solidFill>
                  <a:srgbClr val="333333"/>
                </a:solidFill>
              </a:rPr>
              <a:t>(</a:t>
            </a:r>
            <a:r>
              <a:rPr lang="ko-KR" altLang="en-US" sz="2400" dirty="0">
                <a:solidFill>
                  <a:srgbClr val="333333"/>
                </a:solidFill>
              </a:rPr>
              <a:t>전부가 아니라</a:t>
            </a:r>
            <a:r>
              <a:rPr lang="de-DE" altLang="ko-KR" sz="2400" dirty="0">
                <a:solidFill>
                  <a:srgbClr val="333333"/>
                </a:solidFill>
              </a:rPr>
              <a:t>!) </a:t>
            </a:r>
            <a:r>
              <a:rPr lang="ko-KR" altLang="en-US" sz="2400" dirty="0">
                <a:solidFill>
                  <a:srgbClr val="333333"/>
                </a:solidFill>
              </a:rPr>
              <a:t>성급하게 결론 내리고 극단적인 판단을 하기 쉽다</a:t>
            </a:r>
            <a:r>
              <a:rPr lang="en-US" altLang="ko-KR" sz="2400" dirty="0">
                <a:solidFill>
                  <a:srgbClr val="333333"/>
                </a:solidFill>
              </a:rPr>
              <a:t>. </a:t>
            </a:r>
            <a:r>
              <a:rPr lang="ko-KR" altLang="en-US" sz="2400" dirty="0">
                <a:solidFill>
                  <a:srgbClr val="333333"/>
                </a:solidFill>
              </a:rPr>
              <a:t>이러한 추리방식은 압박감 아래서 울분을 토하고자 할 깨 강화될 수 있다</a:t>
            </a:r>
            <a:r>
              <a:rPr lang="en-US" altLang="ko-KR" sz="2400" dirty="0">
                <a:solidFill>
                  <a:srgbClr val="333333"/>
                </a:solidFill>
              </a:rPr>
              <a:t>.</a:t>
            </a:r>
          </a:p>
          <a:p>
            <a:pPr lvl="0" defTabSz="914400" fontAlgn="base">
              <a:lnSpc>
                <a:spcPct val="100000"/>
              </a:lnSpc>
              <a:spcBef>
                <a:spcPts val="1200"/>
              </a:spcBef>
            </a:pPr>
            <a:r>
              <a:rPr lang="ko-KR" altLang="en-US" sz="2400" dirty="0">
                <a:solidFill>
                  <a:srgbClr val="004992"/>
                </a:solidFill>
              </a:rPr>
              <a:t>실제적 예</a:t>
            </a:r>
            <a:r>
              <a:rPr lang="en-AU" altLang="de-DE" sz="2400" dirty="0">
                <a:solidFill>
                  <a:srgbClr val="004992"/>
                </a:solidFill>
              </a:rPr>
              <a:t>:</a:t>
            </a:r>
            <a:r>
              <a:rPr lang="en-AU" altLang="de-DE" sz="2400" dirty="0">
                <a:solidFill>
                  <a:srgbClr val="333333"/>
                </a:solidFill>
              </a:rPr>
              <a:t> </a:t>
            </a:r>
            <a:r>
              <a:rPr lang="ko-KR" altLang="en-US" sz="2400" dirty="0">
                <a:solidFill>
                  <a:srgbClr val="333333"/>
                </a:solidFill>
              </a:rPr>
              <a:t>엘튼은 그의 차로 대학에 운전하여 가고 싶은데</a:t>
            </a:r>
            <a:r>
              <a:rPr lang="en-US" altLang="ko-KR" sz="2400" dirty="0">
                <a:solidFill>
                  <a:srgbClr val="333333"/>
                </a:solidFill>
              </a:rPr>
              <a:t>, </a:t>
            </a:r>
            <a:r>
              <a:rPr lang="ko-KR" altLang="en-US" sz="2400" dirty="0">
                <a:solidFill>
                  <a:srgbClr val="333333"/>
                </a:solidFill>
              </a:rPr>
              <a:t>열쇠를 찾을 수가 없다</a:t>
            </a:r>
            <a:r>
              <a:rPr lang="en-US" altLang="ko-KR" sz="2400" dirty="0">
                <a:solidFill>
                  <a:srgbClr val="333333"/>
                </a:solidFill>
              </a:rPr>
              <a:t>. </a:t>
            </a:r>
            <a:r>
              <a:rPr lang="ko-KR" altLang="en-US" sz="2400" dirty="0">
                <a:solidFill>
                  <a:srgbClr val="333333"/>
                </a:solidFill>
              </a:rPr>
              <a:t>그는 관리인이 열쇠를 훔쳐 그가 캠퍼스에 운전하고 가지 못하게 한 것이라고 생각한다</a:t>
            </a:r>
            <a:r>
              <a:rPr lang="en-US" altLang="ko-KR" sz="2400" dirty="0">
                <a:solidFill>
                  <a:srgbClr val="333333"/>
                </a:solidFill>
              </a:rPr>
              <a:t>.</a:t>
            </a:r>
          </a:p>
          <a:p>
            <a:pPr lvl="0" defTabSz="914400" fontAlgn="base">
              <a:lnSpc>
                <a:spcPct val="100000"/>
              </a:lnSpc>
              <a:spcBef>
                <a:spcPts val="1200"/>
              </a:spcBef>
            </a:pPr>
            <a:r>
              <a:rPr lang="ko-KR" altLang="en-US" sz="2400" dirty="0">
                <a:solidFill>
                  <a:srgbClr val="004992"/>
                </a:solidFill>
              </a:rPr>
              <a:t>배경</a:t>
            </a:r>
            <a:r>
              <a:rPr lang="en-AU" altLang="de-DE" sz="2400" dirty="0">
                <a:solidFill>
                  <a:srgbClr val="004992"/>
                </a:solidFill>
              </a:rPr>
              <a:t>:</a:t>
            </a:r>
            <a:r>
              <a:rPr lang="en-AU" altLang="de-DE" sz="2400" dirty="0">
                <a:solidFill>
                  <a:srgbClr val="333333"/>
                </a:solidFill>
              </a:rPr>
              <a:t> </a:t>
            </a:r>
            <a:r>
              <a:rPr lang="ko-KR" altLang="en-US" sz="2400" dirty="0">
                <a:solidFill>
                  <a:srgbClr val="333333"/>
                </a:solidFill>
              </a:rPr>
              <a:t>그는 대학의 사람들이 그를 내쫓고 싶어한다고 확신한다</a:t>
            </a:r>
            <a:r>
              <a:rPr lang="en-US" altLang="ko-KR" sz="2400" dirty="0">
                <a:solidFill>
                  <a:srgbClr val="333333"/>
                </a:solidFill>
              </a:rPr>
              <a:t>.</a:t>
            </a:r>
            <a:endParaRPr lang="en-AU" altLang="de-DE" sz="2400" dirty="0">
              <a:solidFill>
                <a:srgbClr val="333333"/>
              </a:solidFill>
            </a:endParaRPr>
          </a:p>
          <a:p>
            <a:pPr lvl="0" defTabSz="914400" fontAlgn="base">
              <a:lnSpc>
                <a:spcPct val="100000"/>
              </a:lnSpc>
              <a:spcBef>
                <a:spcPts val="1200"/>
              </a:spcBef>
            </a:pPr>
            <a:r>
              <a:rPr lang="ko-KR" altLang="en-US" sz="2400" dirty="0">
                <a:solidFill>
                  <a:srgbClr val="004992"/>
                </a:solidFill>
              </a:rPr>
              <a:t>그러나</a:t>
            </a:r>
            <a:r>
              <a:rPr lang="en-AU" altLang="de-DE" sz="2400" dirty="0">
                <a:solidFill>
                  <a:srgbClr val="004992"/>
                </a:solidFill>
              </a:rPr>
              <a:t>:</a:t>
            </a:r>
            <a:r>
              <a:rPr lang="en-AU" altLang="ko-KR" sz="2400" dirty="0">
                <a:solidFill>
                  <a:srgbClr val="333333"/>
                </a:solidFill>
              </a:rPr>
              <a:t> </a:t>
            </a:r>
            <a:r>
              <a:rPr lang="ko-KR" altLang="en-US" sz="2400" dirty="0">
                <a:solidFill>
                  <a:srgbClr val="333333"/>
                </a:solidFill>
              </a:rPr>
              <a:t>왜 관리인이 대학으로부터 엘튼이 쫓겨나는 것에 관심을 가져야 하는가</a:t>
            </a:r>
            <a:r>
              <a:rPr lang="en-US" altLang="ko-KR" sz="2400" dirty="0">
                <a:solidFill>
                  <a:srgbClr val="333333"/>
                </a:solidFill>
              </a:rPr>
              <a:t>; </a:t>
            </a:r>
            <a:r>
              <a:rPr lang="ko-KR" altLang="en-US" sz="2400" dirty="0">
                <a:solidFill>
                  <a:srgbClr val="333333"/>
                </a:solidFill>
              </a:rPr>
              <a:t>어떻게 열쇠가 그의 손에 들어갔을까요</a:t>
            </a:r>
            <a:r>
              <a:rPr lang="en-US" altLang="ko-KR" sz="2400" dirty="0">
                <a:solidFill>
                  <a:srgbClr val="333333"/>
                </a:solidFill>
              </a:rPr>
              <a:t>?</a:t>
            </a:r>
          </a:p>
          <a:p>
            <a:pPr lvl="0" defTabSz="914400" fontAlgn="base">
              <a:lnSpc>
                <a:spcPct val="100000"/>
              </a:lnSpc>
              <a:spcBef>
                <a:spcPts val="1200"/>
              </a:spcBef>
            </a:pPr>
            <a:r>
              <a:rPr lang="ko-KR" altLang="en-US" sz="2400" dirty="0">
                <a:solidFill>
                  <a:srgbClr val="333333"/>
                </a:solidFill>
              </a:rPr>
              <a:t>심각한 고소건을 만들기 전에</a:t>
            </a:r>
            <a:r>
              <a:rPr lang="en-US" altLang="ko-KR" sz="2400" dirty="0">
                <a:solidFill>
                  <a:srgbClr val="333333"/>
                </a:solidFill>
              </a:rPr>
              <a:t>, </a:t>
            </a:r>
            <a:r>
              <a:rPr lang="ko-KR" altLang="en-US" sz="2400" dirty="0">
                <a:solidFill>
                  <a:srgbClr val="333333"/>
                </a:solidFill>
              </a:rPr>
              <a:t>당신은 가능한 많은 정보를 수집하고 믿을 만한 사람들과 다른 가능한 설명에 대해 상의해보아야 한다</a:t>
            </a:r>
            <a:r>
              <a:rPr lang="en-US" altLang="ko-KR" sz="2400" dirty="0">
                <a:solidFill>
                  <a:srgbClr val="333333"/>
                </a:solidFill>
              </a:rPr>
              <a:t>.</a:t>
            </a:r>
            <a:endParaRPr lang="en-US" sz="2400" dirty="0">
              <a:solidFill>
                <a:srgbClr val="333333"/>
              </a:solidFill>
            </a:endParaRPr>
          </a:p>
        </p:txBody>
      </p:sp>
      <p:sp>
        <p:nvSpPr>
          <p:cNvPr id="6" name="Footer Placeholder 5"/>
          <p:cNvSpPr>
            <a:spLocks noGrp="1"/>
          </p:cNvSpPr>
          <p:nvPr>
            <p:ph type="ftr" sz="quarter" idx="11"/>
          </p:nvPr>
        </p:nvSpPr>
        <p:spPr/>
        <p:txBody>
          <a:bodyPr/>
          <a:lstStyle/>
          <a:p>
            <a:pPr>
              <a:defRPr/>
            </a:pPr>
            <a:r>
              <a:rPr lang="ko-KR" altLang="en-US"/>
              <a:t>훈련 모듈 </a:t>
            </a:r>
            <a:r>
              <a:rPr lang="en-US" altLang="ko-KR"/>
              <a:t>7 – </a:t>
            </a:r>
            <a:r>
              <a:rPr lang="ko-KR" altLang="en-US"/>
              <a:t>속단하기 </a:t>
            </a:r>
            <a:r>
              <a:rPr lang="en-US" altLang="ko-KR"/>
              <a:t>II</a:t>
            </a:r>
            <a:endParaRPr lang="de-DE" altLang="ko-KR"/>
          </a:p>
        </p:txBody>
      </p:sp>
      <p:sp>
        <p:nvSpPr>
          <p:cNvPr id="7" name="Slide Number Placeholder 6"/>
          <p:cNvSpPr>
            <a:spLocks noGrp="1"/>
          </p:cNvSpPr>
          <p:nvPr>
            <p:ph type="sldNum" sz="quarter" idx="12"/>
          </p:nvPr>
        </p:nvSpPr>
        <p:spPr/>
        <p:txBody>
          <a:bodyPr/>
          <a:lstStyle/>
          <a:p>
            <a:fld id="{A44471A7-275E-49BA-B76F-2B101344F8CD}" type="slidenum">
              <a:rPr lang="ko-KR" altLang="de-DE" smtClean="0"/>
              <a:pPr/>
              <a:t>71</a:t>
            </a:fld>
            <a:endParaRPr lang="de-DE" altLang="ko-KR"/>
          </a:p>
        </p:txBody>
      </p:sp>
    </p:spTree>
    <p:extLst>
      <p:ext uri="{BB962C8B-B14F-4D97-AF65-F5344CB8AC3E}">
        <p14:creationId xmlns:p14="http://schemas.microsoft.com/office/powerpoint/2010/main" val="186997980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ko-KR" altLang="en-US" sz="3600" dirty="0">
                <a:latin typeface="+mn-lt"/>
                <a:ea typeface="+mn-ea"/>
                <a:cs typeface="+mn-cs"/>
              </a:rPr>
              <a:t>집중해주셔서 감사합니다</a:t>
            </a:r>
            <a:r>
              <a:rPr lang="en-U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ko-KR" altLang="en-US" i="1" dirty="0">
                <a:solidFill>
                  <a:srgbClr val="004992"/>
                </a:solidFill>
              </a:rPr>
              <a:t>훈련자들을 위해</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ko-KR" altLang="en-US" dirty="0">
                <a:solidFill>
                  <a:srgbClr val="004992"/>
                </a:solidFill>
              </a:rPr>
              <a:t>워크시트를 나눠 주세요</a:t>
            </a:r>
            <a:r>
              <a:rPr lang="en-US" altLang="ko-KR" dirty="0">
                <a:solidFill>
                  <a:srgbClr val="004992"/>
                </a:solidFill>
              </a:rPr>
              <a:t>. </a:t>
            </a:r>
            <a:r>
              <a:rPr lang="ko-KR" altLang="en-US" dirty="0">
                <a:solidFill>
                  <a:srgbClr val="004992"/>
                </a:solidFill>
              </a:rPr>
              <a:t>우리의 응용 프로그램 </a:t>
            </a:r>
            <a:r>
              <a:rPr lang="en-US" altLang="ko-KR" dirty="0">
                <a:solidFill>
                  <a:srgbClr val="004992"/>
                </a:solidFill>
              </a:rPr>
              <a:t>COGITO (</a:t>
            </a:r>
            <a:r>
              <a:rPr lang="ko-KR" altLang="en-US" dirty="0">
                <a:solidFill>
                  <a:srgbClr val="004992"/>
                </a:solidFill>
              </a:rPr>
              <a:t>무료로 다운로드</a:t>
            </a:r>
            <a:r>
              <a:rPr lang="en-US" altLang="ko-KR" dirty="0">
                <a:solidFill>
                  <a:srgbClr val="004992"/>
                </a:solidFill>
              </a:rPr>
              <a:t>)</a:t>
            </a:r>
            <a:r>
              <a:rPr lang="ko-KR" altLang="en-US" dirty="0">
                <a:solidFill>
                  <a:srgbClr val="004992"/>
                </a:solidFill>
              </a:rPr>
              <a:t>를 소개합니다</a:t>
            </a:r>
            <a:r>
              <a:rPr lang="en-US" altLang="ko-KR" dirty="0">
                <a:solidFill>
                  <a:srgbClr val="004992"/>
                </a:solidFill>
              </a:rPr>
              <a:t>.</a:t>
            </a: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b="0" spc="-10" dirty="0">
                <a:solidFill>
                  <a:srgbClr val="333333"/>
                </a:solidFill>
                <a:latin typeface="+mn-lt"/>
                <a:cs typeface="+mn-cs"/>
              </a:rPr>
              <a:t>www.uke.de/mct_app</a:t>
            </a:r>
            <a:endParaRPr lang="de-DE" b="0" dirty="0">
              <a:solidFill>
                <a:srgbClr val="333333"/>
              </a:solidFill>
              <a:latin typeface="+mn-lt"/>
              <a:cs typeface="+mn-cs"/>
            </a:endParaRPr>
          </a:p>
        </p:txBody>
      </p:sp>
      <p:pic>
        <p:nvPicPr>
          <p:cNvPr id="13"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
        <p:nvSpPr>
          <p:cNvPr id="7" name="Footer Placeholder 6"/>
          <p:cNvSpPr>
            <a:spLocks noGrp="1"/>
          </p:cNvSpPr>
          <p:nvPr>
            <p:ph type="ftr" sz="quarter" idx="11"/>
          </p:nvPr>
        </p:nvSpPr>
        <p:spPr/>
        <p:txBody>
          <a:bodyPr/>
          <a:lstStyle/>
          <a:p>
            <a:pPr>
              <a:defRPr/>
            </a:pPr>
            <a:r>
              <a:rPr lang="ko-KR" altLang="en-US"/>
              <a:t>훈련 모듈 </a:t>
            </a:r>
            <a:r>
              <a:rPr lang="en-US" altLang="ko-KR"/>
              <a:t>7 – </a:t>
            </a:r>
            <a:r>
              <a:rPr lang="ko-KR" altLang="en-US"/>
              <a:t>속단하기 </a:t>
            </a:r>
            <a:r>
              <a:rPr lang="en-US" altLang="ko-KR"/>
              <a:t>II</a:t>
            </a:r>
            <a:endParaRPr lang="de-DE" altLang="ko-KR"/>
          </a:p>
        </p:txBody>
      </p:sp>
      <p:sp>
        <p:nvSpPr>
          <p:cNvPr id="8" name="Slide Number Placeholder 7"/>
          <p:cNvSpPr>
            <a:spLocks noGrp="1"/>
          </p:cNvSpPr>
          <p:nvPr>
            <p:ph type="sldNum" sz="quarter" idx="12"/>
          </p:nvPr>
        </p:nvSpPr>
        <p:spPr/>
        <p:txBody>
          <a:bodyPr/>
          <a:lstStyle/>
          <a:p>
            <a:fld id="{A44471A7-275E-49BA-B76F-2B101344F8CD}" type="slidenum">
              <a:rPr lang="ko-KR" altLang="de-DE" smtClean="0"/>
              <a:pPr/>
              <a:t>72</a:t>
            </a:fld>
            <a:endParaRPr lang="de-DE" altLang="ko-KR"/>
          </a:p>
        </p:txBody>
      </p:sp>
    </p:spTree>
    <p:extLst>
      <p:ext uri="{BB962C8B-B14F-4D97-AF65-F5344CB8AC3E}">
        <p14:creationId xmlns:p14="http://schemas.microsoft.com/office/powerpoint/2010/main" val="162046371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oup 2"/>
          <p:cNvGraphicFramePr>
            <a:graphicFrameLocks noGrp="1"/>
          </p:cNvGraphicFramePr>
          <p:nvPr>
            <p:extLst>
              <p:ext uri="{D42A27DB-BD31-4B8C-83A1-F6EECF244321}">
                <p14:modId xmlns:p14="http://schemas.microsoft.com/office/powerpoint/2010/main" val="123347152"/>
              </p:ext>
            </p:extLst>
          </p:nvPr>
        </p:nvGraphicFramePr>
        <p:xfrm>
          <a:off x="408954" y="2011680"/>
          <a:ext cx="11375999" cy="2865120"/>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Fotograf/Künstler/</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Description/Kurzbeschreibung</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lang="ko-KR" altLang="de-DE" sz="1000" kern="1200" dirty="0">
                          <a:solidFill>
                            <a:schemeClr val="dk1"/>
                          </a:solidFill>
                          <a:effectLst/>
                          <a:latin typeface="+mn-lt"/>
                          <a:ea typeface="+mn-ea"/>
                          <a:cs typeface="+mn-cs"/>
                        </a:rPr>
                        <a:t>슈테른 잡지의 표지</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defRPr/>
                      </a:pPr>
                      <a:r>
                        <a:rPr lang="de-DE" sz="1000" b="0" u="none" kern="1200" dirty="0">
                          <a:solidFill>
                            <a:schemeClr val="dk1"/>
                          </a:solidFill>
                          <a:effectLst/>
                          <a:latin typeface="+mn-lt"/>
                          <a:ea typeface="+mn-ea"/>
                          <a:cs typeface="+mn-cs"/>
                        </a:rPr>
                        <a:t>GHDI – Image</a:t>
                      </a:r>
                    </a:p>
                    <a:p>
                      <a:pPr marL="342900" marR="0" lvl="0" indent="-342900" algn="l" defTabSz="914400" rtl="0" eaLnBrk="1" fontAlgn="base" latinLnBrk="0" hangingPunct="1">
                        <a:lnSpc>
                          <a:spcPct val="100000"/>
                        </a:lnSpc>
                        <a:spcBef>
                          <a:spcPct val="0"/>
                        </a:spcBef>
                        <a:spcAft>
                          <a:spcPct val="0"/>
                        </a:spcAft>
                        <a:buClrTx/>
                        <a:buSzTx/>
                        <a:buFontTx/>
                        <a:buNone/>
                        <a:tabLst/>
                        <a:defRPr/>
                      </a:pPr>
                      <a:r>
                        <a:rPr lang="de-DE" sz="1000" b="0" u="none" kern="1200" dirty="0">
                          <a:solidFill>
                            <a:schemeClr val="dk1"/>
                          </a:solidFill>
                          <a:effectLst/>
                          <a:latin typeface="+mn-lt"/>
                          <a:ea typeface="+mn-ea"/>
                          <a:cs typeface="+mn-cs"/>
                        </a:rPr>
                        <a:t>(ghi-dc.org)</a:t>
                      </a:r>
                      <a:endParaRPr kumimoji="0" lang="en-GB" sz="1000" b="0" i="0" u="none" strike="noStrike" kern="1200" cap="none" normalizeH="0" baseline="0" dirty="0">
                        <a:ln>
                          <a:noFill/>
                        </a:ln>
                        <a:solidFill>
                          <a:srgbClr val="333333"/>
                        </a:solidFill>
                        <a:effectLst/>
                        <a:latin typeface="+mn-lt"/>
                        <a:ea typeface="+mn-ea"/>
                        <a:cs typeface="Times New Roman" pitchFamily="18" charset="0"/>
                      </a:endParaRPr>
                    </a:p>
                    <a:p>
                      <a:pPr marL="342900" marR="0" lvl="0" indent="-342900" algn="l" defTabSz="914400" rtl="0" eaLnBrk="1" fontAlgn="base" latinLnBrk="0" hangingPunct="1">
                        <a:lnSpc>
                          <a:spcPct val="100000"/>
                        </a:lnSpc>
                        <a:spcBef>
                          <a:spcPct val="0"/>
                        </a:spcBef>
                        <a:spcAft>
                          <a:spcPct val="0"/>
                        </a:spcAft>
                        <a:buClrTx/>
                        <a:buSzTx/>
                        <a:buFontTx/>
                        <a:buNone/>
                        <a:tabLst/>
                      </a:pPr>
                      <a:endParaRPr kumimoji="0" lang="en-GB"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 - -</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lang="ko-KR" altLang="de-DE" sz="1000" kern="1200" dirty="0">
                          <a:solidFill>
                            <a:schemeClr val="dk1"/>
                          </a:solidFill>
                          <a:effectLst/>
                          <a:latin typeface="+mn-lt"/>
                          <a:ea typeface="+mn-ea"/>
                          <a:cs typeface="+mn-cs"/>
                        </a:rPr>
                        <a:t>이 작업은</a:t>
                      </a:r>
                      <a:r>
                        <a:rPr lang="de-DE" sz="1000" kern="1200" dirty="0">
                          <a:solidFill>
                            <a:schemeClr val="dk1"/>
                          </a:solidFill>
                          <a:effectLst/>
                          <a:latin typeface="+mn-lt"/>
                          <a:ea typeface="+mn-ea"/>
                          <a:cs typeface="+mn-cs"/>
                        </a:rPr>
                        <a:t> "</a:t>
                      </a:r>
                      <a:r>
                        <a:rPr lang="ko-KR" altLang="de-DE" sz="1000" kern="1200" dirty="0">
                          <a:solidFill>
                            <a:schemeClr val="dk1"/>
                          </a:solidFill>
                          <a:effectLst/>
                          <a:latin typeface="+mn-lt"/>
                          <a:ea typeface="+mn-ea"/>
                          <a:cs typeface="+mn-cs"/>
                        </a:rPr>
                        <a:t>공정 사용</a:t>
                      </a:r>
                      <a:r>
                        <a:rPr lang="de-DE" sz="1000" kern="1200" dirty="0">
                          <a:solidFill>
                            <a:schemeClr val="dk1"/>
                          </a:solidFill>
                          <a:effectLst/>
                          <a:latin typeface="+mn-lt"/>
                          <a:ea typeface="+mn-ea"/>
                          <a:cs typeface="+mn-cs"/>
                        </a:rPr>
                        <a:t>" </a:t>
                      </a:r>
                      <a:r>
                        <a:rPr lang="ko-KR" altLang="de-DE" sz="1000" kern="1200" dirty="0">
                          <a:solidFill>
                            <a:schemeClr val="dk1"/>
                          </a:solidFill>
                          <a:effectLst/>
                          <a:latin typeface="+mn-lt"/>
                          <a:ea typeface="+mn-ea"/>
                          <a:cs typeface="+mn-cs"/>
                        </a:rPr>
                        <a:t>정책에 따라 라이센스가</a:t>
                      </a:r>
                      <a:endParaRPr lang="de-DE" altLang="ko-KR" sz="1000" kern="1200" dirty="0">
                        <a:solidFill>
                          <a:schemeClr val="dk1"/>
                        </a:solidFill>
                        <a:effectLst/>
                        <a:latin typeface="+mn-lt"/>
                        <a:ea typeface="+mn-ea"/>
                        <a:cs typeface="+mn-cs"/>
                      </a:endParaRPr>
                    </a:p>
                    <a:p>
                      <a:pPr marL="342900" marR="0" lvl="0" indent="-342900" algn="l" defTabSz="914400" rtl="0" eaLnBrk="1" fontAlgn="base" latinLnBrk="0" hangingPunct="1">
                        <a:lnSpc>
                          <a:spcPct val="100000"/>
                        </a:lnSpc>
                        <a:spcBef>
                          <a:spcPct val="0"/>
                        </a:spcBef>
                        <a:spcAft>
                          <a:spcPct val="0"/>
                        </a:spcAft>
                        <a:buClrTx/>
                        <a:buSzTx/>
                        <a:buFontTx/>
                        <a:buNone/>
                        <a:tabLst/>
                      </a:pPr>
                      <a:r>
                        <a:rPr lang="ko-KR" altLang="de-DE" sz="1000" kern="1200" dirty="0">
                          <a:solidFill>
                            <a:schemeClr val="dk1"/>
                          </a:solidFill>
                          <a:effectLst/>
                          <a:latin typeface="+mn-lt"/>
                          <a:ea typeface="+mn-ea"/>
                          <a:cs typeface="+mn-cs"/>
                        </a:rPr>
                        <a:t>부여됩니다</a:t>
                      </a:r>
                      <a:r>
                        <a:rPr lang="de-DE" sz="1000" kern="1200" dirty="0">
                          <a:solidFill>
                            <a:schemeClr val="dk1"/>
                          </a:solidFill>
                          <a:effectLst/>
                          <a:latin typeface="+mn-lt"/>
                          <a:ea typeface="+mn-ea"/>
                          <a:cs typeface="+mn-cs"/>
                        </a:rPr>
                        <a:t>. </a:t>
                      </a:r>
                      <a:r>
                        <a:rPr lang="ko-KR" altLang="de-DE" sz="1000" kern="1200" dirty="0">
                          <a:solidFill>
                            <a:schemeClr val="dk1"/>
                          </a:solidFill>
                          <a:effectLst/>
                          <a:latin typeface="+mn-lt"/>
                          <a:ea typeface="+mn-ea"/>
                          <a:cs typeface="+mn-cs"/>
                        </a:rPr>
                        <a:t>저작권 침해가 의심될 경우 당사에</a:t>
                      </a:r>
                      <a:endParaRPr lang="de-DE" altLang="ko-KR" sz="1000" kern="1200" dirty="0">
                        <a:solidFill>
                          <a:schemeClr val="dk1"/>
                        </a:solidFill>
                        <a:effectLst/>
                        <a:latin typeface="+mn-lt"/>
                        <a:ea typeface="+mn-ea"/>
                        <a:cs typeface="+mn-cs"/>
                      </a:endParaRPr>
                    </a:p>
                    <a:p>
                      <a:pPr marL="342900" marR="0" lvl="0" indent="-342900" algn="l" defTabSz="914400" rtl="0" eaLnBrk="1" fontAlgn="base" latinLnBrk="0" hangingPunct="1">
                        <a:lnSpc>
                          <a:spcPct val="100000"/>
                        </a:lnSpc>
                        <a:spcBef>
                          <a:spcPct val="0"/>
                        </a:spcBef>
                        <a:spcAft>
                          <a:spcPct val="0"/>
                        </a:spcAft>
                        <a:buClrTx/>
                        <a:buSzTx/>
                        <a:buFontTx/>
                        <a:buNone/>
                        <a:tabLst/>
                      </a:pPr>
                      <a:r>
                        <a:rPr lang="ko-KR" altLang="de-DE" sz="1000" kern="1200" dirty="0">
                          <a:solidFill>
                            <a:schemeClr val="dk1"/>
                          </a:solidFill>
                          <a:effectLst/>
                          <a:latin typeface="+mn-lt"/>
                          <a:ea typeface="+mn-ea"/>
                          <a:cs typeface="+mn-cs"/>
                        </a:rPr>
                        <a:t>문의하십시오</a:t>
                      </a:r>
                      <a:r>
                        <a:rPr lang="de-DE" sz="1000" kern="1200" dirty="0">
                          <a:solidFill>
                            <a:schemeClr val="dk1"/>
                          </a:solidFill>
                          <a:effectLst/>
                          <a:latin typeface="+mn-lt"/>
                          <a:ea typeface="+mn-ea"/>
                          <a:cs typeface="+mn-cs"/>
                        </a:rPr>
                        <a:t>.</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ko-KR" altLang="de-DE" sz="1000" kern="1200" dirty="0">
                          <a:solidFill>
                            <a:schemeClr val="dk1"/>
                          </a:solidFill>
                          <a:effectLst/>
                          <a:latin typeface="+mn-lt"/>
                          <a:ea typeface="+mn-ea"/>
                          <a:cs typeface="+mn-cs"/>
                        </a:rPr>
                        <a:t>슈테른 잡지의 앞표지</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miss_blackbutterlfy </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“One thousand Americans stop smoking every day - by dying. They say Nicotine patches are great. Stick one over each eye and you can't find your cigarettes.”</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Marlboro cigarette boxes/Marlboro Zigarettenschachteln</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gridSpan="5">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000" b="0" i="0" u="none" strike="noStrike" cap="none" normalizeH="0" baseline="0" dirty="0">
                          <a:ln>
                            <a:noFill/>
                          </a:ln>
                          <a:solidFill>
                            <a:srgbClr val="333333"/>
                          </a:solidFill>
                          <a:effectLst/>
                          <a:latin typeface="+mn-lt"/>
                          <a:ea typeface="+mn-ea"/>
                          <a:cs typeface="+mn-cs"/>
                        </a:rPr>
                        <a:t>All reproduced paintings are in the public domain because their copyright has expired (all artists died more than 70years ago).</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000" b="0" i="0" u="none" strike="noStrike" cap="none" normalizeH="0" baseline="0" dirty="0">
                          <a:ln>
                            <a:noFill/>
                          </a:ln>
                          <a:solidFill>
                            <a:srgbClr val="333333"/>
                          </a:solidFill>
                          <a:effectLst/>
                          <a:latin typeface="+mn-lt"/>
                          <a:ea typeface="+mn-ea"/>
                          <a:cs typeface="+mn-cs"/>
                        </a:rPr>
                        <a:t>Alle abgebildeten Kunstwerke sind gemeinfrei („</a:t>
                      </a:r>
                      <a:r>
                        <a:rPr kumimoji="0" lang="de-DE" sz="1000" b="0" i="0" u="none" strike="noStrike" cap="none" normalizeH="0" baseline="0" dirty="0" err="1">
                          <a:ln>
                            <a:noFill/>
                          </a:ln>
                          <a:solidFill>
                            <a:srgbClr val="333333"/>
                          </a:solidFill>
                          <a:effectLst/>
                          <a:latin typeface="+mn-lt"/>
                          <a:ea typeface="+mn-ea"/>
                          <a:cs typeface="+mn-cs"/>
                        </a:rPr>
                        <a:t>public</a:t>
                      </a:r>
                      <a:r>
                        <a:rPr kumimoji="0" lang="de-DE" sz="1000" b="0" i="0" u="none" strike="noStrike" cap="none" normalizeH="0" baseline="0" dirty="0">
                          <a:ln>
                            <a:noFill/>
                          </a:ln>
                          <a:solidFill>
                            <a:srgbClr val="333333"/>
                          </a:solidFill>
                          <a:effectLst/>
                          <a:latin typeface="+mn-lt"/>
                          <a:ea typeface="+mn-ea"/>
                          <a:cs typeface="+mn-cs"/>
                        </a:rPr>
                        <a:t> </a:t>
                      </a:r>
                      <a:r>
                        <a:rPr kumimoji="0" lang="de-DE" sz="1000" b="0" i="0" u="none" strike="noStrike" cap="none" normalizeH="0" baseline="0" dirty="0" err="1">
                          <a:ln>
                            <a:noFill/>
                          </a:ln>
                          <a:solidFill>
                            <a:srgbClr val="333333"/>
                          </a:solidFill>
                          <a:effectLst/>
                          <a:latin typeface="+mn-lt"/>
                          <a:ea typeface="+mn-ea"/>
                          <a:cs typeface="+mn-cs"/>
                        </a:rPr>
                        <a:t>domain</a:t>
                      </a:r>
                      <a:r>
                        <a:rPr kumimoji="0" lang="de-DE" sz="1000" b="0" i="0" u="none" strike="noStrike" cap="none" normalizeH="0" baseline="0" dirty="0">
                          <a:ln>
                            <a:noFill/>
                          </a:ln>
                          <a:solidFill>
                            <a:srgbClr val="333333"/>
                          </a:solidFill>
                          <a:effectLst/>
                          <a:latin typeface="+mn-lt"/>
                          <a:ea typeface="+mn-ea"/>
                          <a:cs typeface="+mn-cs"/>
                        </a:rPr>
                        <a:t>“), da die Schutzfrist des Urheberrechts unseres Wissens abgelaufen ist („</a:t>
                      </a:r>
                      <a:r>
                        <a:rPr kumimoji="0" lang="de-DE" sz="1000" b="0" i="0" u="none" strike="noStrike" cap="none" normalizeH="0" baseline="0" dirty="0" err="1">
                          <a:ln>
                            <a:noFill/>
                          </a:ln>
                          <a:solidFill>
                            <a:srgbClr val="333333"/>
                          </a:solidFill>
                          <a:effectLst/>
                          <a:latin typeface="+mn-lt"/>
                          <a:ea typeface="+mn-ea"/>
                          <a:cs typeface="+mn-cs"/>
                        </a:rPr>
                        <a:t>public</a:t>
                      </a:r>
                      <a:r>
                        <a:rPr kumimoji="0" lang="de-DE" sz="1000" b="0" i="0" u="none" strike="noStrike" cap="none" normalizeH="0" baseline="0" dirty="0">
                          <a:ln>
                            <a:noFill/>
                          </a:ln>
                          <a:solidFill>
                            <a:srgbClr val="333333"/>
                          </a:solidFill>
                          <a:effectLst/>
                          <a:latin typeface="+mn-lt"/>
                          <a:ea typeface="+mn-ea"/>
                          <a:cs typeface="+mn-cs"/>
                        </a:rPr>
                        <a:t> </a:t>
                      </a:r>
                      <a:r>
                        <a:rPr kumimoji="0" lang="de-DE" sz="1000" b="0" i="0" u="none" strike="noStrike" cap="none" normalizeH="0" baseline="0" dirty="0" err="1">
                          <a:ln>
                            <a:noFill/>
                          </a:ln>
                          <a:solidFill>
                            <a:srgbClr val="333333"/>
                          </a:solidFill>
                          <a:effectLst/>
                          <a:latin typeface="+mn-lt"/>
                          <a:ea typeface="+mn-ea"/>
                          <a:cs typeface="+mn-cs"/>
                        </a:rPr>
                        <a:t>domain</a:t>
                      </a:r>
                      <a:r>
                        <a:rPr kumimoji="0" lang="de-DE" sz="1000" b="0" i="0" u="none" strike="noStrike" cap="none" normalizeH="0" baseline="0" dirty="0">
                          <a:ln>
                            <a:noFill/>
                          </a:ln>
                          <a:solidFill>
                            <a:srgbClr val="333333"/>
                          </a:solidFill>
                          <a:effectLst/>
                          <a:latin typeface="+mn-lt"/>
                          <a:ea typeface="+mn-ea"/>
                          <a:cs typeface="+mn-cs"/>
                        </a:rPr>
                        <a:t>”; alle Künstler verstarben vor mindestens 70 Jahren). Alle Reproduktionen gelten ebenfalls als gemeinfrei.</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dirty="0"/>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b="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b="0" dirty="0">
                <a:solidFill>
                  <a:srgbClr val="333333"/>
                </a:solidFill>
                <a:latin typeface="Calibri Light"/>
              </a:rPr>
              <a:t>A full list can be obtained via </a:t>
            </a:r>
            <a:r>
              <a:rPr lang="de-DE" altLang="de-DE" sz="1200" b="0" u="sng" dirty="0">
                <a:solidFill>
                  <a:srgbClr val="333333"/>
                </a:solidFill>
                <a:latin typeface="Calibri Light"/>
              </a:rPr>
              <a:t>www.uke.de/mct</a:t>
            </a:r>
            <a:r>
              <a:rPr lang="de-DE" altLang="de-DE" sz="1200" b="0" dirty="0">
                <a:solidFill>
                  <a:srgbClr val="333333"/>
                </a:solidFill>
                <a:latin typeface="Calibri Light"/>
              </a:rPr>
              <a:t>. </a:t>
            </a:r>
            <a:r>
              <a:rPr lang="en-GB" altLang="de-DE" sz="1200" b="0" dirty="0">
                <a:solidFill>
                  <a:srgbClr val="333333"/>
                </a:solidFill>
                <a:latin typeface="Calibri Light"/>
              </a:rPr>
              <a:t>If we have involuntarily breached copyright, please</a:t>
            </a:r>
            <a:r>
              <a:rPr lang="de-DE" altLang="de-DE" sz="1200" b="0" dirty="0">
                <a:solidFill>
                  <a:srgbClr val="333333"/>
                </a:solidFill>
                <a:latin typeface="Calibri Light"/>
              </a:rPr>
              <a:t> accept our apologies. In this case, we kindly ask creators for their</a:t>
            </a:r>
            <a:r>
              <a:rPr lang="en-GB" altLang="de-DE" sz="1200" b="0" dirty="0">
                <a:solidFill>
                  <a:srgbClr val="333333"/>
                </a:solidFill>
                <a:latin typeface="Calibri Light"/>
              </a:rPr>
              <a:t> permission to use their work under </a:t>
            </a:r>
            <a:r>
              <a:rPr lang="en-GB" altLang="de-DE" sz="1200" b="0">
                <a:solidFill>
                  <a:srgbClr val="333333"/>
                </a:solidFill>
                <a:latin typeface="Calibri Light"/>
              </a:rPr>
              <a:t>the “fair use” </a:t>
            </a:r>
            <a:r>
              <a:rPr lang="en-GB" altLang="de-DE" sz="1200" b="0" dirty="0">
                <a:solidFill>
                  <a:srgbClr val="333333"/>
                </a:solidFill>
                <a:latin typeface="Calibri Light"/>
              </a:rPr>
              <a:t>policy.</a:t>
            </a:r>
            <a:br>
              <a:rPr lang="de-DE" altLang="de-DE" sz="1200" b="0" dirty="0">
                <a:solidFill>
                  <a:srgbClr val="333333"/>
                </a:solidFill>
                <a:latin typeface="Calibri Light"/>
              </a:rPr>
            </a:br>
            <a:r>
              <a:rPr lang="de-DE" altLang="de-DE" sz="1200" b="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b="0" u="sng" dirty="0">
                <a:solidFill>
                  <a:srgbClr val="333333"/>
                </a:solidFill>
                <a:latin typeface="Calibri Light"/>
              </a:rPr>
              <a:t>www.uke.de/mkt</a:t>
            </a:r>
            <a:r>
              <a:rPr lang="de-DE" altLang="de-DE" sz="1200" b="0" dirty="0">
                <a:solidFill>
                  <a:srgbClr val="333333"/>
                </a:solidFill>
                <a:latin typeface="Calibri Light"/>
              </a:rPr>
              <a:t>. Sollten wir unbeabsichtigt gegen das Urheberrecht verstoßen haben, so bitten wir dies vielmals zu entschuldigen und bitten nachträglich um die Verwendungserlaubnis. </a:t>
            </a:r>
          </a:p>
        </p:txBody>
      </p:sp>
      <p:sp>
        <p:nvSpPr>
          <p:cNvPr id="5" name="Footer Placeholder 4"/>
          <p:cNvSpPr>
            <a:spLocks noGrp="1"/>
          </p:cNvSpPr>
          <p:nvPr>
            <p:ph type="ftr" sz="quarter" idx="11"/>
          </p:nvPr>
        </p:nvSpPr>
        <p:spPr/>
        <p:txBody>
          <a:bodyPr/>
          <a:lstStyle/>
          <a:p>
            <a:pPr>
              <a:defRPr/>
            </a:pPr>
            <a:r>
              <a:rPr lang="ko-KR" altLang="en-US"/>
              <a:t>훈련 모듈 </a:t>
            </a:r>
            <a:r>
              <a:rPr lang="en-US" altLang="ko-KR"/>
              <a:t>7 – </a:t>
            </a:r>
            <a:r>
              <a:rPr lang="ko-KR" altLang="en-US"/>
              <a:t>속단하기 </a:t>
            </a:r>
            <a:r>
              <a:rPr lang="en-US" altLang="ko-KR"/>
              <a:t>II</a:t>
            </a:r>
            <a:endParaRPr lang="de-DE" altLang="ko-KR"/>
          </a:p>
        </p:txBody>
      </p:sp>
      <p:sp>
        <p:nvSpPr>
          <p:cNvPr id="8" name="Slide Number Placeholder 7"/>
          <p:cNvSpPr>
            <a:spLocks noGrp="1"/>
          </p:cNvSpPr>
          <p:nvPr>
            <p:ph type="sldNum" sz="quarter" idx="12"/>
          </p:nvPr>
        </p:nvSpPr>
        <p:spPr/>
        <p:txBody>
          <a:bodyPr/>
          <a:lstStyle/>
          <a:p>
            <a:fld id="{088BD07E-3782-48CB-9DA7-1AB49A0A6000}" type="slidenum">
              <a:rPr lang="ko-KR" altLang="de-DE" smtClean="0"/>
              <a:pPr/>
              <a:t>73</a:t>
            </a:fld>
            <a:endParaRPr lang="de-DE" altLang="ko-K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ko-KR" altLang="en-US" sz="3600">
                <a:solidFill>
                  <a:srgbClr val="004992"/>
                </a:solidFill>
                <a:latin typeface="+mn-lt"/>
                <a:ea typeface="+mn-ea"/>
                <a:cs typeface="+mn-cs"/>
              </a:rPr>
              <a:t>속단하기 “실행”</a:t>
            </a:r>
            <a:br>
              <a:rPr lang="ko-KR" altLang="en-US" sz="3600">
                <a:solidFill>
                  <a:srgbClr val="004992"/>
                </a:solidFill>
                <a:latin typeface="+mn-lt"/>
                <a:ea typeface="+mn-ea"/>
                <a:cs typeface="+mn-cs"/>
              </a:rPr>
            </a:br>
            <a:r>
              <a:rPr lang="en-US" altLang="ko-KR">
                <a:solidFill>
                  <a:srgbClr val="004992"/>
                </a:solidFill>
                <a:latin typeface="+mn-lt"/>
                <a:ea typeface="+mn-ea"/>
                <a:cs typeface="+mn-cs"/>
              </a:rPr>
              <a:t>-</a:t>
            </a:r>
            <a:r>
              <a:rPr lang="ko-KR" altLang="en-US">
                <a:solidFill>
                  <a:srgbClr val="004992"/>
                </a:solidFill>
                <a:latin typeface="+mn-lt"/>
                <a:ea typeface="+mn-ea"/>
                <a:cs typeface="+mn-cs"/>
              </a:rPr>
              <a:t>근거없는 소문</a:t>
            </a:r>
            <a:r>
              <a:rPr lang="en-US" altLang="ko-KR">
                <a:solidFill>
                  <a:srgbClr val="004992"/>
                </a:solidFill>
                <a:latin typeface="+mn-lt"/>
                <a:ea typeface="+mn-ea"/>
                <a:cs typeface="+mn-cs"/>
              </a:rPr>
              <a:t>-</a:t>
            </a:r>
            <a:endParaRPr lang="en-US">
              <a:solidFill>
                <a:srgbClr val="004992"/>
              </a:solidFill>
              <a:latin typeface="+mn-lt"/>
              <a:ea typeface="+mn-ea"/>
              <a:cs typeface="+mn-cs"/>
            </a:endParaRPr>
          </a:p>
        </p:txBody>
      </p:sp>
      <p:graphicFrame>
        <p:nvGraphicFramePr>
          <p:cNvPr id="8" name="Group 45"/>
          <p:cNvGraphicFramePr>
            <a:graphicFrameLocks noGrp="1"/>
          </p:cNvGraphicFramePr>
          <p:nvPr>
            <p:extLst>
              <p:ext uri="{D42A27DB-BD31-4B8C-83A1-F6EECF244321}">
                <p14:modId xmlns:p14="http://schemas.microsoft.com/office/powerpoint/2010/main" val="1930383650"/>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2000" b="0" i="0" u="none" strike="noStrike" cap="none" normalizeH="0" baseline="0">
                          <a:ln>
                            <a:noFill/>
                          </a:ln>
                          <a:solidFill>
                            <a:srgbClr val="000000"/>
                          </a:solidFill>
                          <a:effectLst/>
                          <a:latin typeface="+mn-lt"/>
                          <a:ea typeface="+mn-ea"/>
                          <a:cs typeface="+mn-cs"/>
                        </a:rPr>
                        <a:t>소문</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2000" b="0" i="0" u="none" strike="noStrike" cap="none" normalizeH="0" baseline="0">
                          <a:ln>
                            <a:noFill/>
                          </a:ln>
                          <a:solidFill>
                            <a:srgbClr val="000000"/>
                          </a:solidFill>
                          <a:effectLst/>
                          <a:latin typeface="+mn-lt"/>
                          <a:ea typeface="+mn-ea"/>
                          <a:cs typeface="+mn-cs"/>
                        </a:rPr>
                        <a:t>음모 이론</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2000" b="0" i="0" u="none" strike="noStrike" cap="none" normalizeH="0" baseline="0">
                          <a:ln>
                            <a:noFill/>
                          </a:ln>
                          <a:solidFill>
                            <a:srgbClr val="000000"/>
                          </a:solidFill>
                          <a:effectLst/>
                          <a:latin typeface="+mn-lt"/>
                          <a:ea typeface="+mn-ea"/>
                          <a:cs typeface="+mn-cs"/>
                        </a:rPr>
                        <a:t>“증거”</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1800" b="0" i="0" u="none" strike="noStrike" cap="none" normalizeH="0" baseline="0">
                          <a:ln>
                            <a:noFill/>
                          </a:ln>
                          <a:solidFill>
                            <a:srgbClr val="333333"/>
                          </a:solidFill>
                          <a:effectLst/>
                          <a:latin typeface="+mn-lt"/>
                          <a:ea typeface="+mn-ea"/>
                          <a:cs typeface="+mn-cs"/>
                        </a:rPr>
                        <a:t>전해진 바에 의하면</a:t>
                      </a:r>
                      <a:r>
                        <a:rPr kumimoji="0" lang="en-US" altLang="ko-KR" sz="1800" b="0" i="0" u="none" strike="noStrike" cap="none" normalizeH="0" baseline="0">
                          <a:ln>
                            <a:noFill/>
                          </a:ln>
                          <a:solidFill>
                            <a:srgbClr val="333333"/>
                          </a:solidFill>
                          <a:effectLst/>
                          <a:latin typeface="+mn-lt"/>
                          <a:ea typeface="+mn-ea"/>
                          <a:cs typeface="+mn-cs"/>
                        </a:rPr>
                        <a:t>, 1969</a:t>
                      </a:r>
                      <a:r>
                        <a:rPr kumimoji="0" lang="ko-KR" altLang="en-US" sz="1800" b="0" i="0" u="none" strike="noStrike" cap="none" normalizeH="0" baseline="0">
                          <a:ln>
                            <a:noFill/>
                          </a:ln>
                          <a:solidFill>
                            <a:srgbClr val="333333"/>
                          </a:solidFill>
                          <a:effectLst/>
                          <a:latin typeface="+mn-lt"/>
                          <a:ea typeface="+mn-ea"/>
                          <a:cs typeface="+mn-cs"/>
                        </a:rPr>
                        <a:t>년 달착륙 사건은 일어나지 않았었고</a:t>
                      </a:r>
                      <a:r>
                        <a:rPr kumimoji="0" lang="en-US" altLang="ko-KR" sz="1800" b="0" i="0" u="none" strike="noStrike" cap="none" normalizeH="0" baseline="0">
                          <a:ln>
                            <a:noFill/>
                          </a:ln>
                          <a:solidFill>
                            <a:srgbClr val="333333"/>
                          </a:solidFill>
                          <a:effectLst/>
                          <a:latin typeface="+mn-lt"/>
                          <a:ea typeface="+mn-ea"/>
                          <a:cs typeface="+mn-cs"/>
                        </a:rPr>
                        <a:t>, </a:t>
                      </a:r>
                      <a:r>
                        <a:rPr kumimoji="0" lang="ko-KR" altLang="en-US" sz="1800" b="0" i="0" u="none" strike="noStrike" cap="none" normalizeH="0" baseline="0">
                          <a:ln>
                            <a:noFill/>
                          </a:ln>
                          <a:solidFill>
                            <a:srgbClr val="333333"/>
                          </a:solidFill>
                          <a:effectLst/>
                          <a:latin typeface="+mn-lt"/>
                          <a:ea typeface="+mn-ea"/>
                          <a:cs typeface="+mn-cs"/>
                        </a:rPr>
                        <a:t>그저 조작에 불과했다</a:t>
                      </a:r>
                      <a:r>
                        <a:rPr kumimoji="0" lang="en-US" altLang="ko-KR" sz="1800" b="0" i="0" u="none" strike="noStrike" cap="none" normalizeH="0" baseline="0">
                          <a:ln>
                            <a:noFill/>
                          </a:ln>
                          <a:solidFill>
                            <a:srgbClr val="333333"/>
                          </a:solidFill>
                          <a:effectLst/>
                          <a:latin typeface="+mn-lt"/>
                          <a:ea typeface="+mn-ea"/>
                          <a:cs typeface="+mn-cs"/>
                        </a:rPr>
                        <a:t>. </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ko-KR" altLang="en-US" sz="2000" dirty="0">
                          <a:solidFill>
                            <a:srgbClr val="333333"/>
                          </a:solidFill>
                          <a:latin typeface="+mn-lt"/>
                          <a:ea typeface="+mn-ea"/>
                          <a:cs typeface="+mn-cs"/>
                        </a:rPr>
                        <a:t>미국의 근거 없는 이유</a:t>
                      </a:r>
                      <a:r>
                        <a:rPr lang="en-US" altLang="ko-KR" sz="2000" dirty="0">
                          <a:solidFill>
                            <a:srgbClr val="333333"/>
                          </a:solidFill>
                          <a:latin typeface="+mn-lt"/>
                          <a:ea typeface="+mn-ea"/>
                          <a:cs typeface="+mn-cs"/>
                        </a:rPr>
                        <a:t>:</a:t>
                      </a:r>
                    </a:p>
                    <a:p>
                      <a:pPr marL="457200" indent="-457200">
                        <a:lnSpc>
                          <a:spcPct val="100000"/>
                        </a:lnSpc>
                        <a:spcBef>
                          <a:spcPts val="1200"/>
                        </a:spcBef>
                        <a:buFont typeface="+mj-lt"/>
                        <a:buAutoNum type="arabicPeriod"/>
                      </a:pPr>
                      <a:r>
                        <a:rPr lang="ko-KR" altLang="en-US" sz="2000" dirty="0">
                          <a:solidFill>
                            <a:srgbClr val="333333"/>
                          </a:solidFill>
                          <a:latin typeface="+mn-lt"/>
                          <a:ea typeface="+mn-ea"/>
                          <a:cs typeface="+mn-cs"/>
                        </a:rPr>
                        <a:t>구 소련과의 우주여행에 대한 경쟁에서 더 먼저 우주선을 성공적으로 </a:t>
                      </a:r>
                      <a:r>
                        <a:rPr lang="ko-KR" altLang="en-US" sz="2000">
                          <a:solidFill>
                            <a:srgbClr val="333333"/>
                          </a:solidFill>
                          <a:latin typeface="+mn-lt"/>
                          <a:ea typeface="+mn-ea"/>
                          <a:cs typeface="+mn-cs"/>
                        </a:rPr>
                        <a:t>착륙시켰다는 “기술적인 승리” </a:t>
                      </a:r>
                      <a:endParaRPr lang="ko-KR" altLang="en-US" sz="2000" dirty="0">
                        <a:solidFill>
                          <a:srgbClr val="333333"/>
                        </a:solidFill>
                        <a:latin typeface="+mn-lt"/>
                        <a:ea typeface="+mn-ea"/>
                        <a:cs typeface="+mn-cs"/>
                      </a:endParaRPr>
                    </a:p>
                    <a:p>
                      <a:pPr marL="457200" indent="-457200">
                        <a:lnSpc>
                          <a:spcPct val="100000"/>
                        </a:lnSpc>
                        <a:spcBef>
                          <a:spcPts val="1200"/>
                        </a:spcBef>
                        <a:buFont typeface="+mj-lt"/>
                        <a:buAutoNum type="arabicPeriod"/>
                      </a:pPr>
                      <a:r>
                        <a:rPr lang="ko-KR" altLang="en-US" sz="2000" dirty="0">
                          <a:solidFill>
                            <a:srgbClr val="333333"/>
                          </a:solidFill>
                          <a:latin typeface="+mn-lt"/>
                          <a:ea typeface="+mn-ea"/>
                          <a:cs typeface="+mn-cs"/>
                        </a:rPr>
                        <a:t>베트남 전쟁으로부터 주의를 분산시킴</a:t>
                      </a:r>
                    </a:p>
                    <a:p>
                      <a:pPr marL="457200" indent="-457200">
                        <a:lnSpc>
                          <a:spcPct val="100000"/>
                        </a:lnSpc>
                        <a:spcBef>
                          <a:spcPts val="1200"/>
                        </a:spcBef>
                        <a:buFont typeface="+mj-lt"/>
                        <a:buAutoNum type="arabicPeriod"/>
                      </a:pPr>
                      <a:r>
                        <a:rPr lang="ko-KR" altLang="en-US" sz="2000" dirty="0">
                          <a:solidFill>
                            <a:srgbClr val="333333"/>
                          </a:solidFill>
                          <a:latin typeface="+mn-lt"/>
                          <a:ea typeface="+mn-ea"/>
                          <a:cs typeface="+mn-cs"/>
                        </a:rPr>
                        <a:t>정부의 예산 감축에 대한 두려움으로 인해 </a:t>
                      </a:r>
                      <a:r>
                        <a:rPr lang="en-US" altLang="ko-KR" sz="2000" dirty="0">
                          <a:solidFill>
                            <a:srgbClr val="333333"/>
                          </a:solidFill>
                          <a:latin typeface="+mn-lt"/>
                          <a:ea typeface="+mn-ea"/>
                          <a:cs typeface="+mn-cs"/>
                        </a:rPr>
                        <a:t>NASA</a:t>
                      </a:r>
                      <a:r>
                        <a:rPr lang="ko-KR" altLang="en-US" sz="2000" dirty="0">
                          <a:solidFill>
                            <a:srgbClr val="333333"/>
                          </a:solidFill>
                          <a:latin typeface="+mn-lt"/>
                          <a:ea typeface="+mn-ea"/>
                          <a:cs typeface="+mn-cs"/>
                        </a:rPr>
                        <a:t>가 달착륙에 성공했다고 조작함</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ko-KR" altLang="en-US"/>
              <a:t>훈련 모듈 </a:t>
            </a:r>
            <a:r>
              <a:rPr lang="en-US" altLang="ko-KR"/>
              <a:t>7 – </a:t>
            </a:r>
            <a:r>
              <a:rPr lang="ko-KR" altLang="en-US"/>
              <a:t>속단하기 </a:t>
            </a:r>
            <a:r>
              <a:rPr lang="en-US" altLang="ko-KR"/>
              <a:t>II</a:t>
            </a:r>
            <a:endParaRPr lang="de-DE" altLang="ko-KR"/>
          </a:p>
        </p:txBody>
      </p:sp>
      <p:sp>
        <p:nvSpPr>
          <p:cNvPr id="6" name="Slide Number Placeholder 5"/>
          <p:cNvSpPr>
            <a:spLocks noGrp="1"/>
          </p:cNvSpPr>
          <p:nvPr>
            <p:ph type="sldNum" sz="quarter" idx="12"/>
          </p:nvPr>
        </p:nvSpPr>
        <p:spPr/>
        <p:txBody>
          <a:bodyPr/>
          <a:lstStyle/>
          <a:p>
            <a:fld id="{1D107B26-C58B-4F39-A909-08EC8D8124B5}" type="slidenum">
              <a:rPr lang="ko-KR" altLang="de-DE" smtClean="0"/>
              <a:pPr/>
              <a:t>74</a:t>
            </a:fld>
            <a:endParaRPr lang="de-DE" altLang="ko-KR"/>
          </a:p>
        </p:txBody>
      </p:sp>
    </p:spTree>
    <p:extLst>
      <p:ext uri="{BB962C8B-B14F-4D97-AF65-F5344CB8AC3E}">
        <p14:creationId xmlns:p14="http://schemas.microsoft.com/office/powerpoint/2010/main" val="372411835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ko-KR" altLang="en-US" sz="3600">
                <a:solidFill>
                  <a:srgbClr val="004992"/>
                </a:solidFill>
                <a:latin typeface="+mn-lt"/>
                <a:ea typeface="+mn-ea"/>
                <a:cs typeface="+mn-cs"/>
              </a:rPr>
              <a:t>속단하기 “실행”</a:t>
            </a:r>
            <a:br>
              <a:rPr lang="ko-KR" altLang="en-US" sz="3600">
                <a:solidFill>
                  <a:srgbClr val="004992"/>
                </a:solidFill>
                <a:latin typeface="+mn-lt"/>
                <a:ea typeface="+mn-ea"/>
                <a:cs typeface="+mn-cs"/>
              </a:rPr>
            </a:br>
            <a:r>
              <a:rPr lang="en-US" altLang="ko-KR">
                <a:solidFill>
                  <a:srgbClr val="004992"/>
                </a:solidFill>
                <a:latin typeface="+mn-lt"/>
                <a:ea typeface="+mn-ea"/>
                <a:cs typeface="+mn-cs"/>
              </a:rPr>
              <a:t>-</a:t>
            </a:r>
            <a:r>
              <a:rPr lang="ko-KR" altLang="en-US">
                <a:solidFill>
                  <a:srgbClr val="004992"/>
                </a:solidFill>
                <a:latin typeface="+mn-lt"/>
                <a:ea typeface="+mn-ea"/>
                <a:cs typeface="+mn-cs"/>
              </a:rPr>
              <a:t>근거없는 소문</a:t>
            </a:r>
            <a:r>
              <a:rPr lang="en-US" altLang="ko-KR">
                <a:solidFill>
                  <a:srgbClr val="004992"/>
                </a:solidFill>
                <a:latin typeface="+mn-lt"/>
                <a:ea typeface="+mn-ea"/>
                <a:cs typeface="+mn-cs"/>
              </a:rPr>
              <a:t>-</a:t>
            </a:r>
            <a:endParaRPr lang="en-US">
              <a:solidFill>
                <a:srgbClr val="004992"/>
              </a:solidFill>
              <a:latin typeface="+mn-lt"/>
              <a:ea typeface="+mn-ea"/>
              <a:cs typeface="+mn-cs"/>
            </a:endParaRPr>
          </a:p>
        </p:txBody>
      </p:sp>
      <p:graphicFrame>
        <p:nvGraphicFramePr>
          <p:cNvPr id="8" name="Group 42"/>
          <p:cNvGraphicFramePr>
            <a:graphicFrameLocks noGrp="1"/>
          </p:cNvGraphicFramePr>
          <p:nvPr>
            <p:extLst>
              <p:ext uri="{D42A27DB-BD31-4B8C-83A1-F6EECF244321}">
                <p14:modId xmlns:p14="http://schemas.microsoft.com/office/powerpoint/2010/main" val="833081421"/>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2000" b="0" i="0" u="none" strike="noStrike" cap="none" normalizeH="0" baseline="0">
                          <a:ln>
                            <a:noFill/>
                          </a:ln>
                          <a:solidFill>
                            <a:srgbClr val="000000"/>
                          </a:solidFill>
                          <a:effectLst/>
                          <a:latin typeface="+mn-lt"/>
                          <a:ea typeface="+mn-ea"/>
                          <a:cs typeface="+mn-cs"/>
                        </a:rPr>
                        <a:t>소문</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2000" b="0" i="0" u="none" strike="noStrike" cap="none" normalizeH="0" baseline="0">
                          <a:ln>
                            <a:noFill/>
                          </a:ln>
                          <a:solidFill>
                            <a:srgbClr val="000000"/>
                          </a:solidFill>
                          <a:effectLst/>
                          <a:latin typeface="+mn-lt"/>
                          <a:ea typeface="+mn-ea"/>
                          <a:cs typeface="+mn-cs"/>
                        </a:rPr>
                        <a:t>찬성과 반대</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2000" b="0" i="0" u="none" strike="noStrike" cap="none" normalizeH="0" baseline="0">
                          <a:ln>
                            <a:noFill/>
                          </a:ln>
                          <a:solidFill>
                            <a:srgbClr val="000000"/>
                          </a:solidFill>
                          <a:effectLst/>
                          <a:latin typeface="+mn-lt"/>
                          <a:ea typeface="+mn-ea"/>
                          <a:cs typeface="+mn-cs"/>
                        </a:rPr>
                        <a:t>“증거”</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1800" b="0" i="0" u="none" strike="noStrike" cap="none" normalizeH="0" baseline="0">
                          <a:ln>
                            <a:noFill/>
                          </a:ln>
                          <a:solidFill>
                            <a:srgbClr val="333333"/>
                          </a:solidFill>
                          <a:effectLst/>
                          <a:latin typeface="+mn-lt"/>
                          <a:ea typeface="+mn-ea"/>
                          <a:cs typeface="+mn-cs"/>
                        </a:rPr>
                        <a:t>전해진 바에 의하면</a:t>
                      </a:r>
                      <a:r>
                        <a:rPr kumimoji="0" lang="en-US" altLang="ko-KR" sz="1800" b="0" i="0" u="none" strike="noStrike" cap="none" normalizeH="0" baseline="0">
                          <a:ln>
                            <a:noFill/>
                          </a:ln>
                          <a:solidFill>
                            <a:srgbClr val="333333"/>
                          </a:solidFill>
                          <a:effectLst/>
                          <a:latin typeface="+mn-lt"/>
                          <a:ea typeface="+mn-ea"/>
                          <a:cs typeface="+mn-cs"/>
                        </a:rPr>
                        <a:t>, 1969</a:t>
                      </a:r>
                      <a:r>
                        <a:rPr kumimoji="0" lang="ko-KR" altLang="en-US" sz="1800" b="0" i="0" u="none" strike="noStrike" cap="none" normalizeH="0" baseline="0">
                          <a:ln>
                            <a:noFill/>
                          </a:ln>
                          <a:solidFill>
                            <a:srgbClr val="333333"/>
                          </a:solidFill>
                          <a:effectLst/>
                          <a:latin typeface="+mn-lt"/>
                          <a:ea typeface="+mn-ea"/>
                          <a:cs typeface="+mn-cs"/>
                        </a:rPr>
                        <a:t>년 달착륙 사건은 일어나지 않았었고</a:t>
                      </a:r>
                      <a:r>
                        <a:rPr kumimoji="0" lang="en-US" altLang="ko-KR" sz="1800" b="0" i="0" u="none" strike="noStrike" cap="none" normalizeH="0" baseline="0">
                          <a:ln>
                            <a:noFill/>
                          </a:ln>
                          <a:solidFill>
                            <a:srgbClr val="333333"/>
                          </a:solidFill>
                          <a:effectLst/>
                          <a:latin typeface="+mn-lt"/>
                          <a:ea typeface="+mn-ea"/>
                          <a:cs typeface="+mn-cs"/>
                        </a:rPr>
                        <a:t>, </a:t>
                      </a:r>
                      <a:r>
                        <a:rPr kumimoji="0" lang="ko-KR" altLang="en-US" sz="1800" b="0" i="0" u="none" strike="noStrike" cap="none" normalizeH="0" baseline="0">
                          <a:ln>
                            <a:noFill/>
                          </a:ln>
                          <a:solidFill>
                            <a:srgbClr val="333333"/>
                          </a:solidFill>
                          <a:effectLst/>
                          <a:latin typeface="+mn-lt"/>
                          <a:ea typeface="+mn-ea"/>
                          <a:cs typeface="+mn-cs"/>
                        </a:rPr>
                        <a:t>그저 조작에 불과했다</a:t>
                      </a:r>
                      <a:r>
                        <a:rPr kumimoji="0" lang="en-US" altLang="ko-KR" sz="1800" b="0" i="0" u="none" strike="noStrike" cap="none" normalizeH="0" baseline="0">
                          <a:ln>
                            <a:noFill/>
                          </a:ln>
                          <a:solidFill>
                            <a:srgbClr val="333333"/>
                          </a:solidFill>
                          <a:effectLst/>
                          <a:latin typeface="+mn-lt"/>
                          <a:ea typeface="+mn-ea"/>
                          <a:cs typeface="+mn-cs"/>
                        </a:rPr>
                        <a:t>. </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1800" b="1" i="0" u="none" strike="noStrike" cap="none" normalizeH="0" baseline="0">
                          <a:ln>
                            <a:noFill/>
                          </a:ln>
                          <a:solidFill>
                            <a:srgbClr val="333333"/>
                          </a:solidFill>
                          <a:effectLst/>
                          <a:latin typeface="+mn-lt"/>
                          <a:ea typeface="+mn-ea"/>
                          <a:cs typeface="+mn-cs"/>
                        </a:rPr>
                        <a:t>찬성</a:t>
                      </a:r>
                      <a:r>
                        <a:rPr kumimoji="0" lang="en-US" altLang="ko-KR" sz="1800" b="1" i="0" u="none" strike="noStrike" cap="none" normalizeH="0" baseline="0">
                          <a:ln>
                            <a:noFill/>
                          </a:ln>
                          <a:solidFill>
                            <a:srgbClr val="333333"/>
                          </a:solidFill>
                          <a:effectLst/>
                          <a:latin typeface="+mn-lt"/>
                          <a:ea typeface="+mn-ea"/>
                          <a:cs typeface="+mn-cs"/>
                        </a:rPr>
                        <a:t>: </a:t>
                      </a:r>
                      <a:r>
                        <a:rPr kumimoji="0" lang="en-US" altLang="ko-KR" sz="1800" b="1" i="0" u="none" strike="noStrike" cap="none" normalizeH="0" baseline="0">
                          <a:ln>
                            <a:noFill/>
                          </a:ln>
                          <a:solidFill>
                            <a:srgbClr val="004992"/>
                          </a:solidFill>
                          <a:effectLst/>
                          <a:latin typeface="+mn-lt"/>
                          <a:ea typeface="+mn-ea"/>
                          <a:cs typeface="+mn-cs"/>
                        </a:rPr>
                        <a:t>???</a:t>
                      </a:r>
                      <a:endParaRPr kumimoji="0" lang="de-DE" sz="1800" b="1"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ko-KR" altLang="en-US"/>
              <a:t>훈련 모듈 </a:t>
            </a:r>
            <a:r>
              <a:rPr lang="en-US" altLang="ko-KR"/>
              <a:t>7 – </a:t>
            </a:r>
            <a:r>
              <a:rPr lang="ko-KR" altLang="en-US"/>
              <a:t>속단하기 </a:t>
            </a:r>
            <a:r>
              <a:rPr lang="en-US" altLang="ko-KR"/>
              <a:t>II</a:t>
            </a:r>
            <a:endParaRPr lang="de-DE" altLang="ko-KR"/>
          </a:p>
        </p:txBody>
      </p:sp>
      <p:sp>
        <p:nvSpPr>
          <p:cNvPr id="6" name="Slide Number Placeholder 5"/>
          <p:cNvSpPr>
            <a:spLocks noGrp="1"/>
          </p:cNvSpPr>
          <p:nvPr>
            <p:ph type="sldNum" sz="quarter" idx="12"/>
          </p:nvPr>
        </p:nvSpPr>
        <p:spPr/>
        <p:txBody>
          <a:bodyPr/>
          <a:lstStyle/>
          <a:p>
            <a:fld id="{1D107B26-C58B-4F39-A909-08EC8D8124B5}" type="slidenum">
              <a:rPr lang="ko-KR" altLang="de-DE" smtClean="0"/>
              <a:pPr/>
              <a:t>75</a:t>
            </a:fld>
            <a:endParaRPr lang="de-DE" altLang="ko-KR"/>
          </a:p>
        </p:txBody>
      </p:sp>
    </p:spTree>
    <p:extLst>
      <p:ext uri="{BB962C8B-B14F-4D97-AF65-F5344CB8AC3E}">
        <p14:creationId xmlns:p14="http://schemas.microsoft.com/office/powerpoint/2010/main" val="372702488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ko-KR" altLang="en-US" sz="3600">
                <a:solidFill>
                  <a:srgbClr val="004992"/>
                </a:solidFill>
                <a:latin typeface="+mn-lt"/>
                <a:ea typeface="+mn-ea"/>
                <a:cs typeface="+mn-cs"/>
              </a:rPr>
              <a:t>속단하기 “실행”</a:t>
            </a:r>
            <a:br>
              <a:rPr lang="ko-KR" altLang="en-US" sz="3600">
                <a:solidFill>
                  <a:srgbClr val="004992"/>
                </a:solidFill>
                <a:latin typeface="+mn-lt"/>
                <a:ea typeface="+mn-ea"/>
                <a:cs typeface="+mn-cs"/>
              </a:rPr>
            </a:br>
            <a:r>
              <a:rPr lang="en-US" altLang="ko-KR">
                <a:solidFill>
                  <a:srgbClr val="004992"/>
                </a:solidFill>
                <a:latin typeface="+mn-lt"/>
                <a:ea typeface="+mn-ea"/>
                <a:cs typeface="+mn-cs"/>
              </a:rPr>
              <a:t>-</a:t>
            </a:r>
            <a:r>
              <a:rPr lang="ko-KR" altLang="en-US">
                <a:solidFill>
                  <a:srgbClr val="004992"/>
                </a:solidFill>
                <a:latin typeface="+mn-lt"/>
                <a:ea typeface="+mn-ea"/>
                <a:cs typeface="+mn-cs"/>
              </a:rPr>
              <a:t>근거없는 소문</a:t>
            </a:r>
            <a:r>
              <a:rPr lang="en-US" altLang="ko-KR">
                <a:solidFill>
                  <a:srgbClr val="004992"/>
                </a:solidFill>
                <a:latin typeface="+mn-lt"/>
                <a:ea typeface="+mn-ea"/>
                <a:cs typeface="+mn-cs"/>
              </a:rPr>
              <a:t>-</a:t>
            </a:r>
            <a:endParaRPr lang="en-US">
              <a:solidFill>
                <a:srgbClr val="004992"/>
              </a:solidFill>
              <a:latin typeface="+mn-lt"/>
              <a:ea typeface="+mn-ea"/>
              <a:cs typeface="+mn-cs"/>
            </a:endParaRPr>
          </a:p>
        </p:txBody>
      </p:sp>
      <p:graphicFrame>
        <p:nvGraphicFramePr>
          <p:cNvPr id="8" name="Group 42"/>
          <p:cNvGraphicFramePr>
            <a:graphicFrameLocks noGrp="1"/>
          </p:cNvGraphicFramePr>
          <p:nvPr>
            <p:extLst>
              <p:ext uri="{D42A27DB-BD31-4B8C-83A1-F6EECF244321}">
                <p14:modId xmlns:p14="http://schemas.microsoft.com/office/powerpoint/2010/main" val="1839313683"/>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2000" b="0" i="0" u="none" strike="noStrike" cap="none" normalizeH="0" baseline="0" dirty="0">
                          <a:ln>
                            <a:noFill/>
                          </a:ln>
                          <a:solidFill>
                            <a:srgbClr val="000000"/>
                          </a:solidFill>
                          <a:effectLst/>
                          <a:latin typeface="+mn-lt"/>
                          <a:ea typeface="+mn-ea"/>
                          <a:cs typeface="+mn-cs"/>
                        </a:rPr>
                        <a:t>소문</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2000" b="0" i="0" u="none" strike="noStrike" cap="none" normalizeH="0" baseline="0">
                          <a:ln>
                            <a:noFill/>
                          </a:ln>
                          <a:solidFill>
                            <a:srgbClr val="000000"/>
                          </a:solidFill>
                          <a:effectLst/>
                          <a:latin typeface="+mn-lt"/>
                          <a:ea typeface="+mn-ea"/>
                          <a:cs typeface="+mn-cs"/>
                        </a:rPr>
                        <a:t>찬성과 반대</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2000" b="0" i="0" u="none" strike="noStrike" cap="none" normalizeH="0" baseline="0">
                          <a:ln>
                            <a:noFill/>
                          </a:ln>
                          <a:solidFill>
                            <a:srgbClr val="000000"/>
                          </a:solidFill>
                          <a:effectLst/>
                          <a:latin typeface="+mn-lt"/>
                          <a:ea typeface="+mn-ea"/>
                          <a:cs typeface="+mn-cs"/>
                        </a:rPr>
                        <a:t>“증거”</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1800" b="0" i="0" u="none" strike="noStrike" cap="none" normalizeH="0" baseline="0">
                          <a:ln>
                            <a:noFill/>
                          </a:ln>
                          <a:solidFill>
                            <a:srgbClr val="333333"/>
                          </a:solidFill>
                          <a:effectLst/>
                          <a:latin typeface="+mn-lt"/>
                          <a:ea typeface="+mn-ea"/>
                          <a:cs typeface="+mn-cs"/>
                        </a:rPr>
                        <a:t>전해진 바에 의하면</a:t>
                      </a:r>
                      <a:r>
                        <a:rPr kumimoji="0" lang="en-US" altLang="ko-KR" sz="1800" b="0" i="0" u="none" strike="noStrike" cap="none" normalizeH="0" baseline="0">
                          <a:ln>
                            <a:noFill/>
                          </a:ln>
                          <a:solidFill>
                            <a:srgbClr val="333333"/>
                          </a:solidFill>
                          <a:effectLst/>
                          <a:latin typeface="+mn-lt"/>
                          <a:ea typeface="+mn-ea"/>
                          <a:cs typeface="+mn-cs"/>
                        </a:rPr>
                        <a:t>, 1969</a:t>
                      </a:r>
                      <a:r>
                        <a:rPr kumimoji="0" lang="ko-KR" altLang="en-US" sz="1800" b="0" i="0" u="none" strike="noStrike" cap="none" normalizeH="0" baseline="0">
                          <a:ln>
                            <a:noFill/>
                          </a:ln>
                          <a:solidFill>
                            <a:srgbClr val="333333"/>
                          </a:solidFill>
                          <a:effectLst/>
                          <a:latin typeface="+mn-lt"/>
                          <a:ea typeface="+mn-ea"/>
                          <a:cs typeface="+mn-cs"/>
                        </a:rPr>
                        <a:t>년 달착륙 사건은 일어나지 않았었고</a:t>
                      </a:r>
                      <a:r>
                        <a:rPr kumimoji="0" lang="en-US" altLang="ko-KR" sz="1800" b="0" i="0" u="none" strike="noStrike" cap="none" normalizeH="0" baseline="0">
                          <a:ln>
                            <a:noFill/>
                          </a:ln>
                          <a:solidFill>
                            <a:srgbClr val="333333"/>
                          </a:solidFill>
                          <a:effectLst/>
                          <a:latin typeface="+mn-lt"/>
                          <a:ea typeface="+mn-ea"/>
                          <a:cs typeface="+mn-cs"/>
                        </a:rPr>
                        <a:t>, </a:t>
                      </a:r>
                      <a:r>
                        <a:rPr kumimoji="0" lang="ko-KR" altLang="en-US" sz="1800" b="0" i="0" u="none" strike="noStrike" cap="none" normalizeH="0" baseline="0">
                          <a:ln>
                            <a:noFill/>
                          </a:ln>
                          <a:solidFill>
                            <a:srgbClr val="333333"/>
                          </a:solidFill>
                          <a:effectLst/>
                          <a:latin typeface="+mn-lt"/>
                          <a:ea typeface="+mn-ea"/>
                          <a:cs typeface="+mn-cs"/>
                        </a:rPr>
                        <a:t>그저 조작에 불과했다</a:t>
                      </a:r>
                      <a:r>
                        <a:rPr kumimoji="0" lang="en-US" altLang="ko-KR" sz="1800" b="0" i="0" u="none" strike="noStrike" cap="none" normalizeH="0" baseline="0">
                          <a:ln>
                            <a:noFill/>
                          </a:ln>
                          <a:solidFill>
                            <a:srgbClr val="333333"/>
                          </a:solidFill>
                          <a:effectLst/>
                          <a:latin typeface="+mn-lt"/>
                          <a:ea typeface="+mn-ea"/>
                          <a:cs typeface="+mn-cs"/>
                        </a:rPr>
                        <a:t>. </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mj-lt"/>
                        <a:buNone/>
                        <a:tabLst/>
                      </a:pPr>
                      <a:r>
                        <a:rPr kumimoji="0" lang="ko-KR" altLang="en-US" sz="1800" b="1" i="0" u="none" strike="noStrike" cap="none" normalizeH="0" baseline="0" dirty="0">
                          <a:ln>
                            <a:noFill/>
                          </a:ln>
                          <a:solidFill>
                            <a:srgbClr val="333333"/>
                          </a:solidFill>
                          <a:effectLst/>
                          <a:latin typeface="+mn-lt"/>
                          <a:ea typeface="+mn-ea"/>
                          <a:cs typeface="+mn-cs"/>
                        </a:rPr>
                        <a:t>찬성</a:t>
                      </a:r>
                      <a:r>
                        <a:rPr kumimoji="0" lang="en-US" altLang="ko-KR" sz="1800" b="1" i="0" u="none" strike="noStrike" cap="none" normalizeH="0" baseline="0" dirty="0">
                          <a:ln>
                            <a:noFill/>
                          </a:ln>
                          <a:solidFill>
                            <a:srgbClr val="333333"/>
                          </a:solidFill>
                          <a:effectLst/>
                          <a:latin typeface="+mn-lt"/>
                          <a:ea typeface="+mn-ea"/>
                          <a:cs typeface="+mn-cs"/>
                        </a:rPr>
                        <a:t>:</a:t>
                      </a:r>
                      <a:r>
                        <a:rPr kumimoji="0" lang="en-US" altLang="ko-KR" sz="1800" b="0" i="0" u="none" strike="noStrike" cap="none" normalizeH="0" baseline="0" dirty="0">
                          <a:ln>
                            <a:noFill/>
                          </a:ln>
                          <a:solidFill>
                            <a:srgbClr val="333333"/>
                          </a:solidFill>
                          <a:effectLst/>
                          <a:latin typeface="+mn-lt"/>
                          <a:ea typeface="+mn-ea"/>
                          <a:cs typeface="+mn-cs"/>
                        </a:rPr>
                        <a:t> </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en-US" altLang="ko-KR" sz="1800" b="0" i="0" u="none" strike="noStrike" cap="none" normalizeH="0" baseline="0">
                          <a:ln>
                            <a:noFill/>
                          </a:ln>
                          <a:solidFill>
                            <a:srgbClr val="333333"/>
                          </a:solidFill>
                          <a:effectLst/>
                          <a:latin typeface="+mn-lt"/>
                          <a:ea typeface="+mn-ea"/>
                          <a:cs typeface="+mn-cs"/>
                        </a:rPr>
                        <a:t>“</a:t>
                      </a:r>
                      <a:r>
                        <a:rPr kumimoji="0" lang="ko-KR" altLang="en-US" sz="1800" b="0" i="0" u="none" strike="noStrike" cap="none" normalizeH="0" baseline="0">
                          <a:ln>
                            <a:noFill/>
                          </a:ln>
                          <a:solidFill>
                            <a:srgbClr val="333333"/>
                          </a:solidFill>
                          <a:effectLst/>
                          <a:latin typeface="+mn-lt"/>
                          <a:ea typeface="+mn-ea"/>
                          <a:cs typeface="+mn-cs"/>
                        </a:rPr>
                        <a:t>흔들리는 깃발”</a:t>
                      </a:r>
                      <a:r>
                        <a:rPr kumimoji="0" lang="en-US" altLang="ko-KR" sz="1800" b="0" i="0" u="none" strike="noStrike" cap="none" normalizeH="0" baseline="0">
                          <a:ln>
                            <a:noFill/>
                          </a:ln>
                          <a:solidFill>
                            <a:srgbClr val="333333"/>
                          </a:solidFill>
                          <a:effectLst/>
                          <a:latin typeface="+mn-lt"/>
                          <a:ea typeface="+mn-ea"/>
                          <a:cs typeface="+mn-cs"/>
                        </a:rPr>
                        <a:t>: </a:t>
                      </a:r>
                      <a:r>
                        <a:rPr kumimoji="0" lang="ko-KR" altLang="en-US" sz="1800" b="0" i="0" u="none" strike="noStrike" cap="none" normalizeH="0" baseline="0" dirty="0">
                          <a:ln>
                            <a:noFill/>
                          </a:ln>
                          <a:solidFill>
                            <a:srgbClr val="333333"/>
                          </a:solidFill>
                          <a:effectLst/>
                          <a:latin typeface="+mn-lt"/>
                          <a:ea typeface="+mn-ea"/>
                          <a:cs typeface="+mn-cs"/>
                        </a:rPr>
                        <a:t>달에는 공기</a:t>
                      </a:r>
                      <a:r>
                        <a:rPr kumimoji="0" lang="en-US" altLang="ko-KR" sz="1800" b="0" i="0" u="none" strike="noStrike" cap="none" normalizeH="0" baseline="0" dirty="0">
                          <a:ln>
                            <a:noFill/>
                          </a:ln>
                          <a:solidFill>
                            <a:srgbClr val="333333"/>
                          </a:solidFill>
                          <a:effectLst/>
                          <a:latin typeface="+mn-lt"/>
                          <a:ea typeface="+mn-ea"/>
                          <a:cs typeface="+mn-cs"/>
                        </a:rPr>
                        <a:t>/</a:t>
                      </a:r>
                      <a:r>
                        <a:rPr kumimoji="0" lang="ko-KR" altLang="en-US" sz="1800" b="0" i="0" u="none" strike="noStrike" cap="none" normalizeH="0" baseline="0" dirty="0">
                          <a:ln>
                            <a:noFill/>
                          </a:ln>
                          <a:solidFill>
                            <a:srgbClr val="333333"/>
                          </a:solidFill>
                          <a:effectLst/>
                          <a:latin typeface="+mn-lt"/>
                          <a:ea typeface="+mn-ea"/>
                          <a:cs typeface="+mn-cs"/>
                        </a:rPr>
                        <a:t>날씨가 존재 하지 않기때문에 불가능</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ko-KR" altLang="en-US" sz="1800" b="0" i="0" u="none" strike="noStrike" cap="none" normalizeH="0" baseline="0" dirty="0">
                          <a:ln>
                            <a:noFill/>
                          </a:ln>
                          <a:solidFill>
                            <a:srgbClr val="333333"/>
                          </a:solidFill>
                          <a:effectLst/>
                          <a:latin typeface="+mn-lt"/>
                          <a:ea typeface="+mn-ea"/>
                          <a:cs typeface="+mn-cs"/>
                        </a:rPr>
                        <a:t>별이 없는 하늘가 다양한 그림자 사진은 영화 제작실이었음을 보여줌</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ko-KR" altLang="en-US" sz="1800" b="0" i="0" u="none" strike="noStrike" cap="none" normalizeH="0" baseline="0" dirty="0">
                          <a:ln>
                            <a:noFill/>
                          </a:ln>
                          <a:solidFill>
                            <a:srgbClr val="333333"/>
                          </a:solidFill>
                          <a:effectLst/>
                          <a:latin typeface="+mn-lt"/>
                          <a:ea typeface="+mn-ea"/>
                          <a:cs typeface="+mn-cs"/>
                        </a:rPr>
                        <a:t>우주 비행사 암스트롱의 라디오 메세지</a:t>
                      </a:r>
                      <a:r>
                        <a:rPr kumimoji="0" lang="en-US" altLang="ko-KR" sz="1800" b="0" i="0" u="none" strike="noStrike" cap="none" normalizeH="0" baseline="0" dirty="0">
                          <a:ln>
                            <a:noFill/>
                          </a:ln>
                          <a:solidFill>
                            <a:srgbClr val="333333"/>
                          </a:solidFill>
                          <a:effectLst/>
                          <a:latin typeface="+mn-lt"/>
                          <a:ea typeface="+mn-ea"/>
                          <a:cs typeface="+mn-cs"/>
                        </a:rPr>
                        <a:t>: </a:t>
                      </a:r>
                      <a:r>
                        <a:rPr kumimoji="0" lang="ko-KR" altLang="en-US" sz="1800" b="0" i="0" u="none" strike="noStrike" cap="none" normalizeH="0" baseline="0" dirty="0">
                          <a:ln>
                            <a:noFill/>
                          </a:ln>
                          <a:solidFill>
                            <a:srgbClr val="333333"/>
                          </a:solidFill>
                          <a:effectLst/>
                          <a:latin typeface="+mn-lt"/>
                          <a:ea typeface="+mn-ea"/>
                          <a:cs typeface="+mn-cs"/>
                        </a:rPr>
                        <a:t>그는 닉슨 대통령의 마지막 말에 너무 빠르게 대답했다</a:t>
                      </a:r>
                      <a:r>
                        <a:rPr kumimoji="0" lang="en-US" altLang="ko-KR" sz="1800" b="0" i="0" u="none" strike="noStrike" cap="none" normalizeH="0" baseline="0" dirty="0">
                          <a:ln>
                            <a:noFill/>
                          </a:ln>
                          <a:solidFill>
                            <a:srgbClr val="333333"/>
                          </a:solidFill>
                          <a:effectLst/>
                          <a:latin typeface="+mn-lt"/>
                          <a:ea typeface="+mn-ea"/>
                          <a:cs typeface="+mn-cs"/>
                        </a:rPr>
                        <a:t>. </a:t>
                      </a:r>
                      <a:r>
                        <a:rPr kumimoji="0" lang="ko-KR" altLang="en-US" sz="1800" b="0" i="0" u="none" strike="noStrike" cap="none" normalizeH="0" baseline="0" dirty="0">
                          <a:ln>
                            <a:noFill/>
                          </a:ln>
                          <a:solidFill>
                            <a:srgbClr val="333333"/>
                          </a:solidFill>
                          <a:effectLst/>
                          <a:latin typeface="+mn-lt"/>
                          <a:ea typeface="+mn-ea"/>
                          <a:cs typeface="+mn-cs"/>
                        </a:rPr>
                        <a:t>라디오 신호가 지구로 전송되려면 암스트롱이 대답한 것보다 더 시간이 </a:t>
                      </a:r>
                      <a:r>
                        <a:rPr kumimoji="0" lang="ko-KR" altLang="en-US" sz="1800" b="0" i="0" u="none" strike="noStrike" cap="none" normalizeH="0" baseline="0">
                          <a:ln>
                            <a:noFill/>
                          </a:ln>
                          <a:solidFill>
                            <a:srgbClr val="333333"/>
                          </a:solidFill>
                          <a:effectLst/>
                          <a:latin typeface="+mn-lt"/>
                          <a:ea typeface="+mn-ea"/>
                          <a:cs typeface="+mn-cs"/>
                        </a:rPr>
                        <a:t>필요하다</a:t>
                      </a:r>
                      <a:r>
                        <a:rPr kumimoji="0" lang="en-US" altLang="ko-KR" sz="1800" b="0" i="0" u="none" strike="noStrike" cap="none" normalizeH="0" baseline="0">
                          <a:ln>
                            <a:noFill/>
                          </a:ln>
                          <a:solidFill>
                            <a:srgbClr val="333333"/>
                          </a:solidFill>
                          <a:effectLst/>
                          <a:latin typeface="+mn-lt"/>
                          <a:ea typeface="+mn-ea"/>
                          <a:cs typeface="+mn-cs"/>
                        </a:rPr>
                        <a:t>. </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ko-KR" altLang="en-US"/>
              <a:t>훈련 모듈 </a:t>
            </a:r>
            <a:r>
              <a:rPr lang="en-US" altLang="ko-KR"/>
              <a:t>7 – </a:t>
            </a:r>
            <a:r>
              <a:rPr lang="ko-KR" altLang="en-US"/>
              <a:t>속단하기 </a:t>
            </a:r>
            <a:r>
              <a:rPr lang="en-US" altLang="ko-KR"/>
              <a:t>II</a:t>
            </a:r>
            <a:endParaRPr lang="de-DE" altLang="ko-KR"/>
          </a:p>
        </p:txBody>
      </p:sp>
      <p:sp>
        <p:nvSpPr>
          <p:cNvPr id="6" name="Slide Number Placeholder 5"/>
          <p:cNvSpPr>
            <a:spLocks noGrp="1"/>
          </p:cNvSpPr>
          <p:nvPr>
            <p:ph type="sldNum" sz="quarter" idx="12"/>
          </p:nvPr>
        </p:nvSpPr>
        <p:spPr/>
        <p:txBody>
          <a:bodyPr/>
          <a:lstStyle/>
          <a:p>
            <a:fld id="{1D107B26-C58B-4F39-A909-08EC8D8124B5}" type="slidenum">
              <a:rPr lang="ko-KR" altLang="de-DE" smtClean="0"/>
              <a:pPr/>
              <a:t>76</a:t>
            </a:fld>
            <a:endParaRPr lang="de-DE" altLang="ko-KR"/>
          </a:p>
        </p:txBody>
      </p:sp>
    </p:spTree>
    <p:extLst>
      <p:ext uri="{BB962C8B-B14F-4D97-AF65-F5344CB8AC3E}">
        <p14:creationId xmlns:p14="http://schemas.microsoft.com/office/powerpoint/2010/main" val="611925414"/>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ko-KR" altLang="en-US" sz="3600">
                <a:solidFill>
                  <a:srgbClr val="004992"/>
                </a:solidFill>
                <a:latin typeface="+mn-lt"/>
                <a:ea typeface="+mn-ea"/>
                <a:cs typeface="+mn-cs"/>
              </a:rPr>
              <a:t>속단하기 “실행”</a:t>
            </a:r>
            <a:br>
              <a:rPr lang="ko-KR" altLang="en-US" sz="3600">
                <a:solidFill>
                  <a:srgbClr val="004992"/>
                </a:solidFill>
                <a:latin typeface="+mn-lt"/>
                <a:ea typeface="+mn-ea"/>
                <a:cs typeface="+mn-cs"/>
              </a:rPr>
            </a:br>
            <a:r>
              <a:rPr lang="en-US" altLang="ko-KR">
                <a:solidFill>
                  <a:srgbClr val="004992"/>
                </a:solidFill>
                <a:latin typeface="+mn-lt"/>
                <a:ea typeface="+mn-ea"/>
                <a:cs typeface="+mn-cs"/>
              </a:rPr>
              <a:t>-</a:t>
            </a:r>
            <a:r>
              <a:rPr lang="ko-KR" altLang="en-US">
                <a:solidFill>
                  <a:srgbClr val="004992"/>
                </a:solidFill>
                <a:latin typeface="+mn-lt"/>
                <a:ea typeface="+mn-ea"/>
                <a:cs typeface="+mn-cs"/>
              </a:rPr>
              <a:t>근거없는 소문</a:t>
            </a:r>
            <a:r>
              <a:rPr lang="en-US" altLang="ko-KR">
                <a:solidFill>
                  <a:srgbClr val="004992"/>
                </a:solidFill>
                <a:latin typeface="+mn-lt"/>
                <a:ea typeface="+mn-ea"/>
                <a:cs typeface="+mn-cs"/>
              </a:rPr>
              <a:t>-</a:t>
            </a:r>
            <a:endParaRPr lang="en-US">
              <a:solidFill>
                <a:srgbClr val="004992"/>
              </a:solidFill>
              <a:latin typeface="+mn-lt"/>
              <a:ea typeface="+mn-ea"/>
              <a:cs typeface="+mn-cs"/>
            </a:endParaRPr>
          </a:p>
        </p:txBody>
      </p:sp>
      <p:graphicFrame>
        <p:nvGraphicFramePr>
          <p:cNvPr id="8" name="Group 27"/>
          <p:cNvGraphicFramePr>
            <a:graphicFrameLocks noGrp="1"/>
          </p:cNvGraphicFramePr>
          <p:nvPr>
            <p:extLst>
              <p:ext uri="{D42A27DB-BD31-4B8C-83A1-F6EECF244321}">
                <p14:modId xmlns:p14="http://schemas.microsoft.com/office/powerpoint/2010/main" val="2491868933"/>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2000" b="0" i="0" u="none" strike="noStrike" cap="none" normalizeH="0" baseline="0">
                          <a:ln>
                            <a:noFill/>
                          </a:ln>
                          <a:solidFill>
                            <a:srgbClr val="000000"/>
                          </a:solidFill>
                          <a:effectLst/>
                          <a:latin typeface="+mn-lt"/>
                          <a:ea typeface="+mn-ea"/>
                          <a:cs typeface="+mn-cs"/>
                        </a:rPr>
                        <a:t>소문</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2000" b="0" i="0" u="none" strike="noStrike" cap="none" normalizeH="0" baseline="0">
                          <a:ln>
                            <a:noFill/>
                          </a:ln>
                          <a:solidFill>
                            <a:srgbClr val="000000"/>
                          </a:solidFill>
                          <a:effectLst/>
                          <a:latin typeface="+mn-lt"/>
                          <a:ea typeface="+mn-ea"/>
                          <a:cs typeface="+mn-cs"/>
                        </a:rPr>
                        <a:t>찬성과 반대</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2000" b="0" i="0" u="none" strike="noStrike" cap="none" normalizeH="0" baseline="0">
                          <a:ln>
                            <a:noFill/>
                          </a:ln>
                          <a:solidFill>
                            <a:srgbClr val="000000"/>
                          </a:solidFill>
                          <a:effectLst/>
                          <a:latin typeface="+mn-lt"/>
                          <a:ea typeface="+mn-ea"/>
                          <a:cs typeface="+mn-cs"/>
                        </a:rPr>
                        <a:t>“증거”</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1800" b="0" i="0" u="none" strike="noStrike" cap="none" normalizeH="0" baseline="0">
                          <a:ln>
                            <a:noFill/>
                          </a:ln>
                          <a:solidFill>
                            <a:srgbClr val="333333"/>
                          </a:solidFill>
                          <a:effectLst/>
                          <a:latin typeface="+mn-lt"/>
                          <a:ea typeface="+mn-ea"/>
                          <a:cs typeface="+mn-cs"/>
                        </a:rPr>
                        <a:t>전해진 바에 의하면</a:t>
                      </a:r>
                      <a:r>
                        <a:rPr kumimoji="0" lang="en-US" altLang="ko-KR" sz="1800" b="0" i="0" u="none" strike="noStrike" cap="none" normalizeH="0" baseline="0">
                          <a:ln>
                            <a:noFill/>
                          </a:ln>
                          <a:solidFill>
                            <a:srgbClr val="333333"/>
                          </a:solidFill>
                          <a:effectLst/>
                          <a:latin typeface="+mn-lt"/>
                          <a:ea typeface="+mn-ea"/>
                          <a:cs typeface="+mn-cs"/>
                        </a:rPr>
                        <a:t>, 1969</a:t>
                      </a:r>
                      <a:r>
                        <a:rPr kumimoji="0" lang="ko-KR" altLang="en-US" sz="1800" b="0" i="0" u="none" strike="noStrike" cap="none" normalizeH="0" baseline="0">
                          <a:ln>
                            <a:noFill/>
                          </a:ln>
                          <a:solidFill>
                            <a:srgbClr val="333333"/>
                          </a:solidFill>
                          <a:effectLst/>
                          <a:latin typeface="+mn-lt"/>
                          <a:ea typeface="+mn-ea"/>
                          <a:cs typeface="+mn-cs"/>
                        </a:rPr>
                        <a:t>년 달착륙 사건은 일어나지 않았었고</a:t>
                      </a:r>
                      <a:r>
                        <a:rPr kumimoji="0" lang="en-US" altLang="ko-KR" sz="1800" b="0" i="0" u="none" strike="noStrike" cap="none" normalizeH="0" baseline="0">
                          <a:ln>
                            <a:noFill/>
                          </a:ln>
                          <a:solidFill>
                            <a:srgbClr val="333333"/>
                          </a:solidFill>
                          <a:effectLst/>
                          <a:latin typeface="+mn-lt"/>
                          <a:ea typeface="+mn-ea"/>
                          <a:cs typeface="+mn-cs"/>
                        </a:rPr>
                        <a:t>, </a:t>
                      </a:r>
                      <a:r>
                        <a:rPr kumimoji="0" lang="ko-KR" altLang="en-US" sz="1800" b="0" i="0" u="none" strike="noStrike" cap="none" normalizeH="0" baseline="0">
                          <a:ln>
                            <a:noFill/>
                          </a:ln>
                          <a:solidFill>
                            <a:srgbClr val="333333"/>
                          </a:solidFill>
                          <a:effectLst/>
                          <a:latin typeface="+mn-lt"/>
                          <a:ea typeface="+mn-ea"/>
                          <a:cs typeface="+mn-cs"/>
                        </a:rPr>
                        <a:t>그저 조작에 불과했다</a:t>
                      </a:r>
                      <a:r>
                        <a:rPr kumimoji="0" lang="en-US" altLang="ko-KR" sz="1800" b="0" i="0" u="none" strike="noStrike" cap="none" normalizeH="0" baseline="0">
                          <a:ln>
                            <a:noFill/>
                          </a:ln>
                          <a:solidFill>
                            <a:srgbClr val="333333"/>
                          </a:solidFill>
                          <a:effectLst/>
                          <a:latin typeface="+mn-lt"/>
                          <a:ea typeface="+mn-ea"/>
                          <a:cs typeface="+mn-cs"/>
                        </a:rPr>
                        <a:t>. </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1800" b="1" i="0" u="none" strike="noStrike" cap="none" normalizeH="0" baseline="0">
                          <a:ln>
                            <a:noFill/>
                          </a:ln>
                          <a:solidFill>
                            <a:srgbClr val="333333"/>
                          </a:solidFill>
                          <a:effectLst/>
                          <a:latin typeface="+mn-lt"/>
                          <a:ea typeface="+mn-ea"/>
                          <a:cs typeface="+mn-cs"/>
                        </a:rPr>
                        <a:t>반대</a:t>
                      </a:r>
                      <a:r>
                        <a:rPr kumimoji="0" lang="en-US" altLang="ko-KR" sz="1800" b="1" i="0" u="none" strike="noStrike" cap="none" normalizeH="0" baseline="0">
                          <a:ln>
                            <a:noFill/>
                          </a:ln>
                          <a:solidFill>
                            <a:srgbClr val="333333"/>
                          </a:solidFill>
                          <a:effectLst/>
                          <a:latin typeface="+mn-lt"/>
                          <a:ea typeface="+mn-ea"/>
                          <a:cs typeface="+mn-cs"/>
                        </a:rPr>
                        <a:t>: </a:t>
                      </a:r>
                      <a:r>
                        <a:rPr kumimoji="0" lang="en-US" altLang="ko-KR" sz="1800" b="1" i="0" u="none" strike="noStrike" cap="none" normalizeH="0" baseline="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ko-KR" altLang="en-US"/>
              <a:t>훈련 모듈 </a:t>
            </a:r>
            <a:r>
              <a:rPr lang="en-US" altLang="ko-KR"/>
              <a:t>7 – </a:t>
            </a:r>
            <a:r>
              <a:rPr lang="ko-KR" altLang="en-US"/>
              <a:t>속단하기 </a:t>
            </a:r>
            <a:r>
              <a:rPr lang="en-US" altLang="ko-KR"/>
              <a:t>II</a:t>
            </a:r>
            <a:endParaRPr lang="de-DE" altLang="ko-KR"/>
          </a:p>
        </p:txBody>
      </p:sp>
      <p:sp>
        <p:nvSpPr>
          <p:cNvPr id="6" name="Slide Number Placeholder 5"/>
          <p:cNvSpPr>
            <a:spLocks noGrp="1"/>
          </p:cNvSpPr>
          <p:nvPr>
            <p:ph type="sldNum" sz="quarter" idx="12"/>
          </p:nvPr>
        </p:nvSpPr>
        <p:spPr/>
        <p:txBody>
          <a:bodyPr/>
          <a:lstStyle/>
          <a:p>
            <a:fld id="{1D107B26-C58B-4F39-A909-08EC8D8124B5}" type="slidenum">
              <a:rPr lang="ko-KR" altLang="de-DE" smtClean="0"/>
              <a:pPr/>
              <a:t>77</a:t>
            </a:fld>
            <a:endParaRPr lang="de-DE" altLang="ko-KR"/>
          </a:p>
        </p:txBody>
      </p:sp>
    </p:spTree>
    <p:extLst>
      <p:ext uri="{BB962C8B-B14F-4D97-AF65-F5344CB8AC3E}">
        <p14:creationId xmlns:p14="http://schemas.microsoft.com/office/powerpoint/2010/main" val="36944639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ko-KR" altLang="en-US" sz="3600">
                <a:solidFill>
                  <a:srgbClr val="004992"/>
                </a:solidFill>
                <a:latin typeface="+mn-lt"/>
                <a:ea typeface="+mn-ea"/>
                <a:cs typeface="+mn-cs"/>
              </a:rPr>
              <a:t>속단하기 “실행”</a:t>
            </a:r>
            <a:br>
              <a:rPr lang="ko-KR" altLang="en-US" sz="3600">
                <a:solidFill>
                  <a:srgbClr val="004992"/>
                </a:solidFill>
                <a:latin typeface="+mn-lt"/>
                <a:ea typeface="+mn-ea"/>
                <a:cs typeface="+mn-cs"/>
              </a:rPr>
            </a:br>
            <a:r>
              <a:rPr lang="en-US" altLang="ko-KR">
                <a:solidFill>
                  <a:srgbClr val="004992"/>
                </a:solidFill>
                <a:latin typeface="+mn-lt"/>
                <a:ea typeface="+mn-ea"/>
                <a:cs typeface="+mn-cs"/>
              </a:rPr>
              <a:t>-</a:t>
            </a:r>
            <a:r>
              <a:rPr lang="ko-KR" altLang="en-US">
                <a:solidFill>
                  <a:srgbClr val="004992"/>
                </a:solidFill>
                <a:latin typeface="+mn-lt"/>
                <a:ea typeface="+mn-ea"/>
                <a:cs typeface="+mn-cs"/>
              </a:rPr>
              <a:t>근거없는 소문</a:t>
            </a:r>
            <a:r>
              <a:rPr lang="en-US" altLang="ko-KR">
                <a:solidFill>
                  <a:srgbClr val="004992"/>
                </a:solidFill>
                <a:latin typeface="+mn-lt"/>
                <a:ea typeface="+mn-ea"/>
                <a:cs typeface="+mn-cs"/>
              </a:rPr>
              <a:t>-</a:t>
            </a:r>
            <a:endParaRPr lang="en-US">
              <a:solidFill>
                <a:srgbClr val="004992"/>
              </a:solidFill>
              <a:latin typeface="+mn-lt"/>
              <a:ea typeface="+mn-ea"/>
              <a:cs typeface="+mn-cs"/>
            </a:endParaRPr>
          </a:p>
        </p:txBody>
      </p:sp>
      <p:graphicFrame>
        <p:nvGraphicFramePr>
          <p:cNvPr id="8" name="Group 27"/>
          <p:cNvGraphicFramePr>
            <a:graphicFrameLocks noGrp="1"/>
          </p:cNvGraphicFramePr>
          <p:nvPr>
            <p:extLst>
              <p:ext uri="{D42A27DB-BD31-4B8C-83A1-F6EECF244321}">
                <p14:modId xmlns:p14="http://schemas.microsoft.com/office/powerpoint/2010/main" val="3218258004"/>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2000" b="0" i="0" u="none" strike="noStrike" cap="none" normalizeH="0" baseline="0" dirty="0">
                          <a:ln>
                            <a:noFill/>
                          </a:ln>
                          <a:solidFill>
                            <a:srgbClr val="000000"/>
                          </a:solidFill>
                          <a:effectLst/>
                          <a:latin typeface="+mn-lt"/>
                          <a:ea typeface="+mn-ea"/>
                          <a:cs typeface="+mn-cs"/>
                        </a:rPr>
                        <a:t>소문</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2000" b="0" i="0" u="none" strike="noStrike" cap="none" normalizeH="0" baseline="0">
                          <a:ln>
                            <a:noFill/>
                          </a:ln>
                          <a:solidFill>
                            <a:srgbClr val="000000"/>
                          </a:solidFill>
                          <a:effectLst/>
                          <a:latin typeface="+mn-lt"/>
                          <a:ea typeface="+mn-ea"/>
                          <a:cs typeface="+mn-cs"/>
                        </a:rPr>
                        <a:t>찬성과 반대</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2000" b="0" i="0" u="none" strike="noStrike" cap="none" normalizeH="0" baseline="0">
                          <a:ln>
                            <a:noFill/>
                          </a:ln>
                          <a:solidFill>
                            <a:srgbClr val="000000"/>
                          </a:solidFill>
                          <a:effectLst/>
                          <a:latin typeface="+mn-lt"/>
                          <a:ea typeface="+mn-ea"/>
                          <a:cs typeface="+mn-cs"/>
                        </a:rPr>
                        <a:t>“증거”</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1800" b="0" i="0" u="none" strike="noStrike" cap="none" normalizeH="0" baseline="0">
                          <a:ln>
                            <a:noFill/>
                          </a:ln>
                          <a:solidFill>
                            <a:srgbClr val="333333"/>
                          </a:solidFill>
                          <a:effectLst/>
                          <a:latin typeface="+mn-lt"/>
                          <a:ea typeface="+mn-ea"/>
                          <a:cs typeface="+mn-cs"/>
                        </a:rPr>
                        <a:t>전해진 바에 의하면</a:t>
                      </a:r>
                      <a:r>
                        <a:rPr kumimoji="0" lang="en-US" altLang="ko-KR" sz="1800" b="0" i="0" u="none" strike="noStrike" cap="none" normalizeH="0" baseline="0">
                          <a:ln>
                            <a:noFill/>
                          </a:ln>
                          <a:solidFill>
                            <a:srgbClr val="333333"/>
                          </a:solidFill>
                          <a:effectLst/>
                          <a:latin typeface="+mn-lt"/>
                          <a:ea typeface="+mn-ea"/>
                          <a:cs typeface="+mn-cs"/>
                        </a:rPr>
                        <a:t>, 1969</a:t>
                      </a:r>
                      <a:r>
                        <a:rPr kumimoji="0" lang="ko-KR" altLang="en-US" sz="1800" b="0" i="0" u="none" strike="noStrike" cap="none" normalizeH="0" baseline="0">
                          <a:ln>
                            <a:noFill/>
                          </a:ln>
                          <a:solidFill>
                            <a:srgbClr val="333333"/>
                          </a:solidFill>
                          <a:effectLst/>
                          <a:latin typeface="+mn-lt"/>
                          <a:ea typeface="+mn-ea"/>
                          <a:cs typeface="+mn-cs"/>
                        </a:rPr>
                        <a:t>년 달착륙 사건은 일어나지 않았었고</a:t>
                      </a:r>
                      <a:r>
                        <a:rPr kumimoji="0" lang="en-US" altLang="ko-KR" sz="1800" b="0" i="0" u="none" strike="noStrike" cap="none" normalizeH="0" baseline="0">
                          <a:ln>
                            <a:noFill/>
                          </a:ln>
                          <a:solidFill>
                            <a:srgbClr val="333333"/>
                          </a:solidFill>
                          <a:effectLst/>
                          <a:latin typeface="+mn-lt"/>
                          <a:ea typeface="+mn-ea"/>
                          <a:cs typeface="+mn-cs"/>
                        </a:rPr>
                        <a:t>, </a:t>
                      </a:r>
                      <a:r>
                        <a:rPr kumimoji="0" lang="ko-KR" altLang="en-US" sz="1800" b="0" i="0" u="none" strike="noStrike" cap="none" normalizeH="0" baseline="0">
                          <a:ln>
                            <a:noFill/>
                          </a:ln>
                          <a:solidFill>
                            <a:srgbClr val="333333"/>
                          </a:solidFill>
                          <a:effectLst/>
                          <a:latin typeface="+mn-lt"/>
                          <a:ea typeface="+mn-ea"/>
                          <a:cs typeface="+mn-cs"/>
                        </a:rPr>
                        <a:t>그저 조작에 불과했다</a:t>
                      </a:r>
                      <a:r>
                        <a:rPr kumimoji="0" lang="en-US" altLang="ko-KR" sz="1800" b="0" i="0" u="none" strike="noStrike" cap="none" normalizeH="0" baseline="0">
                          <a:ln>
                            <a:noFill/>
                          </a:ln>
                          <a:solidFill>
                            <a:srgbClr val="333333"/>
                          </a:solidFill>
                          <a:effectLst/>
                          <a:latin typeface="+mn-lt"/>
                          <a:ea typeface="+mn-ea"/>
                          <a:cs typeface="+mn-cs"/>
                        </a:rPr>
                        <a:t>. </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ko-KR" altLang="en-US" sz="1800" b="1" dirty="0">
                          <a:latin typeface="+mn-lt"/>
                          <a:ea typeface="+mn-ea"/>
                          <a:cs typeface="+mn-cs"/>
                        </a:rPr>
                        <a:t>반대</a:t>
                      </a:r>
                      <a:r>
                        <a:rPr lang="en-US" altLang="ko-KR" sz="1800" b="1" dirty="0">
                          <a:latin typeface="+mn-lt"/>
                          <a:ea typeface="+mn-ea"/>
                          <a:cs typeface="+mn-cs"/>
                        </a:rPr>
                        <a:t>:</a:t>
                      </a:r>
                    </a:p>
                    <a:p>
                      <a:pPr marL="342900" indent="-342900">
                        <a:lnSpc>
                          <a:spcPct val="100000"/>
                        </a:lnSpc>
                        <a:spcBef>
                          <a:spcPts val="1200"/>
                        </a:spcBef>
                        <a:buFont typeface="+mj-lt"/>
                        <a:buAutoNum type="arabicPeriod"/>
                      </a:pPr>
                      <a:r>
                        <a:rPr lang="ko-KR" altLang="en-US" sz="1800" b="0" dirty="0">
                          <a:latin typeface="+mn-lt"/>
                          <a:ea typeface="+mn-ea"/>
                          <a:cs typeface="+mn-cs"/>
                        </a:rPr>
                        <a:t>휘날리는 깃발은 달표면에 막대를 달표면에 꽂고 고정했기 때문이다</a:t>
                      </a:r>
                      <a:r>
                        <a:rPr lang="en-US" altLang="ko-KR" sz="1800" b="0" dirty="0">
                          <a:latin typeface="+mn-lt"/>
                          <a:ea typeface="+mn-ea"/>
                          <a:cs typeface="+mn-cs"/>
                        </a:rPr>
                        <a:t>. </a:t>
                      </a:r>
                    </a:p>
                    <a:p>
                      <a:pPr marL="342900" indent="-342900">
                        <a:lnSpc>
                          <a:spcPct val="100000"/>
                        </a:lnSpc>
                        <a:spcBef>
                          <a:spcPts val="1200"/>
                        </a:spcBef>
                        <a:buFont typeface="+mj-lt"/>
                        <a:buAutoNum type="arabicPeriod"/>
                      </a:pPr>
                      <a:r>
                        <a:rPr lang="ko-KR" altLang="en-US" sz="1800" b="0" dirty="0">
                          <a:latin typeface="+mn-lt"/>
                          <a:ea typeface="+mn-ea"/>
                          <a:cs typeface="+mn-cs"/>
                        </a:rPr>
                        <a:t>노출시간때문에 밤에 찍은 사진은 약한 빛을 포착할 수 없었다</a:t>
                      </a:r>
                      <a:r>
                        <a:rPr lang="en-US" altLang="ko-KR" sz="1800" b="0">
                          <a:latin typeface="+mn-lt"/>
                          <a:ea typeface="+mn-ea"/>
                          <a:cs typeface="+mn-cs"/>
                        </a:rPr>
                        <a:t>. </a:t>
                      </a:r>
                      <a:r>
                        <a:rPr lang="en-US" altLang="ko-KR" sz="1800" b="0">
                          <a:latin typeface="Times New Roman"/>
                          <a:ea typeface="+mn-ea"/>
                          <a:cs typeface="+mn-cs"/>
                          <a:sym typeface="Wingdings" panose="05000000000000000000" pitchFamily="2" charset="2"/>
                        </a:rPr>
                        <a:t>→</a:t>
                      </a:r>
                      <a:r>
                        <a:rPr lang="en-US" altLang="ko-KR" sz="1800" b="0">
                          <a:latin typeface="+mn-lt"/>
                          <a:ea typeface="+mn-ea"/>
                          <a:cs typeface="+mn-cs"/>
                        </a:rPr>
                        <a:t> </a:t>
                      </a:r>
                      <a:r>
                        <a:rPr lang="ko-KR" altLang="en-US" sz="1800" b="0" dirty="0">
                          <a:latin typeface="+mn-lt"/>
                          <a:ea typeface="+mn-ea"/>
                          <a:cs typeface="+mn-cs"/>
                        </a:rPr>
                        <a:t>별이 없는 이유</a:t>
                      </a:r>
                    </a:p>
                    <a:p>
                      <a:pPr marL="342900" indent="-342900">
                        <a:lnSpc>
                          <a:spcPct val="100000"/>
                        </a:lnSpc>
                        <a:spcBef>
                          <a:spcPts val="1200"/>
                        </a:spcBef>
                        <a:buFont typeface="+mj-lt"/>
                        <a:buAutoNum type="arabicPeriod"/>
                      </a:pPr>
                      <a:r>
                        <a:rPr lang="ko-KR" altLang="en-US" sz="1800" b="0" dirty="0">
                          <a:latin typeface="+mn-lt"/>
                          <a:ea typeface="+mn-ea"/>
                          <a:cs typeface="+mn-cs"/>
                        </a:rPr>
                        <a:t>다양한 그림자는 울퉁불퉁한 달 표면 때문이다</a:t>
                      </a:r>
                      <a:r>
                        <a:rPr lang="en-US" altLang="ko-KR" sz="1800" b="0" dirty="0">
                          <a:latin typeface="+mn-lt"/>
                          <a:ea typeface="+mn-ea"/>
                          <a:cs typeface="+mn-cs"/>
                        </a:rPr>
                        <a:t>. </a:t>
                      </a:r>
                    </a:p>
                    <a:p>
                      <a:pPr marL="342900" indent="-342900">
                        <a:lnSpc>
                          <a:spcPct val="100000"/>
                        </a:lnSpc>
                        <a:spcBef>
                          <a:spcPts val="1200"/>
                        </a:spcBef>
                        <a:buFont typeface="+mj-lt"/>
                        <a:buAutoNum type="arabicPeriod"/>
                      </a:pPr>
                      <a:r>
                        <a:rPr lang="ko-KR" altLang="en-US" sz="1800" b="0" dirty="0">
                          <a:latin typeface="+mn-lt"/>
                          <a:ea typeface="+mn-ea"/>
                          <a:cs typeface="+mn-cs"/>
                        </a:rPr>
                        <a:t>인터뷰는 닉슨대통령과 암스트롱이 대화할 때 시간이 </a:t>
                      </a:r>
                      <a:r>
                        <a:rPr lang="ko-KR" altLang="en-US" sz="1800" b="0">
                          <a:latin typeface="+mn-lt"/>
                          <a:ea typeface="+mn-ea"/>
                          <a:cs typeface="+mn-cs"/>
                        </a:rPr>
                        <a:t>지연된 것을 감추기 </a:t>
                      </a:r>
                      <a:r>
                        <a:rPr lang="ko-KR" altLang="en-US" sz="1800" b="0" dirty="0">
                          <a:latin typeface="+mn-lt"/>
                          <a:ea typeface="+mn-ea"/>
                          <a:cs typeface="+mn-cs"/>
                        </a:rPr>
                        <a:t>위해 편집되어진 것이다</a:t>
                      </a:r>
                      <a:r>
                        <a:rPr lang="en-US" altLang="ko-KR" sz="1800" b="0" dirty="0">
                          <a:latin typeface="+mn-lt"/>
                          <a:ea typeface="+mn-ea"/>
                          <a:cs typeface="+mn-cs"/>
                        </a:rPr>
                        <a:t>. </a:t>
                      </a:r>
                      <a:endParaRPr lang="en-US" sz="1800" b="0" dirty="0">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ko-KR" altLang="en-US"/>
              <a:t>훈련 모듈 </a:t>
            </a:r>
            <a:r>
              <a:rPr lang="en-US" altLang="ko-KR"/>
              <a:t>7 – </a:t>
            </a:r>
            <a:r>
              <a:rPr lang="ko-KR" altLang="en-US"/>
              <a:t>속단하기 </a:t>
            </a:r>
            <a:r>
              <a:rPr lang="en-US" altLang="ko-KR"/>
              <a:t>II</a:t>
            </a:r>
            <a:endParaRPr lang="de-DE" altLang="ko-KR"/>
          </a:p>
        </p:txBody>
      </p:sp>
      <p:sp>
        <p:nvSpPr>
          <p:cNvPr id="6" name="Slide Number Placeholder 5"/>
          <p:cNvSpPr>
            <a:spLocks noGrp="1"/>
          </p:cNvSpPr>
          <p:nvPr>
            <p:ph type="sldNum" sz="quarter" idx="12"/>
          </p:nvPr>
        </p:nvSpPr>
        <p:spPr/>
        <p:txBody>
          <a:bodyPr/>
          <a:lstStyle/>
          <a:p>
            <a:fld id="{1D107B26-C58B-4F39-A909-08EC8D8124B5}" type="slidenum">
              <a:rPr lang="ko-KR" altLang="de-DE" smtClean="0"/>
              <a:pPr/>
              <a:t>78</a:t>
            </a:fld>
            <a:endParaRPr lang="de-DE" altLang="ko-KR"/>
          </a:p>
        </p:txBody>
      </p:sp>
    </p:spTree>
    <p:extLst>
      <p:ext uri="{BB962C8B-B14F-4D97-AF65-F5344CB8AC3E}">
        <p14:creationId xmlns:p14="http://schemas.microsoft.com/office/powerpoint/2010/main" val="138631081"/>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ko-KR" altLang="en-US" sz="3600">
                <a:solidFill>
                  <a:srgbClr val="004992"/>
                </a:solidFill>
                <a:latin typeface="+mn-lt"/>
                <a:ea typeface="+mn-ea"/>
                <a:cs typeface="+mn-cs"/>
              </a:rPr>
              <a:t>속단하기 “실행”</a:t>
            </a:r>
            <a:br>
              <a:rPr lang="ko-KR" altLang="en-US" sz="3600">
                <a:solidFill>
                  <a:srgbClr val="004992"/>
                </a:solidFill>
                <a:latin typeface="+mn-lt"/>
                <a:ea typeface="+mn-ea"/>
                <a:cs typeface="+mn-cs"/>
              </a:rPr>
            </a:br>
            <a:r>
              <a:rPr lang="en-US" altLang="ko-KR">
                <a:solidFill>
                  <a:srgbClr val="004992"/>
                </a:solidFill>
                <a:latin typeface="+mn-lt"/>
                <a:ea typeface="+mn-ea"/>
                <a:cs typeface="+mn-cs"/>
              </a:rPr>
              <a:t>-</a:t>
            </a:r>
            <a:r>
              <a:rPr lang="ko-KR" altLang="en-US">
                <a:solidFill>
                  <a:srgbClr val="004992"/>
                </a:solidFill>
                <a:latin typeface="+mn-lt"/>
                <a:ea typeface="+mn-ea"/>
                <a:cs typeface="+mn-cs"/>
              </a:rPr>
              <a:t>근거없는 소문</a:t>
            </a:r>
            <a:r>
              <a:rPr lang="en-US" altLang="ko-KR">
                <a:solidFill>
                  <a:srgbClr val="004992"/>
                </a:solidFill>
                <a:latin typeface="+mn-lt"/>
                <a:ea typeface="+mn-ea"/>
                <a:cs typeface="+mn-cs"/>
              </a:rPr>
              <a:t>-</a:t>
            </a:r>
            <a:endParaRPr lang="en-US">
              <a:solidFill>
                <a:srgbClr val="004992"/>
              </a:solidFill>
              <a:latin typeface="+mn-lt"/>
              <a:ea typeface="+mn-ea"/>
              <a:cs typeface="+mn-cs"/>
            </a:endParaRPr>
          </a:p>
        </p:txBody>
      </p:sp>
      <p:pic>
        <p:nvPicPr>
          <p:cNvPr id="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6193" y="3600126"/>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Caption_13"/>
          <p:cNvSpPr txBox="1">
            <a:spLocks noChangeArrowheads="1"/>
          </p:cNvSpPr>
          <p:nvPr/>
        </p:nvSpPr>
        <p:spPr bwMode="auto">
          <a:xfrm>
            <a:off x="408955" y="2312440"/>
            <a:ext cx="11376000" cy="430887"/>
          </a:xfrm>
          <a:prstGeom prst="rect">
            <a:avLst/>
          </a:prstGeom>
          <a:noFill/>
          <a:ln w="9525">
            <a:noFill/>
            <a:miter lim="800000"/>
            <a:headEnd/>
            <a:tailEnd/>
          </a:ln>
        </p:spPr>
        <p:txBody>
          <a:bodyPr>
            <a:spAutoFit/>
          </a:bodyPr>
          <a:lstStyle/>
          <a:p>
            <a:pPr fontAlgn="base">
              <a:spcBef>
                <a:spcPct val="0"/>
              </a:spcBef>
              <a:spcAft>
                <a:spcPct val="0"/>
              </a:spcAft>
              <a:defRPr/>
            </a:pPr>
            <a:r>
              <a:rPr lang="ko-KR" altLang="en-US" sz="2200" b="0" dirty="0">
                <a:solidFill>
                  <a:srgbClr val="000000"/>
                </a:solidFill>
                <a:latin typeface="+mn-lt"/>
              </a:rPr>
              <a:t>미국 정부는 달착륙을 조작한 것인가</a:t>
            </a:r>
            <a:r>
              <a:rPr lang="en-US" altLang="ko-KR" sz="2200" b="0" dirty="0">
                <a:solidFill>
                  <a:srgbClr val="000000"/>
                </a:solidFill>
                <a:latin typeface="+mn-lt"/>
              </a:rPr>
              <a:t>?</a:t>
            </a:r>
            <a:endParaRPr lang="de-DE" sz="2200" b="0" dirty="0">
              <a:solidFill>
                <a:srgbClr val="000000"/>
              </a:solidFill>
              <a:latin typeface="+mn-lt"/>
            </a:endParaRPr>
          </a:p>
        </p:txBody>
      </p:sp>
      <p:sp>
        <p:nvSpPr>
          <p:cNvPr id="13" name="Caption_12"/>
          <p:cNvSpPr txBox="1">
            <a:spLocks noChangeArrowheads="1"/>
          </p:cNvSpPr>
          <p:nvPr/>
        </p:nvSpPr>
        <p:spPr bwMode="auto">
          <a:xfrm>
            <a:off x="4138971" y="5124758"/>
            <a:ext cx="760998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ko-KR" altLang="en-US" sz="1200" b="0" dirty="0">
                <a:latin typeface="+mn-lt"/>
              </a:rPr>
              <a:t>출처</a:t>
            </a:r>
            <a:r>
              <a:rPr lang="en-US" altLang="ko-KR" sz="1200" b="0" dirty="0">
                <a:latin typeface="+mn-lt"/>
              </a:rPr>
              <a:t>: </a:t>
            </a:r>
            <a:r>
              <a:rPr lang="ko-KR" altLang="en-US" sz="1200" b="0" dirty="0">
                <a:latin typeface="+mn-lt"/>
              </a:rPr>
              <a:t>독일 텔레비전 </a:t>
            </a:r>
            <a:r>
              <a:rPr lang="de-DE" altLang="de-DE" sz="1200" b="0" dirty="0">
                <a:latin typeface="+mn-lt"/>
              </a:rPr>
              <a:t>ZDF: „Vorsicht Verschwörung“ (</a:t>
            </a:r>
            <a:r>
              <a:rPr lang="ko-KR" altLang="en-US" sz="1200" b="0" dirty="0">
                <a:latin typeface="+mn-lt"/>
              </a:rPr>
              <a:t>음모조심</a:t>
            </a:r>
            <a:r>
              <a:rPr lang="en-US" altLang="ko-KR" sz="1200" b="0" dirty="0">
                <a:latin typeface="+mn-lt"/>
              </a:rPr>
              <a:t>)</a:t>
            </a:r>
            <a:endParaRPr lang="de-DE" altLang="de-DE" sz="1200" b="0" dirty="0">
              <a:latin typeface="+mn-lt"/>
            </a:endParaRPr>
          </a:p>
        </p:txBody>
      </p:sp>
      <p:sp>
        <p:nvSpPr>
          <p:cNvPr id="14" name="Caption_15"/>
          <p:cNvSpPr txBox="1">
            <a:spLocks noChangeArrowheads="1"/>
          </p:cNvSpPr>
          <p:nvPr/>
        </p:nvSpPr>
        <p:spPr bwMode="auto">
          <a:xfrm>
            <a:off x="4138971" y="3496940"/>
            <a:ext cx="7609984" cy="16278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lnSpc>
                <a:spcPct val="105000"/>
              </a:lnSpc>
              <a:spcBef>
                <a:spcPts val="1999"/>
              </a:spcBef>
              <a:buClrTx/>
              <a:buFontTx/>
              <a:buNone/>
            </a:pPr>
            <a:r>
              <a:rPr lang="ko-KR" altLang="en-US" sz="2400" b="0" dirty="0">
                <a:latin typeface="+mn-lt"/>
              </a:rPr>
              <a:t>롤랜드 에머리치 편집장 </a:t>
            </a:r>
            <a:r>
              <a:rPr lang="en-US" altLang="ko-KR" sz="2400" b="0" dirty="0">
                <a:latin typeface="+mn-lt"/>
              </a:rPr>
              <a:t>(</a:t>
            </a:r>
            <a:r>
              <a:rPr lang="ko-KR" altLang="en-US" sz="2400" b="0" dirty="0">
                <a:latin typeface="+mn-lt"/>
              </a:rPr>
              <a:t>인디펜던스 데이</a:t>
            </a:r>
            <a:r>
              <a:rPr lang="en-US" altLang="ko-KR" sz="2400" b="0" dirty="0">
                <a:latin typeface="+mn-lt"/>
              </a:rPr>
              <a:t>):</a:t>
            </a:r>
            <a:br>
              <a:rPr lang="en-US" altLang="ko-KR" sz="2400" b="0" dirty="0">
                <a:latin typeface="+mn-lt"/>
              </a:rPr>
            </a:br>
            <a:r>
              <a:rPr lang="en-US" altLang="ko-KR" sz="2400" b="0" dirty="0">
                <a:latin typeface="+mn-lt"/>
              </a:rPr>
              <a:t>“</a:t>
            </a:r>
            <a:r>
              <a:rPr lang="ko-KR" altLang="en-US" sz="2400" b="0" dirty="0">
                <a:latin typeface="+mn-lt"/>
              </a:rPr>
              <a:t>달착륙</a:t>
            </a:r>
            <a:r>
              <a:rPr lang="en-US" altLang="ko-KR" sz="2400" b="0" dirty="0">
                <a:latin typeface="+mn-lt"/>
              </a:rPr>
              <a:t>…</a:t>
            </a:r>
            <a:r>
              <a:rPr lang="ko-KR" altLang="en-US" sz="2400" b="0" dirty="0">
                <a:latin typeface="+mn-lt"/>
              </a:rPr>
              <a:t>아주 좋다</a:t>
            </a:r>
            <a:r>
              <a:rPr lang="en-US" altLang="ko-KR" sz="2400" b="0" dirty="0">
                <a:latin typeface="+mn-lt"/>
              </a:rPr>
              <a:t>…</a:t>
            </a:r>
            <a:r>
              <a:rPr lang="ko-KR" altLang="en-US" sz="2400" b="0" dirty="0">
                <a:latin typeface="+mn-lt"/>
              </a:rPr>
              <a:t>그런 일은 </a:t>
            </a:r>
            <a:r>
              <a:rPr lang="en-US" altLang="ko-KR" sz="2400" b="0" dirty="0">
                <a:latin typeface="+mn-lt"/>
              </a:rPr>
              <a:t>1960</a:t>
            </a:r>
            <a:r>
              <a:rPr lang="ko-KR" altLang="en-US" sz="2400" b="0" dirty="0">
                <a:latin typeface="+mn-lt"/>
              </a:rPr>
              <a:t>년대에서는 불가능하다</a:t>
            </a:r>
            <a:r>
              <a:rPr lang="en-US" altLang="ko-KR" sz="2400" b="0" dirty="0">
                <a:latin typeface="+mn-lt"/>
              </a:rPr>
              <a:t>. </a:t>
            </a:r>
            <a:r>
              <a:rPr lang="ko-KR" altLang="en-US" sz="2400" b="0" dirty="0">
                <a:latin typeface="+mn-lt"/>
              </a:rPr>
              <a:t>오늘날의 장비를 갖추었을 지라도 문제제기가 될 수 있다</a:t>
            </a:r>
            <a:r>
              <a:rPr lang="en-US" altLang="ko-KR" sz="2400" b="0" dirty="0">
                <a:latin typeface="+mn-lt"/>
              </a:rPr>
              <a:t>.”</a:t>
            </a:r>
            <a:endParaRPr lang="de-DE" altLang="de-DE" sz="2400" b="0" i="1" dirty="0">
              <a:latin typeface="+mn-lt"/>
            </a:endParaRPr>
          </a:p>
        </p:txBody>
      </p:sp>
      <p:sp>
        <p:nvSpPr>
          <p:cNvPr id="15" name="Rectangle 14"/>
          <p:cNvSpPr/>
          <p:nvPr/>
        </p:nvSpPr>
        <p:spPr>
          <a:xfrm>
            <a:off x="408955" y="2649106"/>
            <a:ext cx="11376000" cy="707886"/>
          </a:xfrm>
          <a:prstGeom prst="rect">
            <a:avLst/>
          </a:prstGeom>
        </p:spPr>
        <p:txBody>
          <a:bodyPr wrap="none">
            <a:noAutofit/>
          </a:bodyPr>
          <a:lstStyle/>
          <a:p>
            <a:pPr algn="ctr">
              <a:spcBef>
                <a:spcPts val="0"/>
              </a:spcBef>
            </a:pPr>
            <a:r>
              <a:rPr lang="ko-KR" altLang="en-US" sz="4000">
                <a:solidFill>
                  <a:srgbClr val="FF0000"/>
                </a:solidFill>
                <a:latin typeface="Calibri Light"/>
              </a:rPr>
              <a:t>아니다</a:t>
            </a:r>
            <a:r>
              <a:rPr lang="en-US" altLang="ko-KR" sz="4000">
                <a:solidFill>
                  <a:srgbClr val="FF0000"/>
                </a:solidFill>
                <a:latin typeface="Calibri Light"/>
              </a:rPr>
              <a:t>! </a:t>
            </a:r>
            <a:endParaRPr lang="de-DE" altLang="de-DE" sz="4000" dirty="0">
              <a:latin typeface="Calibri Light"/>
            </a:endParaRPr>
          </a:p>
        </p:txBody>
      </p:sp>
      <p:sp>
        <p:nvSpPr>
          <p:cNvPr id="5" name="Footer Placeholder 4"/>
          <p:cNvSpPr>
            <a:spLocks noGrp="1"/>
          </p:cNvSpPr>
          <p:nvPr>
            <p:ph type="ftr" sz="quarter" idx="11"/>
          </p:nvPr>
        </p:nvSpPr>
        <p:spPr/>
        <p:txBody>
          <a:bodyPr/>
          <a:lstStyle/>
          <a:p>
            <a:pPr>
              <a:defRPr/>
            </a:pPr>
            <a:r>
              <a:rPr lang="ko-KR" altLang="en-US"/>
              <a:t>훈련 모듈 </a:t>
            </a:r>
            <a:r>
              <a:rPr lang="en-US" altLang="ko-KR"/>
              <a:t>7 – </a:t>
            </a:r>
            <a:r>
              <a:rPr lang="ko-KR" altLang="en-US"/>
              <a:t>속단하기 </a:t>
            </a:r>
            <a:r>
              <a:rPr lang="en-US" altLang="ko-KR"/>
              <a:t>II</a:t>
            </a:r>
            <a:endParaRPr lang="de-DE" altLang="ko-KR"/>
          </a:p>
        </p:txBody>
      </p:sp>
      <p:sp>
        <p:nvSpPr>
          <p:cNvPr id="6" name="Slide Number Placeholder 5"/>
          <p:cNvSpPr>
            <a:spLocks noGrp="1"/>
          </p:cNvSpPr>
          <p:nvPr>
            <p:ph type="sldNum" sz="quarter" idx="12"/>
          </p:nvPr>
        </p:nvSpPr>
        <p:spPr/>
        <p:txBody>
          <a:bodyPr/>
          <a:lstStyle/>
          <a:p>
            <a:fld id="{1D107B26-C58B-4F39-A909-08EC8D8124B5}" type="slidenum">
              <a:rPr lang="ko-KR" altLang="de-DE" smtClean="0"/>
              <a:pPr/>
              <a:t>79</a:t>
            </a:fld>
            <a:endParaRPr lang="de-DE" altLang="ko-KR"/>
          </a:p>
        </p:txBody>
      </p:sp>
    </p:spTree>
    <p:extLst>
      <p:ext uri="{BB962C8B-B14F-4D97-AF65-F5344CB8AC3E}">
        <p14:creationId xmlns:p14="http://schemas.microsoft.com/office/powerpoint/2010/main" val="3830465322"/>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dirty="0">
                <a:latin typeface="+mn-lt"/>
                <a:ea typeface="+mn-ea"/>
                <a:cs typeface="+mn-cs"/>
              </a:rPr>
              <a:t>소문이나 다른 음모이론이 어떻게 발생되었는가</a:t>
            </a:r>
            <a:r>
              <a:rPr lang="en-US" altLang="ko-KR" sz="3600" dirty="0">
                <a:latin typeface="+mn-lt"/>
                <a:ea typeface="+mn-ea"/>
                <a:cs typeface="+mn-cs"/>
              </a:rPr>
              <a:t>?</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altLang="ko-KR" sz="2400">
                <a:solidFill>
                  <a:srgbClr val="333333"/>
                </a:solidFill>
              </a:rPr>
              <a:t>???</a:t>
            </a:r>
            <a:endParaRPr lang="en-US" sz="2400" dirty="0">
              <a:solidFill>
                <a:srgbClr val="333333"/>
              </a:solidFill>
            </a:endParaRPr>
          </a:p>
        </p:txBody>
      </p:sp>
      <p:sp>
        <p:nvSpPr>
          <p:cNvPr id="6" name="Footer Placeholder 5"/>
          <p:cNvSpPr>
            <a:spLocks noGrp="1"/>
          </p:cNvSpPr>
          <p:nvPr>
            <p:ph type="ftr" sz="quarter" idx="11"/>
          </p:nvPr>
        </p:nvSpPr>
        <p:spPr/>
        <p:txBody>
          <a:bodyPr/>
          <a:lstStyle/>
          <a:p>
            <a:pPr>
              <a:defRPr/>
            </a:pPr>
            <a:r>
              <a:rPr lang="ko-KR" altLang="en-US"/>
              <a:t>훈련 모듈 </a:t>
            </a:r>
            <a:r>
              <a:rPr lang="en-US" altLang="ko-KR"/>
              <a:t>7 – </a:t>
            </a:r>
            <a:r>
              <a:rPr lang="ko-KR" altLang="en-US"/>
              <a:t>속단하기 </a:t>
            </a:r>
            <a:r>
              <a:rPr lang="en-US" altLang="ko-KR"/>
              <a:t>II</a:t>
            </a:r>
            <a:endParaRPr lang="de-DE" altLang="ko-KR"/>
          </a:p>
        </p:txBody>
      </p:sp>
      <p:sp>
        <p:nvSpPr>
          <p:cNvPr id="7" name="Slide Number Placeholder 6"/>
          <p:cNvSpPr>
            <a:spLocks noGrp="1"/>
          </p:cNvSpPr>
          <p:nvPr>
            <p:ph type="sldNum" sz="quarter" idx="12"/>
          </p:nvPr>
        </p:nvSpPr>
        <p:spPr/>
        <p:txBody>
          <a:bodyPr/>
          <a:lstStyle/>
          <a:p>
            <a:fld id="{A44471A7-275E-49BA-B76F-2B101344F8CD}" type="slidenum">
              <a:rPr lang="ko-KR" altLang="de-DE" smtClean="0"/>
              <a:pPr/>
              <a:t>80</a:t>
            </a:fld>
            <a:endParaRPr lang="de-DE" altLang="ko-KR"/>
          </a:p>
        </p:txBody>
      </p:sp>
    </p:spTree>
    <p:extLst>
      <p:ext uri="{BB962C8B-B14F-4D97-AF65-F5344CB8AC3E}">
        <p14:creationId xmlns:p14="http://schemas.microsoft.com/office/powerpoint/2010/main" val="4110402400"/>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dirty="0">
                <a:latin typeface="+mn-lt"/>
                <a:ea typeface="+mn-ea"/>
                <a:cs typeface="+mn-cs"/>
              </a:rPr>
              <a:t>소문이나 다른 음모이론이 어떻게 발생되었는가</a:t>
            </a:r>
            <a:r>
              <a:rPr lang="en-US" altLang="ko-KR" sz="3600" dirty="0">
                <a:latin typeface="+mn-lt"/>
                <a:ea typeface="+mn-ea"/>
                <a:cs typeface="+mn-cs"/>
              </a:rPr>
              <a:t>?</a:t>
            </a:r>
            <a:endParaRPr lang="en-US" sz="3600" dirty="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ko-KR" altLang="en-US" sz="2400" dirty="0">
                <a:solidFill>
                  <a:srgbClr val="333333"/>
                </a:solidFill>
              </a:rPr>
              <a:t>그것들은 종종 현실보다 더 흥미롭다</a:t>
            </a:r>
            <a:r>
              <a:rPr lang="en-US" altLang="ko-KR" sz="2400" dirty="0">
                <a:solidFill>
                  <a:srgbClr val="333333"/>
                </a:solidFill>
              </a:rPr>
              <a:t>.</a:t>
            </a:r>
          </a:p>
          <a:p>
            <a:pPr marL="342900" lvl="0" indent="-342900" defTabSz="914400" fontAlgn="base">
              <a:buClr>
                <a:srgbClr val="333333"/>
              </a:buClr>
              <a:buFont typeface="WingDings"/>
              <a:buChar char=""/>
            </a:pPr>
            <a:r>
              <a:rPr lang="ko-KR" altLang="en-US" sz="2400" dirty="0">
                <a:solidFill>
                  <a:srgbClr val="333333"/>
                </a:solidFill>
              </a:rPr>
              <a:t>그것들은 확인하기 어렵고 사람들이 쉽게 믿을수 있는 사실에 기초하고 있다</a:t>
            </a:r>
            <a:r>
              <a:rPr lang="en-US" altLang="ko-KR" sz="2400" dirty="0">
                <a:solidFill>
                  <a:srgbClr val="333333"/>
                </a:solidFill>
              </a:rPr>
              <a:t>.(e.g., </a:t>
            </a:r>
            <a:r>
              <a:rPr lang="ko-KR" altLang="en-US" sz="2400" dirty="0">
                <a:solidFill>
                  <a:srgbClr val="333333"/>
                </a:solidFill>
              </a:rPr>
              <a:t>휘날리는 깃발은 사진이 지구에서 찍힌것임을 나타낸다</a:t>
            </a:r>
            <a:r>
              <a:rPr lang="en-US" altLang="ko-KR" sz="2400" dirty="0">
                <a:solidFill>
                  <a:srgbClr val="333333"/>
                </a:solidFill>
              </a:rPr>
              <a:t>).</a:t>
            </a:r>
          </a:p>
          <a:p>
            <a:pPr marL="342900" lvl="0" indent="-342900" defTabSz="914400" fontAlgn="base">
              <a:buClr>
                <a:srgbClr val="333333"/>
              </a:buClr>
              <a:buFont typeface="WingDings"/>
              <a:buChar char=""/>
            </a:pPr>
            <a:r>
              <a:rPr lang="ko-KR" altLang="en-US" sz="2400" dirty="0">
                <a:solidFill>
                  <a:srgbClr val="333333"/>
                </a:solidFill>
              </a:rPr>
              <a:t>그것들은 대체 가능한 설명들을 숨긴다</a:t>
            </a:r>
            <a:r>
              <a:rPr lang="en-US" altLang="ko-KR" sz="2400" dirty="0">
                <a:solidFill>
                  <a:srgbClr val="333333"/>
                </a:solidFill>
              </a:rPr>
              <a:t>. (e.g., </a:t>
            </a:r>
            <a:r>
              <a:rPr lang="ko-KR" altLang="en-US" sz="2400" dirty="0">
                <a:solidFill>
                  <a:srgbClr val="333333"/>
                </a:solidFill>
              </a:rPr>
              <a:t>별이 없는 하늘은 밤에 찍는 사진기술로서 설명될 수 있다</a:t>
            </a:r>
            <a:r>
              <a:rPr lang="en-US" altLang="ko-KR" sz="2400" dirty="0">
                <a:solidFill>
                  <a:srgbClr val="333333"/>
                </a:solidFill>
              </a:rPr>
              <a:t>)</a:t>
            </a:r>
          </a:p>
          <a:p>
            <a:pPr marL="342900" lvl="0" indent="-342900" defTabSz="914400" fontAlgn="base">
              <a:buClr>
                <a:srgbClr val="333333"/>
              </a:buClr>
              <a:buFont typeface="WingDings"/>
              <a:buChar char=""/>
            </a:pPr>
            <a:r>
              <a:rPr lang="ko-KR" altLang="en-US" sz="2400" dirty="0">
                <a:solidFill>
                  <a:srgbClr val="333333"/>
                </a:solidFill>
              </a:rPr>
              <a:t>소문은 맥락 바깥의 사실을 가지고 그것들을 극단으로 몰아간다</a:t>
            </a:r>
            <a:r>
              <a:rPr lang="en-US" altLang="ko-KR"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ko-KR" altLang="en-US"/>
              <a:t>훈련 모듈 </a:t>
            </a:r>
            <a:r>
              <a:rPr lang="en-US" altLang="ko-KR"/>
              <a:t>7 – </a:t>
            </a:r>
            <a:r>
              <a:rPr lang="ko-KR" altLang="en-US"/>
              <a:t>속단하기 </a:t>
            </a:r>
            <a:r>
              <a:rPr lang="en-US" altLang="ko-KR"/>
              <a:t>II</a:t>
            </a:r>
            <a:endParaRPr lang="de-DE" altLang="ko-KR"/>
          </a:p>
        </p:txBody>
      </p:sp>
      <p:sp>
        <p:nvSpPr>
          <p:cNvPr id="7" name="Slide Number Placeholder 6"/>
          <p:cNvSpPr>
            <a:spLocks noGrp="1"/>
          </p:cNvSpPr>
          <p:nvPr>
            <p:ph type="sldNum" sz="quarter" idx="12"/>
          </p:nvPr>
        </p:nvSpPr>
        <p:spPr/>
        <p:txBody>
          <a:bodyPr/>
          <a:lstStyle/>
          <a:p>
            <a:fld id="{A44471A7-275E-49BA-B76F-2B101344F8CD}" type="slidenum">
              <a:rPr lang="ko-KR" altLang="de-DE" smtClean="0"/>
              <a:pPr/>
              <a:t>81</a:t>
            </a:fld>
            <a:endParaRPr lang="de-DE" altLang="ko-KR"/>
          </a:p>
        </p:txBody>
      </p:sp>
    </p:spTree>
    <p:extLst>
      <p:ext uri="{BB962C8B-B14F-4D97-AF65-F5344CB8AC3E}">
        <p14:creationId xmlns:p14="http://schemas.microsoft.com/office/powerpoint/2010/main" val="667149986"/>
      </p:ext>
    </p:extLst>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4130</Words>
  <Application>Microsoft Office PowerPoint</Application>
  <PresentationFormat>Benutzerdefiniert</PresentationFormat>
  <Paragraphs>679</Paragraphs>
  <Slides>81</Slides>
  <Notes>81</Notes>
  <HiddenSlides>0</HiddenSlides>
  <MMClips>0</MMClips>
  <ScaleCrop>false</ScaleCrop>
  <HeadingPairs>
    <vt:vector size="6" baseType="variant">
      <vt:variant>
        <vt:lpstr>Verwendete Schriftarten</vt:lpstr>
      </vt:variant>
      <vt:variant>
        <vt:i4>6</vt:i4>
      </vt:variant>
      <vt:variant>
        <vt:lpstr>Design</vt:lpstr>
      </vt:variant>
      <vt:variant>
        <vt:i4>2</vt:i4>
      </vt:variant>
      <vt:variant>
        <vt:lpstr>Folientitel</vt:lpstr>
      </vt:variant>
      <vt:variant>
        <vt:i4>81</vt:i4>
      </vt:variant>
    </vt:vector>
  </HeadingPairs>
  <TitlesOfParts>
    <vt:vector size="89" baseType="lpstr">
      <vt:lpstr>Arial</vt:lpstr>
      <vt:lpstr>Calibri</vt:lpstr>
      <vt:lpstr>Calibri Light</vt:lpstr>
      <vt:lpstr>Symbol</vt:lpstr>
      <vt:lpstr>Times New Roman</vt:lpstr>
      <vt:lpstr>WingDings</vt:lpstr>
      <vt:lpstr>UKE_PPT-Vorlage_16zu9</vt:lpstr>
      <vt:lpstr>1_UKE_PPT-Vorlage_16zu9</vt:lpstr>
      <vt:lpstr>MCT 7 A – 속단하기 II</vt:lpstr>
      <vt:lpstr>급한 결론</vt:lpstr>
      <vt:lpstr>급한 결론</vt:lpstr>
      <vt:lpstr>급한 결론</vt:lpstr>
      <vt:lpstr>속단하는 것 어떤 종류의 상황에서 우리는 전체적인 진실을 모르고 결론을 내리는가?</vt:lpstr>
      <vt:lpstr>속단하는 것 어떤 종류의 상황에서 우리는 전체적인 진실을 모르고 결론을 내리는가?</vt:lpstr>
      <vt:lpstr>속단하는 것 어떤 종류의 상황에서 우리는 전체적인 진실을 모르고 결론을 내리는가?</vt:lpstr>
      <vt:lpstr>속단하는 것 어떤 종류의 상황에서 우리는 전체적인 진실을 모르고 결론을 내리는가?</vt:lpstr>
      <vt:lpstr>급한 결론 “행동으로”</vt:lpstr>
      <vt:lpstr>급한 결론 “행동으로” - 도시의 전설들 – (대체훈련으로서 마지막 프리젠테이션을 보시기 바랍니다 )</vt:lpstr>
      <vt:lpstr>급한 결론 “행동으로” - 도시의 전설들 -</vt:lpstr>
      <vt:lpstr>급한 결론 “행동으로” - 도시의 전설들 -</vt:lpstr>
      <vt:lpstr>급한 결론 “행동으로” - 도시의 전설들 -</vt:lpstr>
      <vt:lpstr>어떻게 이러한 음모이론이 일어났을까요?</vt:lpstr>
      <vt:lpstr>어떻게 이러한 음모이론이 일어났을까요?</vt:lpstr>
      <vt:lpstr>어떻게 이러한 음모이론이 일어났을까요?</vt:lpstr>
      <vt:lpstr>왜 우리는 이것을 하고 있는가?</vt:lpstr>
      <vt:lpstr>왜 우리는 이것을 하고 있는가?</vt:lpstr>
      <vt:lpstr>정신증 동안 속단이 어떻게 오해를 부추기는가 - 예들</vt:lpstr>
      <vt:lpstr>예</vt:lpstr>
      <vt:lpstr>예</vt:lpstr>
      <vt:lpstr>예</vt:lpstr>
      <vt:lpstr>예</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선택 : 비디오 영상</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일상 생활 적용하기</vt:lpstr>
      <vt:lpstr>일상 생활 적용하기</vt:lpstr>
      <vt:lpstr>일상 생활 적용하기</vt:lpstr>
      <vt:lpstr>일상 생활 적용하기</vt:lpstr>
      <vt:lpstr>일상 생활 적용하기</vt:lpstr>
      <vt:lpstr>정신증이 있을 때 무엇을 해야 하는가?</vt:lpstr>
      <vt:lpstr>정신증이 있을 때 무엇을 해야 하는가?</vt:lpstr>
      <vt:lpstr>정신증이 있을 때 무엇을 해야 하는가?</vt:lpstr>
      <vt:lpstr>집중해주셔서 감사합니다!</vt:lpstr>
      <vt:lpstr>PowerPoint-Präsentation</vt:lpstr>
      <vt:lpstr>속단하기 “실행” -근거없는 소문-</vt:lpstr>
      <vt:lpstr>속단하기 “실행” -근거없는 소문-</vt:lpstr>
      <vt:lpstr>속단하기 “실행” -근거없는 소문-</vt:lpstr>
      <vt:lpstr>속단하기 “실행” -근거없는 소문-</vt:lpstr>
      <vt:lpstr>속단하기 “실행” -근거없는 소문-</vt:lpstr>
      <vt:lpstr>속단하기 “실행” -근거없는 소문-</vt:lpstr>
      <vt:lpstr>소문이나 다른 음모이론이 어떻게 발생되었는가?</vt:lpstr>
      <vt:lpstr>소문이나 다른 음모이론이 어떻게 발생되었는가?</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234</cp:revision>
  <dcterms:created xsi:type="dcterms:W3CDTF">2004-06-30T16:15:23Z</dcterms:created>
  <dcterms:modified xsi:type="dcterms:W3CDTF">2021-10-29T07:26:12Z</dcterms:modified>
</cp:coreProperties>
</file>