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57"/>
  </p:notesMasterIdLst>
  <p:handoutMasterIdLst>
    <p:handoutMasterId r:id="rId158"/>
  </p:handoutMasterIdLst>
  <p:sldIdLst>
    <p:sldId id="845" r:id="rId3"/>
    <p:sldId id="787" r:id="rId4"/>
    <p:sldId id="831" r:id="rId5"/>
    <p:sldId id="828" r:id="rId6"/>
    <p:sldId id="829" r:id="rId7"/>
    <p:sldId id="830" r:id="rId8"/>
    <p:sldId id="791" r:id="rId9"/>
    <p:sldId id="792" r:id="rId10"/>
    <p:sldId id="793" r:id="rId11"/>
    <p:sldId id="846" r:id="rId12"/>
    <p:sldId id="858" r:id="rId13"/>
    <p:sldId id="857" r:id="rId14"/>
    <p:sldId id="650" r:id="rId15"/>
    <p:sldId id="835" r:id="rId16"/>
    <p:sldId id="834" r:id="rId17"/>
    <p:sldId id="699" r:id="rId18"/>
    <p:sldId id="724" r:id="rId19"/>
    <p:sldId id="723" r:id="rId20"/>
    <p:sldId id="780" r:id="rId21"/>
    <p:sldId id="788" r:id="rId22"/>
    <p:sldId id="836" r:id="rId23"/>
    <p:sldId id="769" r:id="rId24"/>
    <p:sldId id="591" r:id="rId25"/>
    <p:sldId id="837" r:id="rId26"/>
    <p:sldId id="838" r:id="rId27"/>
    <p:sldId id="594" r:id="rId28"/>
    <p:sldId id="425" r:id="rId29"/>
    <p:sldId id="426" r:id="rId30"/>
    <p:sldId id="427" r:id="rId31"/>
    <p:sldId id="428" r:id="rId32"/>
    <p:sldId id="429" r:id="rId33"/>
    <p:sldId id="430" r:id="rId34"/>
    <p:sldId id="431" r:id="rId35"/>
    <p:sldId id="432" r:id="rId36"/>
    <p:sldId id="593" r:id="rId37"/>
    <p:sldId id="595" r:id="rId38"/>
    <p:sldId id="849" r:id="rId39"/>
    <p:sldId id="851" r:id="rId40"/>
    <p:sldId id="855" r:id="rId41"/>
    <p:sldId id="854" r:id="rId42"/>
    <p:sldId id="853" r:id="rId43"/>
    <p:sldId id="852" r:id="rId44"/>
    <p:sldId id="850" r:id="rId45"/>
    <p:sldId id="856" r:id="rId46"/>
    <p:sldId id="848" r:id="rId47"/>
    <p:sldId id="596" r:id="rId48"/>
    <p:sldId id="597" r:id="rId49"/>
    <p:sldId id="598" r:id="rId50"/>
    <p:sldId id="599" r:id="rId51"/>
    <p:sldId id="600" r:id="rId52"/>
    <p:sldId id="601" r:id="rId53"/>
    <p:sldId id="602" r:id="rId54"/>
    <p:sldId id="776"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25"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695" r:id="rId123"/>
    <p:sldId id="696"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20" r:id="rId139"/>
    <p:sldId id="842" r:id="rId140"/>
    <p:sldId id="839" r:id="rId141"/>
    <p:sldId id="840" r:id="rId142"/>
    <p:sldId id="841" r:id="rId143"/>
    <p:sldId id="802" r:id="rId144"/>
    <p:sldId id="843" r:id="rId145"/>
    <p:sldId id="844" r:id="rId146"/>
    <p:sldId id="826" r:id="rId147"/>
    <p:sldId id="809" r:id="rId148"/>
    <p:sldId id="810" r:id="rId149"/>
    <p:sldId id="811" r:id="rId150"/>
    <p:sldId id="812" r:id="rId151"/>
    <p:sldId id="813" r:id="rId152"/>
    <p:sldId id="814" r:id="rId153"/>
    <p:sldId id="815" r:id="rId154"/>
    <p:sldId id="816" r:id="rId155"/>
    <p:sldId id="817" r:id="rId156"/>
  </p:sldIdLst>
  <p:sldSz cx="12195175" cy="6858000"/>
  <p:notesSz cx="6796088"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CCECFF"/>
    <a:srgbClr val="8DC6FF"/>
    <a:srgbClr val="3399FF"/>
    <a:srgbClr val="66CCFF"/>
    <a:srgbClr val="00FF00"/>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0" autoAdjust="0"/>
    <p:restoredTop sz="94677" autoAdjust="0"/>
  </p:normalViewPr>
  <p:slideViewPr>
    <p:cSldViewPr>
      <p:cViewPr varScale="1">
        <p:scale>
          <a:sx n="67" d="100"/>
          <a:sy n="67" d="100"/>
        </p:scale>
        <p:origin x="664" y="52"/>
      </p:cViewPr>
      <p:guideLst>
        <p:guide orient="horz" pos="333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slide" Target="slides/slide151.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51275"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2CD88106-F82A-40FA-A940-867CA3573727}" type="slidenum">
              <a:rPr lang="en-GB" altLang="de-DE"/>
              <a:pPr/>
              <a:t>‹Nr.›</a:t>
            </a:fld>
            <a:endParaRPr lang="en-GB" altLang="de-DE"/>
          </a:p>
        </p:txBody>
      </p:sp>
    </p:spTree>
    <p:extLst>
      <p:ext uri="{BB962C8B-B14F-4D97-AF65-F5344CB8AC3E}">
        <p14:creationId xmlns:p14="http://schemas.microsoft.com/office/powerpoint/2010/main" val="381951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굴림" pitchFamily="50" charset="-127"/>
              </a:defRPr>
            </a:lvl1pPr>
          </a:lstStyle>
          <a:p>
            <a:pPr>
              <a:defRPr/>
            </a:pPr>
            <a:endParaRPr lang="de-DE" altLang="ko-KR"/>
          </a:p>
        </p:txBody>
      </p:sp>
      <p:sp>
        <p:nvSpPr>
          <p:cNvPr id="114691" name="Rectangle 3"/>
          <p:cNvSpPr>
            <a:spLocks noGrp="1" noChangeArrowheads="1"/>
          </p:cNvSpPr>
          <p:nvPr>
            <p:ph type="dt" idx="1"/>
          </p:nvPr>
        </p:nvSpPr>
        <p:spPr bwMode="auto">
          <a:xfrm>
            <a:off x="3851275"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굴림" pitchFamily="50" charset="-127"/>
              </a:defRPr>
            </a:lvl1pPr>
          </a:lstStyle>
          <a:p>
            <a:pPr>
              <a:defRPr/>
            </a:pPr>
            <a:endParaRPr lang="de-DE" altLang="ko-KR"/>
          </a:p>
        </p:txBody>
      </p:sp>
      <p:sp>
        <p:nvSpPr>
          <p:cNvPr id="151556"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4875" y="4714875"/>
            <a:ext cx="4986338"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114694"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굴림" pitchFamily="50" charset="-127"/>
              </a:defRPr>
            </a:lvl1pPr>
          </a:lstStyle>
          <a:p>
            <a:pPr>
              <a:defRPr/>
            </a:pPr>
            <a:endParaRPr lang="de-DE" altLang="ko-KR"/>
          </a:p>
        </p:txBody>
      </p:sp>
      <p:sp>
        <p:nvSpPr>
          <p:cNvPr id="114695" name="Rectangle 7"/>
          <p:cNvSpPr>
            <a:spLocks noGrp="1" noChangeArrowheads="1"/>
          </p:cNvSpPr>
          <p:nvPr>
            <p:ph type="sldNum" sz="quarter" idx="5"/>
          </p:nvPr>
        </p:nvSpPr>
        <p:spPr bwMode="auto">
          <a:xfrm>
            <a:off x="3851275"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ea typeface="굴림" charset="-127"/>
              </a:defRPr>
            </a:lvl1pPr>
          </a:lstStyle>
          <a:p>
            <a:fld id="{542FF7AA-90BE-4DA1-8A91-1F3CC2142F55}" type="slidenum">
              <a:rPr lang="ko-KR" altLang="de-DE"/>
              <a:pPr/>
              <a:t>‹Nr.›</a:t>
            </a:fld>
            <a:endParaRPr lang="de-DE" altLang="ko-KR"/>
          </a:p>
        </p:txBody>
      </p:sp>
    </p:spTree>
    <p:extLst>
      <p:ext uri="{BB962C8B-B14F-4D97-AF65-F5344CB8AC3E}">
        <p14:creationId xmlns:p14="http://schemas.microsoft.com/office/powerpoint/2010/main" val="17949249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2</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3</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4</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5</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6</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070DA0-78B2-41CF-8D82-B380EA3FA2DF}" type="slidenum">
              <a:rPr lang="ko-KR" altLang="de-DE" sz="1300"/>
              <a:pPr eaLnBrk="1" hangingPunct="1">
                <a:spcBef>
                  <a:spcPct val="0"/>
                </a:spcBef>
              </a:pPr>
              <a:t>7</a:t>
            </a:fld>
            <a:endParaRPr lang="de-DE" altLang="ko-KR" sz="1300"/>
          </a:p>
        </p:txBody>
      </p:sp>
      <p:sp>
        <p:nvSpPr>
          <p:cNvPr id="158723" name="Rectangle 2"/>
          <p:cNvSpPr>
            <a:spLocks noGrp="1" noRot="1" noChangeAspect="1" noChangeArrowheads="1" noTextEdit="1"/>
          </p:cNvSpPr>
          <p:nvPr>
            <p:ph type="sldImg"/>
          </p:nvPr>
        </p:nvSpPr>
        <p:spPr>
          <a:xfrm>
            <a:off x="90488" y="744538"/>
            <a:ext cx="6616700"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06934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7E2E18-A448-424D-BDFF-E6653481C911}" type="slidenum">
              <a:rPr lang="ko-KR" altLang="de-DE" sz="1300"/>
              <a:pPr eaLnBrk="1" hangingPunct="1">
                <a:spcBef>
                  <a:spcPct val="0"/>
                </a:spcBef>
              </a:pPr>
              <a:t>8</a:t>
            </a:fld>
            <a:endParaRPr lang="de-DE" altLang="ko-KR" sz="1300"/>
          </a:p>
        </p:txBody>
      </p:sp>
      <p:sp>
        <p:nvSpPr>
          <p:cNvPr id="159747" name="Rectangle 2"/>
          <p:cNvSpPr>
            <a:spLocks noGrp="1" noRot="1" noChangeAspect="1" noChangeArrowheads="1" noTextEdit="1"/>
          </p:cNvSpPr>
          <p:nvPr>
            <p:ph type="sldImg"/>
          </p:nvPr>
        </p:nvSpPr>
        <p:spPr>
          <a:xfrm>
            <a:off x="90488" y="744538"/>
            <a:ext cx="6616700"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5112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12D0D5-BFAA-4E7D-B357-96EE6DF6BCD9}" type="slidenum">
              <a:rPr lang="ko-KR" altLang="de-DE" sz="1300"/>
              <a:pPr eaLnBrk="1" hangingPunct="1">
                <a:spcBef>
                  <a:spcPct val="0"/>
                </a:spcBef>
              </a:pPr>
              <a:t>9</a:t>
            </a:fld>
            <a:endParaRPr lang="de-DE" altLang="ko-KR" sz="1300"/>
          </a:p>
        </p:txBody>
      </p:sp>
      <p:sp>
        <p:nvSpPr>
          <p:cNvPr id="160771" name="Rectangle 2"/>
          <p:cNvSpPr>
            <a:spLocks noGrp="1" noRot="1" noChangeAspect="1" noChangeArrowheads="1" noTextEdit="1"/>
          </p:cNvSpPr>
          <p:nvPr>
            <p:ph type="sldImg"/>
          </p:nvPr>
        </p:nvSpPr>
        <p:spPr>
          <a:xfrm>
            <a:off x="90488" y="744538"/>
            <a:ext cx="6616700"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45931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EF09C8-9725-4C8D-850D-348799E9CA34}" type="slidenum">
              <a:rPr lang="ko-KR" altLang="de-DE" sz="1300"/>
              <a:pPr eaLnBrk="1" hangingPunct="1">
                <a:spcBef>
                  <a:spcPct val="0"/>
                </a:spcBef>
              </a:pPr>
              <a:t>10</a:t>
            </a:fld>
            <a:endParaRPr lang="de-DE" altLang="ko-KR" sz="1300"/>
          </a:p>
        </p:txBody>
      </p:sp>
      <p:sp>
        <p:nvSpPr>
          <p:cNvPr id="163843" name="Rectangle 2"/>
          <p:cNvSpPr>
            <a:spLocks noGrp="1" noRot="1" noChangeAspect="1" noChangeArrowheads="1" noTextEdit="1"/>
          </p:cNvSpPr>
          <p:nvPr>
            <p:ph type="sldImg"/>
          </p:nvPr>
        </p:nvSpPr>
        <p:spPr>
          <a:xfrm>
            <a:off x="90488"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4122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EF09C8-9725-4C8D-850D-348799E9CA34}" type="slidenum">
              <a:rPr lang="ko-KR" altLang="de-DE" sz="1300"/>
              <a:pPr eaLnBrk="1" hangingPunct="1">
                <a:spcBef>
                  <a:spcPct val="0"/>
                </a:spcBef>
              </a:pPr>
              <a:t>11</a:t>
            </a:fld>
            <a:endParaRPr lang="de-DE" altLang="ko-KR" sz="1300"/>
          </a:p>
        </p:txBody>
      </p:sp>
      <p:sp>
        <p:nvSpPr>
          <p:cNvPr id="163843" name="Rectangle 2"/>
          <p:cNvSpPr>
            <a:spLocks noGrp="1" noRot="1" noChangeAspect="1" noChangeArrowheads="1" noTextEdit="1"/>
          </p:cNvSpPr>
          <p:nvPr>
            <p:ph type="sldImg"/>
          </p:nvPr>
        </p:nvSpPr>
        <p:spPr>
          <a:xfrm>
            <a:off x="90488"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8230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EF09C8-9725-4C8D-850D-348799E9CA34}" type="slidenum">
              <a:rPr lang="ko-KR" altLang="de-DE" sz="1300"/>
              <a:pPr eaLnBrk="1" hangingPunct="1">
                <a:spcBef>
                  <a:spcPct val="0"/>
                </a:spcBef>
              </a:pPr>
              <a:t>12</a:t>
            </a:fld>
            <a:endParaRPr lang="de-DE" altLang="ko-KR" sz="1300"/>
          </a:p>
        </p:txBody>
      </p:sp>
      <p:sp>
        <p:nvSpPr>
          <p:cNvPr id="163843" name="Rectangle 2"/>
          <p:cNvSpPr>
            <a:spLocks noGrp="1" noRot="1" noChangeAspect="1" noChangeArrowheads="1" noTextEdit="1"/>
          </p:cNvSpPr>
          <p:nvPr>
            <p:ph type="sldImg"/>
          </p:nvPr>
        </p:nvSpPr>
        <p:spPr>
          <a:xfrm>
            <a:off x="90488"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484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9E26E-3B83-4555-ADD9-E0A6A777951B}" type="slidenum">
              <a:rPr lang="ko-KR" altLang="de-DE" sz="1300"/>
              <a:pPr eaLnBrk="1" hangingPunct="1">
                <a:spcBef>
                  <a:spcPct val="0"/>
                </a:spcBef>
              </a:pPr>
              <a:t>13</a:t>
            </a:fld>
            <a:endParaRPr lang="de-DE" altLang="ko-KR"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433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9E26E-3B83-4555-ADD9-E0A6A777951B}" type="slidenum">
              <a:rPr lang="ko-KR" altLang="de-DE" sz="1300"/>
              <a:pPr eaLnBrk="1" hangingPunct="1">
                <a:spcBef>
                  <a:spcPct val="0"/>
                </a:spcBef>
              </a:pPr>
              <a:t>14</a:t>
            </a:fld>
            <a:endParaRPr lang="de-DE" altLang="ko-KR"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433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9E26E-3B83-4555-ADD9-E0A6A777951B}" type="slidenum">
              <a:rPr lang="ko-KR" altLang="de-DE" sz="1300"/>
              <a:pPr eaLnBrk="1" hangingPunct="1">
                <a:spcBef>
                  <a:spcPct val="0"/>
                </a:spcBef>
              </a:pPr>
              <a:t>15</a:t>
            </a:fld>
            <a:endParaRPr lang="de-DE" altLang="ko-KR"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43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4BEC95-D48D-4CAF-BA17-2B16CE1BA1D5}" type="slidenum">
              <a:rPr lang="ko-KR" altLang="de-DE" sz="1300"/>
              <a:pPr eaLnBrk="1" hangingPunct="1">
                <a:spcBef>
                  <a:spcPct val="0"/>
                </a:spcBef>
              </a:pPr>
              <a:t>16</a:t>
            </a:fld>
            <a:endParaRPr lang="de-DE" altLang="ko-KR" sz="1300"/>
          </a:p>
        </p:txBody>
      </p:sp>
      <p:sp>
        <p:nvSpPr>
          <p:cNvPr id="167939" name="Rectangle 2"/>
          <p:cNvSpPr>
            <a:spLocks noGrp="1" noRot="1" noChangeAspect="1" noChangeArrowheads="1" noTextEdit="1"/>
          </p:cNvSpPr>
          <p:nvPr>
            <p:ph type="sldImg"/>
          </p:nvPr>
        </p:nvSpPr>
        <p:spPr>
          <a:xfrm>
            <a:off x="90488" y="744538"/>
            <a:ext cx="6616700"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1159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2180A-C5A2-4504-A978-42397CAE9308}" type="slidenum">
              <a:rPr lang="ko-KR" altLang="de-DE" sz="1300"/>
              <a:pPr eaLnBrk="1" hangingPunct="1">
                <a:spcBef>
                  <a:spcPct val="0"/>
                </a:spcBef>
              </a:pPr>
              <a:t>17</a:t>
            </a:fld>
            <a:endParaRPr lang="de-DE" altLang="ko-KR" sz="1300"/>
          </a:p>
        </p:txBody>
      </p:sp>
      <p:sp>
        <p:nvSpPr>
          <p:cNvPr id="168963" name="Rectangle 2"/>
          <p:cNvSpPr>
            <a:spLocks noGrp="1" noRot="1" noChangeAspect="1" noChangeArrowheads="1" noTextEdit="1"/>
          </p:cNvSpPr>
          <p:nvPr>
            <p:ph type="sldImg"/>
          </p:nvPr>
        </p:nvSpPr>
        <p:spPr>
          <a:xfrm>
            <a:off x="92075" y="744538"/>
            <a:ext cx="6616700"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9873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E09E08-3477-49AD-9622-2EC73A1853FB}" type="slidenum">
              <a:rPr lang="ko-KR" altLang="de-DE" sz="1300"/>
              <a:pPr eaLnBrk="1" hangingPunct="1">
                <a:spcBef>
                  <a:spcPct val="0"/>
                </a:spcBef>
              </a:pPr>
              <a:t>18</a:t>
            </a:fld>
            <a:endParaRPr lang="de-DE" altLang="ko-KR" sz="1300"/>
          </a:p>
        </p:txBody>
      </p:sp>
      <p:sp>
        <p:nvSpPr>
          <p:cNvPr id="169987" name="Rectangle 2"/>
          <p:cNvSpPr>
            <a:spLocks noGrp="1" noRot="1" noChangeAspect="1" noChangeArrowheads="1" noTextEdit="1"/>
          </p:cNvSpPr>
          <p:nvPr>
            <p:ph type="sldImg"/>
          </p:nvPr>
        </p:nvSpPr>
        <p:spPr>
          <a:xfrm>
            <a:off x="92075" y="744538"/>
            <a:ext cx="6616700"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0873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38C1CE-BB59-4EDF-B279-ECDB66141C89}" type="slidenum">
              <a:rPr lang="ko-KR" altLang="de-DE" sz="1300"/>
              <a:pPr eaLnBrk="1" hangingPunct="1">
                <a:spcBef>
                  <a:spcPct val="0"/>
                </a:spcBef>
              </a:pPr>
              <a:t>19</a:t>
            </a:fld>
            <a:endParaRPr lang="de-DE" altLang="ko-KR" sz="1300"/>
          </a:p>
        </p:txBody>
      </p:sp>
      <p:sp>
        <p:nvSpPr>
          <p:cNvPr id="171011" name="Rectangle 2"/>
          <p:cNvSpPr>
            <a:spLocks noGrp="1" noRot="1" noChangeAspect="1" noChangeArrowheads="1" noTextEdit="1"/>
          </p:cNvSpPr>
          <p:nvPr>
            <p:ph type="sldImg"/>
          </p:nvPr>
        </p:nvSpPr>
        <p:spPr>
          <a:xfrm>
            <a:off x="92075" y="744538"/>
            <a:ext cx="6616700"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707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7CB71-E015-48E3-8DA2-16E219AD88CE}" type="slidenum">
              <a:rPr lang="ko-KR" altLang="de-DE" sz="1300"/>
              <a:pPr eaLnBrk="1" hangingPunct="1">
                <a:spcBef>
                  <a:spcPct val="0"/>
                </a:spcBef>
              </a:pPr>
              <a:t>20</a:t>
            </a:fld>
            <a:endParaRPr lang="de-DE" altLang="ko-KR" sz="1300"/>
          </a:p>
        </p:txBody>
      </p:sp>
      <p:sp>
        <p:nvSpPr>
          <p:cNvPr id="173059" name="Rectangle 2"/>
          <p:cNvSpPr>
            <a:spLocks noGrp="1" noRot="1" noChangeAspect="1" noChangeArrowheads="1" noTextEdit="1"/>
          </p:cNvSpPr>
          <p:nvPr>
            <p:ph type="sldImg"/>
          </p:nvPr>
        </p:nvSpPr>
        <p:spPr>
          <a:xfrm>
            <a:off x="90488" y="744538"/>
            <a:ext cx="6616700"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9043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7CB71-E015-48E3-8DA2-16E219AD88CE}" type="slidenum">
              <a:rPr lang="ko-KR" altLang="de-DE" sz="1300"/>
              <a:pPr eaLnBrk="1" hangingPunct="1">
                <a:spcBef>
                  <a:spcPct val="0"/>
                </a:spcBef>
              </a:pPr>
              <a:t>21</a:t>
            </a:fld>
            <a:endParaRPr lang="de-DE" altLang="ko-KR" sz="1300"/>
          </a:p>
        </p:txBody>
      </p:sp>
      <p:sp>
        <p:nvSpPr>
          <p:cNvPr id="173059" name="Rectangle 2"/>
          <p:cNvSpPr>
            <a:spLocks noGrp="1" noRot="1" noChangeAspect="1" noChangeArrowheads="1" noTextEdit="1"/>
          </p:cNvSpPr>
          <p:nvPr>
            <p:ph type="sldImg"/>
          </p:nvPr>
        </p:nvSpPr>
        <p:spPr>
          <a:xfrm>
            <a:off x="90488" y="744538"/>
            <a:ext cx="6616700"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9043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51E320-A7B4-4A0A-AD58-2FD85BCDD75F}" type="slidenum">
              <a:rPr lang="ko-KR" altLang="de-DE" sz="1300"/>
              <a:pPr eaLnBrk="1" hangingPunct="1">
                <a:spcBef>
                  <a:spcPct val="0"/>
                </a:spcBef>
              </a:pPr>
              <a:t>22</a:t>
            </a:fld>
            <a:endParaRPr lang="de-DE" altLang="ko-KR" sz="1300"/>
          </a:p>
        </p:txBody>
      </p:sp>
      <p:sp>
        <p:nvSpPr>
          <p:cNvPr id="174083" name="Rectangle 2"/>
          <p:cNvSpPr>
            <a:spLocks noGrp="1" noRot="1" noChangeAspect="1" noChangeArrowheads="1" noTextEdit="1"/>
          </p:cNvSpPr>
          <p:nvPr>
            <p:ph type="sldImg"/>
          </p:nvPr>
        </p:nvSpPr>
        <p:spPr>
          <a:xfrm>
            <a:off x="90488" y="744538"/>
            <a:ext cx="6616700"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7817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FEA2F2-05CC-4621-8792-EC95E4EA42FA}" type="slidenum">
              <a:rPr lang="ko-KR" altLang="de-DE" sz="1300"/>
              <a:pPr eaLnBrk="1" hangingPunct="1">
                <a:spcBef>
                  <a:spcPct val="0"/>
                </a:spcBef>
              </a:pPr>
              <a:t>23</a:t>
            </a:fld>
            <a:endParaRPr lang="de-DE" altLang="ko-KR" sz="1300"/>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241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FEA2F2-05CC-4621-8792-EC95E4EA42FA}" type="slidenum">
              <a:rPr lang="ko-KR" altLang="de-DE" sz="1300"/>
              <a:pPr eaLnBrk="1" hangingPunct="1">
                <a:spcBef>
                  <a:spcPct val="0"/>
                </a:spcBef>
              </a:pPr>
              <a:t>24</a:t>
            </a:fld>
            <a:endParaRPr lang="de-DE" altLang="ko-KR" sz="1300"/>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241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FEA2F2-05CC-4621-8792-EC95E4EA42FA}" type="slidenum">
              <a:rPr lang="ko-KR" altLang="de-DE" sz="1300"/>
              <a:pPr eaLnBrk="1" hangingPunct="1">
                <a:spcBef>
                  <a:spcPct val="0"/>
                </a:spcBef>
              </a:pPr>
              <a:t>25</a:t>
            </a:fld>
            <a:endParaRPr lang="de-DE" altLang="ko-KR" sz="1300"/>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241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D0CA4-7F63-4B75-A0E8-8E20BB1EF1C7}" type="slidenum">
              <a:rPr lang="ko-KR" altLang="de-DE" sz="1300"/>
              <a:pPr eaLnBrk="1" hangingPunct="1">
                <a:spcBef>
                  <a:spcPct val="0"/>
                </a:spcBef>
              </a:pPr>
              <a:t>26</a:t>
            </a:fld>
            <a:endParaRPr lang="de-DE" altLang="ko-KR" sz="1300"/>
          </a:p>
        </p:txBody>
      </p:sp>
      <p:sp>
        <p:nvSpPr>
          <p:cNvPr id="178179" name="Rectangle 2"/>
          <p:cNvSpPr>
            <a:spLocks noGrp="1" noRot="1" noChangeAspect="1" noChangeArrowheads="1" noTextEdit="1"/>
          </p:cNvSpPr>
          <p:nvPr>
            <p:ph type="sldImg"/>
          </p:nvPr>
        </p:nvSpPr>
        <p:spPr>
          <a:xfrm>
            <a:off x="90488" y="744538"/>
            <a:ext cx="6616700"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3539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FFEFA2-12EF-4AED-9DE9-51CA4CFD278C}" type="slidenum">
              <a:rPr lang="ko-KR" altLang="de-DE" sz="1300"/>
              <a:pPr eaLnBrk="1" hangingPunct="1">
                <a:spcBef>
                  <a:spcPct val="0"/>
                </a:spcBef>
              </a:pPr>
              <a:t>27</a:t>
            </a:fld>
            <a:endParaRPr lang="de-DE" altLang="ko-KR"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4709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90E6F9-358D-476A-A339-804C1CE91360}" type="slidenum">
              <a:rPr lang="ko-KR" altLang="de-DE" sz="1300"/>
              <a:pPr eaLnBrk="1" hangingPunct="1">
                <a:spcBef>
                  <a:spcPct val="0"/>
                </a:spcBef>
              </a:pPr>
              <a:t>28</a:t>
            </a:fld>
            <a:endParaRPr lang="de-DE" altLang="ko-KR" sz="1300"/>
          </a:p>
        </p:txBody>
      </p:sp>
      <p:sp>
        <p:nvSpPr>
          <p:cNvPr id="180227" name="Rectangle 2"/>
          <p:cNvSpPr>
            <a:spLocks noGrp="1" noRot="1" noChangeAspect="1" noChangeArrowheads="1" noTextEdit="1"/>
          </p:cNvSpPr>
          <p:nvPr>
            <p:ph type="sldImg"/>
          </p:nvPr>
        </p:nvSpPr>
        <p:spPr>
          <a:xfrm>
            <a:off x="90488" y="744538"/>
            <a:ext cx="6616700"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7157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0207DC-F10C-491A-9ED6-C05450646E48}" type="slidenum">
              <a:rPr lang="ko-KR" altLang="de-DE" sz="1300"/>
              <a:pPr eaLnBrk="1" hangingPunct="1">
                <a:spcBef>
                  <a:spcPct val="0"/>
                </a:spcBef>
              </a:pPr>
              <a:t>29</a:t>
            </a:fld>
            <a:endParaRPr lang="de-DE" altLang="ko-KR" sz="1300"/>
          </a:p>
        </p:txBody>
      </p:sp>
      <p:sp>
        <p:nvSpPr>
          <p:cNvPr id="181251" name="Rectangle 2"/>
          <p:cNvSpPr>
            <a:spLocks noGrp="1" noRot="1" noChangeAspect="1" noChangeArrowheads="1" noTextEdit="1"/>
          </p:cNvSpPr>
          <p:nvPr>
            <p:ph type="sldImg"/>
          </p:nvPr>
        </p:nvSpPr>
        <p:spPr>
          <a:xfrm>
            <a:off x="90488" y="744538"/>
            <a:ext cx="6616700"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022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EF5852-857C-447F-8E96-4FAA2C1751FD}" type="slidenum">
              <a:rPr lang="ko-KR" altLang="de-DE" sz="1300"/>
              <a:pPr eaLnBrk="1" hangingPunct="1">
                <a:spcBef>
                  <a:spcPct val="0"/>
                </a:spcBef>
              </a:pPr>
              <a:t>30</a:t>
            </a:fld>
            <a:endParaRPr lang="de-DE" altLang="ko-KR" sz="1300"/>
          </a:p>
        </p:txBody>
      </p:sp>
      <p:sp>
        <p:nvSpPr>
          <p:cNvPr id="182275" name="Rectangle 2"/>
          <p:cNvSpPr>
            <a:spLocks noGrp="1" noRot="1" noChangeAspect="1" noChangeArrowheads="1" noTextEdit="1"/>
          </p:cNvSpPr>
          <p:nvPr>
            <p:ph type="sldImg"/>
          </p:nvPr>
        </p:nvSpPr>
        <p:spPr>
          <a:xfrm>
            <a:off x="90488" y="744538"/>
            <a:ext cx="6616700"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2865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FC33E9-1366-4FE6-B332-7D7A6D2AED32}" type="slidenum">
              <a:rPr lang="ko-KR" altLang="de-DE" sz="1300"/>
              <a:pPr eaLnBrk="1" hangingPunct="1">
                <a:spcBef>
                  <a:spcPct val="0"/>
                </a:spcBef>
              </a:pPr>
              <a:t>31</a:t>
            </a:fld>
            <a:endParaRPr lang="de-DE" altLang="ko-KR" sz="1300"/>
          </a:p>
        </p:txBody>
      </p:sp>
      <p:sp>
        <p:nvSpPr>
          <p:cNvPr id="183299" name="Rectangle 2"/>
          <p:cNvSpPr>
            <a:spLocks noGrp="1" noRot="1" noChangeAspect="1" noChangeArrowheads="1" noTextEdit="1"/>
          </p:cNvSpPr>
          <p:nvPr>
            <p:ph type="sldImg"/>
          </p:nvPr>
        </p:nvSpPr>
        <p:spPr>
          <a:xfrm>
            <a:off x="90488" y="744538"/>
            <a:ext cx="6616700"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688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716AE4-6FE3-49DA-B2FA-26589A1EB877}" type="slidenum">
              <a:rPr lang="ko-KR" altLang="de-DE" sz="1300"/>
              <a:pPr eaLnBrk="1" hangingPunct="1">
                <a:spcBef>
                  <a:spcPct val="0"/>
                </a:spcBef>
              </a:pPr>
              <a:t>32</a:t>
            </a:fld>
            <a:endParaRPr lang="de-DE" altLang="ko-KR" sz="1300"/>
          </a:p>
        </p:txBody>
      </p:sp>
      <p:sp>
        <p:nvSpPr>
          <p:cNvPr id="184323" name="Rectangle 2"/>
          <p:cNvSpPr>
            <a:spLocks noGrp="1" noRot="1" noChangeAspect="1" noChangeArrowheads="1" noTextEdit="1"/>
          </p:cNvSpPr>
          <p:nvPr>
            <p:ph type="sldImg"/>
          </p:nvPr>
        </p:nvSpPr>
        <p:spPr>
          <a:xfrm>
            <a:off x="90488" y="744538"/>
            <a:ext cx="6616700"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5011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2D0DFB-951A-4BF3-A337-D16E4055D37E}" type="slidenum">
              <a:rPr lang="ko-KR" altLang="de-DE" sz="1300"/>
              <a:pPr eaLnBrk="1" hangingPunct="1">
                <a:spcBef>
                  <a:spcPct val="0"/>
                </a:spcBef>
              </a:pPr>
              <a:t>33</a:t>
            </a:fld>
            <a:endParaRPr lang="de-DE" altLang="ko-KR" sz="1300"/>
          </a:p>
        </p:txBody>
      </p:sp>
      <p:sp>
        <p:nvSpPr>
          <p:cNvPr id="185347" name="Rectangle 2"/>
          <p:cNvSpPr>
            <a:spLocks noGrp="1" noRot="1" noChangeAspect="1" noChangeArrowheads="1" noTextEdit="1"/>
          </p:cNvSpPr>
          <p:nvPr>
            <p:ph type="sldImg"/>
          </p:nvPr>
        </p:nvSpPr>
        <p:spPr>
          <a:xfrm>
            <a:off x="90488" y="744538"/>
            <a:ext cx="6616700"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4684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67B310-93BF-4F58-ACF7-A04137D8DA71}" type="slidenum">
              <a:rPr lang="ko-KR" altLang="de-DE" sz="1300"/>
              <a:pPr eaLnBrk="1" hangingPunct="1">
                <a:spcBef>
                  <a:spcPct val="0"/>
                </a:spcBef>
              </a:pPr>
              <a:t>34</a:t>
            </a:fld>
            <a:endParaRPr lang="de-DE" altLang="ko-KR" sz="1300"/>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467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95540F-C19F-4087-AE28-3AA34061D81C}" type="slidenum">
              <a:rPr lang="ko-KR" altLang="de-DE" sz="1300"/>
              <a:pPr eaLnBrk="1" hangingPunct="1">
                <a:spcBef>
                  <a:spcPct val="0"/>
                </a:spcBef>
              </a:pPr>
              <a:t>35</a:t>
            </a:fld>
            <a:endParaRPr lang="de-DE" altLang="ko-KR" sz="1300"/>
          </a:p>
        </p:txBody>
      </p:sp>
      <p:sp>
        <p:nvSpPr>
          <p:cNvPr id="187395" name="Rectangle 2"/>
          <p:cNvSpPr>
            <a:spLocks noGrp="1" noRot="1" noChangeAspect="1" noChangeArrowheads="1" noTextEdit="1"/>
          </p:cNvSpPr>
          <p:nvPr>
            <p:ph type="sldImg"/>
          </p:nvPr>
        </p:nvSpPr>
        <p:spPr>
          <a:xfrm>
            <a:off x="90488" y="744538"/>
            <a:ext cx="6616700"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5396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36</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39903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37</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1880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38</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1942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39</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9922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40</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29255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41</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7780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42</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8279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43</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658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ECCD2497-C695-4956-A22A-1FF72C0B7638}" type="slidenum">
              <a:rPr kumimoji="0" lang="ko-KR" altLang="de-DE" sz="1300" b="0" i="0" u="none" strike="noStrike" kern="1200" cap="none" spc="0" normalizeH="0" baseline="0" noProof="0">
                <a:ln>
                  <a:noFill/>
                </a:ln>
                <a:solidFill>
                  <a:srgbClr val="000000"/>
                </a:solidFill>
                <a:effectLst/>
                <a:uLnTx/>
                <a:uFillTx/>
                <a:latin typeface="Times New Roman" panose="02020603050405020304" pitchFamily="18" charset="0"/>
                <a:ea typeface="굴림" charset="-127"/>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ko-KR" sz="1300" b="0" i="0" u="none" strike="noStrike" kern="1200" cap="none" spc="0" normalizeH="0" baseline="0" noProof="0">
              <a:ln>
                <a:noFill/>
              </a:ln>
              <a:solidFill>
                <a:srgbClr val="000000"/>
              </a:solidFill>
              <a:effectLst/>
              <a:uLnTx/>
              <a:uFillTx/>
              <a:latin typeface="Times New Roman" panose="02020603050405020304" pitchFamily="18" charset="0"/>
              <a:ea typeface="굴림" charset="-127"/>
              <a:cs typeface="+mn-cs"/>
            </a:endParaRPr>
          </a:p>
        </p:txBody>
      </p:sp>
      <p:sp>
        <p:nvSpPr>
          <p:cNvPr id="196611" name="Rectangle 2"/>
          <p:cNvSpPr>
            <a:spLocks noGrp="1" noRot="1" noChangeAspect="1" noChangeArrowheads="1" noTextEdit="1"/>
          </p:cNvSpPr>
          <p:nvPr>
            <p:ph type="sldImg"/>
          </p:nvPr>
        </p:nvSpPr>
        <p:spPr>
          <a:xfrm>
            <a:off x="90488" y="744538"/>
            <a:ext cx="6616700"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26806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45</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60044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21A2D7-B1C1-4C1A-9EC3-2D711685535F}" type="slidenum">
              <a:rPr lang="ko-KR" altLang="de-DE" sz="1300"/>
              <a:pPr eaLnBrk="1" hangingPunct="1">
                <a:spcBef>
                  <a:spcPct val="0"/>
                </a:spcBef>
              </a:pPr>
              <a:t>46</a:t>
            </a:fld>
            <a:endParaRPr lang="de-DE" altLang="ko-KR" sz="1300"/>
          </a:p>
        </p:txBody>
      </p:sp>
      <p:sp>
        <p:nvSpPr>
          <p:cNvPr id="189443" name="Rectangle 2"/>
          <p:cNvSpPr>
            <a:spLocks noGrp="1" noRot="1" noChangeAspect="1" noChangeArrowheads="1" noTextEdit="1"/>
          </p:cNvSpPr>
          <p:nvPr>
            <p:ph type="sldImg"/>
          </p:nvPr>
        </p:nvSpPr>
        <p:spPr>
          <a:xfrm>
            <a:off x="90488" y="744538"/>
            <a:ext cx="6616700"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0071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2AE08E-112F-464D-9247-9CEF7E0C710B}" type="slidenum">
              <a:rPr lang="ko-KR" altLang="de-DE" sz="1300"/>
              <a:pPr eaLnBrk="1" hangingPunct="1">
                <a:spcBef>
                  <a:spcPct val="0"/>
                </a:spcBef>
              </a:pPr>
              <a:t>47</a:t>
            </a:fld>
            <a:endParaRPr lang="de-DE" altLang="ko-KR" sz="1300"/>
          </a:p>
        </p:txBody>
      </p:sp>
      <p:sp>
        <p:nvSpPr>
          <p:cNvPr id="190467" name="Rectangle 2"/>
          <p:cNvSpPr>
            <a:spLocks noGrp="1" noRot="1" noChangeAspect="1" noChangeArrowheads="1" noTextEdit="1"/>
          </p:cNvSpPr>
          <p:nvPr>
            <p:ph type="sldImg"/>
          </p:nvPr>
        </p:nvSpPr>
        <p:spPr>
          <a:xfrm>
            <a:off x="90488" y="744538"/>
            <a:ext cx="6616700"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7590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512514-FC8E-4304-80F8-AEF93F75E866}" type="slidenum">
              <a:rPr lang="ko-KR" altLang="de-DE" sz="1300"/>
              <a:pPr eaLnBrk="1" hangingPunct="1">
                <a:spcBef>
                  <a:spcPct val="0"/>
                </a:spcBef>
              </a:pPr>
              <a:t>48</a:t>
            </a:fld>
            <a:endParaRPr lang="de-DE" altLang="ko-KR" sz="1300"/>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27692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76A86C-EE4C-4505-9403-EAEAE291F6D2}" type="slidenum">
              <a:rPr lang="ko-KR" altLang="de-DE" sz="1300"/>
              <a:pPr eaLnBrk="1" hangingPunct="1">
                <a:spcBef>
                  <a:spcPct val="0"/>
                </a:spcBef>
              </a:pPr>
              <a:t>49</a:t>
            </a:fld>
            <a:endParaRPr lang="de-DE" altLang="ko-KR" sz="1300"/>
          </a:p>
        </p:txBody>
      </p:sp>
      <p:sp>
        <p:nvSpPr>
          <p:cNvPr id="192515" name="Rectangle 2"/>
          <p:cNvSpPr>
            <a:spLocks noGrp="1" noRot="1" noChangeAspect="1" noChangeArrowheads="1" noTextEdit="1"/>
          </p:cNvSpPr>
          <p:nvPr>
            <p:ph type="sldImg"/>
          </p:nvPr>
        </p:nvSpPr>
        <p:spPr>
          <a:xfrm>
            <a:off x="90488" y="744538"/>
            <a:ext cx="6616700"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83673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9B8A7A-AF1D-41AA-A21F-82148F7FF044}" type="slidenum">
              <a:rPr lang="ko-KR" altLang="de-DE" sz="1300"/>
              <a:pPr eaLnBrk="1" hangingPunct="1">
                <a:spcBef>
                  <a:spcPct val="0"/>
                </a:spcBef>
              </a:pPr>
              <a:t>50</a:t>
            </a:fld>
            <a:endParaRPr lang="de-DE" altLang="ko-KR" sz="1300"/>
          </a:p>
        </p:txBody>
      </p:sp>
      <p:sp>
        <p:nvSpPr>
          <p:cNvPr id="193539" name="Rectangle 2"/>
          <p:cNvSpPr>
            <a:spLocks noGrp="1" noRot="1" noChangeAspect="1" noChangeArrowheads="1" noTextEdit="1"/>
          </p:cNvSpPr>
          <p:nvPr>
            <p:ph type="sldImg"/>
          </p:nvPr>
        </p:nvSpPr>
        <p:spPr>
          <a:xfrm>
            <a:off x="90488" y="744538"/>
            <a:ext cx="6616700"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9568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528EE0-23B3-4C06-8DEE-77058DF7AE3B}" type="slidenum">
              <a:rPr lang="ko-KR" altLang="de-DE" sz="1300"/>
              <a:pPr eaLnBrk="1" hangingPunct="1">
                <a:spcBef>
                  <a:spcPct val="0"/>
                </a:spcBef>
              </a:pPr>
              <a:t>51</a:t>
            </a:fld>
            <a:endParaRPr lang="de-DE" altLang="ko-KR" sz="1300"/>
          </a:p>
        </p:txBody>
      </p:sp>
      <p:sp>
        <p:nvSpPr>
          <p:cNvPr id="194563" name="Rectangle 2"/>
          <p:cNvSpPr>
            <a:spLocks noGrp="1" noRot="1" noChangeAspect="1" noChangeArrowheads="1" noTextEdit="1"/>
          </p:cNvSpPr>
          <p:nvPr>
            <p:ph type="sldImg"/>
          </p:nvPr>
        </p:nvSpPr>
        <p:spPr>
          <a:xfrm>
            <a:off x="90488" y="744538"/>
            <a:ext cx="6616700"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59405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9524A3-5898-44D1-9BEF-756CB4EDE7BB}" type="slidenum">
              <a:rPr lang="ko-KR" altLang="de-DE" sz="1300"/>
              <a:pPr eaLnBrk="1" hangingPunct="1">
                <a:spcBef>
                  <a:spcPct val="0"/>
                </a:spcBef>
              </a:pPr>
              <a:t>52</a:t>
            </a:fld>
            <a:endParaRPr lang="de-DE" altLang="ko-KR" sz="1300"/>
          </a:p>
        </p:txBody>
      </p:sp>
      <p:sp>
        <p:nvSpPr>
          <p:cNvPr id="195587" name="Rectangle 2"/>
          <p:cNvSpPr>
            <a:spLocks noGrp="1" noRot="1" noChangeAspect="1" noChangeArrowheads="1" noTextEdit="1"/>
          </p:cNvSpPr>
          <p:nvPr>
            <p:ph type="sldImg"/>
          </p:nvPr>
        </p:nvSpPr>
        <p:spPr>
          <a:xfrm>
            <a:off x="90488" y="744538"/>
            <a:ext cx="6616700"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7679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CD2497-C695-4956-A22A-1FF72C0B7638}" type="slidenum">
              <a:rPr lang="ko-KR" altLang="de-DE" sz="1300"/>
              <a:pPr eaLnBrk="1" hangingPunct="1">
                <a:spcBef>
                  <a:spcPct val="0"/>
                </a:spcBef>
              </a:pPr>
              <a:t>53</a:t>
            </a:fld>
            <a:endParaRPr lang="de-DE" altLang="ko-KR" sz="1300"/>
          </a:p>
        </p:txBody>
      </p:sp>
      <p:sp>
        <p:nvSpPr>
          <p:cNvPr id="196611" name="Rectangle 2"/>
          <p:cNvSpPr>
            <a:spLocks noGrp="1" noRot="1" noChangeAspect="1" noChangeArrowheads="1" noTextEdit="1"/>
          </p:cNvSpPr>
          <p:nvPr>
            <p:ph type="sldImg"/>
          </p:nvPr>
        </p:nvSpPr>
        <p:spPr>
          <a:xfrm>
            <a:off x="90488" y="744538"/>
            <a:ext cx="6616700"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003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3F5845-88D7-4DE8-ABF7-6F0543A1FC03}" type="slidenum">
              <a:rPr lang="ko-KR" altLang="de-DE" sz="1300"/>
              <a:pPr eaLnBrk="1" hangingPunct="1">
                <a:spcBef>
                  <a:spcPct val="0"/>
                </a:spcBef>
              </a:pPr>
              <a:t>54</a:t>
            </a:fld>
            <a:endParaRPr lang="de-DE" altLang="ko-KR" sz="1300"/>
          </a:p>
        </p:txBody>
      </p:sp>
      <p:sp>
        <p:nvSpPr>
          <p:cNvPr id="197635" name="Rectangle 2"/>
          <p:cNvSpPr>
            <a:spLocks noGrp="1" noRot="1" noChangeAspect="1" noChangeArrowheads="1" noTextEdit="1"/>
          </p:cNvSpPr>
          <p:nvPr>
            <p:ph type="sldImg"/>
          </p:nvPr>
        </p:nvSpPr>
        <p:spPr>
          <a:xfrm>
            <a:off x="90488" y="744538"/>
            <a:ext cx="6616700"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99104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9F2063-6E85-481A-BE81-5C5C2D00FFDC}" type="slidenum">
              <a:rPr lang="ko-KR" altLang="de-DE" sz="1300"/>
              <a:pPr eaLnBrk="1" hangingPunct="1">
                <a:spcBef>
                  <a:spcPct val="0"/>
                </a:spcBef>
              </a:pPr>
              <a:t>55</a:t>
            </a:fld>
            <a:endParaRPr lang="de-DE" altLang="ko-KR" sz="1300"/>
          </a:p>
        </p:txBody>
      </p:sp>
      <p:sp>
        <p:nvSpPr>
          <p:cNvPr id="198659" name="Rectangle 2"/>
          <p:cNvSpPr>
            <a:spLocks noGrp="1" noRot="1" noChangeAspect="1" noChangeArrowheads="1" noTextEdit="1"/>
          </p:cNvSpPr>
          <p:nvPr>
            <p:ph type="sldImg"/>
          </p:nvPr>
        </p:nvSpPr>
        <p:spPr>
          <a:xfrm>
            <a:off x="90488" y="744538"/>
            <a:ext cx="6616700"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78364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7CEF9-F5DF-46C0-AAE6-618D4595097D}" type="slidenum">
              <a:rPr lang="ko-KR" altLang="de-DE" sz="1300"/>
              <a:pPr eaLnBrk="1" hangingPunct="1">
                <a:spcBef>
                  <a:spcPct val="0"/>
                </a:spcBef>
              </a:pPr>
              <a:t>56</a:t>
            </a:fld>
            <a:endParaRPr lang="de-DE" altLang="ko-KR" sz="1300"/>
          </a:p>
        </p:txBody>
      </p:sp>
      <p:sp>
        <p:nvSpPr>
          <p:cNvPr id="199683" name="Rectangle 2"/>
          <p:cNvSpPr>
            <a:spLocks noGrp="1" noRot="1" noChangeAspect="1" noChangeArrowheads="1" noTextEdit="1"/>
          </p:cNvSpPr>
          <p:nvPr>
            <p:ph type="sldImg"/>
          </p:nvPr>
        </p:nvSpPr>
        <p:spPr>
          <a:xfrm>
            <a:off x="90488" y="744538"/>
            <a:ext cx="6616700"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7390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108AB-1FA5-4FEB-936E-CE931DCBC80C}" type="slidenum">
              <a:rPr lang="ko-KR" altLang="de-DE" sz="1300"/>
              <a:pPr eaLnBrk="1" hangingPunct="1">
                <a:spcBef>
                  <a:spcPct val="0"/>
                </a:spcBef>
              </a:pPr>
              <a:t>57</a:t>
            </a:fld>
            <a:endParaRPr lang="de-DE" altLang="ko-KR" sz="1300"/>
          </a:p>
        </p:txBody>
      </p:sp>
      <p:sp>
        <p:nvSpPr>
          <p:cNvPr id="200707" name="Rectangle 2"/>
          <p:cNvSpPr>
            <a:spLocks noGrp="1" noRot="1" noChangeAspect="1" noChangeArrowheads="1" noTextEdit="1"/>
          </p:cNvSpPr>
          <p:nvPr>
            <p:ph type="sldImg"/>
          </p:nvPr>
        </p:nvSpPr>
        <p:spPr>
          <a:xfrm>
            <a:off x="90488" y="744538"/>
            <a:ext cx="6616700"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363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50E774-2647-4BDE-92EF-DA8257D17F63}" type="slidenum">
              <a:rPr lang="ko-KR" altLang="de-DE" sz="1300"/>
              <a:pPr eaLnBrk="1" hangingPunct="1">
                <a:spcBef>
                  <a:spcPct val="0"/>
                </a:spcBef>
              </a:pPr>
              <a:t>58</a:t>
            </a:fld>
            <a:endParaRPr lang="de-DE" altLang="ko-KR" sz="1300"/>
          </a:p>
        </p:txBody>
      </p:sp>
      <p:sp>
        <p:nvSpPr>
          <p:cNvPr id="201731" name="Rectangle 2"/>
          <p:cNvSpPr>
            <a:spLocks noGrp="1" noRot="1" noChangeAspect="1" noChangeArrowheads="1" noTextEdit="1"/>
          </p:cNvSpPr>
          <p:nvPr>
            <p:ph type="sldImg"/>
          </p:nvPr>
        </p:nvSpPr>
        <p:spPr>
          <a:xfrm>
            <a:off x="90488" y="744538"/>
            <a:ext cx="6616700"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66247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EC0870-B25B-4365-9526-B0830F564665}" type="slidenum">
              <a:rPr lang="ko-KR" altLang="de-DE" sz="1300"/>
              <a:pPr eaLnBrk="1" hangingPunct="1">
                <a:spcBef>
                  <a:spcPct val="0"/>
                </a:spcBef>
              </a:pPr>
              <a:t>59</a:t>
            </a:fld>
            <a:endParaRPr lang="de-DE" altLang="ko-KR" sz="1300"/>
          </a:p>
        </p:txBody>
      </p:sp>
      <p:sp>
        <p:nvSpPr>
          <p:cNvPr id="202755" name="Rectangle 2"/>
          <p:cNvSpPr>
            <a:spLocks noGrp="1" noRot="1" noChangeAspect="1" noChangeArrowheads="1" noTextEdit="1"/>
          </p:cNvSpPr>
          <p:nvPr>
            <p:ph type="sldImg"/>
          </p:nvPr>
        </p:nvSpPr>
        <p:spPr>
          <a:xfrm>
            <a:off x="90488" y="744538"/>
            <a:ext cx="6616700"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88433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98EAF0-9E22-4029-8974-1AF6F0A3A227}" type="slidenum">
              <a:rPr lang="ko-KR" altLang="de-DE" sz="1300"/>
              <a:pPr eaLnBrk="1" hangingPunct="1">
                <a:spcBef>
                  <a:spcPct val="0"/>
                </a:spcBef>
              </a:pPr>
              <a:t>60</a:t>
            </a:fld>
            <a:endParaRPr lang="de-DE" altLang="ko-KR" sz="1300"/>
          </a:p>
        </p:txBody>
      </p:sp>
      <p:sp>
        <p:nvSpPr>
          <p:cNvPr id="203779" name="Rectangle 2"/>
          <p:cNvSpPr>
            <a:spLocks noGrp="1" noRot="1" noChangeAspect="1" noChangeArrowheads="1" noTextEdit="1"/>
          </p:cNvSpPr>
          <p:nvPr>
            <p:ph type="sldImg"/>
          </p:nvPr>
        </p:nvSpPr>
        <p:spPr>
          <a:xfrm>
            <a:off x="90488" y="744538"/>
            <a:ext cx="6616700"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1793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B6386-2F4B-4443-B1EA-62E83A1097C8}" type="slidenum">
              <a:rPr lang="ko-KR" altLang="de-DE" sz="1300"/>
              <a:pPr eaLnBrk="1" hangingPunct="1">
                <a:spcBef>
                  <a:spcPct val="0"/>
                </a:spcBef>
              </a:pPr>
              <a:t>61</a:t>
            </a:fld>
            <a:endParaRPr lang="de-DE" altLang="ko-KR" sz="1300"/>
          </a:p>
        </p:txBody>
      </p:sp>
      <p:sp>
        <p:nvSpPr>
          <p:cNvPr id="204803" name="Rectangle 2"/>
          <p:cNvSpPr>
            <a:spLocks noGrp="1" noRot="1" noChangeAspect="1" noChangeArrowheads="1" noTextEdit="1"/>
          </p:cNvSpPr>
          <p:nvPr>
            <p:ph type="sldImg"/>
          </p:nvPr>
        </p:nvSpPr>
        <p:spPr>
          <a:xfrm>
            <a:off x="90488" y="744538"/>
            <a:ext cx="6616700"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0545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675041-C422-416D-818A-BAA77887F269}" type="slidenum">
              <a:rPr lang="ko-KR" altLang="de-DE" sz="1300"/>
              <a:pPr eaLnBrk="1" hangingPunct="1">
                <a:spcBef>
                  <a:spcPct val="0"/>
                </a:spcBef>
              </a:pPr>
              <a:t>62</a:t>
            </a:fld>
            <a:endParaRPr lang="de-DE" altLang="ko-KR" sz="1300"/>
          </a:p>
        </p:txBody>
      </p:sp>
      <p:sp>
        <p:nvSpPr>
          <p:cNvPr id="205827" name="Rectangle 2"/>
          <p:cNvSpPr>
            <a:spLocks noGrp="1" noRot="1" noChangeAspect="1" noChangeArrowheads="1" noTextEdit="1"/>
          </p:cNvSpPr>
          <p:nvPr>
            <p:ph type="sldImg"/>
          </p:nvPr>
        </p:nvSpPr>
        <p:spPr>
          <a:xfrm>
            <a:off x="90488" y="744538"/>
            <a:ext cx="6616700"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15684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3D768A-9355-4877-879E-4FEDC2AE191C}" type="slidenum">
              <a:rPr lang="ko-KR" altLang="de-DE" sz="1300"/>
              <a:pPr eaLnBrk="1" hangingPunct="1">
                <a:spcBef>
                  <a:spcPct val="0"/>
                </a:spcBef>
              </a:pPr>
              <a:t>63</a:t>
            </a:fld>
            <a:endParaRPr lang="de-DE" altLang="ko-KR" sz="1300"/>
          </a:p>
        </p:txBody>
      </p:sp>
      <p:sp>
        <p:nvSpPr>
          <p:cNvPr id="206851" name="Rectangle 2"/>
          <p:cNvSpPr>
            <a:spLocks noGrp="1" noRot="1" noChangeAspect="1" noChangeArrowheads="1" noTextEdit="1"/>
          </p:cNvSpPr>
          <p:nvPr>
            <p:ph type="sldImg"/>
          </p:nvPr>
        </p:nvSpPr>
        <p:spPr>
          <a:xfrm>
            <a:off x="90488" y="744538"/>
            <a:ext cx="6616700"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732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CAA8C8-9134-4D9F-8B41-326D45CFB2FB}" type="slidenum">
              <a:rPr lang="ko-KR" altLang="de-DE" sz="1300"/>
              <a:pPr eaLnBrk="1" hangingPunct="1">
                <a:spcBef>
                  <a:spcPct val="0"/>
                </a:spcBef>
              </a:pPr>
              <a:t>64</a:t>
            </a:fld>
            <a:endParaRPr lang="de-DE" altLang="ko-KR" sz="1300"/>
          </a:p>
        </p:txBody>
      </p:sp>
      <p:sp>
        <p:nvSpPr>
          <p:cNvPr id="207875" name="Rectangle 2"/>
          <p:cNvSpPr>
            <a:spLocks noGrp="1" noRot="1" noChangeAspect="1" noChangeArrowheads="1" noTextEdit="1"/>
          </p:cNvSpPr>
          <p:nvPr>
            <p:ph type="sldImg"/>
          </p:nvPr>
        </p:nvSpPr>
        <p:spPr>
          <a:xfrm>
            <a:off x="90488" y="744538"/>
            <a:ext cx="6616700"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27884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355EAE-EC6F-4023-B62C-3E43321A673F}" type="slidenum">
              <a:rPr lang="ko-KR" altLang="de-DE" sz="1300"/>
              <a:pPr eaLnBrk="1" hangingPunct="1">
                <a:spcBef>
                  <a:spcPct val="0"/>
                </a:spcBef>
              </a:pPr>
              <a:t>65</a:t>
            </a:fld>
            <a:endParaRPr lang="de-DE" altLang="ko-KR" sz="1300"/>
          </a:p>
        </p:txBody>
      </p:sp>
      <p:sp>
        <p:nvSpPr>
          <p:cNvPr id="208899" name="Rectangle 2"/>
          <p:cNvSpPr>
            <a:spLocks noGrp="1" noRot="1" noChangeAspect="1" noChangeArrowheads="1" noTextEdit="1"/>
          </p:cNvSpPr>
          <p:nvPr>
            <p:ph type="sldImg"/>
          </p:nvPr>
        </p:nvSpPr>
        <p:spPr>
          <a:xfrm>
            <a:off x="90488" y="744538"/>
            <a:ext cx="6616700"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637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76F92-B2EC-4CF1-8418-F28346324F57}" type="slidenum">
              <a:rPr lang="ko-KR" altLang="de-DE" sz="1300"/>
              <a:pPr eaLnBrk="1" hangingPunct="1">
                <a:spcBef>
                  <a:spcPct val="0"/>
                </a:spcBef>
              </a:pPr>
              <a:t>66</a:t>
            </a:fld>
            <a:endParaRPr lang="de-DE" altLang="ko-KR" sz="1300"/>
          </a:p>
        </p:txBody>
      </p:sp>
      <p:sp>
        <p:nvSpPr>
          <p:cNvPr id="209923" name="Rectangle 2"/>
          <p:cNvSpPr>
            <a:spLocks noGrp="1" noRot="1" noChangeAspect="1" noChangeArrowheads="1" noTextEdit="1"/>
          </p:cNvSpPr>
          <p:nvPr>
            <p:ph type="sldImg"/>
          </p:nvPr>
        </p:nvSpPr>
        <p:spPr>
          <a:xfrm>
            <a:off x="90488" y="744538"/>
            <a:ext cx="6616700"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3242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2C0FC-3DE5-4190-9B33-43D12E14A4EF}" type="slidenum">
              <a:rPr lang="ko-KR" altLang="de-DE" sz="1300"/>
              <a:pPr eaLnBrk="1" hangingPunct="1">
                <a:spcBef>
                  <a:spcPct val="0"/>
                </a:spcBef>
              </a:pPr>
              <a:t>67</a:t>
            </a:fld>
            <a:endParaRPr lang="de-DE" altLang="ko-KR" sz="1300"/>
          </a:p>
        </p:txBody>
      </p:sp>
      <p:sp>
        <p:nvSpPr>
          <p:cNvPr id="210947" name="Rectangle 2"/>
          <p:cNvSpPr>
            <a:spLocks noGrp="1" noRot="1" noChangeAspect="1" noChangeArrowheads="1" noTextEdit="1"/>
          </p:cNvSpPr>
          <p:nvPr>
            <p:ph type="sldImg"/>
          </p:nvPr>
        </p:nvSpPr>
        <p:spPr>
          <a:xfrm>
            <a:off x="90488" y="744538"/>
            <a:ext cx="6616700"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60907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805AD4-D93F-4CB1-838F-DDDAFAA616B1}" type="slidenum">
              <a:rPr lang="ko-KR" altLang="de-DE" sz="1300"/>
              <a:pPr eaLnBrk="1" hangingPunct="1">
                <a:spcBef>
                  <a:spcPct val="0"/>
                </a:spcBef>
              </a:pPr>
              <a:t>68</a:t>
            </a:fld>
            <a:endParaRPr lang="de-DE" altLang="ko-KR" sz="1300"/>
          </a:p>
        </p:txBody>
      </p:sp>
      <p:sp>
        <p:nvSpPr>
          <p:cNvPr id="211971" name="Rectangle 2"/>
          <p:cNvSpPr>
            <a:spLocks noGrp="1" noRot="1" noChangeAspect="1" noChangeArrowheads="1" noTextEdit="1"/>
          </p:cNvSpPr>
          <p:nvPr>
            <p:ph type="sldImg"/>
          </p:nvPr>
        </p:nvSpPr>
        <p:spPr>
          <a:xfrm>
            <a:off x="90488" y="744538"/>
            <a:ext cx="6616700"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09235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353279-EE24-489F-8B05-3C794F1D93A1}" type="slidenum">
              <a:rPr lang="ko-KR" altLang="de-DE" sz="1300"/>
              <a:pPr eaLnBrk="1" hangingPunct="1">
                <a:spcBef>
                  <a:spcPct val="0"/>
                </a:spcBef>
              </a:pPr>
              <a:t>69</a:t>
            </a:fld>
            <a:endParaRPr lang="de-DE" altLang="ko-KR" sz="1300"/>
          </a:p>
        </p:txBody>
      </p:sp>
      <p:sp>
        <p:nvSpPr>
          <p:cNvPr id="212995" name="Rectangle 2"/>
          <p:cNvSpPr>
            <a:spLocks noGrp="1" noRot="1" noChangeAspect="1" noChangeArrowheads="1" noTextEdit="1"/>
          </p:cNvSpPr>
          <p:nvPr>
            <p:ph type="sldImg"/>
          </p:nvPr>
        </p:nvSpPr>
        <p:spPr>
          <a:xfrm>
            <a:off x="90488" y="744538"/>
            <a:ext cx="6616700"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42410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3EA57-9F17-4C1C-9865-E407D5628623}" type="slidenum">
              <a:rPr lang="ko-KR" altLang="de-DE" sz="1300"/>
              <a:pPr eaLnBrk="1" hangingPunct="1">
                <a:spcBef>
                  <a:spcPct val="0"/>
                </a:spcBef>
              </a:pPr>
              <a:t>70</a:t>
            </a:fld>
            <a:endParaRPr lang="de-DE" altLang="ko-KR" sz="1300"/>
          </a:p>
        </p:txBody>
      </p:sp>
      <p:sp>
        <p:nvSpPr>
          <p:cNvPr id="214019" name="Rectangle 2"/>
          <p:cNvSpPr>
            <a:spLocks noGrp="1" noRot="1" noChangeAspect="1" noChangeArrowheads="1" noTextEdit="1"/>
          </p:cNvSpPr>
          <p:nvPr>
            <p:ph type="sldImg"/>
          </p:nvPr>
        </p:nvSpPr>
        <p:spPr>
          <a:xfrm>
            <a:off x="90488" y="744538"/>
            <a:ext cx="6616700"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0508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6250"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A24532-4739-4C85-9477-4067A29EE3AF}" type="slidenum">
              <a:rPr lang="ko-KR" altLang="de-DE" sz="1300"/>
              <a:pPr eaLnBrk="1" hangingPunct="1">
                <a:spcBef>
                  <a:spcPct val="0"/>
                </a:spcBef>
              </a:pPr>
              <a:t>72</a:t>
            </a:fld>
            <a:endParaRPr lang="de-DE" altLang="ko-KR" sz="1300"/>
          </a:p>
        </p:txBody>
      </p:sp>
      <p:sp>
        <p:nvSpPr>
          <p:cNvPr id="215043" name="Rectangle 2"/>
          <p:cNvSpPr>
            <a:spLocks noGrp="1" noRot="1" noChangeAspect="1" noChangeArrowheads="1" noTextEdit="1"/>
          </p:cNvSpPr>
          <p:nvPr>
            <p:ph type="sldImg"/>
          </p:nvPr>
        </p:nvSpPr>
        <p:spPr>
          <a:xfrm>
            <a:off x="90488" y="744538"/>
            <a:ext cx="6616700"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1367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C15BB0-D075-493B-A56D-E34EC68A96A2}" type="slidenum">
              <a:rPr lang="ko-KR" altLang="de-DE" sz="1300"/>
              <a:pPr eaLnBrk="1" hangingPunct="1">
                <a:spcBef>
                  <a:spcPct val="0"/>
                </a:spcBef>
              </a:pPr>
              <a:t>73</a:t>
            </a:fld>
            <a:endParaRPr lang="de-DE" altLang="ko-KR" sz="1300"/>
          </a:p>
        </p:txBody>
      </p:sp>
      <p:sp>
        <p:nvSpPr>
          <p:cNvPr id="216067" name="Rectangle 2"/>
          <p:cNvSpPr>
            <a:spLocks noGrp="1" noRot="1" noChangeAspect="1" noChangeArrowheads="1" noTextEdit="1"/>
          </p:cNvSpPr>
          <p:nvPr>
            <p:ph type="sldImg"/>
          </p:nvPr>
        </p:nvSpPr>
        <p:spPr>
          <a:xfrm>
            <a:off x="90488" y="744538"/>
            <a:ext cx="6616700"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51673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8E4926-2052-4464-AA4B-8B67A8FA9936}" type="slidenum">
              <a:rPr lang="ko-KR" altLang="de-DE" sz="1300"/>
              <a:pPr eaLnBrk="1" hangingPunct="1">
                <a:spcBef>
                  <a:spcPct val="0"/>
                </a:spcBef>
              </a:pPr>
              <a:t>74</a:t>
            </a:fld>
            <a:endParaRPr lang="de-DE" altLang="ko-KR" sz="1300"/>
          </a:p>
        </p:txBody>
      </p:sp>
      <p:sp>
        <p:nvSpPr>
          <p:cNvPr id="217091" name="Rectangle 2"/>
          <p:cNvSpPr>
            <a:spLocks noGrp="1" noRot="1" noChangeAspect="1" noChangeArrowheads="1" noTextEdit="1"/>
          </p:cNvSpPr>
          <p:nvPr>
            <p:ph type="sldImg"/>
          </p:nvPr>
        </p:nvSpPr>
        <p:spPr>
          <a:xfrm>
            <a:off x="90488" y="744538"/>
            <a:ext cx="6616700"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7014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24D958-2883-4F2C-996A-D0DE6F7A477A}" type="slidenum">
              <a:rPr lang="ko-KR" altLang="de-DE" sz="1300"/>
              <a:pPr eaLnBrk="1" hangingPunct="1">
                <a:spcBef>
                  <a:spcPct val="0"/>
                </a:spcBef>
              </a:pPr>
              <a:t>75</a:t>
            </a:fld>
            <a:endParaRPr lang="de-DE" altLang="ko-KR" sz="1300"/>
          </a:p>
        </p:txBody>
      </p:sp>
      <p:sp>
        <p:nvSpPr>
          <p:cNvPr id="218115" name="Rectangle 2"/>
          <p:cNvSpPr>
            <a:spLocks noGrp="1" noRot="1" noChangeAspect="1" noChangeArrowheads="1" noTextEdit="1"/>
          </p:cNvSpPr>
          <p:nvPr>
            <p:ph type="sldImg"/>
          </p:nvPr>
        </p:nvSpPr>
        <p:spPr>
          <a:xfrm>
            <a:off x="90488" y="744538"/>
            <a:ext cx="6616700"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43565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5E01C5-7497-456F-8571-1209CB967C66}" type="slidenum">
              <a:rPr lang="ko-KR" altLang="de-DE" sz="1300"/>
              <a:pPr eaLnBrk="1" hangingPunct="1">
                <a:spcBef>
                  <a:spcPct val="0"/>
                </a:spcBef>
              </a:pPr>
              <a:t>76</a:t>
            </a:fld>
            <a:endParaRPr lang="de-DE" altLang="ko-KR" sz="1300"/>
          </a:p>
        </p:txBody>
      </p:sp>
      <p:sp>
        <p:nvSpPr>
          <p:cNvPr id="219139" name="Rectangle 2"/>
          <p:cNvSpPr>
            <a:spLocks noGrp="1" noRot="1" noChangeAspect="1" noChangeArrowheads="1" noTextEdit="1"/>
          </p:cNvSpPr>
          <p:nvPr>
            <p:ph type="sldImg"/>
          </p:nvPr>
        </p:nvSpPr>
        <p:spPr>
          <a:xfrm>
            <a:off x="90488" y="744538"/>
            <a:ext cx="6616700"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06588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C86CAC-EF32-4CA3-A86E-5201D447ECEB}" type="slidenum">
              <a:rPr lang="ko-KR" altLang="de-DE" sz="1300"/>
              <a:pPr eaLnBrk="1" hangingPunct="1">
                <a:spcBef>
                  <a:spcPct val="0"/>
                </a:spcBef>
              </a:pPr>
              <a:t>77</a:t>
            </a:fld>
            <a:endParaRPr lang="de-DE" altLang="ko-KR" sz="1300"/>
          </a:p>
        </p:txBody>
      </p:sp>
      <p:sp>
        <p:nvSpPr>
          <p:cNvPr id="220163" name="Rectangle 2"/>
          <p:cNvSpPr>
            <a:spLocks noGrp="1" noRot="1" noChangeAspect="1" noChangeArrowheads="1" noTextEdit="1"/>
          </p:cNvSpPr>
          <p:nvPr>
            <p:ph type="sldImg"/>
          </p:nvPr>
        </p:nvSpPr>
        <p:spPr>
          <a:xfrm>
            <a:off x="90488" y="744538"/>
            <a:ext cx="6616700"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1314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9ADD0C-87D7-4BB4-89F2-7A4728460F09}" type="slidenum">
              <a:rPr lang="ko-KR" altLang="de-DE" sz="1300"/>
              <a:pPr eaLnBrk="1" hangingPunct="1">
                <a:spcBef>
                  <a:spcPct val="0"/>
                </a:spcBef>
              </a:pPr>
              <a:t>78</a:t>
            </a:fld>
            <a:endParaRPr lang="de-DE" altLang="ko-KR" sz="1300"/>
          </a:p>
        </p:txBody>
      </p:sp>
      <p:sp>
        <p:nvSpPr>
          <p:cNvPr id="221187" name="Rectangle 2"/>
          <p:cNvSpPr>
            <a:spLocks noGrp="1" noRot="1" noChangeAspect="1" noChangeArrowheads="1" noTextEdit="1"/>
          </p:cNvSpPr>
          <p:nvPr>
            <p:ph type="sldImg"/>
          </p:nvPr>
        </p:nvSpPr>
        <p:spPr>
          <a:xfrm>
            <a:off x="90488" y="744538"/>
            <a:ext cx="6616700"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2076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FE667-958E-411E-B8B7-F3B4BF02D2EC}" type="slidenum">
              <a:rPr lang="ko-KR" altLang="de-DE" sz="1300"/>
              <a:pPr eaLnBrk="1" hangingPunct="1">
                <a:spcBef>
                  <a:spcPct val="0"/>
                </a:spcBef>
              </a:pPr>
              <a:t>79</a:t>
            </a:fld>
            <a:endParaRPr lang="de-DE" altLang="ko-KR" sz="1300"/>
          </a:p>
        </p:txBody>
      </p:sp>
      <p:sp>
        <p:nvSpPr>
          <p:cNvPr id="222211" name="Rectangle 2"/>
          <p:cNvSpPr>
            <a:spLocks noGrp="1" noRot="1" noChangeAspect="1" noChangeArrowheads="1" noTextEdit="1"/>
          </p:cNvSpPr>
          <p:nvPr>
            <p:ph type="sldImg"/>
          </p:nvPr>
        </p:nvSpPr>
        <p:spPr>
          <a:xfrm>
            <a:off x="90488" y="744538"/>
            <a:ext cx="6616700"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21739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4B814D-88C8-46D4-8762-FFB6F341C2F5}" type="slidenum">
              <a:rPr lang="ko-KR" altLang="de-DE" sz="1300"/>
              <a:pPr eaLnBrk="1" hangingPunct="1">
                <a:spcBef>
                  <a:spcPct val="0"/>
                </a:spcBef>
              </a:pPr>
              <a:t>80</a:t>
            </a:fld>
            <a:endParaRPr lang="de-DE" altLang="ko-KR" sz="1300"/>
          </a:p>
        </p:txBody>
      </p:sp>
      <p:sp>
        <p:nvSpPr>
          <p:cNvPr id="223235" name="Rectangle 2"/>
          <p:cNvSpPr>
            <a:spLocks noGrp="1" noRot="1" noChangeAspect="1" noChangeArrowheads="1" noTextEdit="1"/>
          </p:cNvSpPr>
          <p:nvPr>
            <p:ph type="sldImg"/>
          </p:nvPr>
        </p:nvSpPr>
        <p:spPr>
          <a:xfrm>
            <a:off x="90488" y="744538"/>
            <a:ext cx="6616700"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48284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D65975-3B57-4CBA-961F-7408A9CC564A}" type="slidenum">
              <a:rPr lang="ko-KR" altLang="de-DE" sz="1300"/>
              <a:pPr eaLnBrk="1" hangingPunct="1">
                <a:spcBef>
                  <a:spcPct val="0"/>
                </a:spcBef>
              </a:pPr>
              <a:t>81</a:t>
            </a:fld>
            <a:endParaRPr lang="de-DE" altLang="ko-KR" sz="1300"/>
          </a:p>
        </p:txBody>
      </p:sp>
      <p:sp>
        <p:nvSpPr>
          <p:cNvPr id="224259" name="Rectangle 2"/>
          <p:cNvSpPr>
            <a:spLocks noGrp="1" noRot="1" noChangeAspect="1" noChangeArrowheads="1" noTextEdit="1"/>
          </p:cNvSpPr>
          <p:nvPr>
            <p:ph type="sldImg"/>
          </p:nvPr>
        </p:nvSpPr>
        <p:spPr>
          <a:xfrm>
            <a:off x="90488" y="744538"/>
            <a:ext cx="6616700"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81570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1079E7-D1E5-498F-8FE8-9CA280D131B9}" type="slidenum">
              <a:rPr lang="ko-KR" altLang="de-DE" sz="1300"/>
              <a:pPr eaLnBrk="1" hangingPunct="1">
                <a:spcBef>
                  <a:spcPct val="0"/>
                </a:spcBef>
              </a:pPr>
              <a:t>82</a:t>
            </a:fld>
            <a:endParaRPr lang="de-DE" altLang="ko-KR" sz="1300"/>
          </a:p>
        </p:txBody>
      </p:sp>
      <p:sp>
        <p:nvSpPr>
          <p:cNvPr id="225283" name="Rectangle 2"/>
          <p:cNvSpPr>
            <a:spLocks noGrp="1" noRot="1" noChangeAspect="1" noChangeArrowheads="1" noTextEdit="1"/>
          </p:cNvSpPr>
          <p:nvPr>
            <p:ph type="sldImg"/>
          </p:nvPr>
        </p:nvSpPr>
        <p:spPr>
          <a:xfrm>
            <a:off x="90488" y="744538"/>
            <a:ext cx="6616700"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88409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62491D-D4AD-4CB6-98BD-2CB8A288180A}" type="slidenum">
              <a:rPr lang="ko-KR" altLang="de-DE" sz="1300"/>
              <a:pPr eaLnBrk="1" hangingPunct="1">
                <a:spcBef>
                  <a:spcPct val="0"/>
                </a:spcBef>
              </a:pPr>
              <a:t>83</a:t>
            </a:fld>
            <a:endParaRPr lang="de-DE" altLang="ko-KR" sz="1300"/>
          </a:p>
        </p:txBody>
      </p:sp>
      <p:sp>
        <p:nvSpPr>
          <p:cNvPr id="226307" name="Rectangle 2"/>
          <p:cNvSpPr>
            <a:spLocks noGrp="1" noRot="1" noChangeAspect="1" noChangeArrowheads="1" noTextEdit="1"/>
          </p:cNvSpPr>
          <p:nvPr>
            <p:ph type="sldImg"/>
          </p:nvPr>
        </p:nvSpPr>
        <p:spPr>
          <a:xfrm>
            <a:off x="90488" y="744538"/>
            <a:ext cx="6616700"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3854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337A05-6DD6-41A8-89E0-1D1D63E2FCEB}" type="slidenum">
              <a:rPr lang="ko-KR" altLang="de-DE" sz="1300"/>
              <a:pPr eaLnBrk="1" hangingPunct="1">
                <a:spcBef>
                  <a:spcPct val="0"/>
                </a:spcBef>
              </a:pPr>
              <a:t>84</a:t>
            </a:fld>
            <a:endParaRPr lang="de-DE" altLang="ko-KR" sz="1300"/>
          </a:p>
        </p:txBody>
      </p:sp>
      <p:sp>
        <p:nvSpPr>
          <p:cNvPr id="227331" name="Rectangle 2"/>
          <p:cNvSpPr>
            <a:spLocks noGrp="1" noRot="1" noChangeAspect="1" noChangeArrowheads="1" noTextEdit="1"/>
          </p:cNvSpPr>
          <p:nvPr>
            <p:ph type="sldImg"/>
          </p:nvPr>
        </p:nvSpPr>
        <p:spPr>
          <a:xfrm>
            <a:off x="90488" y="744538"/>
            <a:ext cx="6616700"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77497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BC6C47-1B6C-4179-9E7B-F64D6F9FE20D}" type="slidenum">
              <a:rPr lang="ko-KR" altLang="de-DE" sz="1300"/>
              <a:pPr eaLnBrk="1" hangingPunct="1">
                <a:spcBef>
                  <a:spcPct val="0"/>
                </a:spcBef>
              </a:pPr>
              <a:t>85</a:t>
            </a:fld>
            <a:endParaRPr lang="de-DE" altLang="ko-KR" sz="1300"/>
          </a:p>
        </p:txBody>
      </p:sp>
      <p:sp>
        <p:nvSpPr>
          <p:cNvPr id="228355" name="Rectangle 2"/>
          <p:cNvSpPr>
            <a:spLocks noGrp="1" noRot="1" noChangeAspect="1" noChangeArrowheads="1" noTextEdit="1"/>
          </p:cNvSpPr>
          <p:nvPr>
            <p:ph type="sldImg"/>
          </p:nvPr>
        </p:nvSpPr>
        <p:spPr>
          <a:xfrm>
            <a:off x="90488" y="744538"/>
            <a:ext cx="6616700"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93640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7F8620-D1A3-4C37-A842-0750C732BB44}" type="slidenum">
              <a:rPr lang="ko-KR" altLang="de-DE" sz="1300"/>
              <a:pPr eaLnBrk="1" hangingPunct="1">
                <a:spcBef>
                  <a:spcPct val="0"/>
                </a:spcBef>
              </a:pPr>
              <a:t>86</a:t>
            </a:fld>
            <a:endParaRPr lang="de-DE" altLang="ko-KR" sz="1300"/>
          </a:p>
        </p:txBody>
      </p:sp>
      <p:sp>
        <p:nvSpPr>
          <p:cNvPr id="229379" name="Rectangle 2"/>
          <p:cNvSpPr>
            <a:spLocks noGrp="1" noRot="1" noChangeAspect="1" noChangeArrowheads="1" noTextEdit="1"/>
          </p:cNvSpPr>
          <p:nvPr>
            <p:ph type="sldImg"/>
          </p:nvPr>
        </p:nvSpPr>
        <p:spPr>
          <a:xfrm>
            <a:off x="90488" y="744538"/>
            <a:ext cx="6616700"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418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2EDE9E-DFBE-4C62-B27B-1E97144DB80E}" type="slidenum">
              <a:rPr lang="ko-KR" altLang="de-DE" sz="1300"/>
              <a:pPr eaLnBrk="1" hangingPunct="1">
                <a:spcBef>
                  <a:spcPct val="0"/>
                </a:spcBef>
              </a:pPr>
              <a:t>87</a:t>
            </a:fld>
            <a:endParaRPr lang="de-DE" altLang="ko-KR" sz="1300"/>
          </a:p>
        </p:txBody>
      </p:sp>
      <p:sp>
        <p:nvSpPr>
          <p:cNvPr id="230403" name="Rectangle 2"/>
          <p:cNvSpPr>
            <a:spLocks noGrp="1" noRot="1" noChangeAspect="1" noChangeArrowheads="1" noTextEdit="1"/>
          </p:cNvSpPr>
          <p:nvPr>
            <p:ph type="sldImg"/>
          </p:nvPr>
        </p:nvSpPr>
        <p:spPr>
          <a:xfrm>
            <a:off x="90488" y="744538"/>
            <a:ext cx="6616700"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76148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D52985-9BBE-4043-A008-EDD155A507EF}" type="slidenum">
              <a:rPr lang="ko-KR" altLang="de-DE" sz="1300"/>
              <a:pPr eaLnBrk="1" hangingPunct="1">
                <a:spcBef>
                  <a:spcPct val="0"/>
                </a:spcBef>
              </a:pPr>
              <a:t>88</a:t>
            </a:fld>
            <a:endParaRPr lang="de-DE" altLang="ko-KR" sz="1300"/>
          </a:p>
        </p:txBody>
      </p:sp>
      <p:sp>
        <p:nvSpPr>
          <p:cNvPr id="231427"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651031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C23470-6048-4F93-8EE2-6683831A1EDC}" type="slidenum">
              <a:rPr lang="ko-KR" altLang="de-DE" sz="1300"/>
              <a:pPr eaLnBrk="1" hangingPunct="1">
                <a:spcBef>
                  <a:spcPct val="0"/>
                </a:spcBef>
              </a:pPr>
              <a:t>89</a:t>
            </a:fld>
            <a:endParaRPr lang="de-DE" altLang="ko-KR" sz="1300"/>
          </a:p>
        </p:txBody>
      </p:sp>
      <p:sp>
        <p:nvSpPr>
          <p:cNvPr id="232451" name="Rectangle 2"/>
          <p:cNvSpPr>
            <a:spLocks noGrp="1" noRot="1" noChangeAspect="1" noChangeArrowheads="1" noTextEdit="1"/>
          </p:cNvSpPr>
          <p:nvPr>
            <p:ph type="sldImg"/>
          </p:nvPr>
        </p:nvSpPr>
        <p:spPr>
          <a:xfrm>
            <a:off x="90488" y="744538"/>
            <a:ext cx="6616700"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7768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4A7AB4-6F52-4865-AB83-D227BAE4379A}" type="slidenum">
              <a:rPr lang="ko-KR" altLang="de-DE" sz="1300"/>
              <a:pPr eaLnBrk="1" hangingPunct="1">
                <a:spcBef>
                  <a:spcPct val="0"/>
                </a:spcBef>
              </a:pPr>
              <a:t>90</a:t>
            </a:fld>
            <a:endParaRPr lang="de-DE" altLang="ko-KR" sz="1300"/>
          </a:p>
        </p:txBody>
      </p:sp>
      <p:sp>
        <p:nvSpPr>
          <p:cNvPr id="233475" name="Rectangle 2"/>
          <p:cNvSpPr>
            <a:spLocks noGrp="1" noRot="1" noChangeAspect="1" noChangeArrowheads="1" noTextEdit="1"/>
          </p:cNvSpPr>
          <p:nvPr>
            <p:ph type="sldImg"/>
          </p:nvPr>
        </p:nvSpPr>
        <p:spPr>
          <a:xfrm>
            <a:off x="90488" y="744538"/>
            <a:ext cx="6616700"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0675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87FC72-022B-4D31-87D9-037C32E6C3D1}" type="slidenum">
              <a:rPr lang="ko-KR" altLang="de-DE" sz="1300"/>
              <a:pPr eaLnBrk="1" hangingPunct="1">
                <a:spcBef>
                  <a:spcPct val="0"/>
                </a:spcBef>
              </a:pPr>
              <a:t>91</a:t>
            </a:fld>
            <a:endParaRPr lang="de-DE" altLang="ko-KR" sz="1300"/>
          </a:p>
        </p:txBody>
      </p:sp>
      <p:sp>
        <p:nvSpPr>
          <p:cNvPr id="234499" name="Rectangle 2"/>
          <p:cNvSpPr>
            <a:spLocks noGrp="1" noRot="1" noChangeAspect="1" noChangeArrowheads="1" noTextEdit="1"/>
          </p:cNvSpPr>
          <p:nvPr>
            <p:ph type="sldImg"/>
          </p:nvPr>
        </p:nvSpPr>
        <p:spPr>
          <a:xfrm>
            <a:off x="90488" y="744538"/>
            <a:ext cx="6616700"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6710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142F0F-C4E5-497A-B083-13D18F617CED}" type="slidenum">
              <a:rPr lang="ko-KR" altLang="de-DE" sz="1300"/>
              <a:pPr eaLnBrk="1" hangingPunct="1">
                <a:spcBef>
                  <a:spcPct val="0"/>
                </a:spcBef>
              </a:pPr>
              <a:t>92</a:t>
            </a:fld>
            <a:endParaRPr lang="de-DE" altLang="ko-KR" sz="1300"/>
          </a:p>
        </p:txBody>
      </p:sp>
      <p:sp>
        <p:nvSpPr>
          <p:cNvPr id="235523" name="Rectangle 2"/>
          <p:cNvSpPr>
            <a:spLocks noGrp="1" noRot="1" noChangeAspect="1" noChangeArrowheads="1" noTextEdit="1"/>
          </p:cNvSpPr>
          <p:nvPr>
            <p:ph type="sldImg"/>
          </p:nvPr>
        </p:nvSpPr>
        <p:spPr>
          <a:xfrm>
            <a:off x="90488" y="744538"/>
            <a:ext cx="6616700"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0115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487183-A07B-467B-9970-8705CD6F8245}" type="slidenum">
              <a:rPr lang="ko-KR" altLang="de-DE" sz="1300"/>
              <a:pPr eaLnBrk="1" hangingPunct="1">
                <a:spcBef>
                  <a:spcPct val="0"/>
                </a:spcBef>
              </a:pPr>
              <a:t>93</a:t>
            </a:fld>
            <a:endParaRPr lang="de-DE" altLang="ko-KR" sz="1300"/>
          </a:p>
        </p:txBody>
      </p:sp>
      <p:sp>
        <p:nvSpPr>
          <p:cNvPr id="236547" name="Rectangle 2"/>
          <p:cNvSpPr>
            <a:spLocks noGrp="1" noRot="1" noChangeAspect="1" noChangeArrowheads="1" noTextEdit="1"/>
          </p:cNvSpPr>
          <p:nvPr>
            <p:ph type="sldImg"/>
          </p:nvPr>
        </p:nvSpPr>
        <p:spPr>
          <a:xfrm>
            <a:off x="90488" y="744538"/>
            <a:ext cx="6616700"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213006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03F51F-FCAA-41D6-A1E3-0807355DE4FA}" type="slidenum">
              <a:rPr lang="ko-KR" altLang="de-DE" sz="1300"/>
              <a:pPr eaLnBrk="1" hangingPunct="1">
                <a:spcBef>
                  <a:spcPct val="0"/>
                </a:spcBef>
              </a:pPr>
              <a:t>94</a:t>
            </a:fld>
            <a:endParaRPr lang="de-DE" altLang="ko-KR" sz="1300"/>
          </a:p>
        </p:txBody>
      </p:sp>
      <p:sp>
        <p:nvSpPr>
          <p:cNvPr id="237571" name="Rectangle 2"/>
          <p:cNvSpPr>
            <a:spLocks noGrp="1" noRot="1" noChangeAspect="1" noChangeArrowheads="1" noTextEdit="1"/>
          </p:cNvSpPr>
          <p:nvPr>
            <p:ph type="sldImg"/>
          </p:nvPr>
        </p:nvSpPr>
        <p:spPr>
          <a:xfrm>
            <a:off x="90488" y="744538"/>
            <a:ext cx="6616700"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88243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C1193E-76CB-4163-9F81-12831554FAF5}" type="slidenum">
              <a:rPr lang="ko-KR" altLang="de-DE" sz="1300"/>
              <a:pPr eaLnBrk="1" hangingPunct="1">
                <a:spcBef>
                  <a:spcPct val="0"/>
                </a:spcBef>
              </a:pPr>
              <a:t>95</a:t>
            </a:fld>
            <a:endParaRPr lang="de-DE" altLang="ko-KR" sz="1300"/>
          </a:p>
        </p:txBody>
      </p:sp>
      <p:sp>
        <p:nvSpPr>
          <p:cNvPr id="238595" name="Rectangle 2"/>
          <p:cNvSpPr>
            <a:spLocks noGrp="1" noRot="1" noChangeAspect="1" noChangeArrowheads="1" noTextEdit="1"/>
          </p:cNvSpPr>
          <p:nvPr>
            <p:ph type="sldImg"/>
          </p:nvPr>
        </p:nvSpPr>
        <p:spPr>
          <a:xfrm>
            <a:off x="90488" y="744538"/>
            <a:ext cx="6616700"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81653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63422-C5A3-42D1-BF49-ABDDADDE5763}" type="slidenum">
              <a:rPr lang="ko-KR" altLang="de-DE" sz="1300"/>
              <a:pPr eaLnBrk="1" hangingPunct="1">
                <a:spcBef>
                  <a:spcPct val="0"/>
                </a:spcBef>
              </a:pPr>
              <a:t>96</a:t>
            </a:fld>
            <a:endParaRPr lang="de-DE" altLang="ko-KR" sz="1300"/>
          </a:p>
        </p:txBody>
      </p:sp>
      <p:sp>
        <p:nvSpPr>
          <p:cNvPr id="239619" name="Rectangle 2"/>
          <p:cNvSpPr>
            <a:spLocks noGrp="1" noRot="1" noChangeAspect="1" noChangeArrowheads="1" noTextEdit="1"/>
          </p:cNvSpPr>
          <p:nvPr>
            <p:ph type="sldImg"/>
          </p:nvPr>
        </p:nvSpPr>
        <p:spPr>
          <a:xfrm>
            <a:off x="90488" y="744538"/>
            <a:ext cx="6616700"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52435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345031-8205-414D-B157-1DF82A804561}" type="slidenum">
              <a:rPr lang="ko-KR" altLang="de-DE" sz="1300"/>
              <a:pPr eaLnBrk="1" hangingPunct="1">
                <a:spcBef>
                  <a:spcPct val="0"/>
                </a:spcBef>
              </a:pPr>
              <a:t>97</a:t>
            </a:fld>
            <a:endParaRPr lang="de-DE" altLang="ko-KR" sz="1300"/>
          </a:p>
        </p:txBody>
      </p:sp>
      <p:sp>
        <p:nvSpPr>
          <p:cNvPr id="240643" name="Rectangle 2"/>
          <p:cNvSpPr>
            <a:spLocks noGrp="1" noRot="1" noChangeAspect="1" noChangeArrowheads="1" noTextEdit="1"/>
          </p:cNvSpPr>
          <p:nvPr>
            <p:ph type="sldImg"/>
          </p:nvPr>
        </p:nvSpPr>
        <p:spPr>
          <a:xfrm>
            <a:off x="90488" y="744538"/>
            <a:ext cx="6616700"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5009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E6E521-9B9E-4EE9-9FA2-E54AEDCE4802}" type="slidenum">
              <a:rPr lang="ko-KR" altLang="de-DE" sz="1300"/>
              <a:pPr eaLnBrk="1" hangingPunct="1">
                <a:spcBef>
                  <a:spcPct val="0"/>
                </a:spcBef>
              </a:pPr>
              <a:t>98</a:t>
            </a:fld>
            <a:endParaRPr lang="de-DE" altLang="ko-KR" sz="1300"/>
          </a:p>
        </p:txBody>
      </p:sp>
      <p:sp>
        <p:nvSpPr>
          <p:cNvPr id="241667" name="Rectangle 2"/>
          <p:cNvSpPr>
            <a:spLocks noGrp="1" noRot="1" noChangeAspect="1" noChangeArrowheads="1" noTextEdit="1"/>
          </p:cNvSpPr>
          <p:nvPr>
            <p:ph type="sldImg"/>
          </p:nvPr>
        </p:nvSpPr>
        <p:spPr>
          <a:xfrm>
            <a:off x="90488" y="744538"/>
            <a:ext cx="6616700"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8168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8855D1-0F26-48FF-98BA-1DE91472FD34}" type="slidenum">
              <a:rPr lang="ko-KR" altLang="de-DE" sz="1300"/>
              <a:pPr eaLnBrk="1" hangingPunct="1">
                <a:spcBef>
                  <a:spcPct val="0"/>
                </a:spcBef>
              </a:pPr>
              <a:t>99</a:t>
            </a:fld>
            <a:endParaRPr lang="de-DE" altLang="ko-KR" sz="1300"/>
          </a:p>
        </p:txBody>
      </p:sp>
      <p:sp>
        <p:nvSpPr>
          <p:cNvPr id="242691" name="Rectangle 2"/>
          <p:cNvSpPr>
            <a:spLocks noGrp="1" noRot="1" noChangeAspect="1" noChangeArrowheads="1" noTextEdit="1"/>
          </p:cNvSpPr>
          <p:nvPr>
            <p:ph type="sldImg"/>
          </p:nvPr>
        </p:nvSpPr>
        <p:spPr>
          <a:xfrm>
            <a:off x="90488" y="744538"/>
            <a:ext cx="6616700"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448620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A6624D-08C2-4F41-8749-829EA6E4A987}" type="slidenum">
              <a:rPr lang="ko-KR" altLang="de-DE" sz="1300"/>
              <a:pPr eaLnBrk="1" hangingPunct="1">
                <a:spcBef>
                  <a:spcPct val="0"/>
                </a:spcBef>
              </a:pPr>
              <a:t>100</a:t>
            </a:fld>
            <a:endParaRPr lang="de-DE" altLang="ko-KR" sz="1300"/>
          </a:p>
        </p:txBody>
      </p:sp>
      <p:sp>
        <p:nvSpPr>
          <p:cNvPr id="243715" name="Rectangle 2"/>
          <p:cNvSpPr>
            <a:spLocks noGrp="1" noRot="1" noChangeAspect="1" noChangeArrowheads="1" noTextEdit="1"/>
          </p:cNvSpPr>
          <p:nvPr>
            <p:ph type="sldImg"/>
          </p:nvPr>
        </p:nvSpPr>
        <p:spPr>
          <a:xfrm>
            <a:off x="90488" y="744538"/>
            <a:ext cx="6616700"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8674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85EA61-F326-4C70-8E89-CB18D178FF72}" type="slidenum">
              <a:rPr lang="ko-KR" altLang="de-DE" sz="1300"/>
              <a:pPr eaLnBrk="1" hangingPunct="1">
                <a:spcBef>
                  <a:spcPct val="0"/>
                </a:spcBef>
              </a:pPr>
              <a:t>101</a:t>
            </a:fld>
            <a:endParaRPr lang="de-DE" altLang="ko-KR" sz="1300"/>
          </a:p>
        </p:txBody>
      </p:sp>
      <p:sp>
        <p:nvSpPr>
          <p:cNvPr id="244739" name="Rectangle 2"/>
          <p:cNvSpPr>
            <a:spLocks noGrp="1" noRot="1" noChangeAspect="1" noChangeArrowheads="1" noTextEdit="1"/>
          </p:cNvSpPr>
          <p:nvPr>
            <p:ph type="sldImg"/>
          </p:nvPr>
        </p:nvSpPr>
        <p:spPr>
          <a:xfrm>
            <a:off x="90488" y="744538"/>
            <a:ext cx="6616700"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442645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1CF820-E55B-43FE-813D-B202C998338A}" type="slidenum">
              <a:rPr lang="ko-KR" altLang="de-DE" sz="1300"/>
              <a:pPr eaLnBrk="1" hangingPunct="1">
                <a:spcBef>
                  <a:spcPct val="0"/>
                </a:spcBef>
              </a:pPr>
              <a:t>102</a:t>
            </a:fld>
            <a:endParaRPr lang="de-DE" altLang="ko-KR" sz="1300"/>
          </a:p>
        </p:txBody>
      </p:sp>
      <p:sp>
        <p:nvSpPr>
          <p:cNvPr id="245763" name="Rectangle 2"/>
          <p:cNvSpPr>
            <a:spLocks noGrp="1" noRot="1" noChangeAspect="1" noChangeArrowheads="1" noTextEdit="1"/>
          </p:cNvSpPr>
          <p:nvPr>
            <p:ph type="sldImg"/>
          </p:nvPr>
        </p:nvSpPr>
        <p:spPr>
          <a:xfrm>
            <a:off x="90488" y="744538"/>
            <a:ext cx="6616700"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44949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4F1F73-08A0-4758-80BE-172B96F731DE}" type="slidenum">
              <a:rPr lang="ko-KR" altLang="de-DE" sz="1300"/>
              <a:pPr eaLnBrk="1" hangingPunct="1">
                <a:spcBef>
                  <a:spcPct val="0"/>
                </a:spcBef>
              </a:pPr>
              <a:t>103</a:t>
            </a:fld>
            <a:endParaRPr lang="de-DE" altLang="ko-KR" sz="1300"/>
          </a:p>
        </p:txBody>
      </p:sp>
      <p:sp>
        <p:nvSpPr>
          <p:cNvPr id="246787" name="Rectangle 2"/>
          <p:cNvSpPr>
            <a:spLocks noGrp="1" noRot="1" noChangeAspect="1" noChangeArrowheads="1" noTextEdit="1"/>
          </p:cNvSpPr>
          <p:nvPr>
            <p:ph type="sldImg"/>
          </p:nvPr>
        </p:nvSpPr>
        <p:spPr>
          <a:xfrm>
            <a:off x="90488" y="744538"/>
            <a:ext cx="6616700"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2389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A26532-A970-47E1-B1DB-F49586663908}" type="slidenum">
              <a:rPr lang="ko-KR" altLang="de-DE" sz="1300"/>
              <a:pPr eaLnBrk="1" hangingPunct="1">
                <a:spcBef>
                  <a:spcPct val="0"/>
                </a:spcBef>
              </a:pPr>
              <a:t>104</a:t>
            </a:fld>
            <a:endParaRPr lang="de-DE" altLang="ko-KR" sz="1300"/>
          </a:p>
        </p:txBody>
      </p:sp>
      <p:sp>
        <p:nvSpPr>
          <p:cNvPr id="247811" name="Rectangle 2"/>
          <p:cNvSpPr>
            <a:spLocks noGrp="1" noRot="1" noChangeAspect="1" noChangeArrowheads="1" noTextEdit="1"/>
          </p:cNvSpPr>
          <p:nvPr>
            <p:ph type="sldImg"/>
          </p:nvPr>
        </p:nvSpPr>
        <p:spPr>
          <a:xfrm>
            <a:off x="90488" y="744538"/>
            <a:ext cx="6616700"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186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4A5DCD-54E4-4FE9-9C88-2C50FAAD5179}" type="slidenum">
              <a:rPr lang="ko-KR" altLang="de-DE" sz="1300"/>
              <a:pPr eaLnBrk="1" hangingPunct="1">
                <a:spcBef>
                  <a:spcPct val="0"/>
                </a:spcBef>
              </a:pPr>
              <a:t>105</a:t>
            </a:fld>
            <a:endParaRPr lang="de-DE" altLang="ko-KR" sz="1300"/>
          </a:p>
        </p:txBody>
      </p:sp>
      <p:sp>
        <p:nvSpPr>
          <p:cNvPr id="248835" name="Rectangle 2"/>
          <p:cNvSpPr>
            <a:spLocks noGrp="1" noRot="1" noChangeAspect="1" noChangeArrowheads="1" noTextEdit="1"/>
          </p:cNvSpPr>
          <p:nvPr>
            <p:ph type="sldImg"/>
          </p:nvPr>
        </p:nvSpPr>
        <p:spPr>
          <a:xfrm>
            <a:off x="90488" y="744538"/>
            <a:ext cx="6616700"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36500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769E25-3C65-40DF-ADDE-D5C7C13D0566}" type="slidenum">
              <a:rPr lang="ko-KR" altLang="de-DE" sz="1300"/>
              <a:pPr eaLnBrk="1" hangingPunct="1">
                <a:spcBef>
                  <a:spcPct val="0"/>
                </a:spcBef>
              </a:pPr>
              <a:t>106</a:t>
            </a:fld>
            <a:endParaRPr lang="de-DE" altLang="ko-KR" sz="1300"/>
          </a:p>
        </p:txBody>
      </p:sp>
      <p:sp>
        <p:nvSpPr>
          <p:cNvPr id="249859" name="Rectangle 2"/>
          <p:cNvSpPr>
            <a:spLocks noGrp="1" noRot="1" noChangeAspect="1" noChangeArrowheads="1" noTextEdit="1"/>
          </p:cNvSpPr>
          <p:nvPr>
            <p:ph type="sldImg"/>
          </p:nvPr>
        </p:nvSpPr>
        <p:spPr>
          <a:xfrm>
            <a:off x="90488" y="744538"/>
            <a:ext cx="6616700"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9104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A7E4AA-54FD-411E-94B5-466FC434C8DD}" type="slidenum">
              <a:rPr lang="ko-KR" altLang="de-DE" sz="1300"/>
              <a:pPr eaLnBrk="1" hangingPunct="1">
                <a:spcBef>
                  <a:spcPct val="0"/>
                </a:spcBef>
              </a:pPr>
              <a:t>107</a:t>
            </a:fld>
            <a:endParaRPr lang="de-DE" altLang="ko-KR" sz="1300"/>
          </a:p>
        </p:txBody>
      </p:sp>
      <p:sp>
        <p:nvSpPr>
          <p:cNvPr id="250883" name="Rectangle 2"/>
          <p:cNvSpPr>
            <a:spLocks noGrp="1" noRot="1" noChangeAspect="1" noChangeArrowheads="1" noTextEdit="1"/>
          </p:cNvSpPr>
          <p:nvPr>
            <p:ph type="sldImg"/>
          </p:nvPr>
        </p:nvSpPr>
        <p:spPr>
          <a:xfrm>
            <a:off x="90488" y="744538"/>
            <a:ext cx="6616700"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05731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AC069E-EB68-4C10-9D09-C264FC5CCA09}" type="slidenum">
              <a:rPr lang="ko-KR" altLang="de-DE" sz="1300"/>
              <a:pPr eaLnBrk="1" hangingPunct="1">
                <a:spcBef>
                  <a:spcPct val="0"/>
                </a:spcBef>
              </a:pPr>
              <a:t>108</a:t>
            </a:fld>
            <a:endParaRPr lang="de-DE" altLang="ko-KR" sz="1300"/>
          </a:p>
        </p:txBody>
      </p:sp>
      <p:sp>
        <p:nvSpPr>
          <p:cNvPr id="251907" name="Rectangle 2"/>
          <p:cNvSpPr>
            <a:spLocks noGrp="1" noRot="1" noChangeAspect="1" noChangeArrowheads="1" noTextEdit="1"/>
          </p:cNvSpPr>
          <p:nvPr>
            <p:ph type="sldImg"/>
          </p:nvPr>
        </p:nvSpPr>
        <p:spPr>
          <a:xfrm>
            <a:off x="90488" y="744538"/>
            <a:ext cx="6616700"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60921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479C33-8139-4DD2-A416-2DA16FAEE7A3}" type="slidenum">
              <a:rPr lang="ko-KR" altLang="de-DE" sz="1300"/>
              <a:pPr eaLnBrk="1" hangingPunct="1">
                <a:spcBef>
                  <a:spcPct val="0"/>
                </a:spcBef>
              </a:pPr>
              <a:t>109</a:t>
            </a:fld>
            <a:endParaRPr lang="de-DE" altLang="ko-KR" sz="1300"/>
          </a:p>
        </p:txBody>
      </p:sp>
      <p:sp>
        <p:nvSpPr>
          <p:cNvPr id="252931" name="Rectangle 2"/>
          <p:cNvSpPr>
            <a:spLocks noGrp="1" noRot="1" noChangeAspect="1" noChangeArrowheads="1" noTextEdit="1"/>
          </p:cNvSpPr>
          <p:nvPr>
            <p:ph type="sldImg"/>
          </p:nvPr>
        </p:nvSpPr>
        <p:spPr>
          <a:xfrm>
            <a:off x="90488" y="744538"/>
            <a:ext cx="6616700"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086190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41483B-B4BC-4DB5-AFD8-7965242F54F4}" type="slidenum">
              <a:rPr lang="ko-KR" altLang="de-DE" sz="1300"/>
              <a:pPr eaLnBrk="1" hangingPunct="1">
                <a:spcBef>
                  <a:spcPct val="0"/>
                </a:spcBef>
              </a:pPr>
              <a:t>110</a:t>
            </a:fld>
            <a:endParaRPr lang="de-DE" altLang="ko-KR" sz="1300"/>
          </a:p>
        </p:txBody>
      </p:sp>
      <p:sp>
        <p:nvSpPr>
          <p:cNvPr id="253955" name="Rectangle 2"/>
          <p:cNvSpPr>
            <a:spLocks noGrp="1" noRot="1" noChangeAspect="1" noChangeArrowheads="1" noTextEdit="1"/>
          </p:cNvSpPr>
          <p:nvPr>
            <p:ph type="sldImg"/>
          </p:nvPr>
        </p:nvSpPr>
        <p:spPr>
          <a:xfrm>
            <a:off x="90488" y="744538"/>
            <a:ext cx="6616700"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7119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E412A1-68A5-420A-93C6-601F6954ED66}" type="slidenum">
              <a:rPr lang="ko-KR" altLang="de-DE" sz="1300"/>
              <a:pPr eaLnBrk="1" hangingPunct="1">
                <a:spcBef>
                  <a:spcPct val="0"/>
                </a:spcBef>
              </a:pPr>
              <a:t>111</a:t>
            </a:fld>
            <a:endParaRPr lang="de-DE" altLang="ko-KR" sz="1300"/>
          </a:p>
        </p:txBody>
      </p:sp>
      <p:sp>
        <p:nvSpPr>
          <p:cNvPr id="254979" name="Rectangle 2"/>
          <p:cNvSpPr>
            <a:spLocks noGrp="1" noRot="1" noChangeAspect="1" noChangeArrowheads="1" noTextEdit="1"/>
          </p:cNvSpPr>
          <p:nvPr>
            <p:ph type="sldImg"/>
          </p:nvPr>
        </p:nvSpPr>
        <p:spPr>
          <a:xfrm>
            <a:off x="90488" y="744538"/>
            <a:ext cx="6616700"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275825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E1D488-0F57-498A-9F12-E3697A4F8939}" type="slidenum">
              <a:rPr lang="ko-KR" altLang="de-DE" sz="1300"/>
              <a:pPr eaLnBrk="1" hangingPunct="1">
                <a:spcBef>
                  <a:spcPct val="0"/>
                </a:spcBef>
              </a:pPr>
              <a:t>112</a:t>
            </a:fld>
            <a:endParaRPr lang="de-DE" altLang="ko-KR" sz="1300"/>
          </a:p>
        </p:txBody>
      </p:sp>
      <p:sp>
        <p:nvSpPr>
          <p:cNvPr id="256003" name="Rectangle 2"/>
          <p:cNvSpPr>
            <a:spLocks noGrp="1" noRot="1" noChangeAspect="1" noChangeArrowheads="1" noTextEdit="1"/>
          </p:cNvSpPr>
          <p:nvPr>
            <p:ph type="sldImg"/>
          </p:nvPr>
        </p:nvSpPr>
        <p:spPr>
          <a:xfrm>
            <a:off x="90488" y="744538"/>
            <a:ext cx="6616700"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4281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74C10-5C92-4162-BA3D-A3B4F95005E9}" type="slidenum">
              <a:rPr lang="ko-KR" altLang="de-DE" sz="1300"/>
              <a:pPr eaLnBrk="1" hangingPunct="1">
                <a:spcBef>
                  <a:spcPct val="0"/>
                </a:spcBef>
              </a:pPr>
              <a:t>113</a:t>
            </a:fld>
            <a:endParaRPr lang="de-DE" altLang="ko-KR" sz="1300"/>
          </a:p>
        </p:txBody>
      </p:sp>
      <p:sp>
        <p:nvSpPr>
          <p:cNvPr id="257027" name="Rectangle 2"/>
          <p:cNvSpPr>
            <a:spLocks noGrp="1" noRot="1" noChangeAspect="1" noChangeArrowheads="1" noTextEdit="1"/>
          </p:cNvSpPr>
          <p:nvPr>
            <p:ph type="sldImg"/>
          </p:nvPr>
        </p:nvSpPr>
        <p:spPr>
          <a:xfrm>
            <a:off x="90488" y="744538"/>
            <a:ext cx="6616700"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22279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96117F-1DBE-43CA-B6C9-B0DE4BB6904C}" type="slidenum">
              <a:rPr lang="ko-KR" altLang="de-DE" sz="1300"/>
              <a:pPr eaLnBrk="1" hangingPunct="1">
                <a:spcBef>
                  <a:spcPct val="0"/>
                </a:spcBef>
              </a:pPr>
              <a:t>114</a:t>
            </a:fld>
            <a:endParaRPr lang="de-DE" altLang="ko-KR" sz="1300"/>
          </a:p>
        </p:txBody>
      </p:sp>
      <p:sp>
        <p:nvSpPr>
          <p:cNvPr id="258051" name="Rectangle 2"/>
          <p:cNvSpPr>
            <a:spLocks noGrp="1" noRot="1" noChangeAspect="1" noChangeArrowheads="1" noTextEdit="1"/>
          </p:cNvSpPr>
          <p:nvPr>
            <p:ph type="sldImg"/>
          </p:nvPr>
        </p:nvSpPr>
        <p:spPr>
          <a:xfrm>
            <a:off x="90488" y="744538"/>
            <a:ext cx="6616700"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3931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A0E40-2570-49BC-88FC-76AAAEC731EE}" type="slidenum">
              <a:rPr lang="ko-KR" altLang="de-DE" sz="1300"/>
              <a:pPr eaLnBrk="1" hangingPunct="1">
                <a:spcBef>
                  <a:spcPct val="0"/>
                </a:spcBef>
              </a:pPr>
              <a:t>115</a:t>
            </a:fld>
            <a:endParaRPr lang="de-DE" altLang="ko-KR" sz="1300"/>
          </a:p>
        </p:txBody>
      </p:sp>
      <p:sp>
        <p:nvSpPr>
          <p:cNvPr id="259075" name="Rectangle 2"/>
          <p:cNvSpPr>
            <a:spLocks noGrp="1" noRot="1" noChangeAspect="1" noChangeArrowheads="1" noTextEdit="1"/>
          </p:cNvSpPr>
          <p:nvPr>
            <p:ph type="sldImg"/>
          </p:nvPr>
        </p:nvSpPr>
        <p:spPr>
          <a:xfrm>
            <a:off x="90488" y="744538"/>
            <a:ext cx="6616700"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542321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599A7E-0305-479F-BF55-6F2FDBDAB88C}" type="slidenum">
              <a:rPr lang="ko-KR" altLang="de-DE" sz="1300"/>
              <a:pPr eaLnBrk="1" hangingPunct="1">
                <a:spcBef>
                  <a:spcPct val="0"/>
                </a:spcBef>
              </a:pPr>
              <a:t>116</a:t>
            </a:fld>
            <a:endParaRPr lang="de-DE" altLang="ko-KR" sz="1300"/>
          </a:p>
        </p:txBody>
      </p:sp>
      <p:sp>
        <p:nvSpPr>
          <p:cNvPr id="260099" name="Rectangle 2"/>
          <p:cNvSpPr>
            <a:spLocks noGrp="1" noRot="1" noChangeAspect="1" noChangeArrowheads="1" noTextEdit="1"/>
          </p:cNvSpPr>
          <p:nvPr>
            <p:ph type="sldImg"/>
          </p:nvPr>
        </p:nvSpPr>
        <p:spPr>
          <a:xfrm>
            <a:off x="90488" y="744538"/>
            <a:ext cx="6616700"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235470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8C003A-2E9F-4067-AAD0-2D38D7514F4C}" type="slidenum">
              <a:rPr lang="ko-KR" altLang="de-DE" sz="1300"/>
              <a:pPr eaLnBrk="1" hangingPunct="1">
                <a:spcBef>
                  <a:spcPct val="0"/>
                </a:spcBef>
              </a:pPr>
              <a:t>117</a:t>
            </a:fld>
            <a:endParaRPr lang="de-DE" altLang="ko-KR" sz="1300"/>
          </a:p>
        </p:txBody>
      </p:sp>
      <p:sp>
        <p:nvSpPr>
          <p:cNvPr id="261123" name="Rectangle 2"/>
          <p:cNvSpPr>
            <a:spLocks noGrp="1" noRot="1" noChangeAspect="1" noChangeArrowheads="1" noTextEdit="1"/>
          </p:cNvSpPr>
          <p:nvPr>
            <p:ph type="sldImg"/>
          </p:nvPr>
        </p:nvSpPr>
        <p:spPr>
          <a:xfrm>
            <a:off x="90488" y="744538"/>
            <a:ext cx="6616700"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14565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AE66EB-C34F-44C2-9636-7DC792B0B51E}" type="slidenum">
              <a:rPr lang="ko-KR" altLang="de-DE" sz="1300"/>
              <a:pPr eaLnBrk="1" hangingPunct="1">
                <a:spcBef>
                  <a:spcPct val="0"/>
                </a:spcBef>
              </a:pPr>
              <a:t>118</a:t>
            </a:fld>
            <a:endParaRPr lang="de-DE" altLang="ko-KR" sz="1300"/>
          </a:p>
        </p:txBody>
      </p:sp>
      <p:sp>
        <p:nvSpPr>
          <p:cNvPr id="262147" name="Rectangle 2"/>
          <p:cNvSpPr>
            <a:spLocks noGrp="1" noRot="1" noChangeAspect="1" noChangeArrowheads="1" noTextEdit="1"/>
          </p:cNvSpPr>
          <p:nvPr>
            <p:ph type="sldImg"/>
          </p:nvPr>
        </p:nvSpPr>
        <p:spPr>
          <a:xfrm>
            <a:off x="90488" y="744538"/>
            <a:ext cx="6616700"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20525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D9F19-5B41-46AD-9E62-8C7F3B44C691}" type="slidenum">
              <a:rPr lang="ko-KR" altLang="de-DE" sz="1300"/>
              <a:pPr eaLnBrk="1" hangingPunct="1">
                <a:spcBef>
                  <a:spcPct val="0"/>
                </a:spcBef>
              </a:pPr>
              <a:t>119</a:t>
            </a:fld>
            <a:endParaRPr lang="de-DE" altLang="ko-KR" sz="1300"/>
          </a:p>
        </p:txBody>
      </p:sp>
      <p:sp>
        <p:nvSpPr>
          <p:cNvPr id="263171" name="Rectangle 2"/>
          <p:cNvSpPr>
            <a:spLocks noGrp="1" noRot="1" noChangeAspect="1" noChangeArrowheads="1" noTextEdit="1"/>
          </p:cNvSpPr>
          <p:nvPr>
            <p:ph type="sldImg"/>
          </p:nvPr>
        </p:nvSpPr>
        <p:spPr>
          <a:xfrm>
            <a:off x="90488" y="744538"/>
            <a:ext cx="6616700"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3411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710908-F832-454F-8B3D-C1AD9D79605B}" type="slidenum">
              <a:rPr lang="ko-KR" altLang="de-DE" sz="1300"/>
              <a:pPr eaLnBrk="1" hangingPunct="1">
                <a:spcBef>
                  <a:spcPct val="0"/>
                </a:spcBef>
              </a:pPr>
              <a:t>120</a:t>
            </a:fld>
            <a:endParaRPr lang="de-DE" altLang="ko-KR" sz="1300"/>
          </a:p>
        </p:txBody>
      </p:sp>
      <p:sp>
        <p:nvSpPr>
          <p:cNvPr id="264195" name="Rectangle 2"/>
          <p:cNvSpPr>
            <a:spLocks noGrp="1" noRot="1" noChangeAspect="1" noChangeArrowheads="1" noTextEdit="1"/>
          </p:cNvSpPr>
          <p:nvPr>
            <p:ph type="sldImg"/>
          </p:nvPr>
        </p:nvSpPr>
        <p:spPr>
          <a:xfrm>
            <a:off x="90488" y="744538"/>
            <a:ext cx="6616700"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987662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D5702E-B791-4CE3-BB2D-251ED3AA2C75}" type="slidenum">
              <a:rPr lang="ko-KR" altLang="de-DE" sz="1300"/>
              <a:pPr eaLnBrk="1" hangingPunct="1">
                <a:spcBef>
                  <a:spcPct val="0"/>
                </a:spcBef>
              </a:pPr>
              <a:t>121</a:t>
            </a:fld>
            <a:endParaRPr lang="de-DE" altLang="ko-KR" sz="1300"/>
          </a:p>
        </p:txBody>
      </p:sp>
      <p:sp>
        <p:nvSpPr>
          <p:cNvPr id="265219" name="Rectangle 2"/>
          <p:cNvSpPr>
            <a:spLocks noGrp="1" noRot="1" noChangeAspect="1" noChangeArrowheads="1" noTextEdit="1"/>
          </p:cNvSpPr>
          <p:nvPr>
            <p:ph type="sldImg"/>
          </p:nvPr>
        </p:nvSpPr>
        <p:spPr>
          <a:xfrm>
            <a:off x="90488" y="744538"/>
            <a:ext cx="6616700"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42286568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B162A6-ED4C-4EBB-8D2F-52102C185429}" type="slidenum">
              <a:rPr lang="ko-KR" altLang="de-DE" sz="1300"/>
              <a:pPr eaLnBrk="1" hangingPunct="1">
                <a:spcBef>
                  <a:spcPct val="0"/>
                </a:spcBef>
              </a:pPr>
              <a:t>122</a:t>
            </a:fld>
            <a:endParaRPr lang="de-DE" altLang="ko-KR" sz="1300"/>
          </a:p>
        </p:txBody>
      </p:sp>
      <p:sp>
        <p:nvSpPr>
          <p:cNvPr id="266243" name="Rectangle 2"/>
          <p:cNvSpPr>
            <a:spLocks noGrp="1" noRot="1" noChangeAspect="1" noChangeArrowheads="1" noTextEdit="1"/>
          </p:cNvSpPr>
          <p:nvPr>
            <p:ph type="sldImg"/>
          </p:nvPr>
        </p:nvSpPr>
        <p:spPr>
          <a:xfrm>
            <a:off x="90488" y="744538"/>
            <a:ext cx="6616700"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15432770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C30BAC-1D6D-4CF0-A316-0FA622568408}" type="slidenum">
              <a:rPr lang="ko-KR" altLang="de-DE" sz="1300"/>
              <a:pPr eaLnBrk="1" hangingPunct="1">
                <a:spcBef>
                  <a:spcPct val="0"/>
                </a:spcBef>
              </a:pPr>
              <a:t>123</a:t>
            </a:fld>
            <a:endParaRPr lang="de-DE" altLang="ko-KR" sz="1300"/>
          </a:p>
        </p:txBody>
      </p:sp>
      <p:sp>
        <p:nvSpPr>
          <p:cNvPr id="267267" name="Rectangle 2"/>
          <p:cNvSpPr>
            <a:spLocks noGrp="1" noRot="1" noChangeAspect="1" noChangeArrowheads="1" noTextEdit="1"/>
          </p:cNvSpPr>
          <p:nvPr>
            <p:ph type="sldImg"/>
          </p:nvPr>
        </p:nvSpPr>
        <p:spPr>
          <a:xfrm>
            <a:off x="90488" y="744538"/>
            <a:ext cx="6616700"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927313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C8221-7AF7-4705-9374-CB4EEA0A6232}" type="slidenum">
              <a:rPr lang="ko-KR" altLang="de-DE" sz="1300"/>
              <a:pPr eaLnBrk="1" hangingPunct="1">
                <a:spcBef>
                  <a:spcPct val="0"/>
                </a:spcBef>
              </a:pPr>
              <a:t>124</a:t>
            </a:fld>
            <a:endParaRPr lang="de-DE" altLang="ko-KR" sz="1300"/>
          </a:p>
        </p:txBody>
      </p:sp>
      <p:sp>
        <p:nvSpPr>
          <p:cNvPr id="268291" name="Rectangle 2"/>
          <p:cNvSpPr>
            <a:spLocks noGrp="1" noRot="1" noChangeAspect="1" noChangeArrowheads="1" noTextEdit="1"/>
          </p:cNvSpPr>
          <p:nvPr>
            <p:ph type="sldImg"/>
          </p:nvPr>
        </p:nvSpPr>
        <p:spPr>
          <a:xfrm>
            <a:off x="90488" y="744538"/>
            <a:ext cx="6616700"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624704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6FAE28-6780-4369-8CFA-203CFE1ED0BE}" type="slidenum">
              <a:rPr lang="ko-KR" altLang="de-DE" sz="1300"/>
              <a:pPr eaLnBrk="1" hangingPunct="1">
                <a:spcBef>
                  <a:spcPct val="0"/>
                </a:spcBef>
              </a:pPr>
              <a:t>125</a:t>
            </a:fld>
            <a:endParaRPr lang="de-DE" altLang="ko-KR" sz="1300"/>
          </a:p>
        </p:txBody>
      </p:sp>
      <p:sp>
        <p:nvSpPr>
          <p:cNvPr id="269315" name="Rectangle 2"/>
          <p:cNvSpPr>
            <a:spLocks noGrp="1" noRot="1" noChangeAspect="1" noChangeArrowheads="1" noTextEdit="1"/>
          </p:cNvSpPr>
          <p:nvPr>
            <p:ph type="sldImg"/>
          </p:nvPr>
        </p:nvSpPr>
        <p:spPr>
          <a:xfrm>
            <a:off x="90488" y="744538"/>
            <a:ext cx="6616700"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27981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F6A73F-5B13-4D0A-AD25-14E5BD694253}" type="slidenum">
              <a:rPr lang="ko-KR" altLang="de-DE" sz="1300"/>
              <a:pPr eaLnBrk="1" hangingPunct="1">
                <a:spcBef>
                  <a:spcPct val="0"/>
                </a:spcBef>
              </a:pPr>
              <a:t>126</a:t>
            </a:fld>
            <a:endParaRPr lang="de-DE" altLang="ko-KR" sz="1300"/>
          </a:p>
        </p:txBody>
      </p:sp>
      <p:sp>
        <p:nvSpPr>
          <p:cNvPr id="270339" name="Rectangle 2"/>
          <p:cNvSpPr>
            <a:spLocks noGrp="1" noRot="1" noChangeAspect="1" noChangeArrowheads="1" noTextEdit="1"/>
          </p:cNvSpPr>
          <p:nvPr>
            <p:ph type="sldImg"/>
          </p:nvPr>
        </p:nvSpPr>
        <p:spPr>
          <a:xfrm>
            <a:off x="90488" y="744538"/>
            <a:ext cx="6616700"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57955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5AA0CA-E84C-413A-94F6-D15986383963}" type="slidenum">
              <a:rPr lang="ko-KR" altLang="de-DE" sz="1300"/>
              <a:pPr eaLnBrk="1" hangingPunct="1">
                <a:spcBef>
                  <a:spcPct val="0"/>
                </a:spcBef>
              </a:pPr>
              <a:t>127</a:t>
            </a:fld>
            <a:endParaRPr lang="de-DE" altLang="ko-KR" sz="1300"/>
          </a:p>
        </p:txBody>
      </p:sp>
      <p:sp>
        <p:nvSpPr>
          <p:cNvPr id="271363" name="Rectangle 2"/>
          <p:cNvSpPr>
            <a:spLocks noGrp="1" noRot="1" noChangeAspect="1" noChangeArrowheads="1" noTextEdit="1"/>
          </p:cNvSpPr>
          <p:nvPr>
            <p:ph type="sldImg"/>
          </p:nvPr>
        </p:nvSpPr>
        <p:spPr>
          <a:xfrm>
            <a:off x="90488" y="744538"/>
            <a:ext cx="6616700"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55015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8F708-475C-4ECF-8D1D-4AA9837C7A6F}" type="slidenum">
              <a:rPr lang="ko-KR" altLang="de-DE" sz="1300"/>
              <a:pPr eaLnBrk="1" hangingPunct="1">
                <a:spcBef>
                  <a:spcPct val="0"/>
                </a:spcBef>
              </a:pPr>
              <a:t>128</a:t>
            </a:fld>
            <a:endParaRPr lang="de-DE" altLang="ko-KR" sz="1300"/>
          </a:p>
        </p:txBody>
      </p:sp>
      <p:sp>
        <p:nvSpPr>
          <p:cNvPr id="272387" name="Rectangle 2"/>
          <p:cNvSpPr>
            <a:spLocks noGrp="1" noRot="1" noChangeAspect="1" noChangeArrowheads="1" noTextEdit="1"/>
          </p:cNvSpPr>
          <p:nvPr>
            <p:ph type="sldImg"/>
          </p:nvPr>
        </p:nvSpPr>
        <p:spPr>
          <a:xfrm>
            <a:off x="90488" y="744538"/>
            <a:ext cx="6616700"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932879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D48133-70D6-4704-B412-65FF650F4DA3}" type="slidenum">
              <a:rPr lang="ko-KR" altLang="de-DE" sz="1300"/>
              <a:pPr eaLnBrk="1" hangingPunct="1">
                <a:spcBef>
                  <a:spcPct val="0"/>
                </a:spcBef>
              </a:pPr>
              <a:t>129</a:t>
            </a:fld>
            <a:endParaRPr lang="de-DE" altLang="ko-KR" sz="1300"/>
          </a:p>
        </p:txBody>
      </p:sp>
      <p:sp>
        <p:nvSpPr>
          <p:cNvPr id="273411" name="Rectangle 2"/>
          <p:cNvSpPr>
            <a:spLocks noGrp="1" noRot="1" noChangeAspect="1" noChangeArrowheads="1" noTextEdit="1"/>
          </p:cNvSpPr>
          <p:nvPr>
            <p:ph type="sldImg"/>
          </p:nvPr>
        </p:nvSpPr>
        <p:spPr>
          <a:xfrm>
            <a:off x="90488" y="744538"/>
            <a:ext cx="6616700"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910071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FAD98-049F-4119-8F12-1700BA256975}" type="slidenum">
              <a:rPr lang="ko-KR" altLang="de-DE" sz="1300"/>
              <a:pPr eaLnBrk="1" hangingPunct="1">
                <a:spcBef>
                  <a:spcPct val="0"/>
                </a:spcBef>
              </a:pPr>
              <a:t>130</a:t>
            </a:fld>
            <a:endParaRPr lang="de-DE" altLang="ko-KR" sz="1300"/>
          </a:p>
        </p:txBody>
      </p:sp>
      <p:sp>
        <p:nvSpPr>
          <p:cNvPr id="274435" name="Rectangle 2"/>
          <p:cNvSpPr>
            <a:spLocks noGrp="1" noRot="1" noChangeAspect="1" noChangeArrowheads="1" noTextEdit="1"/>
          </p:cNvSpPr>
          <p:nvPr>
            <p:ph type="sldImg"/>
          </p:nvPr>
        </p:nvSpPr>
        <p:spPr>
          <a:xfrm>
            <a:off x="90488" y="744538"/>
            <a:ext cx="6616700"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5068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CA66B2-887B-428D-8A7C-601F4A78671D}" type="slidenum">
              <a:rPr lang="ko-KR" altLang="de-DE" sz="1300"/>
              <a:pPr eaLnBrk="1" hangingPunct="1">
                <a:spcBef>
                  <a:spcPct val="0"/>
                </a:spcBef>
              </a:pPr>
              <a:t>131</a:t>
            </a:fld>
            <a:endParaRPr lang="de-DE" altLang="ko-KR" sz="1300"/>
          </a:p>
        </p:txBody>
      </p:sp>
      <p:sp>
        <p:nvSpPr>
          <p:cNvPr id="275459" name="Rectangle 2"/>
          <p:cNvSpPr>
            <a:spLocks noGrp="1" noRot="1" noChangeAspect="1" noChangeArrowheads="1" noTextEdit="1"/>
          </p:cNvSpPr>
          <p:nvPr>
            <p:ph type="sldImg"/>
          </p:nvPr>
        </p:nvSpPr>
        <p:spPr>
          <a:xfrm>
            <a:off x="90488" y="744538"/>
            <a:ext cx="6616700"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035089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659D69-6CFA-49FA-B34C-9F606D6C81B0}" type="slidenum">
              <a:rPr lang="ko-KR" altLang="de-DE" sz="1300"/>
              <a:pPr eaLnBrk="1" hangingPunct="1">
                <a:spcBef>
                  <a:spcPct val="0"/>
                </a:spcBef>
              </a:pPr>
              <a:t>132</a:t>
            </a:fld>
            <a:endParaRPr lang="de-DE" altLang="ko-KR" sz="1300"/>
          </a:p>
        </p:txBody>
      </p:sp>
      <p:sp>
        <p:nvSpPr>
          <p:cNvPr id="276483" name="Rectangle 2"/>
          <p:cNvSpPr>
            <a:spLocks noGrp="1" noRot="1" noChangeAspect="1" noChangeArrowheads="1" noTextEdit="1"/>
          </p:cNvSpPr>
          <p:nvPr>
            <p:ph type="sldImg"/>
          </p:nvPr>
        </p:nvSpPr>
        <p:spPr>
          <a:xfrm>
            <a:off x="90488" y="744538"/>
            <a:ext cx="6616700"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840046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F8C226-1B8C-4FCC-BB6E-FC2CD879CC53}" type="slidenum">
              <a:rPr lang="ko-KR" altLang="de-DE" sz="1300"/>
              <a:pPr eaLnBrk="1" hangingPunct="1">
                <a:spcBef>
                  <a:spcPct val="0"/>
                </a:spcBef>
              </a:pPr>
              <a:t>133</a:t>
            </a:fld>
            <a:endParaRPr lang="de-DE" altLang="ko-KR" sz="1300"/>
          </a:p>
        </p:txBody>
      </p:sp>
      <p:sp>
        <p:nvSpPr>
          <p:cNvPr id="277507" name="Rectangle 2"/>
          <p:cNvSpPr>
            <a:spLocks noGrp="1" noRot="1" noChangeAspect="1" noChangeArrowheads="1" noTextEdit="1"/>
          </p:cNvSpPr>
          <p:nvPr>
            <p:ph type="sldImg"/>
          </p:nvPr>
        </p:nvSpPr>
        <p:spPr>
          <a:xfrm>
            <a:off x="90488" y="744538"/>
            <a:ext cx="6616700"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671798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E5C25A-B5FE-432A-83FA-0C48A35094EA}" type="slidenum">
              <a:rPr lang="ko-KR" altLang="de-DE" sz="1300"/>
              <a:pPr eaLnBrk="1" hangingPunct="1">
                <a:spcBef>
                  <a:spcPct val="0"/>
                </a:spcBef>
              </a:pPr>
              <a:t>134</a:t>
            </a:fld>
            <a:endParaRPr lang="de-DE" altLang="ko-KR" sz="1300"/>
          </a:p>
        </p:txBody>
      </p:sp>
      <p:sp>
        <p:nvSpPr>
          <p:cNvPr id="278531" name="Rectangle 2"/>
          <p:cNvSpPr>
            <a:spLocks noGrp="1" noRot="1" noChangeAspect="1" noChangeArrowheads="1" noTextEdit="1"/>
          </p:cNvSpPr>
          <p:nvPr>
            <p:ph type="sldImg"/>
          </p:nvPr>
        </p:nvSpPr>
        <p:spPr>
          <a:xfrm>
            <a:off x="90488" y="744538"/>
            <a:ext cx="6616700"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119815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042DF-EB9F-4754-A78F-9909ACB46FD9}" type="slidenum">
              <a:rPr lang="ko-KR" altLang="de-DE" sz="1300"/>
              <a:pPr eaLnBrk="1" hangingPunct="1">
                <a:spcBef>
                  <a:spcPct val="0"/>
                </a:spcBef>
              </a:pPr>
              <a:t>135</a:t>
            </a:fld>
            <a:endParaRPr lang="de-DE" altLang="ko-KR" sz="1300"/>
          </a:p>
        </p:txBody>
      </p:sp>
      <p:sp>
        <p:nvSpPr>
          <p:cNvPr id="279555" name="Rectangle 2"/>
          <p:cNvSpPr>
            <a:spLocks noGrp="1" noRot="1" noChangeAspect="1" noChangeArrowheads="1" noTextEdit="1"/>
          </p:cNvSpPr>
          <p:nvPr>
            <p:ph type="sldImg"/>
          </p:nvPr>
        </p:nvSpPr>
        <p:spPr>
          <a:xfrm>
            <a:off x="90488" y="744538"/>
            <a:ext cx="6616700"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786686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F0C404-A62E-48DA-BC1E-E86E53F01D22}" type="slidenum">
              <a:rPr lang="ko-KR" altLang="de-DE" sz="1300"/>
              <a:pPr eaLnBrk="1" hangingPunct="1">
                <a:spcBef>
                  <a:spcPct val="0"/>
                </a:spcBef>
              </a:pPr>
              <a:t>136</a:t>
            </a:fld>
            <a:endParaRPr lang="de-DE" altLang="ko-KR" sz="1300"/>
          </a:p>
        </p:txBody>
      </p:sp>
      <p:sp>
        <p:nvSpPr>
          <p:cNvPr id="280579" name="Rectangle 2"/>
          <p:cNvSpPr>
            <a:spLocks noGrp="1" noRot="1" noChangeAspect="1" noChangeArrowheads="1" noTextEdit="1"/>
          </p:cNvSpPr>
          <p:nvPr>
            <p:ph type="sldImg"/>
          </p:nvPr>
        </p:nvSpPr>
        <p:spPr>
          <a:xfrm>
            <a:off x="90488" y="744538"/>
            <a:ext cx="6616700"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481543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137</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138</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139</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140</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141</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7C576-48F4-4334-A3FE-B207FCC469DE}" type="slidenum">
              <a:rPr lang="ko-KR" altLang="de-DE" sz="1300"/>
              <a:pPr eaLnBrk="1" hangingPunct="1">
                <a:spcBef>
                  <a:spcPct val="0"/>
                </a:spcBef>
              </a:pPr>
              <a:t>142</a:t>
            </a:fld>
            <a:endParaRPr lang="de-DE" altLang="ko-KR" sz="1300"/>
          </a:p>
        </p:txBody>
      </p:sp>
      <p:sp>
        <p:nvSpPr>
          <p:cNvPr id="288771" name="Rectangle 2"/>
          <p:cNvSpPr>
            <a:spLocks noGrp="1" noRot="1" noChangeAspect="1" noChangeArrowheads="1" noTextEdit="1"/>
          </p:cNvSpPr>
          <p:nvPr>
            <p:ph type="sldImg"/>
          </p:nvPr>
        </p:nvSpPr>
        <p:spPr>
          <a:xfrm>
            <a:off x="90488" y="744538"/>
            <a:ext cx="6616700"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48964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7C576-48F4-4334-A3FE-B207FCC469DE}" type="slidenum">
              <a:rPr lang="ko-KR" altLang="de-DE" sz="1300"/>
              <a:pPr eaLnBrk="1" hangingPunct="1">
                <a:spcBef>
                  <a:spcPct val="0"/>
                </a:spcBef>
              </a:pPr>
              <a:t>143</a:t>
            </a:fld>
            <a:endParaRPr lang="de-DE" altLang="ko-KR" sz="1300"/>
          </a:p>
        </p:txBody>
      </p:sp>
      <p:sp>
        <p:nvSpPr>
          <p:cNvPr id="288771" name="Rectangle 2"/>
          <p:cNvSpPr>
            <a:spLocks noGrp="1" noRot="1" noChangeAspect="1" noChangeArrowheads="1" noTextEdit="1"/>
          </p:cNvSpPr>
          <p:nvPr>
            <p:ph type="sldImg"/>
          </p:nvPr>
        </p:nvSpPr>
        <p:spPr>
          <a:xfrm>
            <a:off x="90488" y="744538"/>
            <a:ext cx="6616700"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48964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7C576-48F4-4334-A3FE-B207FCC469DE}" type="slidenum">
              <a:rPr lang="ko-KR" altLang="de-DE" sz="1300"/>
              <a:pPr eaLnBrk="1" hangingPunct="1">
                <a:spcBef>
                  <a:spcPct val="0"/>
                </a:spcBef>
              </a:pPr>
              <a:t>144</a:t>
            </a:fld>
            <a:endParaRPr lang="de-DE" altLang="ko-KR" sz="1300"/>
          </a:p>
        </p:txBody>
      </p:sp>
      <p:sp>
        <p:nvSpPr>
          <p:cNvPr id="288771" name="Rectangle 2"/>
          <p:cNvSpPr>
            <a:spLocks noGrp="1" noRot="1" noChangeAspect="1" noChangeArrowheads="1" noTextEdit="1"/>
          </p:cNvSpPr>
          <p:nvPr>
            <p:ph type="sldImg"/>
          </p:nvPr>
        </p:nvSpPr>
        <p:spPr>
          <a:xfrm>
            <a:off x="90488" y="744538"/>
            <a:ext cx="6616700"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48964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E9D9D-2419-4479-86D5-C9B7663E8047}" type="slidenum">
              <a:rPr lang="ko-KR" altLang="de-DE" sz="1300"/>
              <a:pPr eaLnBrk="1" hangingPunct="1">
                <a:spcBef>
                  <a:spcPct val="0"/>
                </a:spcBef>
              </a:pPr>
              <a:t>146</a:t>
            </a:fld>
            <a:endParaRPr lang="de-DE" altLang="ko-KR" sz="1300"/>
          </a:p>
        </p:txBody>
      </p:sp>
      <p:sp>
        <p:nvSpPr>
          <p:cNvPr id="290819" name="Rectangle 2"/>
          <p:cNvSpPr>
            <a:spLocks noGrp="1" noRot="1" noChangeAspect="1" noChangeArrowheads="1" noTextEdit="1"/>
          </p:cNvSpPr>
          <p:nvPr>
            <p:ph type="sldImg"/>
          </p:nvPr>
        </p:nvSpPr>
        <p:spPr>
          <a:xfrm>
            <a:off x="88900" y="744538"/>
            <a:ext cx="6618288" cy="3722687"/>
          </a:xfrm>
          <a:ln/>
        </p:spPr>
      </p:sp>
      <p:sp>
        <p:nvSpPr>
          <p:cNvPr id="290820" name="Rectangle 3"/>
          <p:cNvSpPr>
            <a:spLocks noGrp="1" noChangeArrowheads="1"/>
          </p:cNvSpPr>
          <p:nvPr>
            <p:ph type="body" idx="1"/>
          </p:nvPr>
        </p:nvSpPr>
        <p:spPr>
          <a:xfrm>
            <a:off x="906463" y="4714875"/>
            <a:ext cx="4983162"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488948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0A71E8-32DF-43E4-95A8-5D08A47230EA}" type="slidenum">
              <a:rPr lang="de-DE" altLang="ko-KR" sz="1300">
                <a:solidFill>
                  <a:srgbClr val="000000"/>
                </a:solidFill>
              </a:rPr>
              <a:pPr eaLnBrk="1" hangingPunct="1">
                <a:spcBef>
                  <a:spcPct val="0"/>
                </a:spcBef>
              </a:pPr>
              <a:t>147</a:t>
            </a:fld>
            <a:endParaRPr lang="de-DE" altLang="ko-KR" sz="1300">
              <a:solidFill>
                <a:srgbClr val="000000"/>
              </a:solidFill>
            </a:endParaRPr>
          </a:p>
        </p:txBody>
      </p:sp>
      <p:sp>
        <p:nvSpPr>
          <p:cNvPr id="291843" name="Rectangle 2"/>
          <p:cNvSpPr>
            <a:spLocks noGrp="1" noRot="1" noChangeAspect="1" noChangeArrowheads="1" noTextEdit="1"/>
          </p:cNvSpPr>
          <p:nvPr>
            <p:ph type="sldImg"/>
          </p:nvPr>
        </p:nvSpPr>
        <p:spPr>
          <a:xfrm>
            <a:off x="90488" y="744538"/>
            <a:ext cx="6616700"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375226796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2FB10-2571-4166-8FED-33AF99FA3AA6}" type="slidenum">
              <a:rPr lang="de-DE" altLang="ko-KR" sz="1300">
                <a:solidFill>
                  <a:srgbClr val="000000"/>
                </a:solidFill>
              </a:rPr>
              <a:pPr eaLnBrk="1" hangingPunct="1">
                <a:spcBef>
                  <a:spcPct val="0"/>
                </a:spcBef>
              </a:pPr>
              <a:t>148</a:t>
            </a:fld>
            <a:endParaRPr lang="de-DE" altLang="ko-KR" sz="1300">
              <a:solidFill>
                <a:srgbClr val="000000"/>
              </a:solidFill>
            </a:endParaRPr>
          </a:p>
        </p:txBody>
      </p:sp>
      <p:sp>
        <p:nvSpPr>
          <p:cNvPr id="292867" name="Rectangle 2"/>
          <p:cNvSpPr>
            <a:spLocks noGrp="1" noRot="1" noChangeAspect="1" noChangeArrowheads="1" noTextEdit="1"/>
          </p:cNvSpPr>
          <p:nvPr>
            <p:ph type="sldImg"/>
          </p:nvPr>
        </p:nvSpPr>
        <p:spPr>
          <a:xfrm>
            <a:off x="90488" y="744538"/>
            <a:ext cx="6616700"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789665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E830EC-AD73-4B25-BE01-0484BE6764AF}" type="slidenum">
              <a:rPr lang="de-DE" altLang="ko-KR" sz="1300">
                <a:solidFill>
                  <a:srgbClr val="000000"/>
                </a:solidFill>
              </a:rPr>
              <a:pPr eaLnBrk="1" hangingPunct="1">
                <a:spcBef>
                  <a:spcPct val="0"/>
                </a:spcBef>
              </a:pPr>
              <a:t>149</a:t>
            </a:fld>
            <a:endParaRPr lang="de-DE" altLang="ko-KR" sz="1300">
              <a:solidFill>
                <a:srgbClr val="000000"/>
              </a:solidFill>
            </a:endParaRPr>
          </a:p>
        </p:txBody>
      </p:sp>
      <p:sp>
        <p:nvSpPr>
          <p:cNvPr id="293891" name="Rectangle 2"/>
          <p:cNvSpPr>
            <a:spLocks noGrp="1" noRot="1" noChangeAspect="1" noChangeArrowheads="1" noTextEdit="1"/>
          </p:cNvSpPr>
          <p:nvPr>
            <p:ph type="sldImg"/>
          </p:nvPr>
        </p:nvSpPr>
        <p:spPr>
          <a:xfrm>
            <a:off x="90488" y="744538"/>
            <a:ext cx="6616700"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40551090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51275" y="9431338"/>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CAA87E-684E-432C-A9C8-8D95381DF830}" type="slidenum">
              <a:rPr lang="de-DE" altLang="ko-KR" sz="1300">
                <a:solidFill>
                  <a:srgbClr val="000000"/>
                </a:solidFill>
                <a:ea typeface="굴림" charset="-127"/>
              </a:rPr>
              <a:pPr algn="r" eaLnBrk="1" hangingPunct="1">
                <a:spcBef>
                  <a:spcPct val="0"/>
                </a:spcBef>
              </a:pPr>
              <a:t>150</a:t>
            </a:fld>
            <a:endParaRPr lang="de-DE" altLang="ko-KR" sz="1300">
              <a:solidFill>
                <a:srgbClr val="000000"/>
              </a:solidFill>
              <a:ea typeface="굴림" charset="-127"/>
            </a:endParaRPr>
          </a:p>
        </p:txBody>
      </p:sp>
      <p:sp>
        <p:nvSpPr>
          <p:cNvPr id="294915" name="Rectangle 2"/>
          <p:cNvSpPr>
            <a:spLocks noGrp="1" noRot="1" noChangeAspect="1" noChangeArrowheads="1" noTextEdit="1"/>
          </p:cNvSpPr>
          <p:nvPr>
            <p:ph type="sldImg"/>
          </p:nvPr>
        </p:nvSpPr>
        <p:spPr>
          <a:xfrm>
            <a:off x="90488" y="744538"/>
            <a:ext cx="6616700"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99955511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51275" y="9431338"/>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47F37F6-FC6A-4854-B983-71D5CE3AC904}" type="slidenum">
              <a:rPr lang="de-DE" altLang="ko-KR" sz="1300">
                <a:solidFill>
                  <a:srgbClr val="000000"/>
                </a:solidFill>
                <a:ea typeface="굴림" charset="-127"/>
              </a:rPr>
              <a:pPr algn="r" eaLnBrk="1" hangingPunct="1">
                <a:spcBef>
                  <a:spcPct val="0"/>
                </a:spcBef>
              </a:pPr>
              <a:t>151</a:t>
            </a:fld>
            <a:endParaRPr lang="de-DE" altLang="ko-KR" sz="1300">
              <a:solidFill>
                <a:srgbClr val="000000"/>
              </a:solidFill>
              <a:ea typeface="굴림" charset="-127"/>
            </a:endParaRPr>
          </a:p>
        </p:txBody>
      </p:sp>
      <p:sp>
        <p:nvSpPr>
          <p:cNvPr id="295939" name="Rectangle 2"/>
          <p:cNvSpPr>
            <a:spLocks noGrp="1" noRot="1" noChangeAspect="1" noChangeArrowheads="1" noTextEdit="1"/>
          </p:cNvSpPr>
          <p:nvPr>
            <p:ph type="sldImg"/>
          </p:nvPr>
        </p:nvSpPr>
        <p:spPr>
          <a:xfrm>
            <a:off x="90488" y="744538"/>
            <a:ext cx="6616700"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3633412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5921A-13D2-40BA-B4B4-94291028837E}" type="slidenum">
              <a:rPr lang="de-DE" altLang="ko-KR" sz="1300">
                <a:solidFill>
                  <a:srgbClr val="000000"/>
                </a:solidFill>
              </a:rPr>
              <a:pPr eaLnBrk="1" hangingPunct="1">
                <a:spcBef>
                  <a:spcPct val="0"/>
                </a:spcBef>
              </a:pPr>
              <a:t>152</a:t>
            </a:fld>
            <a:endParaRPr lang="de-DE" altLang="ko-KR" sz="1300">
              <a:solidFill>
                <a:srgbClr val="000000"/>
              </a:solidFill>
            </a:endParaRPr>
          </a:p>
        </p:txBody>
      </p:sp>
      <p:sp>
        <p:nvSpPr>
          <p:cNvPr id="296963" name="Rectangle 2"/>
          <p:cNvSpPr>
            <a:spLocks noGrp="1" noRot="1" noChangeAspect="1" noChangeArrowheads="1" noTextEdit="1"/>
          </p:cNvSpPr>
          <p:nvPr>
            <p:ph type="sldImg"/>
          </p:nvPr>
        </p:nvSpPr>
        <p:spPr>
          <a:xfrm>
            <a:off x="90488" y="744538"/>
            <a:ext cx="6616700"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89630140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153</a:t>
            </a:fld>
            <a:endParaRPr lang="de-DE" altLang="ko-KR"/>
          </a:p>
        </p:txBody>
      </p:sp>
    </p:spTree>
    <p:extLst>
      <p:ext uri="{BB962C8B-B14F-4D97-AF65-F5344CB8AC3E}">
        <p14:creationId xmlns:p14="http://schemas.microsoft.com/office/powerpoint/2010/main" val="265443700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154</a:t>
            </a:fld>
            <a:endParaRPr lang="de-DE" altLang="ko-KR"/>
          </a:p>
        </p:txBody>
      </p:sp>
    </p:spTree>
    <p:extLst>
      <p:ext uri="{BB962C8B-B14F-4D97-AF65-F5344CB8AC3E}">
        <p14:creationId xmlns:p14="http://schemas.microsoft.com/office/powerpoint/2010/main" val="39620208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B54B77EA-5154-4135-8DA2-C628478F6ED1}"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B8B6FBDC-E799-4E3E-9CD0-A53BD9628D3F}"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91DF3302-E9A9-40D7-AAFB-006501B20700}"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B54B77EA-5154-4135-8DA2-C628478F6ED1}"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B54B77EA-5154-4135-8DA2-C628478F6ED1}"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FDB6BB47-4EBA-4B0E-9A7A-964DE287CFBC}"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8B5DDCF-3FEF-4260-A9B6-24307D3EBCD0}"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068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005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766406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05470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88923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270292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52825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65690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287658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7390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70230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731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54B77EA-5154-4135-8DA2-C628478F6ED1}"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3463704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ko-KR" altLang="en-US" dirty="0"/>
              <a:t>속단하기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32921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a:t>
            </a:fld>
            <a:endParaRPr lang="de-DE" altLang="ko-K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a:t>
            </a:fld>
            <a:endParaRPr lang="de-DE" altLang="ko-KR">
              <a:latin typeface="+mn-lt"/>
            </a:endParaRPr>
          </a:p>
        </p:txBody>
      </p:sp>
    </p:spTree>
    <p:extLst>
      <p:ext uri="{BB962C8B-B14F-4D97-AF65-F5344CB8AC3E}">
        <p14:creationId xmlns:p14="http://schemas.microsoft.com/office/powerpoint/2010/main" val="738262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만족스러운 중간지점은 다음의 것들 사이에서 발견되어야 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a:t>
            </a:fld>
            <a:endParaRPr lang="de-DE" altLang="ko-KR">
              <a:latin typeface="+mn-lt"/>
            </a:endParaRPr>
          </a:p>
        </p:txBody>
      </p:sp>
    </p:spTree>
    <p:extLst>
      <p:ext uri="{BB962C8B-B14F-4D97-AF65-F5344CB8AC3E}">
        <p14:creationId xmlns:p14="http://schemas.microsoft.com/office/powerpoint/2010/main" val="3033466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만족스러운 중간지점은 다음의 것들 사이에서 발견되어야 합니다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성급한 결론내리기와</a:t>
            </a:r>
            <a:r>
              <a:rPr lang="en-US" altLang="ko-KR" sz="2400" dirty="0">
                <a:solidFill>
                  <a:srgbClr val="333333"/>
                </a:solidFill>
                <a:latin typeface="+mn-lt"/>
              </a:rPr>
              <a:t>(</a:t>
            </a:r>
            <a:r>
              <a:rPr lang="ko-KR" altLang="en-US" sz="2400" dirty="0">
                <a:solidFill>
                  <a:srgbClr val="333333"/>
                </a:solidFill>
                <a:latin typeface="+mn-lt"/>
              </a:rPr>
              <a:t>위험성</a:t>
            </a:r>
            <a:r>
              <a:rPr lang="en-US" altLang="ko-KR" sz="2400" dirty="0">
                <a:solidFill>
                  <a:srgbClr val="333333"/>
                </a:solidFill>
                <a:latin typeface="+mn-lt"/>
              </a:rPr>
              <a:t>: </a:t>
            </a:r>
            <a:r>
              <a:rPr lang="ko-KR" altLang="en-US" sz="2400" dirty="0">
                <a:solidFill>
                  <a:srgbClr val="333333"/>
                </a:solidFill>
                <a:latin typeface="+mn-lt"/>
              </a:rPr>
              <a:t>취약한 결정</a:t>
            </a:r>
            <a:r>
              <a:rPr lang="en-US" altLang="ko-KR"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a:t>
            </a:fld>
            <a:endParaRPr lang="de-DE" altLang="ko-KR">
              <a:latin typeface="+mn-lt"/>
            </a:endParaRPr>
          </a:p>
        </p:txBody>
      </p:sp>
    </p:spTree>
    <p:extLst>
      <p:ext uri="{BB962C8B-B14F-4D97-AF65-F5344CB8AC3E}">
        <p14:creationId xmlns:p14="http://schemas.microsoft.com/office/powerpoint/2010/main" val="422573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만족스러운 중간지점은 다음의 것들 사이에서 발견되어야 합니다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성급한 결론내리기와</a:t>
            </a:r>
            <a:r>
              <a:rPr lang="en-US" altLang="ko-KR" sz="2400" dirty="0">
                <a:solidFill>
                  <a:srgbClr val="333333"/>
                </a:solidFill>
                <a:latin typeface="+mn-lt"/>
              </a:rPr>
              <a:t>(</a:t>
            </a:r>
            <a:r>
              <a:rPr lang="ko-KR" altLang="en-US" sz="2400" dirty="0">
                <a:solidFill>
                  <a:srgbClr val="333333"/>
                </a:solidFill>
                <a:latin typeface="+mn-lt"/>
              </a:rPr>
              <a:t>위험성</a:t>
            </a:r>
            <a:r>
              <a:rPr lang="en-US" altLang="ko-KR" sz="2400" dirty="0">
                <a:solidFill>
                  <a:srgbClr val="333333"/>
                </a:solidFill>
                <a:latin typeface="+mn-lt"/>
              </a:rPr>
              <a:t>: </a:t>
            </a:r>
            <a:r>
              <a:rPr lang="ko-KR" altLang="en-US" sz="2400" dirty="0">
                <a:solidFill>
                  <a:srgbClr val="333333"/>
                </a:solidFill>
                <a:latin typeface="+mn-lt"/>
              </a:rPr>
              <a:t>취약한 결정</a:t>
            </a:r>
            <a:r>
              <a:rPr lang="en-US" altLang="ko-KR" sz="2400" dirty="0">
                <a:solidFill>
                  <a:srgbClr val="333333"/>
                </a:solidFill>
                <a:latin typeface="+mn-lt"/>
              </a:rPr>
              <a:t>)</a:t>
            </a:r>
          </a:p>
          <a:p>
            <a:pPr marL="774827" lvl="3" indent="-342900">
              <a:spcBef>
                <a:spcPts val="1999"/>
              </a:spcBef>
              <a:buClr>
                <a:srgbClr val="333333"/>
              </a:buClr>
              <a:buFont typeface="WingDings"/>
              <a:buChar char=""/>
            </a:pPr>
            <a:r>
              <a:rPr lang="ko-KR" altLang="en-US" sz="2400" dirty="0">
                <a:solidFill>
                  <a:srgbClr val="333333"/>
                </a:solidFill>
                <a:latin typeface="+mn-lt"/>
              </a:rPr>
              <a:t>매우 정확하게 결론내리기</a:t>
            </a:r>
            <a:r>
              <a:rPr lang="en-US" altLang="ko-KR" sz="2400" dirty="0">
                <a:solidFill>
                  <a:srgbClr val="333333"/>
                </a:solidFill>
                <a:latin typeface="+mn-lt"/>
              </a:rPr>
              <a:t>(</a:t>
            </a:r>
            <a:r>
              <a:rPr lang="ko-KR" altLang="en-US" sz="2400" dirty="0">
                <a:solidFill>
                  <a:srgbClr val="333333"/>
                </a:solidFill>
                <a:latin typeface="+mn-lt"/>
              </a:rPr>
              <a:t>불이익</a:t>
            </a:r>
            <a:r>
              <a:rPr lang="en-US" altLang="ko-KR" sz="2400" dirty="0">
                <a:solidFill>
                  <a:srgbClr val="333333"/>
                </a:solidFill>
                <a:latin typeface="+mn-lt"/>
              </a:rPr>
              <a:t>: </a:t>
            </a:r>
            <a:r>
              <a:rPr lang="ko-KR" altLang="en-US" sz="2400" dirty="0">
                <a:solidFill>
                  <a:srgbClr val="333333"/>
                </a:solidFill>
                <a:latin typeface="+mn-lt"/>
              </a:rPr>
              <a:t>시간손실</a:t>
            </a:r>
            <a:r>
              <a:rPr lang="en-US" altLang="ko-KR" sz="2400" dirty="0">
                <a:solidFill>
                  <a:srgbClr val="333333"/>
                </a:solidFill>
                <a:latin typeface="+mn-lt"/>
              </a:rPr>
              <a:t>)</a:t>
            </a:r>
            <a:endParaRPr lang="ko-KR" alt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a:t>
            </a:fld>
            <a:endParaRPr lang="de-DE" altLang="ko-KR">
              <a:latin typeface="+mn-lt"/>
            </a:endParaRPr>
          </a:p>
        </p:txBody>
      </p:sp>
    </p:spTree>
    <p:extLst>
      <p:ext uri="{BB962C8B-B14F-4D97-AF65-F5344CB8AC3E}">
        <p14:creationId xmlns:p14="http://schemas.microsoft.com/office/powerpoint/2010/main" val="427039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 </a:t>
            </a:r>
            <a:r>
              <a:rPr lang="ko-KR" altLang="en-US" sz="3600">
                <a:latin typeface="+mn-lt"/>
                <a:ea typeface="+mn-ea"/>
                <a:cs typeface="+mn-cs"/>
              </a:rPr>
              <a:t>증거 없이 추론하기</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7</a:t>
            </a:fld>
            <a:endParaRPr lang="de-DE" altLang="ko-K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9918275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dirty="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납득이 되는</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연기가 창문 밖으로 나오고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불</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altLang="ko-KR" sz="2400" b="1" i="0" u="none" strike="noStrike" cap="none" normalizeH="0" baseline="0" dirty="0">
                          <a:ln>
                            <a:noFill/>
                          </a:ln>
                          <a:solidFill>
                            <a:srgbClr val="004992"/>
                          </a:solidFill>
                          <a:effectLst/>
                          <a:latin typeface="+mn-lt"/>
                          <a:ea typeface="+mn-ea"/>
                          <a:cs typeface="+mn-cs"/>
                        </a:rPr>
                        <a:t>??? </a:t>
                      </a:r>
                      <a:r>
                        <a:rPr kumimoji="0" lang="en-US" altLang="ko-KR" sz="2400" b="1" i="0" u="none" strike="noStrike" cap="none" normalizeH="0" baseline="0" dirty="0">
                          <a:ln>
                            <a:noFill/>
                          </a:ln>
                          <a:solidFill>
                            <a:srgbClr val="333333"/>
                          </a:solidFill>
                          <a:effectLst/>
                          <a:latin typeface="+mn-lt"/>
                          <a:ea typeface="+mn-ea"/>
                          <a:cs typeface="+mn-cs"/>
                        </a:rPr>
                        <a:t>– </a:t>
                      </a:r>
                      <a:r>
                        <a:rPr kumimoji="0" lang="ko-KR" altLang="en-US" sz="2400" b="1" i="0" u="none" strike="noStrike" cap="none" normalizeH="0" baseline="0" dirty="0">
                          <a:ln>
                            <a:noFill/>
                          </a:ln>
                          <a:solidFill>
                            <a:srgbClr val="333333"/>
                          </a:solidFill>
                          <a:effectLst/>
                          <a:latin typeface="+mn-lt"/>
                          <a:ea typeface="+mn-ea"/>
                          <a:cs typeface="+mn-cs"/>
                        </a:rPr>
                        <a:t>당신은 무엇을 할 건가요</a:t>
                      </a:r>
                      <a:r>
                        <a:rPr kumimoji="0" lang="en-US" altLang="ko-KR" sz="2400" b="1"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한 남자가 실없이 지껄이고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술취했는가</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 </a:t>
            </a:r>
            <a:r>
              <a:rPr lang="ko-KR" altLang="en-US" sz="3600">
                <a:latin typeface="+mn-lt"/>
                <a:ea typeface="+mn-ea"/>
                <a:cs typeface="+mn-cs"/>
              </a:rPr>
              <a:t>증거 없이 추론하기</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8</a:t>
            </a:fld>
            <a:endParaRPr lang="de-DE" altLang="ko-K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47670552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납득이 되는</a:t>
                      </a:r>
                      <a:r>
                        <a:rPr kumimoji="0" lang="en-US" altLang="ko-KR" sz="2400" b="0" i="0" u="none" strike="noStrike" cap="none" normalizeH="0" baseline="0">
                          <a:ln>
                            <a:noFill/>
                          </a:ln>
                          <a:solidFill>
                            <a:srgbClr val="000000"/>
                          </a:solidFill>
                          <a:effectLst/>
                          <a:latin typeface="+mn-lt"/>
                          <a:ea typeface="+mn-ea"/>
                          <a:cs typeface="+mn-cs"/>
                        </a:rPr>
                        <a:t>?</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연기가 창문 밖으로 나오고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불</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일반적으로</a:t>
                      </a:r>
                      <a:r>
                        <a:rPr kumimoji="0" lang="ko-KR" altLang="en-US" sz="2400" b="0" i="0" u="none" strike="noStrike" cap="none" normalizeH="0" baseline="0" dirty="0">
                          <a:ln>
                            <a:noFill/>
                          </a:ln>
                          <a:solidFill>
                            <a:srgbClr val="333333"/>
                          </a:solidFill>
                          <a:effectLst/>
                          <a:latin typeface="+mn-lt"/>
                          <a:ea typeface="+mn-ea"/>
                          <a:cs typeface="+mn-cs"/>
                        </a:rPr>
                        <a:t> </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말하기</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불 </a:t>
                      </a:r>
                      <a:r>
                        <a:rPr kumimoji="0" lang="ko-KR" altLang="en-US" sz="2400" b="0" i="0" u="none" strike="noStrike" cap="none" normalizeH="0" baseline="0" dirty="0">
                          <a:ln>
                            <a:noFill/>
                          </a:ln>
                          <a:solidFill>
                            <a:srgbClr val="333333"/>
                          </a:solidFill>
                          <a:effectLst/>
                          <a:latin typeface="+mn-lt"/>
                          <a:ea typeface="+mn-ea"/>
                          <a:cs typeface="+mn-cs"/>
                        </a:rPr>
                        <a:t>없이는 </a:t>
                      </a:r>
                      <a:r>
                        <a:rPr kumimoji="0" lang="ko-KR" altLang="en-US" sz="2400" b="0" i="0" u="none" strike="noStrike" cap="none" normalizeH="0" baseline="0">
                          <a:ln>
                            <a:noFill/>
                          </a:ln>
                          <a:solidFill>
                            <a:srgbClr val="333333"/>
                          </a:solidFill>
                          <a:effectLst/>
                          <a:latin typeface="+mn-lt"/>
                          <a:ea typeface="+mn-ea"/>
                          <a:cs typeface="+mn-cs"/>
                        </a:rPr>
                        <a:t>연기도 없다” </a:t>
                      </a:r>
                      <a:endParaRPr kumimoji="0" lang="ko-KR" altLang="en-US"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의심스럽다면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소방서에 연락하시오</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부주의는 허위 신고보다 나쁠 수 있음</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한 남자가 실없이 지껄이고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술취했는가</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 </a:t>
            </a:r>
            <a:r>
              <a:rPr lang="ko-KR" altLang="en-US" sz="3600">
                <a:latin typeface="+mn-lt"/>
                <a:ea typeface="+mn-ea"/>
                <a:cs typeface="+mn-cs"/>
              </a:rPr>
              <a:t>증거 없이 추론하기</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9</a:t>
            </a:fld>
            <a:endParaRPr lang="de-DE" altLang="ko-K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3662327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납득이 되는</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연기가 창문 밖으로 나오고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불</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일반적으로</a:t>
                      </a:r>
                      <a:r>
                        <a:rPr kumimoji="0" lang="ko-KR" altLang="en-US" sz="2400" b="0" i="0" u="none" strike="noStrike" cap="none" normalizeH="0" baseline="0" dirty="0">
                          <a:ln>
                            <a:noFill/>
                          </a:ln>
                          <a:solidFill>
                            <a:srgbClr val="333333"/>
                          </a:solidFill>
                          <a:effectLst/>
                          <a:latin typeface="+mn-lt"/>
                          <a:ea typeface="+mn-ea"/>
                          <a:cs typeface="+mn-cs"/>
                        </a:rPr>
                        <a:t> </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말하기</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불 </a:t>
                      </a:r>
                      <a:r>
                        <a:rPr kumimoji="0" lang="ko-KR" altLang="en-US" sz="2400" b="0" i="0" u="none" strike="noStrike" cap="none" normalizeH="0" baseline="0" dirty="0">
                          <a:ln>
                            <a:noFill/>
                          </a:ln>
                          <a:solidFill>
                            <a:srgbClr val="333333"/>
                          </a:solidFill>
                          <a:effectLst/>
                          <a:latin typeface="+mn-lt"/>
                          <a:ea typeface="+mn-ea"/>
                          <a:cs typeface="+mn-cs"/>
                        </a:rPr>
                        <a:t>없이는 </a:t>
                      </a:r>
                      <a:r>
                        <a:rPr kumimoji="0" lang="ko-KR" altLang="en-US" sz="2400" b="0" i="0" u="none" strike="noStrike" cap="none" normalizeH="0" baseline="0">
                          <a:ln>
                            <a:noFill/>
                          </a:ln>
                          <a:solidFill>
                            <a:srgbClr val="333333"/>
                          </a:solidFill>
                          <a:effectLst/>
                          <a:latin typeface="+mn-lt"/>
                          <a:ea typeface="+mn-ea"/>
                          <a:cs typeface="+mn-cs"/>
                        </a:rPr>
                        <a:t>연기도 없다” </a:t>
                      </a:r>
                      <a:endParaRPr kumimoji="0" lang="ko-KR" altLang="en-US"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의심스럽다면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소방서에 연락하시오</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부주의는 허위 신고보다 나쁠 수 있음</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한 남자가 실없이 지껄이고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술취했는가</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그럴수 있음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그러나 다른 많은 해석이 있습니다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예</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혼미</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발작</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만약 당신이 다른 해석을 생각하지 않는다면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당신은 그에게 잘못을 하는 것이 될 것임</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예</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혐오감을 내보임</a:t>
                      </a:r>
                      <a:r>
                        <a:rPr kumimoji="0" lang="en-US" altLang="ko-KR"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 “실행하기”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5" name="Slide Number Placeholder 4"/>
          <p:cNvSpPr>
            <a:spLocks noGrp="1"/>
          </p:cNvSpPr>
          <p:nvPr>
            <p:ph type="sldNum" sz="quarter" idx="12"/>
          </p:nvPr>
        </p:nvSpPr>
        <p:spPr/>
        <p:txBody>
          <a:bodyPr/>
          <a:lstStyle/>
          <a:p>
            <a:fld id="{FDB6BB47-4EBA-4B0E-9A7A-964DE287CFBC}" type="slidenum">
              <a:rPr lang="ko-KR" altLang="de-DE" smtClean="0">
                <a:latin typeface="+mn-lt"/>
              </a:rPr>
              <a:pPr/>
              <a:t>10</a:t>
            </a:fld>
            <a:endParaRPr lang="de-DE" altLang="ko-K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503759770"/>
              </p:ext>
            </p:extLst>
          </p:nvPr>
        </p:nvGraphicFramePr>
        <p:xfrm>
          <a:off x="408955" y="1802479"/>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차원</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예시</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r>
                        <a:rPr lang="de-DE" sz="1800" b="0" kern="1200" dirty="0" err="1">
                          <a:solidFill>
                            <a:schemeClr val="dk1"/>
                          </a:solidFill>
                          <a:effectLst/>
                          <a:latin typeface="+mn-lt"/>
                          <a:ea typeface="+mn-ea"/>
                          <a:cs typeface="+mn-cs"/>
                        </a:rPr>
                        <a:t>정치</a:t>
                      </a:r>
                      <a:endParaRPr lang="de-DE" sz="1800" b="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altLang="ko-KR" sz="1800" b="0" i="0" u="none" strike="noStrike" kern="1200" cap="none" normalizeH="0" baseline="0" dirty="0">
                          <a:ln>
                            <a:noFill/>
                          </a:ln>
                          <a:solidFill>
                            <a:srgbClr val="004992"/>
                          </a:solidFill>
                          <a:effectLst/>
                          <a:latin typeface="+mn-lt"/>
                          <a:ea typeface="+mn-ea"/>
                          <a:cs typeface="+mn-cs"/>
                        </a:rPr>
                        <a:t>???</a:t>
                      </a:r>
                      <a:r>
                        <a:rPr kumimoji="0" lang="ko-KR" altLang="de-DE" sz="1800" b="0" i="0" u="none" strike="noStrike" kern="1200" cap="none" normalizeH="0" baseline="0" dirty="0">
                          <a:ln>
                            <a:noFill/>
                          </a:ln>
                          <a:solidFill>
                            <a:srgbClr val="004992"/>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들은 대중매체를 통해 범죄</a:t>
                      </a:r>
                      <a:r>
                        <a:rPr kumimoji="0" lang="de-DE" altLang="ko-KR" sz="1800" b="0" i="0" u="none" strike="noStrike" kern="1200" cap="none" normalizeH="0" baseline="0" dirty="0">
                          <a:ln>
                            <a:noFill/>
                          </a:ln>
                          <a:solidFill>
                            <a:schemeClr val="bg1"/>
                          </a:solidFill>
                          <a:effectLst/>
                          <a:latin typeface="+mn-lt"/>
                          <a:ea typeface="+mn-ea"/>
                          <a:cs typeface="+mn-cs"/>
                        </a:rPr>
                        <a:t>r</a:t>
                      </a:r>
                      <a:r>
                        <a:rPr kumimoji="0" lang="ko-KR" altLang="de-DE" sz="1800" b="0" i="0" u="none" strike="noStrike" kern="1200" cap="none" normalizeH="0" baseline="0" dirty="0">
                          <a:ln>
                            <a:noFill/>
                          </a:ln>
                          <a:solidFill>
                            <a:schemeClr val="bg1"/>
                          </a:solidFill>
                          <a:effectLst/>
                          <a:latin typeface="+mn-lt"/>
                          <a:ea typeface="+mn-ea"/>
                          <a:cs typeface="+mn-cs"/>
                        </a:rPr>
                        <a:t>관련 소식을 들으면 종종 속단한다</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그들의 정치적 입장에 따라</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그들은 빠르게 공격자의 특정 동기 탓으로 돌릴 수 있다</a:t>
                      </a:r>
                      <a:r>
                        <a:rPr kumimoji="0" lang="de-DE" altLang="ko-KR" sz="1800" b="0" i="0" u="none" strike="noStrike" kern="1200" cap="none" normalizeH="0" baseline="0" dirty="0">
                          <a:ln>
                            <a:noFill/>
                          </a:ln>
                          <a:solidFill>
                            <a:schemeClr val="bg1"/>
                          </a:solidFill>
                          <a:effectLst/>
                          <a:latin typeface="+mn-lt"/>
                          <a:ea typeface="+mn-ea"/>
                          <a:cs typeface="+mn-cs"/>
                        </a:rPr>
                        <a:t>.</a:t>
                      </a:r>
                      <a:endParaRPr kumimoji="0" lang="ko-KR" altLang="de-DE" sz="1800" b="0" i="0" u="none" strike="noStrike" kern="1200" cap="none" normalizeH="0" baseline="0" dirty="0">
                        <a:ln>
                          <a:noFill/>
                        </a:ln>
                        <a:solidFill>
                          <a:schemeClr val="bg1"/>
                        </a:solidFill>
                        <a:effectLst/>
                        <a:latin typeface="+mn-lt"/>
                        <a:ea typeface="+mn-ea"/>
                        <a:cs typeface="+mn-cs"/>
                      </a:endParaRPr>
                    </a:p>
                    <a:p>
                      <a:pPr rtl="0"/>
                      <a:br>
                        <a:rPr kumimoji="0" lang="ko-KR" altLang="de-DE" sz="1800" b="0" i="0" u="none" strike="noStrike" kern="1200" cap="none" normalizeH="0" baseline="0" dirty="0">
                          <a:ln>
                            <a:noFill/>
                          </a:ln>
                          <a:solidFill>
                            <a:schemeClr val="bg1"/>
                          </a:solidFill>
                          <a:effectLst/>
                          <a:latin typeface="+mn-lt"/>
                          <a:ea typeface="+mn-ea"/>
                          <a:cs typeface="+mn-cs"/>
                        </a:rPr>
                      </a:br>
                      <a:r>
                        <a:rPr kumimoji="0" lang="ko-KR" altLang="de-DE" sz="1800" b="0" i="0" u="none" strike="noStrike" kern="1200" cap="none" normalizeH="0" baseline="0" dirty="0">
                          <a:ln>
                            <a:noFill/>
                          </a:ln>
                          <a:solidFill>
                            <a:schemeClr val="bg1"/>
                          </a:solidFill>
                          <a:effectLst/>
                          <a:latin typeface="+mn-lt"/>
                          <a:ea typeface="+mn-ea"/>
                          <a:cs typeface="+mn-cs"/>
                        </a:rPr>
                        <a:t>예</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가해자와 피해자는 인종이나 종교가 다르다</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많은 사람들은 인종 차별주의나 극단주의가 범죄의 주요 동기라고 믿는다</a:t>
                      </a:r>
                      <a:r>
                        <a:rPr kumimoji="0" lang="de-DE" altLang="ko-KR" sz="1800" b="0" i="0" u="none" strike="noStrike" kern="1200" cap="none" normalizeH="0" baseline="0" dirty="0">
                          <a:ln>
                            <a:noFill/>
                          </a:ln>
                          <a:solidFill>
                            <a:schemeClr val="bg1"/>
                          </a:solidFill>
                          <a:effectLst/>
                          <a:latin typeface="+mn-lt"/>
                          <a:ea typeface="+mn-ea"/>
                          <a:cs typeface="+mn-cs"/>
                        </a:rPr>
                        <a:t>.</a:t>
                      </a:r>
                      <a:endParaRPr kumimoji="0" lang="ko-KR" altLang="de-DE" sz="1800" b="0" i="0" u="none" strike="noStrike" kern="1200" cap="none" normalizeH="0" baseline="0" dirty="0">
                        <a:ln>
                          <a:noFill/>
                        </a:ln>
                        <a:solidFill>
                          <a:schemeClr val="bg1"/>
                        </a:solidFill>
                        <a:effectLst/>
                        <a:latin typeface="+mn-lt"/>
                        <a:ea typeface="+mn-ea"/>
                        <a:cs typeface="+mn-cs"/>
                      </a:endParaRPr>
                    </a:p>
                    <a:p>
                      <a:pPr rtl="0"/>
                      <a:br>
                        <a:rPr kumimoji="0" lang="ko-KR" altLang="de-DE" sz="1800" b="0" i="0" u="none" strike="noStrike" kern="1200" cap="none" normalizeH="0" baseline="0" dirty="0">
                          <a:ln>
                            <a:noFill/>
                          </a:ln>
                          <a:solidFill>
                            <a:schemeClr val="bg1"/>
                          </a:solidFill>
                          <a:effectLst/>
                          <a:latin typeface="+mn-lt"/>
                          <a:ea typeface="+mn-ea"/>
                          <a:cs typeface="+mn-cs"/>
                        </a:rPr>
                      </a:br>
                      <a:r>
                        <a:rPr kumimoji="0" lang="ko-KR" altLang="de-DE" sz="1800" b="0" i="0" u="none" strike="noStrike" kern="1200" cap="none" normalizeH="0" baseline="0" dirty="0">
                          <a:ln>
                            <a:noFill/>
                          </a:ln>
                          <a:solidFill>
                            <a:schemeClr val="bg1"/>
                          </a:solidFill>
                          <a:effectLst/>
                          <a:latin typeface="+mn-lt"/>
                          <a:ea typeface="+mn-ea"/>
                          <a:cs typeface="+mn-cs"/>
                        </a:rPr>
                        <a:t>때때로</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이것은 사실로 밝혀 질지도 모른다</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그러나 공론화되는 중에</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그러한 가정은 종종 너무 빨리 만들어지고 대안적인 견해는 거의 고려되지 않는다</a:t>
                      </a:r>
                      <a:r>
                        <a:rPr kumimoji="0" lang="de-DE" altLang="ko-KR" sz="1800" b="0" i="0" u="none" strike="noStrike" kern="1200" cap="none" normalizeH="0" baseline="0" dirty="0">
                          <a:ln>
                            <a:noFill/>
                          </a:ln>
                          <a:solidFill>
                            <a:schemeClr val="bg1"/>
                          </a:solidFill>
                          <a:effectLst/>
                          <a:latin typeface="+mn-lt"/>
                          <a:ea typeface="+mn-ea"/>
                          <a:cs typeface="+mn-cs"/>
                        </a:rPr>
                        <a:t>.</a:t>
                      </a:r>
                      <a:endParaRPr kumimoji="0" lang="ko-KR" altLang="de-DE" sz="1800" b="0" i="0" u="none" strike="noStrike" kern="1200" cap="none" normalizeH="0" baseline="0" dirty="0">
                        <a:ln>
                          <a:noFill/>
                        </a:ln>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00391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 “실행하기”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5" name="Slide Number Placeholder 4"/>
          <p:cNvSpPr>
            <a:spLocks noGrp="1"/>
          </p:cNvSpPr>
          <p:nvPr>
            <p:ph type="sldNum" sz="quarter" idx="12"/>
          </p:nvPr>
        </p:nvSpPr>
        <p:spPr/>
        <p:txBody>
          <a:bodyPr/>
          <a:lstStyle/>
          <a:p>
            <a:fld id="{FDB6BB47-4EBA-4B0E-9A7A-964DE287CFBC}" type="slidenum">
              <a:rPr lang="ko-KR" altLang="de-DE" smtClean="0">
                <a:latin typeface="+mn-lt"/>
              </a:rPr>
              <a:pPr/>
              <a:t>11</a:t>
            </a:fld>
            <a:endParaRPr lang="de-DE" altLang="ko-KR">
              <a:latin typeface="+mn-lt"/>
            </a:endParaRPr>
          </a:p>
        </p:txBody>
      </p:sp>
      <p:graphicFrame>
        <p:nvGraphicFramePr>
          <p:cNvPr id="6" name="Group 111"/>
          <p:cNvGraphicFramePr>
            <a:graphicFrameLocks noGrp="1"/>
          </p:cNvGraphicFramePr>
          <p:nvPr/>
        </p:nvGraphicFramePr>
        <p:xfrm>
          <a:off x="408955" y="1802479"/>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차원</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예시</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r>
                        <a:rPr lang="de-DE" sz="1800" b="0" kern="1200" dirty="0" err="1">
                          <a:solidFill>
                            <a:schemeClr val="dk1"/>
                          </a:solidFill>
                          <a:effectLst/>
                          <a:latin typeface="+mn-lt"/>
                          <a:ea typeface="+mn-ea"/>
                          <a:cs typeface="+mn-cs"/>
                        </a:rPr>
                        <a:t>정치</a:t>
                      </a:r>
                      <a:endParaRPr lang="de-DE" sz="1800" b="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ko-KR" altLang="de-DE" sz="1800" b="0" i="0" u="none" strike="noStrike" kern="1200" dirty="0">
                          <a:solidFill>
                            <a:schemeClr val="dk1"/>
                          </a:solidFill>
                          <a:effectLst/>
                          <a:latin typeface="+mn-lt"/>
                          <a:ea typeface="+mn-ea"/>
                          <a:cs typeface="+mn-cs"/>
                        </a:rPr>
                        <a:t>사</a:t>
                      </a:r>
                      <a:r>
                        <a:rPr kumimoji="0" lang="ko-KR" altLang="de-DE" sz="1800" b="0" i="0" u="none" strike="noStrike" kern="1200" cap="none" normalizeH="0" baseline="0" dirty="0">
                          <a:ln>
                            <a:noFill/>
                          </a:ln>
                          <a:solidFill>
                            <a:srgbClr val="333333"/>
                          </a:solidFill>
                          <a:effectLst/>
                          <a:latin typeface="+mn-lt"/>
                          <a:ea typeface="+mn-ea"/>
                          <a:cs typeface="+mn-cs"/>
                        </a:rPr>
                        <a:t>람들은 대중매체를 통해 범죄</a:t>
                      </a:r>
                      <a:r>
                        <a:rPr kumimoji="0" lang="de-DE" altLang="ko-KR" sz="1800" b="0" i="0" u="none" strike="noStrike" kern="1200" cap="none" normalizeH="0" baseline="0" dirty="0">
                          <a:ln>
                            <a:noFill/>
                          </a:ln>
                          <a:solidFill>
                            <a:srgbClr val="333333"/>
                          </a:solidFill>
                          <a:effectLst/>
                          <a:latin typeface="+mn-lt"/>
                          <a:ea typeface="+mn-ea"/>
                          <a:cs typeface="+mn-cs"/>
                        </a:rPr>
                        <a:t>r</a:t>
                      </a:r>
                      <a:r>
                        <a:rPr kumimoji="0" lang="ko-KR" altLang="de-DE" sz="1800" b="0" i="0" u="none" strike="noStrike" kern="1200" cap="none" normalizeH="0" baseline="0" dirty="0">
                          <a:ln>
                            <a:noFill/>
                          </a:ln>
                          <a:solidFill>
                            <a:srgbClr val="333333"/>
                          </a:solidFill>
                          <a:effectLst/>
                          <a:latin typeface="+mn-lt"/>
                          <a:ea typeface="+mn-ea"/>
                          <a:cs typeface="+mn-cs"/>
                        </a:rPr>
                        <a:t>관련 소식을 들으면 종종 속단한다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그들의 정치적 입장에 따라</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그들은 빠르게 공격자의 특정 동기 탓으로 돌릴 수 있다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예</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가해자와 피해자는 인종이나 종교가 다르다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많은 사람들은 인종 차별주의나 극단주의가 범죄의 주요 동기라고 믿는다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때때로</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이것은 사실로 밝혀 질지도 모른다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그러나 공론화되는 중에</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그러한 가정은 종종 너무 빨리 만들어지고 대안적인 견해는 거의 고려되지 않는다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4242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 “실행하기”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5" name="Slide Number Placeholder 4"/>
          <p:cNvSpPr>
            <a:spLocks noGrp="1"/>
          </p:cNvSpPr>
          <p:nvPr>
            <p:ph type="sldNum" sz="quarter" idx="12"/>
          </p:nvPr>
        </p:nvSpPr>
        <p:spPr/>
        <p:txBody>
          <a:bodyPr/>
          <a:lstStyle/>
          <a:p>
            <a:fld id="{FDB6BB47-4EBA-4B0E-9A7A-964DE287CFBC}" type="slidenum">
              <a:rPr lang="ko-KR" altLang="de-DE" smtClean="0">
                <a:latin typeface="+mn-lt"/>
              </a:rPr>
              <a:pPr/>
              <a:t>12</a:t>
            </a:fld>
            <a:endParaRPr lang="de-DE" altLang="ko-KR">
              <a:latin typeface="+mn-lt"/>
            </a:endParaRPr>
          </a:p>
        </p:txBody>
      </p:sp>
      <p:graphicFrame>
        <p:nvGraphicFramePr>
          <p:cNvPr id="6" name="Group 111"/>
          <p:cNvGraphicFramePr>
            <a:graphicFrameLocks noGrp="1"/>
          </p:cNvGraphicFramePr>
          <p:nvPr/>
        </p:nvGraphicFramePr>
        <p:xfrm>
          <a:off x="408955" y="1802479"/>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차원</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예시</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r>
                        <a:rPr lang="de-DE" sz="1800" b="0" kern="1200" dirty="0" err="1">
                          <a:solidFill>
                            <a:schemeClr val="dk1"/>
                          </a:solidFill>
                          <a:effectLst/>
                          <a:latin typeface="+mn-lt"/>
                          <a:ea typeface="+mn-ea"/>
                          <a:cs typeface="+mn-cs"/>
                        </a:rPr>
                        <a:t>정치</a:t>
                      </a:r>
                      <a:endParaRPr lang="de-DE" sz="1800" b="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ko-KR" altLang="de-DE" sz="1800" b="0" i="0" u="none" strike="noStrike" kern="1200" dirty="0">
                          <a:solidFill>
                            <a:schemeClr val="dk1"/>
                          </a:solidFill>
                          <a:effectLst/>
                          <a:latin typeface="+mn-lt"/>
                          <a:ea typeface="+mn-ea"/>
                          <a:cs typeface="+mn-cs"/>
                        </a:rPr>
                        <a:t>사</a:t>
                      </a:r>
                      <a:r>
                        <a:rPr kumimoji="0" lang="ko-KR" altLang="de-DE" sz="1800" b="0" i="0" u="none" strike="noStrike" kern="1200" cap="none" normalizeH="0" baseline="0" dirty="0">
                          <a:ln>
                            <a:noFill/>
                          </a:ln>
                          <a:solidFill>
                            <a:srgbClr val="333333"/>
                          </a:solidFill>
                          <a:effectLst/>
                          <a:latin typeface="+mn-lt"/>
                          <a:ea typeface="+mn-ea"/>
                          <a:cs typeface="+mn-cs"/>
                        </a:rPr>
                        <a:t>람들은 대중매체를 통해 범죄</a:t>
                      </a:r>
                      <a:r>
                        <a:rPr kumimoji="0" lang="de-DE" altLang="ko-KR" sz="1800" b="0" i="0" u="none" strike="noStrike" kern="1200" cap="none" normalizeH="0" baseline="0" dirty="0">
                          <a:ln>
                            <a:noFill/>
                          </a:ln>
                          <a:solidFill>
                            <a:srgbClr val="333333"/>
                          </a:solidFill>
                          <a:effectLst/>
                          <a:latin typeface="+mn-lt"/>
                          <a:ea typeface="+mn-ea"/>
                          <a:cs typeface="+mn-cs"/>
                        </a:rPr>
                        <a:t>r</a:t>
                      </a:r>
                      <a:r>
                        <a:rPr kumimoji="0" lang="ko-KR" altLang="de-DE" sz="1800" b="0" i="0" u="none" strike="noStrike" kern="1200" cap="none" normalizeH="0" baseline="0" dirty="0">
                          <a:ln>
                            <a:noFill/>
                          </a:ln>
                          <a:solidFill>
                            <a:srgbClr val="333333"/>
                          </a:solidFill>
                          <a:effectLst/>
                          <a:latin typeface="+mn-lt"/>
                          <a:ea typeface="+mn-ea"/>
                          <a:cs typeface="+mn-cs"/>
                        </a:rPr>
                        <a:t>관련 소식을 들으면 종종 속단한다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그들의 정치적 입장에 따라</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그들은 빠르게 공격자의 특정 동기 탓으로 돌릴 수 있다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예</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가해자와 피해자는 인종이나 종교가 다르다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많은 사람들은 인종 차별주의나 극단주의가 범죄의 주요 동기라고 믿는다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때때로</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이것은 사실로 밝혀 질지도 모른다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그러나 공론화되는 중에</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그러한 가정은 종종 너무 빨리 만들어지고 대안적인 견해는 거의 고려되지 않는다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하나의 증상 </a:t>
                      </a:r>
                      <a:r>
                        <a:rPr kumimoji="0" lang="en-US" altLang="ko-KR"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en-US" altLang="ko-KR" sz="1800" b="0" i="0" u="none" strike="noStrike" cap="none" normalizeH="0" baseline="0" dirty="0">
                          <a:ln>
                            <a:noFill/>
                          </a:ln>
                          <a:solidFill>
                            <a:srgbClr val="004992"/>
                          </a:solidFill>
                          <a:effectLst/>
                          <a:latin typeface="+mn-lt"/>
                          <a:ea typeface="+mn-ea"/>
                          <a:cs typeface="+mn-cs"/>
                          <a:sym typeface="Wingdings" panose="05000000000000000000" pitchFamily="2" charset="2"/>
                        </a:rPr>
                        <a:t> </a:t>
                      </a:r>
                      <a:r>
                        <a:rPr kumimoji="0" lang="ko-KR" altLang="en-US" sz="1800" b="0" i="0" u="none" strike="noStrike" cap="none" normalizeH="0" baseline="0" dirty="0">
                          <a:ln>
                            <a:noFill/>
                          </a:ln>
                          <a:solidFill>
                            <a:srgbClr val="004992"/>
                          </a:solidFill>
                          <a:effectLst/>
                          <a:latin typeface="+mn-lt"/>
                          <a:ea typeface="+mn-ea"/>
                          <a:cs typeface="+mn-cs"/>
                        </a:rPr>
                        <a:t>진단</a:t>
                      </a:r>
                      <a:r>
                        <a:rPr kumimoji="0" lang="en-US" altLang="ko-K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때때로 단 하나의 발작이 간질로서 오해받는다 </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발작은 알코올 금단이나 고열 후에 발생할 수도 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반면에</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어떤 진단들은 평가의 성급한 종결로 인해 간과되기도 한다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암</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162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br>
              <a:rPr lang="en-US" altLang="ko-KR" dirty="0">
                <a:solidFill>
                  <a:srgbClr val="004992"/>
                </a:solidFill>
                <a:latin typeface="+mn-lt"/>
                <a:ea typeface="+mn-ea"/>
                <a:cs typeface="+mn-cs"/>
              </a:rPr>
            </a:br>
            <a:r>
              <a:rPr lang="en-US" altLang="ko-KR" sz="1800" dirty="0">
                <a:solidFill>
                  <a:srgbClr val="004992"/>
                </a:solidFill>
              </a:rPr>
              <a:t>(</a:t>
            </a:r>
            <a:r>
              <a:rPr lang="ko-KR" altLang="en-US" sz="1800" dirty="0">
                <a:solidFill>
                  <a:srgbClr val="004992"/>
                </a:solidFill>
              </a:rPr>
              <a:t>대체훈련으로서 마지막 프리젠테이션을 보시기 바랍니다 </a:t>
            </a:r>
            <a:r>
              <a:rPr lang="en-US" altLang="ko-KR" sz="1800" dirty="0">
                <a:solidFill>
                  <a:srgbClr val="004992"/>
                </a:solidFill>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a:t>
            </a:fld>
            <a:endParaRPr lang="de-DE" altLang="ko-K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77096551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일화</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폴 매카트니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비틀즈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사고로 </a:t>
                      </a:r>
                      <a:r>
                        <a:rPr kumimoji="0" lang="en-US" altLang="ko-KR" sz="1800" b="0" i="0" u="none" strike="noStrike" cap="none" normalizeH="0" baseline="0">
                          <a:ln>
                            <a:noFill/>
                          </a:ln>
                          <a:solidFill>
                            <a:srgbClr val="333333"/>
                          </a:solidFill>
                          <a:effectLst/>
                          <a:latin typeface="+mn-lt"/>
                          <a:ea typeface="+mn-ea"/>
                          <a:cs typeface="+mn-cs"/>
                        </a:rPr>
                        <a:t>1966</a:t>
                      </a:r>
                      <a:r>
                        <a:rPr kumimoji="0" lang="ko-KR" altLang="en-US" sz="1800" b="0" i="0" u="none" strike="noStrike" cap="none" normalizeH="0" baseline="0">
                          <a:ln>
                            <a:noFill/>
                          </a:ln>
                          <a:solidFill>
                            <a:srgbClr val="333333"/>
                          </a:solidFill>
                          <a:effectLst/>
                          <a:latin typeface="+mn-lt"/>
                          <a:ea typeface="+mn-ea"/>
                          <a:cs typeface="+mn-cs"/>
                        </a:rPr>
                        <a:t>년 사망하였고 대역으로 교체되었다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찬성</a:t>
                      </a:r>
                      <a:r>
                        <a:rPr kumimoji="0" lang="en-US" altLang="ko-KR" sz="1600" b="1" i="0" u="none" strike="noStrike" cap="none" normalizeH="0" baseline="0" dirty="0">
                          <a:ln>
                            <a:noFill/>
                          </a:ln>
                          <a:solidFill>
                            <a:srgbClr val="333333"/>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en-US" altLang="ko-KR" sz="1600" b="0" i="0" u="none" strike="noStrike" cap="none" normalizeH="0" baseline="0" dirty="0">
                          <a:ln>
                            <a:noFill/>
                          </a:ln>
                          <a:solidFill>
                            <a:srgbClr val="004992"/>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이른바 </a:t>
                      </a:r>
                      <a:r>
                        <a:rPr kumimoji="0" lang="en-US" altLang="ko-KR" sz="1600" b="0" i="0" u="none" strike="noStrike" cap="none" normalizeH="0" baseline="0" dirty="0">
                          <a:ln>
                            <a:noFill/>
                          </a:ln>
                          <a:solidFill>
                            <a:srgbClr val="FFFFFF"/>
                          </a:solidFill>
                          <a:effectLst/>
                          <a:latin typeface="+mn-lt"/>
                          <a:ea typeface="+mn-ea"/>
                          <a:cs typeface="+mn-cs"/>
                        </a:rPr>
                        <a:t>70</a:t>
                      </a:r>
                      <a:r>
                        <a:rPr kumimoji="0" lang="ko-KR" altLang="en-US" sz="1600" b="0" i="0" u="none" strike="noStrike" cap="none" normalizeH="0" baseline="0" dirty="0">
                          <a:ln>
                            <a:noFill/>
                          </a:ln>
                          <a:solidFill>
                            <a:srgbClr val="FFFFFF"/>
                          </a:solidFill>
                          <a:effectLst/>
                          <a:latin typeface="+mn-lt"/>
                          <a:ea typeface="+mn-ea"/>
                          <a:cs typeface="+mn-cs"/>
                        </a:rPr>
                        <a:t>가지 숨겨진 증거들</a:t>
                      </a:r>
                      <a:r>
                        <a:rPr kumimoji="0" lang="en-US" altLang="ko-KR" sz="1600" b="0" i="0" u="none" strike="noStrike" cap="none" normalizeH="0" baseline="0">
                          <a:ln>
                            <a:noFill/>
                          </a:ln>
                          <a:solidFill>
                            <a:srgbClr val="FFFFFF"/>
                          </a:solidFill>
                          <a:effectLst/>
                          <a:latin typeface="+mn-lt"/>
                          <a:ea typeface="+mn-ea"/>
                          <a:cs typeface="+mn-cs"/>
                        </a:rPr>
                        <a:t>, “</a:t>
                      </a:r>
                      <a:r>
                        <a:rPr kumimoji="0" lang="ko-KR" altLang="en-US" sz="1600" b="0" i="0" u="none" strike="noStrike" cap="none" normalizeH="0" baseline="0">
                          <a:ln>
                            <a:noFill/>
                          </a:ln>
                          <a:solidFill>
                            <a:srgbClr val="FFFFFF"/>
                          </a:solidFill>
                          <a:effectLst/>
                          <a:latin typeface="+mn-lt"/>
                          <a:ea typeface="+mn-ea"/>
                          <a:cs typeface="+mn-cs"/>
                        </a:rPr>
                        <a:t>애비 </a:t>
                      </a:r>
                      <a:r>
                        <a:rPr kumimoji="0" lang="ko-KR" altLang="en-US" sz="1600" b="0" i="0" u="none" strike="noStrike" cap="none" normalizeH="0" baseline="0" dirty="0">
                          <a:ln>
                            <a:noFill/>
                          </a:ln>
                          <a:solidFill>
                            <a:srgbClr val="FFFFFF"/>
                          </a:solidFill>
                          <a:effectLst/>
                          <a:latin typeface="+mn-lt"/>
                          <a:ea typeface="+mn-ea"/>
                          <a:cs typeface="+mn-cs"/>
                        </a:rPr>
                        <a:t>거리</a:t>
                      </a:r>
                      <a:r>
                        <a:rPr kumimoji="0" lang="en-US" altLang="ko-KR" sz="1600" b="0" i="0" u="none" strike="noStrike" cap="none" normalizeH="0" baseline="0">
                          <a:ln>
                            <a:noFill/>
                          </a:ln>
                          <a:solidFill>
                            <a:srgbClr val="FFFFFF"/>
                          </a:solidFill>
                          <a:effectLst/>
                          <a:latin typeface="+mn-lt"/>
                          <a:ea typeface="+mn-ea"/>
                          <a:cs typeface="+mn-cs"/>
                        </a:rPr>
                        <a:t>-</a:t>
                      </a:r>
                      <a:r>
                        <a:rPr kumimoji="0" lang="ko-KR" altLang="en-US" sz="1600" b="0" i="0" u="none" strike="noStrike" cap="none" normalizeH="0" baseline="0">
                          <a:ln>
                            <a:noFill/>
                          </a:ln>
                          <a:solidFill>
                            <a:srgbClr val="FFFFFF"/>
                          </a:solidFill>
                          <a:effectLst/>
                          <a:latin typeface="+mn-lt"/>
                          <a:ea typeface="+mn-ea"/>
                          <a:cs typeface="+mn-cs"/>
                        </a:rPr>
                        <a:t>표지” </a:t>
                      </a:r>
                      <a:r>
                        <a:rPr kumimoji="0" lang="ko-KR" altLang="en-US" sz="1600" b="0" i="0" u="none" strike="noStrike" cap="none" normalizeH="0" baseline="0" dirty="0">
                          <a:ln>
                            <a:noFill/>
                          </a:ln>
                          <a:solidFill>
                            <a:srgbClr val="FFFFFF"/>
                          </a:solidFill>
                          <a:effectLst/>
                          <a:latin typeface="+mn-lt"/>
                          <a:ea typeface="+mn-ea"/>
                          <a:cs typeface="+mn-cs"/>
                        </a:rPr>
                        <a:t>에 있는 몇가지 </a:t>
                      </a:r>
                      <a:r>
                        <a:rPr kumimoji="0" lang="en-US" altLang="ko-KR" sz="1600" b="0" i="0" u="none" strike="noStrike" cap="none" normalizeH="0" baseline="0" dirty="0">
                          <a:ln>
                            <a:noFill/>
                          </a:ln>
                          <a:solidFill>
                            <a:srgbClr val="FFFFFF"/>
                          </a:solidFill>
                          <a:effectLst/>
                          <a:latin typeface="+mn-lt"/>
                          <a:ea typeface="+mn-ea"/>
                          <a:cs typeface="+mn-cs"/>
                        </a:rPr>
                        <a:t>(</a:t>
                      </a:r>
                      <a:r>
                        <a:rPr kumimoji="0" lang="ko-KR" altLang="en-US" sz="1600" b="0" i="0" u="none" strike="noStrike" cap="none" normalizeH="0" baseline="0" dirty="0">
                          <a:ln>
                            <a:noFill/>
                          </a:ln>
                          <a:solidFill>
                            <a:srgbClr val="FFFFFF"/>
                          </a:solidFill>
                          <a:effectLst/>
                          <a:latin typeface="+mn-lt"/>
                          <a:ea typeface="+mn-ea"/>
                          <a:cs typeface="+mn-cs"/>
                        </a:rPr>
                        <a:t>오른쪽</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폴은 맨발이고 죽어 있는것 처럼 창백하다</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폴은 왼손잡이였으나 그의 담배는 오른쪽 손에 쥐여 있다</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자동차 </a:t>
                      </a:r>
                      <a:r>
                        <a:rPr kumimoji="0" lang="ko-KR" altLang="en-US" sz="1600" b="0" i="0" u="none" strike="noStrike" cap="none" normalizeH="0" baseline="0">
                          <a:ln>
                            <a:noFill/>
                          </a:ln>
                          <a:solidFill>
                            <a:srgbClr val="FFFFFF"/>
                          </a:solidFill>
                          <a:effectLst/>
                          <a:latin typeface="+mn-lt"/>
                          <a:ea typeface="+mn-ea"/>
                          <a:cs typeface="+mn-cs"/>
                        </a:rPr>
                        <a:t>번호판 “ㄹㅁㅇ” </a:t>
                      </a:r>
                      <a:r>
                        <a:rPr kumimoji="0" lang="en-US" altLang="ko-KR" sz="1600" b="0" i="0" u="none" strike="noStrike" cap="none" normalizeH="0" baseline="0" dirty="0">
                          <a:ln>
                            <a:noFill/>
                          </a:ln>
                          <a:solidFill>
                            <a:srgbClr val="FFFFFF"/>
                          </a:solidFill>
                          <a:effectLst/>
                          <a:latin typeface="+mn-lt"/>
                          <a:ea typeface="+mn-ea"/>
                          <a:cs typeface="+mn-cs"/>
                        </a:rPr>
                        <a:t>(</a:t>
                      </a:r>
                      <a:r>
                        <a:rPr kumimoji="0" lang="ko-KR" altLang="en-US" sz="1600" b="0" i="0" u="none" strike="noStrike" cap="none" normalizeH="0" baseline="0" dirty="0">
                          <a:ln>
                            <a:noFill/>
                          </a:ln>
                          <a:solidFill>
                            <a:srgbClr val="FFFFFF"/>
                          </a:solidFill>
                          <a:effectLst/>
                          <a:latin typeface="+mn-lt"/>
                          <a:ea typeface="+mn-ea"/>
                          <a:cs typeface="+mn-cs"/>
                        </a:rPr>
                        <a:t>화살표를 보세요</a:t>
                      </a:r>
                      <a:r>
                        <a:rPr kumimoji="0" lang="en-US" altLang="ko-KR" sz="1600" b="0" i="0" u="none" strike="noStrike" cap="none" normalizeH="0" baseline="0">
                          <a:ln>
                            <a:noFill/>
                          </a:ln>
                          <a:solidFill>
                            <a:srgbClr val="FFFFFF"/>
                          </a:solidFill>
                          <a:effectLst/>
                          <a:latin typeface="+mn-lt"/>
                          <a:ea typeface="+mn-ea"/>
                          <a:cs typeface="+mn-cs"/>
                        </a:rPr>
                        <a:t>): “</a:t>
                      </a:r>
                      <a:r>
                        <a:rPr kumimoji="0" lang="ko-KR" altLang="en-US" sz="1600" b="0" i="0" u="none" strike="noStrike" cap="none" normalizeH="0" baseline="0">
                          <a:ln>
                            <a:noFill/>
                          </a:ln>
                          <a:solidFill>
                            <a:srgbClr val="FFFFFF"/>
                          </a:solidFill>
                          <a:effectLst/>
                          <a:latin typeface="+mn-lt"/>
                          <a:ea typeface="+mn-ea"/>
                          <a:cs typeface="+mn-cs"/>
                        </a:rPr>
                        <a:t>린다 메카트니의 울음”</a:t>
                      </a:r>
                      <a:endParaRPr kumimoji="0" lang="ko-KR" altLang="en-US" sz="16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또한 그의 베이스 연주는 </a:t>
                      </a:r>
                      <a:r>
                        <a:rPr kumimoji="0" lang="en-US" altLang="ko-KR" sz="1600" b="0" i="0" u="none" strike="noStrike" cap="none" normalizeH="0" baseline="0" dirty="0">
                          <a:ln>
                            <a:noFill/>
                          </a:ln>
                          <a:solidFill>
                            <a:srgbClr val="FFFFFF"/>
                          </a:solidFill>
                          <a:effectLst/>
                          <a:latin typeface="+mn-lt"/>
                          <a:ea typeface="+mn-ea"/>
                          <a:cs typeface="+mn-cs"/>
                        </a:rPr>
                        <a:t>1966</a:t>
                      </a:r>
                      <a:r>
                        <a:rPr kumimoji="0" lang="ko-KR" altLang="en-US" sz="1600" b="0" i="0" u="none" strike="noStrike" cap="none" normalizeH="0" baseline="0" dirty="0">
                          <a:ln>
                            <a:noFill/>
                          </a:ln>
                          <a:solidFill>
                            <a:srgbClr val="FFFFFF"/>
                          </a:solidFill>
                          <a:effectLst/>
                          <a:latin typeface="+mn-lt"/>
                          <a:ea typeface="+mn-ea"/>
                          <a:cs typeface="+mn-cs"/>
                        </a:rPr>
                        <a:t>년 이후 변화하였다고 일컬어 진다</a:t>
                      </a:r>
                      <a:r>
                        <a:rPr kumimoji="0" lang="en-US" altLang="ko-KR" sz="16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3333"/>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반대</a:t>
                      </a:r>
                      <a:r>
                        <a:rPr kumimoji="0" lang="en-US" altLang="ko-KR" sz="1600" b="1" i="0" u="none" strike="noStrike" cap="none" normalizeH="0" baseline="0" dirty="0">
                          <a:ln>
                            <a:noFill/>
                          </a:ln>
                          <a:solidFill>
                            <a:srgbClr val="333333"/>
                          </a:solidFill>
                          <a:effectLst/>
                          <a:latin typeface="+mn-lt"/>
                          <a:ea typeface="+mn-ea"/>
                          <a:cs typeface="+mn-cs"/>
                        </a:rPr>
                        <a:t>: </a:t>
                      </a:r>
                      <a:r>
                        <a:rPr kumimoji="0" lang="en-US" altLang="ko-KR" sz="16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같은 외모와 목소리</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증거는 날조된것 같다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ㄹㅁㅇ 은 무엇이든 의미할 수 있다</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근원</a:t>
                      </a:r>
                      <a:r>
                        <a:rPr kumimoji="0" lang="en-US" altLang="ko-KR" sz="1600" b="0" i="0" u="none" strike="noStrike" cap="none" normalizeH="0" baseline="0" dirty="0">
                          <a:ln>
                            <a:noFill/>
                          </a:ln>
                          <a:solidFill>
                            <a:srgbClr val="FFFFFF"/>
                          </a:solidFill>
                          <a:effectLst/>
                          <a:latin typeface="+mn-lt"/>
                          <a:ea typeface="+mn-ea"/>
                          <a:cs typeface="+mn-cs"/>
                        </a:rPr>
                        <a:t>: 1969</a:t>
                      </a:r>
                      <a:r>
                        <a:rPr kumimoji="0" lang="ko-KR" altLang="en-US" sz="1600" b="0" i="0" u="none" strike="noStrike" cap="none" normalizeH="0" baseline="0" dirty="0">
                          <a:ln>
                            <a:noFill/>
                          </a:ln>
                          <a:solidFill>
                            <a:srgbClr val="FFFFFF"/>
                          </a:solidFill>
                          <a:effectLst/>
                          <a:latin typeface="+mn-lt"/>
                          <a:ea typeface="+mn-ea"/>
                          <a:cs typeface="+mn-cs"/>
                        </a:rPr>
                        <a:t>년에 대두된 전설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잘 감독된 신문의 날조로부터 기인</a:t>
                      </a:r>
                      <a:r>
                        <a:rPr kumimoji="0" lang="en-US" altLang="ko-KR" sz="16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a:t>
            </a:fld>
            <a:endParaRPr lang="de-DE" altLang="ko-K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54026592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일화</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폴 매카트니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비틀즈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사고로 </a:t>
                      </a:r>
                      <a:r>
                        <a:rPr kumimoji="0" lang="en-US" altLang="ko-KR" sz="1800" b="0" i="0" u="none" strike="noStrike" cap="none" normalizeH="0" baseline="0">
                          <a:ln>
                            <a:noFill/>
                          </a:ln>
                          <a:solidFill>
                            <a:srgbClr val="333333"/>
                          </a:solidFill>
                          <a:effectLst/>
                          <a:latin typeface="+mn-lt"/>
                          <a:ea typeface="+mn-ea"/>
                          <a:cs typeface="+mn-cs"/>
                        </a:rPr>
                        <a:t>1966</a:t>
                      </a:r>
                      <a:r>
                        <a:rPr kumimoji="0" lang="ko-KR" altLang="en-US" sz="1800" b="0" i="0" u="none" strike="noStrike" cap="none" normalizeH="0" baseline="0">
                          <a:ln>
                            <a:noFill/>
                          </a:ln>
                          <a:solidFill>
                            <a:srgbClr val="333333"/>
                          </a:solidFill>
                          <a:effectLst/>
                          <a:latin typeface="+mn-lt"/>
                          <a:ea typeface="+mn-ea"/>
                          <a:cs typeface="+mn-cs"/>
                        </a:rPr>
                        <a:t>년 사망하였고 대역으로 교체되었다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3333"/>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찬성</a:t>
                      </a:r>
                      <a:r>
                        <a:rPr kumimoji="0" lang="en-US" altLang="ko-KR" sz="1600" b="1" i="0" u="none" strike="noStrike" cap="none" normalizeH="0" baseline="0" dirty="0">
                          <a:ln>
                            <a:noFill/>
                          </a:ln>
                          <a:solidFill>
                            <a:srgbClr val="333333"/>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이른바 </a:t>
                      </a:r>
                      <a:r>
                        <a:rPr kumimoji="0" lang="en-US" altLang="ko-KR" sz="1600" b="0" i="0" u="none" strike="noStrike" cap="none" normalizeH="0" baseline="0" dirty="0">
                          <a:ln>
                            <a:noFill/>
                          </a:ln>
                          <a:solidFill>
                            <a:srgbClr val="333333"/>
                          </a:solidFill>
                          <a:effectLst/>
                          <a:latin typeface="+mn-lt"/>
                          <a:ea typeface="+mn-ea"/>
                          <a:cs typeface="+mn-cs"/>
                        </a:rPr>
                        <a:t>70</a:t>
                      </a:r>
                      <a:r>
                        <a:rPr kumimoji="0" lang="ko-KR" altLang="en-US" sz="1600" b="0" i="0" u="none" strike="noStrike" cap="none" normalizeH="0" baseline="0" dirty="0">
                          <a:ln>
                            <a:noFill/>
                          </a:ln>
                          <a:solidFill>
                            <a:srgbClr val="333333"/>
                          </a:solidFill>
                          <a:effectLst/>
                          <a:latin typeface="+mn-lt"/>
                          <a:ea typeface="+mn-ea"/>
                          <a:cs typeface="+mn-cs"/>
                        </a:rPr>
                        <a:t>가지 숨겨진 증거들</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애비 </a:t>
                      </a:r>
                      <a:r>
                        <a:rPr kumimoji="0" lang="ko-KR" altLang="en-US" sz="1600" b="0" i="0" u="none" strike="noStrike" cap="none" normalizeH="0" baseline="0" dirty="0">
                          <a:ln>
                            <a:noFill/>
                          </a:ln>
                          <a:solidFill>
                            <a:srgbClr val="333333"/>
                          </a:solidFill>
                          <a:effectLst/>
                          <a:latin typeface="+mn-lt"/>
                          <a:ea typeface="+mn-ea"/>
                          <a:cs typeface="+mn-cs"/>
                        </a:rPr>
                        <a:t>거리</a:t>
                      </a:r>
                      <a:r>
                        <a:rPr kumimoji="0" lang="en-US" altLang="ko-KR" sz="1600" b="0" i="0" u="none" strike="noStrike" cap="none" normalizeH="0" baseline="0">
                          <a:ln>
                            <a:noFill/>
                          </a:ln>
                          <a:solidFill>
                            <a:srgbClr val="333333"/>
                          </a:solidFill>
                          <a:effectLst/>
                          <a:latin typeface="+mn-lt"/>
                          <a:ea typeface="+mn-ea"/>
                          <a:cs typeface="+mn-cs"/>
                        </a:rPr>
                        <a:t>-</a:t>
                      </a:r>
                      <a:r>
                        <a:rPr kumimoji="0" lang="ko-KR" altLang="en-US" sz="1600" b="0" i="0" u="none" strike="noStrike" cap="none" normalizeH="0" baseline="0">
                          <a:ln>
                            <a:noFill/>
                          </a:ln>
                          <a:solidFill>
                            <a:srgbClr val="333333"/>
                          </a:solidFill>
                          <a:effectLst/>
                          <a:latin typeface="+mn-lt"/>
                          <a:ea typeface="+mn-ea"/>
                          <a:cs typeface="+mn-cs"/>
                        </a:rPr>
                        <a:t>표지” </a:t>
                      </a:r>
                      <a:r>
                        <a:rPr kumimoji="0" lang="ko-KR" altLang="en-US" sz="1600" b="0" i="0" u="none" strike="noStrike" cap="none" normalizeH="0" baseline="0" dirty="0">
                          <a:ln>
                            <a:noFill/>
                          </a:ln>
                          <a:solidFill>
                            <a:srgbClr val="333333"/>
                          </a:solidFill>
                          <a:effectLst/>
                          <a:latin typeface="+mn-lt"/>
                          <a:ea typeface="+mn-ea"/>
                          <a:cs typeface="+mn-cs"/>
                        </a:rPr>
                        <a:t>에 있는 몇가지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오른쪽</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맨발이고 죽어 있는것 처럼 창백하다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왼손잡이였으나 그의 담배는 오른쪽 손에 쥐여 있다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자동차 </a:t>
                      </a:r>
                      <a:r>
                        <a:rPr kumimoji="0" lang="ko-KR" altLang="en-US" sz="1600" b="0" i="0" u="none" strike="noStrike" cap="none" normalizeH="0" baseline="0">
                          <a:ln>
                            <a:noFill/>
                          </a:ln>
                          <a:solidFill>
                            <a:srgbClr val="333333"/>
                          </a:solidFill>
                          <a:effectLst/>
                          <a:latin typeface="+mn-lt"/>
                          <a:ea typeface="+mn-ea"/>
                          <a:cs typeface="+mn-cs"/>
                        </a:rPr>
                        <a:t>번호판 “ㄹㅁㅇ”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화살표를 보세요</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린다 메카트니의 울음”</a:t>
                      </a:r>
                      <a:endParaRPr kumimoji="0" lang="ko-KR" alt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또한 그의 베이스 연주는 </a:t>
                      </a:r>
                      <a:r>
                        <a:rPr kumimoji="0" lang="en-US" altLang="ko-KR" sz="1600" b="0" i="0" u="none" strike="noStrike" cap="none" normalizeH="0" baseline="0" dirty="0">
                          <a:ln>
                            <a:noFill/>
                          </a:ln>
                          <a:solidFill>
                            <a:srgbClr val="333333"/>
                          </a:solidFill>
                          <a:effectLst/>
                          <a:latin typeface="+mn-lt"/>
                          <a:ea typeface="+mn-ea"/>
                          <a:cs typeface="+mn-cs"/>
                        </a:rPr>
                        <a:t>1966</a:t>
                      </a:r>
                      <a:r>
                        <a:rPr kumimoji="0" lang="ko-KR" altLang="en-US" sz="1600" b="0" i="0" u="none" strike="noStrike" cap="none" normalizeH="0" baseline="0" dirty="0">
                          <a:ln>
                            <a:noFill/>
                          </a:ln>
                          <a:solidFill>
                            <a:srgbClr val="333333"/>
                          </a:solidFill>
                          <a:effectLst/>
                          <a:latin typeface="+mn-lt"/>
                          <a:ea typeface="+mn-ea"/>
                          <a:cs typeface="+mn-cs"/>
                        </a:rPr>
                        <a:t>년 이후 변화하였다고 일컬어 진다</a:t>
                      </a:r>
                      <a:r>
                        <a:rPr kumimoji="0" lang="en-US" altLang="ko-KR"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3333"/>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반대</a:t>
                      </a:r>
                      <a:r>
                        <a:rPr kumimoji="0" lang="en-US" altLang="ko-KR" sz="1600" b="1" i="0" u="none" strike="noStrike" cap="none" normalizeH="0" baseline="0" dirty="0">
                          <a:ln>
                            <a:noFill/>
                          </a:ln>
                          <a:solidFill>
                            <a:srgbClr val="333333"/>
                          </a:solidFill>
                          <a:effectLst/>
                          <a:latin typeface="+mn-lt"/>
                          <a:ea typeface="+mn-ea"/>
                          <a:cs typeface="+mn-cs"/>
                        </a:rPr>
                        <a:t>: </a:t>
                      </a:r>
                      <a:r>
                        <a:rPr kumimoji="0" lang="en-US" altLang="ko-KR" sz="16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같은 외모와 목소리</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증거는 날조된것 같다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ㄹㅁㅇ 은 무엇이든 의미할 수 있다</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근원</a:t>
                      </a:r>
                      <a:r>
                        <a:rPr kumimoji="0" lang="en-US" altLang="ko-KR" sz="1600" b="0" i="0" u="none" strike="noStrike" cap="none" normalizeH="0" baseline="0" dirty="0">
                          <a:ln>
                            <a:noFill/>
                          </a:ln>
                          <a:solidFill>
                            <a:srgbClr val="FFFFFF"/>
                          </a:solidFill>
                          <a:effectLst/>
                          <a:latin typeface="+mn-lt"/>
                          <a:ea typeface="+mn-ea"/>
                          <a:cs typeface="+mn-cs"/>
                        </a:rPr>
                        <a:t>: 1969</a:t>
                      </a:r>
                      <a:r>
                        <a:rPr kumimoji="0" lang="ko-KR" altLang="en-US" sz="1600" b="0" i="0" u="none" strike="noStrike" cap="none" normalizeH="0" baseline="0" dirty="0">
                          <a:ln>
                            <a:noFill/>
                          </a:ln>
                          <a:solidFill>
                            <a:srgbClr val="FFFFFF"/>
                          </a:solidFill>
                          <a:effectLst/>
                          <a:latin typeface="+mn-lt"/>
                          <a:ea typeface="+mn-ea"/>
                          <a:cs typeface="+mn-cs"/>
                        </a:rPr>
                        <a:t>년에 대두된 전설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잘 감독된 신문의 날조로부터 기인</a:t>
                      </a:r>
                      <a:r>
                        <a:rPr kumimoji="0" lang="en-US" altLang="ko-KR" sz="16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064033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a:t>
            </a:fld>
            <a:endParaRPr lang="de-DE" altLang="ko-K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39725031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일화</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폴 매카트니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비틀즈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사고로 </a:t>
                      </a:r>
                      <a:r>
                        <a:rPr kumimoji="0" lang="en-US" altLang="ko-KR" sz="1800" b="0" i="0" u="none" strike="noStrike" cap="none" normalizeH="0" baseline="0">
                          <a:ln>
                            <a:noFill/>
                          </a:ln>
                          <a:solidFill>
                            <a:srgbClr val="333333"/>
                          </a:solidFill>
                          <a:effectLst/>
                          <a:latin typeface="+mn-lt"/>
                          <a:ea typeface="+mn-ea"/>
                          <a:cs typeface="+mn-cs"/>
                        </a:rPr>
                        <a:t>1966</a:t>
                      </a:r>
                      <a:r>
                        <a:rPr kumimoji="0" lang="ko-KR" altLang="en-US" sz="1800" b="0" i="0" u="none" strike="noStrike" cap="none" normalizeH="0" baseline="0">
                          <a:ln>
                            <a:noFill/>
                          </a:ln>
                          <a:solidFill>
                            <a:srgbClr val="333333"/>
                          </a:solidFill>
                          <a:effectLst/>
                          <a:latin typeface="+mn-lt"/>
                          <a:ea typeface="+mn-ea"/>
                          <a:cs typeface="+mn-cs"/>
                        </a:rPr>
                        <a:t>년 사망하였고 대역으로 교체되었다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찬성</a:t>
                      </a:r>
                      <a:r>
                        <a:rPr kumimoji="0" lang="en-US" altLang="ko-KR" sz="1600" b="1" i="0" u="none" strike="noStrike" cap="none" normalizeH="0" baseline="0" dirty="0">
                          <a:ln>
                            <a:noFill/>
                          </a:ln>
                          <a:solidFill>
                            <a:srgbClr val="333333"/>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이른바 </a:t>
                      </a:r>
                      <a:r>
                        <a:rPr kumimoji="0" lang="en-US" altLang="ko-KR" sz="1600" b="0" i="0" u="none" strike="noStrike" cap="none" normalizeH="0" baseline="0" dirty="0">
                          <a:ln>
                            <a:noFill/>
                          </a:ln>
                          <a:solidFill>
                            <a:srgbClr val="333333"/>
                          </a:solidFill>
                          <a:effectLst/>
                          <a:latin typeface="+mn-lt"/>
                          <a:ea typeface="+mn-ea"/>
                          <a:cs typeface="+mn-cs"/>
                        </a:rPr>
                        <a:t>70</a:t>
                      </a:r>
                      <a:r>
                        <a:rPr kumimoji="0" lang="ko-KR" altLang="en-US" sz="1600" b="0" i="0" u="none" strike="noStrike" cap="none" normalizeH="0" baseline="0" dirty="0">
                          <a:ln>
                            <a:noFill/>
                          </a:ln>
                          <a:solidFill>
                            <a:srgbClr val="333333"/>
                          </a:solidFill>
                          <a:effectLst/>
                          <a:latin typeface="+mn-lt"/>
                          <a:ea typeface="+mn-ea"/>
                          <a:cs typeface="+mn-cs"/>
                        </a:rPr>
                        <a:t>가지 숨겨진 증거들</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애비 </a:t>
                      </a:r>
                      <a:r>
                        <a:rPr kumimoji="0" lang="ko-KR" altLang="en-US" sz="1600" b="0" i="0" u="none" strike="noStrike" cap="none" normalizeH="0" baseline="0" dirty="0">
                          <a:ln>
                            <a:noFill/>
                          </a:ln>
                          <a:solidFill>
                            <a:srgbClr val="333333"/>
                          </a:solidFill>
                          <a:effectLst/>
                          <a:latin typeface="+mn-lt"/>
                          <a:ea typeface="+mn-ea"/>
                          <a:cs typeface="+mn-cs"/>
                        </a:rPr>
                        <a:t>거리</a:t>
                      </a:r>
                      <a:r>
                        <a:rPr kumimoji="0" lang="en-US" altLang="ko-KR" sz="1600" b="0" i="0" u="none" strike="noStrike" cap="none" normalizeH="0" baseline="0">
                          <a:ln>
                            <a:noFill/>
                          </a:ln>
                          <a:solidFill>
                            <a:srgbClr val="333333"/>
                          </a:solidFill>
                          <a:effectLst/>
                          <a:latin typeface="+mn-lt"/>
                          <a:ea typeface="+mn-ea"/>
                          <a:cs typeface="+mn-cs"/>
                        </a:rPr>
                        <a:t>-</a:t>
                      </a:r>
                      <a:r>
                        <a:rPr kumimoji="0" lang="ko-KR" altLang="en-US" sz="1600" b="0" i="0" u="none" strike="noStrike" cap="none" normalizeH="0" baseline="0">
                          <a:ln>
                            <a:noFill/>
                          </a:ln>
                          <a:solidFill>
                            <a:srgbClr val="333333"/>
                          </a:solidFill>
                          <a:effectLst/>
                          <a:latin typeface="+mn-lt"/>
                          <a:ea typeface="+mn-ea"/>
                          <a:cs typeface="+mn-cs"/>
                        </a:rPr>
                        <a:t>표지” </a:t>
                      </a:r>
                      <a:r>
                        <a:rPr kumimoji="0" lang="ko-KR" altLang="en-US" sz="1600" b="0" i="0" u="none" strike="noStrike" cap="none" normalizeH="0" baseline="0" dirty="0">
                          <a:ln>
                            <a:noFill/>
                          </a:ln>
                          <a:solidFill>
                            <a:srgbClr val="333333"/>
                          </a:solidFill>
                          <a:effectLst/>
                          <a:latin typeface="+mn-lt"/>
                          <a:ea typeface="+mn-ea"/>
                          <a:cs typeface="+mn-cs"/>
                        </a:rPr>
                        <a:t>에 있는 몇가지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오른쪽</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맨발이고 죽어 있는것 처럼 창백하다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왼손잡이였으나 그의 담배는 오른쪽 손에 쥐여 있다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자동차 </a:t>
                      </a:r>
                      <a:r>
                        <a:rPr kumimoji="0" lang="ko-KR" altLang="en-US" sz="1600" b="0" i="0" u="none" strike="noStrike" cap="none" normalizeH="0" baseline="0">
                          <a:ln>
                            <a:noFill/>
                          </a:ln>
                          <a:solidFill>
                            <a:srgbClr val="333333"/>
                          </a:solidFill>
                          <a:effectLst/>
                          <a:latin typeface="+mn-lt"/>
                          <a:ea typeface="+mn-ea"/>
                          <a:cs typeface="+mn-cs"/>
                        </a:rPr>
                        <a:t>번호판 “ㄹㅁㅇ”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화살표를 보세요</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린다 메카트니의 울음”</a:t>
                      </a:r>
                      <a:endParaRPr kumimoji="0" lang="ko-KR" alt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또한 그의 베이스 연주는 </a:t>
                      </a:r>
                      <a:r>
                        <a:rPr kumimoji="0" lang="en-US" altLang="ko-KR" sz="1600" b="0" i="0" u="none" strike="noStrike" cap="none" normalizeH="0" baseline="0" dirty="0">
                          <a:ln>
                            <a:noFill/>
                          </a:ln>
                          <a:solidFill>
                            <a:srgbClr val="333333"/>
                          </a:solidFill>
                          <a:effectLst/>
                          <a:latin typeface="+mn-lt"/>
                          <a:ea typeface="+mn-ea"/>
                          <a:cs typeface="+mn-cs"/>
                        </a:rPr>
                        <a:t>1966</a:t>
                      </a:r>
                      <a:r>
                        <a:rPr kumimoji="0" lang="ko-KR" altLang="en-US" sz="1600" b="0" i="0" u="none" strike="noStrike" cap="none" normalizeH="0" baseline="0" dirty="0">
                          <a:ln>
                            <a:noFill/>
                          </a:ln>
                          <a:solidFill>
                            <a:srgbClr val="333333"/>
                          </a:solidFill>
                          <a:effectLst/>
                          <a:latin typeface="+mn-lt"/>
                          <a:ea typeface="+mn-ea"/>
                          <a:cs typeface="+mn-cs"/>
                        </a:rPr>
                        <a:t>년 이후 변화하였다고 일컬어 진다</a:t>
                      </a:r>
                      <a:r>
                        <a:rPr kumimoji="0" lang="en-US" altLang="ko-KR"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반대</a:t>
                      </a:r>
                      <a:r>
                        <a:rPr kumimoji="0" lang="en-US" altLang="ko-KR" sz="16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같은 외모와 목소리</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증거는 날조된것 같다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ㄹㅁㅇ 은 무엇이든 의미할 수 있다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근원</a:t>
                      </a:r>
                      <a:r>
                        <a:rPr kumimoji="0" lang="en-US" altLang="ko-KR" sz="1600" b="0" i="0" u="none" strike="noStrike" cap="none" normalizeH="0" baseline="0" dirty="0">
                          <a:ln>
                            <a:noFill/>
                          </a:ln>
                          <a:solidFill>
                            <a:srgbClr val="333333"/>
                          </a:solidFill>
                          <a:effectLst/>
                          <a:latin typeface="+mn-lt"/>
                          <a:ea typeface="+mn-ea"/>
                          <a:cs typeface="+mn-cs"/>
                        </a:rPr>
                        <a:t>: 1969</a:t>
                      </a:r>
                      <a:r>
                        <a:rPr kumimoji="0" lang="ko-KR" altLang="en-US" sz="1600" b="0" i="0" u="none" strike="noStrike" cap="none" normalizeH="0" baseline="0" dirty="0">
                          <a:ln>
                            <a:noFill/>
                          </a:ln>
                          <a:solidFill>
                            <a:srgbClr val="333333"/>
                          </a:solidFill>
                          <a:effectLst/>
                          <a:latin typeface="+mn-lt"/>
                          <a:ea typeface="+mn-ea"/>
                          <a:cs typeface="+mn-cs"/>
                        </a:rPr>
                        <a:t>년에 대두된 전설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잘 감독된 신문의 날조로부터 기인</a:t>
                      </a:r>
                      <a:r>
                        <a:rPr kumimoji="0" lang="en-US" altLang="ko-KR" sz="1600" b="0" i="0" u="none" strike="noStrike" cap="none" normalizeH="0" baseline="0" dirty="0">
                          <a:ln>
                            <a:noFill/>
                          </a:ln>
                          <a:solidFill>
                            <a:srgbClr val="333333"/>
                          </a:solidFill>
                          <a:effectLst/>
                          <a:latin typeface="+mn-lt"/>
                          <a:ea typeface="+mn-ea"/>
                          <a:cs typeface="+mn-cs"/>
                        </a:rPr>
                        <a:t>.</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38841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a:t>
            </a:fld>
            <a:endParaRPr lang="de-DE" altLang="ko-KR">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ko-KR" altLang="en-US" sz="2400">
                <a:solidFill>
                  <a:srgbClr val="333333"/>
                </a:solidFill>
                <a:latin typeface="+mn-lt"/>
                <a:ea typeface="+mn-ea"/>
              </a:rPr>
              <a:t>폴 매카트니는 대역으로 교체되었나요</a:t>
            </a:r>
            <a:r>
              <a:rPr lang="en-US" altLang="ko-KR" sz="2400">
                <a:solidFill>
                  <a:srgbClr val="333333"/>
                </a:solidFill>
                <a:latin typeface="+mn-lt"/>
                <a:ea typeface="+mn-ea"/>
              </a:rPr>
              <a:t>?</a:t>
            </a:r>
            <a:endParaRPr lang="de-DE" altLang="de-DE" sz="2400" dirty="0">
              <a:solidFill>
                <a:srgbClr val="333333"/>
              </a:solidFill>
              <a:latin typeface="+mn-lt"/>
              <a:ea typeface="+mn-ea"/>
            </a:endParaRPr>
          </a:p>
        </p:txBody>
      </p:sp>
      <p:sp>
        <p:nvSpPr>
          <p:cNvPr id="18" name="Caption_18"/>
          <p:cNvSpPr txBox="1">
            <a:spLocks noChangeArrowheads="1"/>
          </p:cNvSpPr>
          <p:nvPr/>
        </p:nvSpPr>
        <p:spPr bwMode="auto">
          <a:xfrm>
            <a:off x="4945459" y="2865593"/>
            <a:ext cx="6529863" cy="2266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dirty="0">
                <a:solidFill>
                  <a:srgbClr val="333333"/>
                </a:solidFill>
                <a:latin typeface="+mn-lt"/>
              </a:rPr>
              <a:t>매카트니의 죽음과 관련된 루머에 대한 유머러스한 그의 반응</a:t>
            </a:r>
            <a:r>
              <a:rPr lang="en-US" altLang="ko-KR" sz="2400">
                <a:solidFill>
                  <a:srgbClr val="333333"/>
                </a:solidFill>
                <a:latin typeface="+mn-lt"/>
              </a:rPr>
              <a:t>: “</a:t>
            </a:r>
            <a:r>
              <a:rPr lang="ko-KR" altLang="en-US" sz="2400">
                <a:solidFill>
                  <a:srgbClr val="333333"/>
                </a:solidFill>
                <a:latin typeface="+mn-lt"/>
              </a:rPr>
              <a:t>폴은 살아있다” </a:t>
            </a:r>
            <a:r>
              <a:rPr lang="ko-KR" altLang="en-US" sz="2400" dirty="0">
                <a:solidFill>
                  <a:srgbClr val="333333"/>
                </a:solidFill>
                <a:latin typeface="+mn-lt"/>
              </a:rPr>
              <a:t>는 제목의 솔로 앨범</a:t>
            </a:r>
            <a:r>
              <a:rPr lang="en-US" altLang="ko-KR" sz="2400" dirty="0">
                <a:solidFill>
                  <a:srgbClr val="333333"/>
                </a:solidFill>
                <a:latin typeface="+mn-lt"/>
              </a:rPr>
              <a:t>. </a:t>
            </a:r>
          </a:p>
          <a:p>
            <a:pPr eaLnBrk="1" hangingPunct="1">
              <a:lnSpc>
                <a:spcPct val="105000"/>
              </a:lnSpc>
              <a:spcBef>
                <a:spcPts val="1999"/>
              </a:spcBef>
              <a:buClrTx/>
              <a:buFontTx/>
              <a:buNone/>
            </a:pPr>
            <a:r>
              <a:rPr lang="ko-KR" altLang="en-US" sz="2400" dirty="0">
                <a:solidFill>
                  <a:srgbClr val="333333"/>
                </a:solidFill>
                <a:latin typeface="+mn-lt"/>
              </a:rPr>
              <a:t>주목</a:t>
            </a:r>
            <a:r>
              <a:rPr lang="en-US" altLang="ko-KR" sz="2400" dirty="0">
                <a:solidFill>
                  <a:srgbClr val="333333"/>
                </a:solidFill>
                <a:latin typeface="+mn-lt"/>
              </a:rPr>
              <a:t>, </a:t>
            </a:r>
            <a:r>
              <a:rPr lang="ko-KR" altLang="en-US" sz="2400" dirty="0">
                <a:solidFill>
                  <a:srgbClr val="333333"/>
                </a:solidFill>
                <a:latin typeface="+mn-lt"/>
              </a:rPr>
              <a:t>표지는 이전에 보여주었던 애비거리와 유사하다</a:t>
            </a:r>
            <a:r>
              <a:rPr lang="en-US" altLang="ko-KR" sz="2400" dirty="0">
                <a:solidFill>
                  <a:srgbClr val="333333"/>
                </a:solidFill>
                <a:latin typeface="+mn-lt"/>
              </a:rPr>
              <a:t>.</a:t>
            </a:r>
            <a:endParaRPr lang="de-DE" altLang="de-DE" sz="2400" dirty="0">
              <a:solidFill>
                <a:srgbClr val="333333"/>
              </a:solidFill>
              <a:latin typeface="+mn-l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4000">
                <a:solidFill>
                  <a:srgbClr val="FF0000"/>
                </a:solidFill>
                <a:latin typeface="Calibri Light"/>
              </a:rPr>
              <a:t>아니야</a:t>
            </a:r>
            <a:r>
              <a:rPr lang="en-US" altLang="ko-KR" sz="4000">
                <a:solidFill>
                  <a:srgbClr val="FF0000"/>
                </a:solidFill>
                <a:latin typeface="Calibri Light"/>
              </a:rPr>
              <a:t>!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발생하는가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a:t>
            </a:fld>
            <a:endParaRPr lang="de-DE" altLang="ko-KR">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발생하는가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000">
                <a:solidFill>
                  <a:srgbClr val="333333"/>
                </a:solidFill>
              </a:rPr>
              <a:t>그것들은 현실보다 자주 더 스릴있습니다</a:t>
            </a:r>
            <a:r>
              <a:rPr lang="en-US" altLang="de-DE"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그것들은 확인하거나 증명하기 어려운 진술에 기반합니다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폴 매카트니의 베이스 연주 스타일이 변화 했었다</a:t>
            </a:r>
            <a:r>
              <a:rPr lang="en-US" altLang="ko-KR" sz="2000" dirty="0">
                <a:solidFill>
                  <a:srgbClr val="333333"/>
                </a:solidFill>
              </a:rPr>
              <a:t>), </a:t>
            </a:r>
            <a:r>
              <a:rPr lang="ko-KR" altLang="en-US" sz="2000" dirty="0">
                <a:solidFill>
                  <a:srgbClr val="333333"/>
                </a:solidFill>
              </a:rPr>
              <a:t>그리고 몇몇 사람들에 의해 의심없이 믿어집니다</a:t>
            </a:r>
            <a:r>
              <a:rPr lang="en-US" altLang="ko-KR"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그것들은 다른 대안적인 해석을 숨겨버립니다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ㄹㅁㅇ 는 어떤것이든지 의미할 수 있다</a:t>
            </a:r>
            <a:r>
              <a:rPr lang="en-US" altLang="ko-KR"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일화는 때때로 맥락밖에서 얻어지는 사실에 근거합니다</a:t>
            </a:r>
            <a:r>
              <a:rPr lang="en-US" altLang="ko-KR" sz="2000" dirty="0">
                <a:solidFill>
                  <a:srgbClr val="333333"/>
                </a:solidFill>
              </a:rPr>
              <a:t>. </a:t>
            </a:r>
            <a:r>
              <a:rPr lang="ko-KR" altLang="en-US" sz="2000" dirty="0">
                <a:solidFill>
                  <a:srgbClr val="333333"/>
                </a:solidFill>
              </a:rPr>
              <a:t>이러한 세부사항들의 중요성은 또한 대체로 과장되어집니다 </a:t>
            </a:r>
            <a:r>
              <a:rPr lang="en-US" altLang="ko-KR" sz="2000" dirty="0">
                <a:solidFill>
                  <a:srgbClr val="333333"/>
                </a:solidFill>
              </a:rPr>
              <a:t>(</a:t>
            </a:r>
            <a:r>
              <a:rPr lang="ko-KR" altLang="en-US" sz="2000" dirty="0">
                <a:solidFill>
                  <a:srgbClr val="333333"/>
                </a:solidFill>
              </a:rPr>
              <a:t>매카트니는 실제로 왼손잡이였지만 오른손으로 담배를 쥘수 있는 가능성을 배제하였다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사진기자가 메카트니에게 요청함</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발생하는가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000">
                <a:solidFill>
                  <a:srgbClr val="333333"/>
                </a:solidFill>
              </a:rPr>
              <a:t>역사속에는 셀수없이 많은 예시들이 있는데</a:t>
            </a:r>
            <a:r>
              <a:rPr lang="en-US" altLang="ko-KR" sz="2000" dirty="0">
                <a:solidFill>
                  <a:srgbClr val="333333"/>
                </a:solidFill>
              </a:rPr>
              <a:t>, </a:t>
            </a:r>
            <a:r>
              <a:rPr lang="ko-KR" altLang="en-US" sz="2000" dirty="0">
                <a:solidFill>
                  <a:srgbClr val="333333"/>
                </a:solidFill>
              </a:rPr>
              <a:t>소수파이거나 낙오자들은 통제할수 없는 재난적인 사건에 책임이 있다고 부당하게 비난 받았습니다</a:t>
            </a:r>
            <a:r>
              <a:rPr lang="en-US" altLang="ko-KR" sz="2000" dirty="0">
                <a:solidFill>
                  <a:srgbClr val="333333"/>
                </a:solidFill>
              </a:rPr>
              <a:t>. </a:t>
            </a:r>
            <a:r>
              <a:rPr lang="ko-KR" altLang="en-US" sz="2000" dirty="0">
                <a:solidFill>
                  <a:srgbClr val="333333"/>
                </a:solidFill>
              </a:rPr>
              <a:t>예를 들어</a:t>
            </a:r>
            <a:r>
              <a:rPr lang="en-US" altLang="ko-KR" sz="2000" dirty="0">
                <a:solidFill>
                  <a:srgbClr val="333333"/>
                </a:solidFill>
              </a:rPr>
              <a:t>, </a:t>
            </a:r>
            <a:r>
              <a:rPr lang="ko-KR" altLang="en-US" sz="2000" dirty="0">
                <a:solidFill>
                  <a:srgbClr val="333333"/>
                </a:solidFill>
              </a:rPr>
              <a:t>중세에는 흉작을 마법이나 종교적 소수파의 탓으로 돌렸습니다</a:t>
            </a:r>
            <a:r>
              <a:rPr lang="en-US" altLang="ko-KR"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이러한 단순한 해석은 긴장과 공포를 감소시켰고 통제에 대한 환상을 제공하였습니다</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19</a:t>
            </a:fld>
            <a:endParaRPr lang="de-DE" altLang="ko-K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왜 우리는 이것을 하고 있는가요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ko-KR" altLang="en-US" sz="2400" dirty="0">
                <a:solidFill>
                  <a:srgbClr val="333333"/>
                </a:solidFill>
              </a:rPr>
              <a:t>연구들은 정신증이 있는 많은 사람들을 보여줍니다 </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 </a:t>
            </a:r>
            <a:r>
              <a:rPr lang="ko-KR" altLang="en-US" sz="2400" dirty="0">
                <a:solidFill>
                  <a:srgbClr val="004992"/>
                </a:solidFill>
              </a:rPr>
              <a:t>매우 적은 정보를 토대로 결론내림</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20</a:t>
            </a:fld>
            <a:endParaRPr lang="de-DE" altLang="ko-KR">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왜 우리는 이것을 하고 있는가요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ko-KR" altLang="en-US" sz="2400" dirty="0">
                <a:solidFill>
                  <a:srgbClr val="333333"/>
                </a:solidFill>
              </a:rPr>
              <a:t>연구들은 정신증이 있는 많은 사람들을 보여줍니다 </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 </a:t>
            </a:r>
            <a:r>
              <a:rPr lang="ko-KR" altLang="en-US" sz="2400" dirty="0">
                <a:solidFill>
                  <a:srgbClr val="004992"/>
                </a:solidFill>
              </a:rPr>
              <a:t>매우 적은 정보를 토대로 결론내림</a:t>
            </a:r>
          </a:p>
          <a:p>
            <a:pPr marL="342900" lvl="0" indent="-342900" defTabSz="914377">
              <a:buClr>
                <a:srgbClr val="333333"/>
              </a:buClr>
              <a:buFont typeface="WingDings"/>
              <a:buChar char=""/>
            </a:pPr>
            <a:r>
              <a:rPr lang="ko-KR" altLang="en-US" sz="2400" dirty="0">
                <a:solidFill>
                  <a:srgbClr val="333333"/>
                </a:solidFill>
              </a:rPr>
              <a:t>이러한 결론내리기 스타일은 잘못되기 쉬울 수 있습니다</a:t>
            </a:r>
            <a:r>
              <a:rPr lang="en-US" altLang="ko-KR" sz="2400" dirty="0">
                <a:solidFill>
                  <a:srgbClr val="333333"/>
                </a:solidFill>
              </a:rPr>
              <a:t>. </a:t>
            </a:r>
            <a:r>
              <a:rPr lang="ko-KR" altLang="en-US" sz="2400" dirty="0">
                <a:solidFill>
                  <a:srgbClr val="333333"/>
                </a:solidFill>
              </a:rPr>
              <a:t>그래서</a:t>
            </a:r>
            <a:r>
              <a:rPr lang="en-US" altLang="ko-KR" sz="2400" dirty="0">
                <a:solidFill>
                  <a:srgbClr val="333333"/>
                </a:solidFill>
              </a:rPr>
              <a:t>, </a:t>
            </a:r>
            <a:r>
              <a:rPr lang="ko-KR" altLang="en-US" sz="2400" dirty="0">
                <a:solidFill>
                  <a:srgbClr val="004992"/>
                </a:solidFill>
              </a:rPr>
              <a:t>모든 가능한 정보를 철저하게 고려하는 </a:t>
            </a:r>
            <a:r>
              <a:rPr lang="ko-KR" altLang="en-US" sz="2400" dirty="0">
                <a:solidFill>
                  <a:srgbClr val="333333"/>
                </a:solidFill>
              </a:rPr>
              <a:t>신중한 결론내리기 스타일을 선호해야 합니다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21</a:t>
            </a:fld>
            <a:endParaRPr lang="de-DE" altLang="ko-KR">
              <a:latin typeface="+mn-lt"/>
            </a:endParaRPr>
          </a:p>
        </p:txBody>
      </p:sp>
    </p:spTree>
    <p:extLst>
      <p:ext uri="{BB962C8B-B14F-4D97-AF65-F5344CB8AC3E}">
        <p14:creationId xmlns:p14="http://schemas.microsoft.com/office/powerpoint/2010/main" val="908440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정신증이 있을때 속단하기는 어떻게 오해하기 쉽게 만드는가 </a:t>
            </a:r>
            <a:r>
              <a:rPr lang="en-US" altLang="ko-KR" sz="3600">
                <a:latin typeface="+mn-lt"/>
                <a:ea typeface="+mn-ea"/>
                <a:cs typeface="+mn-cs"/>
              </a:rPr>
              <a:t>- </a:t>
            </a:r>
            <a:r>
              <a:rPr lang="ko-KR" altLang="en-US" sz="3600">
                <a:latin typeface="+mn-lt"/>
                <a:ea typeface="+mn-ea"/>
                <a:cs typeface="+mn-cs"/>
              </a:rPr>
              <a:t>예시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22</a:t>
            </a:fld>
            <a:endParaRPr lang="de-DE" altLang="ko-KR">
              <a:latin typeface="+mn-lt"/>
            </a:endParaRPr>
          </a:p>
        </p:txBody>
      </p:sp>
      <p:sp>
        <p:nvSpPr>
          <p:cNvPr id="24602" name="Rechteck 1"/>
          <p:cNvSpPr>
            <a:spLocks noChangeArrowheads="1"/>
          </p:cNvSpPr>
          <p:nvPr/>
        </p:nvSpPr>
        <p:spPr bwMode="auto">
          <a:xfrm>
            <a:off x="408955" y="612529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437679073"/>
              </p:ext>
            </p:extLst>
          </p:nvPr>
        </p:nvGraphicFramePr>
        <p:xfrm>
          <a:off x="408954" y="2295017"/>
          <a:ext cx="11376000" cy="359641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정신증이 있을때의 해석</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다른 해석들</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당신은 전화를 통해 지직거리는 소음을 듣는다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비밀 정보부가 당신을 도청하고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전화선 손상</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장거리 통화에서의 전형적인 소리</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핸드폰에 걸때의 난청지역</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라디오에서 브리트니 스피어스의 “치명적이야”라는 노래가 나온다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가까와지고 있는 유독한 화학적 공격의 은밀한 신호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라디오 방송국이 팝음악을 틀고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전에 없었던 부엌 식탁위의 하얀 먼지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탄저균으로 당신을 독살하려는 시도</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당신을 잡기 위해 경찰이 약을 뿌렸다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누군가 단지 요리를 하고 있을 뿐이다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얼마동안 아무도 먼지를 털지 않았다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r>
              <a:rPr lang="ko-KR" altLang="en-US" sz="2400" dirty="0">
                <a:solidFill>
                  <a:srgbClr val="333333"/>
                </a:solidFill>
              </a:rPr>
              <a:t>이어서 당신은 연속적인 사진들을 볼 것입니다</a:t>
            </a:r>
            <a:r>
              <a:rPr lang="en-US" altLang="ko-KR" sz="2400" dirty="0">
                <a:solidFill>
                  <a:srgbClr val="333333"/>
                </a:solidFill>
              </a:rPr>
              <a:t>. </a:t>
            </a:r>
            <a:r>
              <a:rPr lang="ko-KR" altLang="en-US" sz="2400" dirty="0">
                <a:solidFill>
                  <a:srgbClr val="333333"/>
                </a:solidFill>
              </a:rPr>
              <a:t>그것은 단지 한가지 사진의 세부 묘사만으로 시작하고</a:t>
            </a:r>
            <a:r>
              <a:rPr lang="en-US" altLang="ko-KR" sz="2400" dirty="0">
                <a:solidFill>
                  <a:srgbClr val="333333"/>
                </a:solidFill>
              </a:rPr>
              <a:t>, </a:t>
            </a:r>
            <a:r>
              <a:rPr lang="ko-KR" altLang="en-US" sz="2400" dirty="0">
                <a:solidFill>
                  <a:srgbClr val="333333"/>
                </a:solidFill>
              </a:rPr>
              <a:t>다른 세부묘사가 덧붙여집니다</a:t>
            </a:r>
            <a:r>
              <a:rPr lang="en-US" altLang="ko-KR" sz="2400" dirty="0">
                <a:solidFill>
                  <a:srgbClr val="333333"/>
                </a:solidFill>
              </a:rPr>
              <a:t>. </a:t>
            </a:r>
            <a:r>
              <a:rPr lang="ko-KR" altLang="en-US" sz="2400" dirty="0">
                <a:solidFill>
                  <a:srgbClr val="333333"/>
                </a:solidFill>
              </a:rPr>
              <a:t>이는 사진 전체가 드러날때까지 계속됩니다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23</a:t>
            </a:fld>
            <a:endParaRPr lang="de-DE" altLang="ko-KR">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r>
              <a:rPr lang="ko-KR" altLang="en-US" sz="2400" dirty="0">
                <a:solidFill>
                  <a:srgbClr val="333333"/>
                </a:solidFill>
              </a:rPr>
              <a:t>이어서 당신은 연속적인 사진들을 볼 것입니다</a:t>
            </a:r>
            <a:r>
              <a:rPr lang="en-US" altLang="ko-KR" sz="2400" dirty="0">
                <a:solidFill>
                  <a:srgbClr val="333333"/>
                </a:solidFill>
              </a:rPr>
              <a:t>. </a:t>
            </a:r>
            <a:r>
              <a:rPr lang="ko-KR" altLang="en-US" sz="2400" dirty="0">
                <a:solidFill>
                  <a:srgbClr val="333333"/>
                </a:solidFill>
              </a:rPr>
              <a:t>그것은 단지 한가지 사진의 세부 묘사만으로 시작하고</a:t>
            </a:r>
            <a:r>
              <a:rPr lang="en-US" altLang="ko-KR" sz="2400" dirty="0">
                <a:solidFill>
                  <a:srgbClr val="333333"/>
                </a:solidFill>
              </a:rPr>
              <a:t>, </a:t>
            </a:r>
            <a:r>
              <a:rPr lang="ko-KR" altLang="en-US" sz="2400" dirty="0">
                <a:solidFill>
                  <a:srgbClr val="333333"/>
                </a:solidFill>
              </a:rPr>
              <a:t>다른 세부묘사가 덧붙여집니다</a:t>
            </a:r>
            <a:r>
              <a:rPr lang="en-US" altLang="ko-KR" sz="2400" dirty="0">
                <a:solidFill>
                  <a:srgbClr val="333333"/>
                </a:solidFill>
              </a:rPr>
              <a:t>. </a:t>
            </a:r>
            <a:r>
              <a:rPr lang="ko-KR" altLang="en-US" sz="2400" dirty="0">
                <a:solidFill>
                  <a:srgbClr val="333333"/>
                </a:solidFill>
              </a:rPr>
              <a:t>이는 사진 전체가 드러날때까지 계속됩니다</a:t>
            </a:r>
            <a:r>
              <a:rPr lang="en-US" altLang="ko-KR" sz="2400" dirty="0">
                <a:solidFill>
                  <a:srgbClr val="333333"/>
                </a:solidFill>
              </a:rPr>
              <a:t>.</a:t>
            </a:r>
          </a:p>
          <a:p>
            <a:pPr marL="342900" indent="-342900">
              <a:buClr>
                <a:srgbClr val="333333"/>
              </a:buClr>
              <a:buFont typeface="WingDings"/>
              <a:buChar char=""/>
            </a:pPr>
            <a:r>
              <a:rPr lang="ko-KR" altLang="en-US" sz="2400" dirty="0">
                <a:solidFill>
                  <a:srgbClr val="004992"/>
                </a:solidFill>
              </a:rPr>
              <a:t>당신의 과제는 대상을 확인하는 것입니다</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24</a:t>
            </a:fld>
            <a:endParaRPr lang="de-DE" altLang="ko-KR">
              <a:latin typeface="+mn-lt"/>
            </a:endParaRPr>
          </a:p>
        </p:txBody>
      </p:sp>
    </p:spTree>
    <p:extLst>
      <p:ext uri="{BB962C8B-B14F-4D97-AF65-F5344CB8AC3E}">
        <p14:creationId xmlns:p14="http://schemas.microsoft.com/office/powerpoint/2010/main" val="4169756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r>
              <a:rPr lang="ko-KR" altLang="en-US" sz="2400" dirty="0">
                <a:solidFill>
                  <a:srgbClr val="333333"/>
                </a:solidFill>
              </a:rPr>
              <a:t>이어서 당신은 연속적인 사진들을 볼 것입니다</a:t>
            </a:r>
            <a:r>
              <a:rPr lang="en-US" altLang="ko-KR" sz="2400" dirty="0">
                <a:solidFill>
                  <a:srgbClr val="333333"/>
                </a:solidFill>
              </a:rPr>
              <a:t>. </a:t>
            </a:r>
            <a:r>
              <a:rPr lang="ko-KR" altLang="en-US" sz="2400" dirty="0">
                <a:solidFill>
                  <a:srgbClr val="333333"/>
                </a:solidFill>
              </a:rPr>
              <a:t>그것은 단지 한가지 사진의 세부 묘사만으로 시작하고</a:t>
            </a:r>
            <a:r>
              <a:rPr lang="en-US" altLang="ko-KR" sz="2400" dirty="0">
                <a:solidFill>
                  <a:srgbClr val="333333"/>
                </a:solidFill>
              </a:rPr>
              <a:t>, </a:t>
            </a:r>
            <a:r>
              <a:rPr lang="ko-KR" altLang="en-US" sz="2400" dirty="0">
                <a:solidFill>
                  <a:srgbClr val="333333"/>
                </a:solidFill>
              </a:rPr>
              <a:t>다른 세부묘사가 덧붙여집니다</a:t>
            </a:r>
            <a:r>
              <a:rPr lang="en-US" altLang="ko-KR" sz="2400" dirty="0">
                <a:solidFill>
                  <a:srgbClr val="333333"/>
                </a:solidFill>
              </a:rPr>
              <a:t>. </a:t>
            </a:r>
            <a:r>
              <a:rPr lang="ko-KR" altLang="en-US" sz="2400" dirty="0">
                <a:solidFill>
                  <a:srgbClr val="333333"/>
                </a:solidFill>
              </a:rPr>
              <a:t>이는 사진 전체가 드러날때까지 계속됩니다</a:t>
            </a:r>
            <a:r>
              <a:rPr lang="en-US" altLang="ko-KR" sz="2400" dirty="0">
                <a:solidFill>
                  <a:srgbClr val="333333"/>
                </a:solidFill>
              </a:rPr>
              <a:t>.</a:t>
            </a:r>
          </a:p>
          <a:p>
            <a:pPr marL="342900" indent="-342900">
              <a:buClr>
                <a:srgbClr val="333333"/>
              </a:buClr>
              <a:buFont typeface="WingDings"/>
              <a:buChar char=""/>
            </a:pPr>
            <a:r>
              <a:rPr lang="ko-KR" altLang="en-US" sz="2400" dirty="0">
                <a:solidFill>
                  <a:srgbClr val="004992"/>
                </a:solidFill>
              </a:rPr>
              <a:t>당신의 과제는 대상을 확인하는 것입니다</a:t>
            </a:r>
            <a:r>
              <a:rPr lang="en-US" altLang="ko-KR" sz="2400" dirty="0">
                <a:solidFill>
                  <a:srgbClr val="004992"/>
                </a:solidFill>
              </a:rPr>
              <a:t>.</a:t>
            </a:r>
          </a:p>
          <a:p>
            <a:pPr marL="342900" indent="-342900">
              <a:buClr>
                <a:srgbClr val="333333"/>
              </a:buClr>
              <a:buFont typeface="WingDings"/>
              <a:buChar char=""/>
            </a:pPr>
            <a:r>
              <a:rPr lang="ko-KR" altLang="en-US" sz="2400" dirty="0">
                <a:solidFill>
                  <a:srgbClr val="004992"/>
                </a:solidFill>
              </a:rPr>
              <a:t>주저하거나 지체되는 결론을 내리지 않도록 하세요</a:t>
            </a:r>
            <a:r>
              <a:rPr lang="en-US" altLang="ko-KR" sz="2400" dirty="0">
                <a:solidFill>
                  <a:srgbClr val="004992"/>
                </a:solidFill>
              </a:rPr>
              <a:t>. </a:t>
            </a:r>
            <a:r>
              <a:rPr lang="ko-KR" altLang="en-US" sz="2400" dirty="0">
                <a:solidFill>
                  <a:srgbClr val="004992"/>
                </a:solidFill>
              </a:rPr>
              <a:t>대안적인 반응에 대하여 무엇을 지지하고 말하는지에 대해 토론하세요</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25</a:t>
            </a:fld>
            <a:endParaRPr lang="de-DE" altLang="ko-KR">
              <a:latin typeface="+mn-lt"/>
            </a:endParaRPr>
          </a:p>
        </p:txBody>
      </p:sp>
    </p:spTree>
    <p:extLst>
      <p:ext uri="{BB962C8B-B14F-4D97-AF65-F5344CB8AC3E}">
        <p14:creationId xmlns:p14="http://schemas.microsoft.com/office/powerpoint/2010/main" val="2011793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몇몇의 보기들이 준비되어 있다</a:t>
            </a:r>
            <a:r>
              <a:rPr lang="en-US" altLang="ko-KR" sz="2400" dirty="0">
                <a:solidFill>
                  <a:srgbClr val="333333"/>
                </a:solidFill>
              </a:rPr>
              <a:t>.</a:t>
            </a:r>
            <a:endParaRPr lang="de-DE" altLang="ko-KR" sz="2400" dirty="0">
              <a:solidFill>
                <a:srgbClr val="333333"/>
              </a:solidFill>
            </a:endParaRPr>
          </a:p>
          <a:p>
            <a:pPr lvl="0" defTabSz="914400" fontAlgn="base"/>
            <a:r>
              <a:rPr lang="ko-KR" altLang="ko-KR" sz="2400" dirty="0">
                <a:solidFill>
                  <a:srgbClr val="333333"/>
                </a:solidFill>
              </a:rPr>
              <a:t>당신이 어떻게 있을법한 각각의 선택을 찾을 것이며 결정하기에 충분한 확신을 가질지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1</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26</a:t>
            </a:fld>
            <a:endParaRPr lang="de-DE" altLang="ko-KR">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27</a:t>
            </a:fld>
            <a:endParaRPr lang="de-DE" altLang="ko-KR">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28</a:t>
            </a:fld>
            <a:endParaRPr lang="de-DE" altLang="ko-KR">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29</a:t>
            </a:fld>
            <a:endParaRPr lang="de-DE" altLang="ko-KR">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30</a:t>
            </a:fld>
            <a:endParaRPr lang="de-DE" altLang="ko-KR">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31</a:t>
            </a:fld>
            <a:endParaRPr lang="de-DE" altLang="ko-KR">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03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32</a:t>
            </a:fld>
            <a:endParaRPr lang="de-DE" altLang="ko-KR">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33</a:t>
            </a:fld>
            <a:endParaRPr lang="de-DE" altLang="ko-KR">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102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a:t>
            </a:r>
            <a:r>
              <a:rPr lang="ko-KR" altLang="en-US" sz="2000" dirty="0">
                <a:solidFill>
                  <a:srgbClr val="333333"/>
                </a:solidFill>
                <a:latin typeface="+mn-lt"/>
              </a:rPr>
              <a:t>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a:t>
            </a:r>
            <a:r>
              <a:rPr lang="ko-KR" altLang="en-US" sz="2000" dirty="0">
                <a:solidFill>
                  <a:srgbClr val="333333"/>
                </a:solidFill>
                <a:latin typeface="+mn-lt"/>
              </a:rPr>
              <a:t>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34</a:t>
            </a:fld>
            <a:endParaRPr lang="de-DE" altLang="ko-KR">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이번에는 아무런 보기가 준비되어있지 않다</a:t>
            </a:r>
            <a:r>
              <a:rPr lang="en-US" altLang="ko-KR" sz="2400" dirty="0">
                <a:solidFill>
                  <a:srgbClr val="333333"/>
                </a:solidFill>
              </a:rPr>
              <a:t>.</a:t>
            </a:r>
            <a:endParaRPr lang="de-DE" altLang="ko-KR" sz="2400" dirty="0">
              <a:solidFill>
                <a:srgbClr val="333333"/>
              </a:solidFill>
            </a:endParaRPr>
          </a:p>
          <a:p>
            <a:pPr lvl="0" defTabSz="914400" fontAlgn="base"/>
            <a:r>
              <a:rPr lang="ko-KR" altLang="en-US" sz="2400" dirty="0">
                <a:solidFill>
                  <a:srgbClr val="333333"/>
                </a:solidFill>
              </a:rPr>
              <a:t>당신은 그림에 관해서 당신 자신의 생각을 떠올려야 한다</a:t>
            </a:r>
            <a:r>
              <a:rPr lang="en-US" altLang="ko-KR" sz="2400" dirty="0">
                <a:solidFill>
                  <a:srgbClr val="333333"/>
                </a:solidFill>
              </a:rPr>
              <a:t>.</a:t>
            </a:r>
          </a:p>
          <a:p>
            <a:pPr lvl="0" defTabSz="914400" fontAlgn="base"/>
            <a:r>
              <a:rPr lang="ko-KR" altLang="ko-KR" sz="2400" dirty="0">
                <a:solidFill>
                  <a:srgbClr val="333333"/>
                </a:solidFill>
              </a:rPr>
              <a:t>당신의 평가를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35</a:t>
            </a:fld>
            <a:endParaRPr lang="de-DE" altLang="ko-KR">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5135E376-F685-47A4-8B93-CD3182D916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36</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A1609288-A05F-4D5B-BF08-CCBF733377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95933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B0F0029F-D277-4C6A-A851-B615132EC4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47210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10F91BAA-3292-46F4-A2FD-EEB01E9425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67221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B17ED4F5-C374-48C7-995E-6E0074AC9C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13285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4378EF64-07E4-40EF-901C-0271DD2152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714124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5938C0D6-189C-41C2-BAF6-3F8A423F95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32251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F6F9ACFB-B58F-4656-B010-C109E9ED46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43</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68262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ko-KR" altLang="en-US" sz="1000" b="0" i="0" u="none" strike="noStrike" kern="1200" cap="none" spc="0" normalizeH="0" baseline="0" noProof="0">
                <a:ln>
                  <a:noFill/>
                </a:ln>
                <a:solidFill>
                  <a:srgbClr val="333333"/>
                </a:solidFill>
                <a:effectLst/>
                <a:uLnTx/>
                <a:uFillTx/>
                <a:latin typeface="Calibri Light"/>
                <a:cs typeface="Calibri Light"/>
              </a:rPr>
              <a:t>훈련 모듈 </a:t>
            </a:r>
            <a:r>
              <a:rPr kumimoji="0" lang="en-US" altLang="ko-KR" sz="1000" b="0" i="0" u="none" strike="noStrike" kern="1200" cap="none" spc="0" normalizeH="0" baseline="0" noProof="0">
                <a:ln>
                  <a:noFill/>
                </a:ln>
                <a:solidFill>
                  <a:srgbClr val="333333"/>
                </a:solidFill>
                <a:effectLst/>
                <a:uLnTx/>
                <a:uFillTx/>
                <a:latin typeface="Calibri Light"/>
                <a:cs typeface="Calibri Light"/>
              </a:rPr>
              <a:t>2 – </a:t>
            </a:r>
            <a:r>
              <a:rPr kumimoji="0" lang="ko-KR" altLang="en-US" sz="1000" b="0" i="0" u="none" strike="noStrike" kern="1200" cap="none" spc="0" normalizeH="0" baseline="0" noProof="0">
                <a:ln>
                  <a:noFill/>
                </a:ln>
                <a:solidFill>
                  <a:srgbClr val="333333"/>
                </a:solidFill>
                <a:effectLst/>
                <a:uLnTx/>
                <a:uFillTx/>
                <a:latin typeface="Calibri Light"/>
                <a:cs typeface="Calibri Light"/>
              </a:rPr>
              <a:t>속단하기 </a:t>
            </a:r>
            <a:r>
              <a:rPr kumimoji="0" lang="en-US" altLang="ko-KR" sz="1000" b="0" i="0" u="none" strike="noStrike" kern="1200" cap="none" spc="0" normalizeH="0" baseline="0" noProof="0">
                <a:ln>
                  <a:noFill/>
                </a:ln>
                <a:solidFill>
                  <a:srgbClr val="333333"/>
                </a:solidFill>
                <a:effectLst/>
                <a:uLnTx/>
                <a:uFillTx/>
                <a:latin typeface="Calibri Light"/>
                <a:cs typeface="Calibri Light"/>
              </a:rPr>
              <a:t>I</a:t>
            </a:r>
            <a:endParaRPr kumimoji="0" lang="de-DE" altLang="ko-KR" sz="1000" b="0" i="0" u="none" strike="noStrike" kern="1200" cap="none" spc="0" normalizeH="0" baseline="0" noProof="0">
              <a:ln>
                <a:noFill/>
              </a:ln>
              <a:solidFill>
                <a:srgbClr val="333333"/>
              </a:solidFill>
              <a:effectLst/>
              <a:uLnTx/>
              <a:uFillTx/>
              <a:latin typeface="Calibri Light"/>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B6BB47-4EBA-4B0E-9A7A-964DE287CFBC}" type="slidenum">
              <a:rPr kumimoji="0" lang="ko-KR"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altLang="ko-KR"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1768367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45</a:t>
            </a:fld>
            <a:endParaRPr lang="de-DE" altLang="ko-KR">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50436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46</a:t>
            </a:fld>
            <a:endParaRPr lang="de-DE" altLang="ko-KR">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47</a:t>
            </a:fld>
            <a:endParaRPr lang="de-DE" altLang="ko-KR">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48</a:t>
            </a:fld>
            <a:endParaRPr lang="de-DE" altLang="ko-KR">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49</a:t>
            </a:fld>
            <a:endParaRPr lang="de-DE" altLang="ko-KR">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50</a:t>
            </a:fld>
            <a:endParaRPr lang="de-DE" altLang="ko-KR">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51</a:t>
            </a:fld>
            <a:endParaRPr lang="de-DE" altLang="ko-KR">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52</a:t>
            </a:fld>
            <a:endParaRPr lang="de-DE" altLang="ko-KR">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4</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53</a:t>
            </a:fld>
            <a:endParaRPr lang="de-DE" altLang="ko-KR">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54</a:t>
            </a:fld>
            <a:endParaRPr lang="de-DE" altLang="ko-KR">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55</a:t>
            </a:fld>
            <a:endParaRPr lang="de-DE" altLang="ko-KR">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56</a:t>
            </a:fld>
            <a:endParaRPr lang="de-DE" altLang="ko-KR">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57</a:t>
            </a:fld>
            <a:endParaRPr lang="de-DE" altLang="ko-KR">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58</a:t>
            </a:fld>
            <a:endParaRPr lang="de-DE" altLang="ko-KR">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59</a:t>
            </a:fld>
            <a:endParaRPr lang="de-DE" altLang="ko-KR">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60</a:t>
            </a:fld>
            <a:endParaRPr lang="de-DE" altLang="ko-KR">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61</a:t>
            </a:fld>
            <a:endParaRPr lang="de-DE" altLang="ko-KR">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62</a:t>
            </a:fld>
            <a:endParaRPr lang="de-DE" altLang="ko-KR">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63</a:t>
            </a:fld>
            <a:endParaRPr lang="de-DE" altLang="ko-KR">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64</a:t>
            </a:fld>
            <a:endParaRPr lang="de-DE" altLang="ko-KR">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65</a:t>
            </a:fld>
            <a:endParaRPr lang="de-DE" altLang="ko-KR">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66</a:t>
            </a:fld>
            <a:endParaRPr lang="de-DE" altLang="ko-KR">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67</a:t>
            </a:fld>
            <a:endParaRPr lang="de-DE" altLang="ko-KR">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68</a:t>
            </a:fld>
            <a:endParaRPr lang="de-DE" altLang="ko-KR">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69</a:t>
            </a:fld>
            <a:endParaRPr lang="de-DE" altLang="ko-KR">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70</a:t>
            </a:fld>
            <a:endParaRPr lang="de-DE" altLang="ko-KR">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있다</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B8B6FBDC-E799-4E3E-9CD0-A53BD9628D3F}" type="slidenum">
              <a:rPr lang="ko-KR" altLang="de-DE" smtClean="0">
                <a:latin typeface="+mn-lt"/>
              </a:rPr>
              <a:pPr/>
              <a:t>71</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ko-KR" altLang="en-US" sz="1800" i="1" spc="-5" dirty="0">
                <a:solidFill>
                  <a:srgbClr val="333333"/>
                </a:solidFill>
                <a:latin typeface="+mn-lt"/>
              </a:rPr>
              <a:t>훈련자들을 위해</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ko-KR" altLang="en-US" sz="1800" dirty="0">
                <a:solidFill>
                  <a:srgbClr val="333333"/>
                </a:solidFill>
                <a:latin typeface="+mn-lt"/>
              </a:rPr>
              <a:t>몇몇의 동영상은 모든 청중이나 문화에적절하지 않는 언어를 담고 있습니다</a:t>
            </a:r>
            <a:r>
              <a:rPr lang="en-US" altLang="ko-KR" sz="1800" dirty="0">
                <a:solidFill>
                  <a:srgbClr val="333333"/>
                </a:solidFill>
                <a:latin typeface="+mn-lt"/>
              </a:rPr>
              <a:t>. </a:t>
            </a:r>
            <a:r>
              <a:rPr lang="ko-KR" altLang="en-US" sz="1800" dirty="0">
                <a:solidFill>
                  <a:srgbClr val="333333"/>
                </a:solidFill>
                <a:latin typeface="+mn-lt"/>
              </a:rPr>
              <a:t>보기전에 앞선화면을 주의깊게 보기 바랍니다</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99682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72</a:t>
            </a:fld>
            <a:endParaRPr lang="de-DE" altLang="ko-KR">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73</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74</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75</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76</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77</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78</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79</a:t>
            </a:fld>
            <a:endParaRPr lang="de-DE" altLang="ko-KR">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7</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80</a:t>
            </a:fld>
            <a:endParaRPr lang="de-DE" altLang="ko-KR">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81</a:t>
            </a:fld>
            <a:endParaRPr lang="de-DE" altLang="ko-KR">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82</a:t>
            </a:fld>
            <a:endParaRPr lang="de-DE" altLang="ko-KR">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83</a:t>
            </a:fld>
            <a:endParaRPr lang="de-DE" altLang="ko-KR">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84</a:t>
            </a:fld>
            <a:endParaRPr lang="de-DE" altLang="ko-KR">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85</a:t>
            </a:fld>
            <a:endParaRPr lang="de-DE" altLang="ko-KR">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86</a:t>
            </a:fld>
            <a:endParaRPr lang="de-DE" altLang="ko-KR">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87</a:t>
            </a:fld>
            <a:endParaRPr lang="de-DE" altLang="ko-KR">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88</a:t>
            </a:fld>
            <a:endParaRPr lang="de-DE" altLang="ko-KR">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89</a:t>
            </a:fld>
            <a:endParaRPr lang="de-DE" altLang="ko-KR">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90</a:t>
            </a:fld>
            <a:endParaRPr lang="de-DE" altLang="ko-KR">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8" name="Textfeld 2">
            <a:extLst>
              <a:ext uri="{FF2B5EF4-FFF2-40B4-BE49-F238E27FC236}">
                <a16:creationId xmlns:a16="http://schemas.microsoft.com/office/drawing/2014/main" id="{00D8A79E-5EE7-41E2-B97C-38F763F05114}"/>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6020"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602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91</a:t>
            </a:fld>
            <a:endParaRPr lang="de-DE" altLang="ko-KR">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0" name="Textfeld 2">
            <a:extLst>
              <a:ext uri="{FF2B5EF4-FFF2-40B4-BE49-F238E27FC236}">
                <a16:creationId xmlns:a16="http://schemas.microsoft.com/office/drawing/2014/main" id="{2FCB044A-9F9C-47A8-9521-1640B42C8808}"/>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7043"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7044"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7046"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92</a:t>
            </a:fld>
            <a:endParaRPr lang="de-DE" altLang="ko-KR">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feld 2">
            <a:extLst>
              <a:ext uri="{FF2B5EF4-FFF2-40B4-BE49-F238E27FC236}">
                <a16:creationId xmlns:a16="http://schemas.microsoft.com/office/drawing/2014/main" id="{0C50BBF2-DE30-47D6-9ECF-BB7B5A7C7614}"/>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8068"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8069"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8071" name="Text Box 103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93</a:t>
            </a:fld>
            <a:endParaRPr lang="de-DE" altLang="ko-KR">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feld 2">
            <a:extLst>
              <a:ext uri="{FF2B5EF4-FFF2-40B4-BE49-F238E27FC236}">
                <a16:creationId xmlns:a16="http://schemas.microsoft.com/office/drawing/2014/main" id="{0C776D2D-4E33-4F50-98BD-92726DE0240A}"/>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9092"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9093"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89095"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94</a:t>
            </a:fld>
            <a:endParaRPr lang="de-DE" altLang="ko-KR">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feld 2">
            <a:extLst>
              <a:ext uri="{FF2B5EF4-FFF2-40B4-BE49-F238E27FC236}">
                <a16:creationId xmlns:a16="http://schemas.microsoft.com/office/drawing/2014/main" id="{8B46B90E-9830-4E19-9FC2-DD6D51B5EBCF}"/>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0116"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0117"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0119"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95</a:t>
            </a:fld>
            <a:endParaRPr lang="de-DE" altLang="ko-KR">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feld 2">
            <a:extLst>
              <a:ext uri="{FF2B5EF4-FFF2-40B4-BE49-F238E27FC236}">
                <a16:creationId xmlns:a16="http://schemas.microsoft.com/office/drawing/2014/main" id="{2671C509-4CBD-49B3-B03A-DE4D80E21826}"/>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1030"/>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1140"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1142" name="Text Box 103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96</a:t>
            </a:fld>
            <a:endParaRPr lang="de-DE" altLang="ko-KR">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0" name="Textfeld 2">
            <a:extLst>
              <a:ext uri="{FF2B5EF4-FFF2-40B4-BE49-F238E27FC236}">
                <a16:creationId xmlns:a16="http://schemas.microsoft.com/office/drawing/2014/main" id="{B27DA903-D1C5-4AD7-A82D-9489D30FBE77}"/>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2164"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92166"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97</a:t>
            </a:fld>
            <a:endParaRPr lang="de-DE" altLang="ko-KR">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0" name="Textfeld 2">
            <a:extLst>
              <a:ext uri="{FF2B5EF4-FFF2-40B4-BE49-F238E27FC236}">
                <a16:creationId xmlns:a16="http://schemas.microsoft.com/office/drawing/2014/main" id="{0304806A-F95D-472B-B14B-FC478F7C9330}"/>
              </a:ext>
            </a:extLst>
          </p:cNvPr>
          <p:cNvSpPr txBox="1"/>
          <p:nvPr/>
        </p:nvSpPr>
        <p:spPr bwMode="gray">
          <a:xfrm>
            <a:off x="468915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98</a:t>
            </a:fld>
            <a:endParaRPr lang="de-DE" altLang="ko-KR">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99</a:t>
            </a:fld>
            <a:endParaRPr lang="de-DE" altLang="ko-KR">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100</a:t>
            </a:fld>
            <a:endParaRPr lang="de-DE" altLang="ko-KR">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101</a:t>
            </a:fld>
            <a:endParaRPr lang="de-DE" altLang="ko-KR">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102</a:t>
            </a:fld>
            <a:endParaRPr lang="de-DE" altLang="ko-KR">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103</a:t>
            </a:fld>
            <a:endParaRPr lang="de-DE" altLang="ko-KR">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104</a:t>
            </a:fld>
            <a:endParaRPr lang="de-DE" altLang="ko-KR">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105</a:t>
            </a:fld>
            <a:endParaRPr lang="de-DE" altLang="ko-KR">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106</a:t>
            </a:fld>
            <a:endParaRPr lang="de-DE" altLang="ko-KR">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사진 </a:t>
            </a:r>
            <a:r>
              <a:rPr lang="en-US" altLang="ko-KR" sz="3600" dirty="0">
                <a:latin typeface="+mn-lt"/>
                <a:ea typeface="+mn-ea"/>
                <a:cs typeface="+mn-cs"/>
              </a:rPr>
              <a:t>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107</a:t>
            </a:fld>
            <a:endParaRPr lang="de-DE" altLang="ko-KR">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108</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109</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110</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111</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112</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113</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114</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115</a:t>
            </a:fld>
            <a:endParaRPr lang="de-DE" altLang="ko-KR">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세트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116</a:t>
            </a:fld>
            <a:endParaRPr lang="de-DE" altLang="ko-KR">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117</a:t>
            </a:fld>
            <a:endParaRPr lang="de-DE" altLang="ko-KR">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118</a:t>
            </a:fld>
            <a:endParaRPr lang="de-DE" altLang="ko-KR">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노부부</a:t>
            </a:r>
            <a:r>
              <a:rPr lang="en-US" altLang="ko-KR" sz="2400">
                <a:solidFill>
                  <a:srgbClr val="333333"/>
                </a:solidFill>
                <a:latin typeface="Calibri Light"/>
                <a:ea typeface="+mj-ea"/>
                <a:cs typeface="+mj-cs"/>
              </a:rPr>
              <a:t>, </a:t>
            </a:r>
            <a:r>
              <a:rPr lang="ko-KR" altLang="en-US" sz="2400">
                <a:solidFill>
                  <a:srgbClr val="333333"/>
                </a:solidFill>
                <a:latin typeface="Calibri Light"/>
                <a:ea typeface="+mj-ea"/>
                <a:cs typeface="+mj-cs"/>
              </a:rPr>
              <a:t>술잔 또는</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119</a:t>
            </a:fld>
            <a:endParaRPr lang="de-DE" altLang="ko-KR">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120</a:t>
            </a:fld>
            <a:endParaRPr lang="de-DE" altLang="ko-KR">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ko-KR" altLang="en-US" sz="2400" dirty="0">
                <a:solidFill>
                  <a:srgbClr val="333333"/>
                </a:solidFill>
              </a:rPr>
              <a:t>성급한 결정을 내리는 것이 항상 잘못된 것은 아니지만 때때로 오직 진실의 반쪽만을 말한다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121</a:t>
            </a:fld>
            <a:endParaRPr lang="de-DE" altLang="ko-KR">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ko-KR" altLang="en-US" sz="2400" dirty="0">
                <a:solidFill>
                  <a:srgbClr val="333333"/>
                </a:solidFill>
              </a:rPr>
              <a:t>성급한 결정을 내리는 것이 항상 잘못된 것은 아니지만 때때로 오직 진실의 반쪽만을 말한다</a:t>
            </a:r>
            <a:r>
              <a:rPr lang="en-US" altLang="ko-KR" sz="2400" dirty="0">
                <a:solidFill>
                  <a:srgbClr val="333333"/>
                </a:solidFill>
              </a:rPr>
              <a:t>.</a:t>
            </a:r>
          </a:p>
          <a:p>
            <a:pPr lvl="0" algn="ctr" defTabSz="914400" fontAlgn="base"/>
            <a:r>
              <a:rPr lang="ko-KR" altLang="en-US" sz="2400" dirty="0">
                <a:solidFill>
                  <a:srgbClr val="004992"/>
                </a:solidFill>
              </a:rPr>
              <a:t>모든 세부사항을 찾아내는 시도를 하세요</a:t>
            </a:r>
            <a:r>
              <a:rPr lang="en-US" altLang="ko-KR" sz="2400" dirty="0">
                <a:solidFill>
                  <a:srgbClr val="004992"/>
                </a:solidFill>
              </a:rPr>
              <a:t>/</a:t>
            </a:r>
            <a:r>
              <a:rPr lang="ko-KR" altLang="en-US" sz="2400" dirty="0">
                <a:solidFill>
                  <a:srgbClr val="004992"/>
                </a:solidFill>
              </a:rPr>
              <a:t>다음의 사진에서 생각해보세요 </a:t>
            </a:r>
            <a:r>
              <a:rPr lang="en-US" altLang="ko-KR"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122</a:t>
            </a:fld>
            <a:endParaRPr lang="de-DE" altLang="ko-KR">
              <a:latin typeface="+mn-l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123</a:t>
            </a:fld>
            <a:endParaRPr lang="de-DE" altLang="ko-KR">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124</a:t>
            </a:fld>
            <a:endParaRPr lang="de-DE" altLang="ko-KR">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늙은 여자</a:t>
            </a:r>
            <a:r>
              <a:rPr lang="en-US" altLang="ko-KR" sz="2400">
                <a:solidFill>
                  <a:srgbClr val="333333"/>
                </a:solidFill>
                <a:latin typeface="+mn-lt"/>
                <a:ea typeface="+mn-ea"/>
              </a:rPr>
              <a:t>, </a:t>
            </a:r>
            <a:r>
              <a:rPr lang="ko-KR" altLang="en-US" sz="2400">
                <a:solidFill>
                  <a:srgbClr val="333333"/>
                </a:solidFill>
                <a:latin typeface="+mn-lt"/>
                <a:ea typeface="+mn-ea"/>
              </a:rPr>
              <a:t>젊은 여자</a:t>
            </a:r>
            <a:r>
              <a:rPr lang="en-US" altLang="ko-KR" sz="2400">
                <a:solidFill>
                  <a:srgbClr val="333333"/>
                </a:solidFill>
                <a:latin typeface="+mn-lt"/>
                <a:ea typeface="+mn-ea"/>
              </a:rPr>
              <a:t>, </a:t>
            </a:r>
            <a:r>
              <a:rPr lang="ko-KR" altLang="en-US" sz="2400">
                <a:solidFill>
                  <a:srgbClr val="333333"/>
                </a:solidFill>
                <a:latin typeface="+mn-lt"/>
                <a:ea typeface="+mn-ea"/>
              </a:rPr>
              <a:t>수염달린 남자</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125</a:t>
            </a:fld>
            <a:endParaRPr lang="de-DE" altLang="ko-KR">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126</a:t>
            </a:fld>
            <a:endParaRPr lang="de-DE" altLang="ko-KR">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늙은 남자 혹은 기수</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127</a:t>
            </a:fld>
            <a:endParaRPr lang="de-DE" altLang="ko-KR">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128</a:t>
            </a:fld>
            <a:endParaRPr lang="de-DE" altLang="ko-KR">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오리 혹은 토끼</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129</a:t>
            </a:fld>
            <a:endParaRPr lang="de-DE" altLang="ko-KR">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130</a:t>
            </a:fld>
            <a:endParaRPr lang="de-DE" altLang="ko-KR">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만약 당신이 사진을 위아래를 거꾸로 돌려서 본다면 무엇을 보게될까요</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131</a:t>
            </a:fld>
            <a:endParaRPr lang="de-DE" altLang="ko-KR">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말 혹은 기수</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132</a:t>
            </a:fld>
            <a:endParaRPr lang="de-DE" altLang="ko-KR">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133</a:t>
            </a:fld>
            <a:endParaRPr lang="de-DE" altLang="ko-KR">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해골 혹은 빵집</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당신을 무엇을 봅니까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134</a:t>
            </a:fld>
            <a:endParaRPr lang="de-DE" altLang="ko-K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모든 세부묘사들을 찾아보세요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135</a:t>
            </a:fld>
            <a:endParaRPr lang="de-DE" altLang="ko-KR">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136</a:t>
            </a:fld>
            <a:endParaRPr lang="de-DE" altLang="ko-KR">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137</a:t>
            </a:fld>
            <a:endParaRPr lang="de-DE" altLang="ko-KR">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138</a:t>
            </a:fld>
            <a:endParaRPr lang="de-DE" altLang="ko-KR">
              <a:latin typeface="+mn-lt"/>
            </a:endParaRPr>
          </a:p>
        </p:txBody>
      </p:sp>
    </p:spTree>
    <p:extLst>
      <p:ext uri="{BB962C8B-B14F-4D97-AF65-F5344CB8AC3E}">
        <p14:creationId xmlns:p14="http://schemas.microsoft.com/office/powerpoint/2010/main" val="7681073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보다 덜 중요한 사건에 대해서는</a:t>
            </a:r>
            <a:r>
              <a:rPr lang="en-US" altLang="ko-KR" sz="2000" dirty="0">
                <a:solidFill>
                  <a:srgbClr val="333333"/>
                </a:solidFill>
              </a:rPr>
              <a:t>,</a:t>
            </a:r>
            <a:r>
              <a:rPr lang="ko-KR" altLang="en-US" sz="2000" dirty="0">
                <a:solidFill>
                  <a:srgbClr val="333333"/>
                </a:solidFill>
              </a:rPr>
              <a:t> 빠른 결정을 내리는 편이 낫습니다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요구르트 상표나 케익종류</a:t>
            </a:r>
            <a:r>
              <a:rPr lang="en-US" altLang="ko-KR" sz="2000" dirty="0">
                <a:solidFill>
                  <a:srgbClr val="333333"/>
                </a:solidFill>
              </a:rPr>
              <a:t>, </a:t>
            </a:r>
            <a:r>
              <a:rPr lang="ko-KR" altLang="en-US" sz="2000" dirty="0">
                <a:solidFill>
                  <a:srgbClr val="333333"/>
                </a:solidFill>
              </a:rPr>
              <a:t>로또 번호 선택하기</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139</a:t>
            </a:fld>
            <a:endParaRPr lang="de-DE" altLang="ko-KR">
              <a:latin typeface="+mn-lt"/>
            </a:endParaRPr>
          </a:p>
        </p:txBody>
      </p:sp>
    </p:spTree>
    <p:extLst>
      <p:ext uri="{BB962C8B-B14F-4D97-AF65-F5344CB8AC3E}">
        <p14:creationId xmlns:p14="http://schemas.microsoft.com/office/powerpoint/2010/main" val="71770262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보다 덜 중요한 사건에 대해서는</a:t>
            </a:r>
            <a:r>
              <a:rPr lang="en-US" altLang="ko-KR" sz="2000" dirty="0">
                <a:solidFill>
                  <a:srgbClr val="333333"/>
                </a:solidFill>
              </a:rPr>
              <a:t>,</a:t>
            </a:r>
            <a:r>
              <a:rPr lang="ko-KR" altLang="en-US" sz="2000" dirty="0">
                <a:solidFill>
                  <a:srgbClr val="333333"/>
                </a:solidFill>
              </a:rPr>
              <a:t> 빠른 결정을 내리는 편이 낫습니다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요구르트 상표나 케익종류</a:t>
            </a:r>
            <a:r>
              <a:rPr lang="en-US" altLang="ko-KR" sz="2000" dirty="0">
                <a:solidFill>
                  <a:srgbClr val="333333"/>
                </a:solidFill>
              </a:rPr>
              <a:t>, </a:t>
            </a:r>
            <a:r>
              <a:rPr lang="ko-KR" altLang="en-US" sz="2000" dirty="0">
                <a:solidFill>
                  <a:srgbClr val="333333"/>
                </a:solidFill>
              </a:rPr>
              <a:t>로또 번호 선택하기</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잘못하는 것은 인간이다</a:t>
            </a:r>
            <a:r>
              <a:rPr lang="en-US" altLang="ko-KR" sz="2000" dirty="0">
                <a:solidFill>
                  <a:srgbClr val="333333"/>
                </a:solidFill>
              </a:rPr>
              <a:t>- </a:t>
            </a:r>
            <a:r>
              <a:rPr lang="ko-KR" altLang="en-US" sz="2000" dirty="0">
                <a:solidFill>
                  <a:srgbClr val="333333"/>
                </a:solidFill>
              </a:rPr>
              <a:t>당신이 틀렸을 가능성에 대비</a:t>
            </a:r>
            <a:r>
              <a:rPr lang="en-US" altLang="ko-KR" sz="2000" dirty="0">
                <a:solidFill>
                  <a:srgbClr val="333333"/>
                </a:solidFill>
              </a:rPr>
              <a:t>.</a:t>
            </a:r>
            <a:endParaRPr lang="de-DE" altLang="ko-KR"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140</a:t>
            </a:fld>
            <a:endParaRPr lang="de-DE" altLang="ko-KR">
              <a:latin typeface="+mn-lt"/>
            </a:endParaRPr>
          </a:p>
        </p:txBody>
      </p:sp>
    </p:spTree>
    <p:extLst>
      <p:ext uri="{BB962C8B-B14F-4D97-AF65-F5344CB8AC3E}">
        <p14:creationId xmlns:p14="http://schemas.microsoft.com/office/powerpoint/2010/main" val="4033478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보다 덜 중요한 사건에 대해서는</a:t>
            </a:r>
            <a:r>
              <a:rPr lang="en-US" altLang="ko-KR" sz="2000" dirty="0">
                <a:solidFill>
                  <a:srgbClr val="333333"/>
                </a:solidFill>
              </a:rPr>
              <a:t>,</a:t>
            </a:r>
            <a:r>
              <a:rPr lang="ko-KR" altLang="en-US" sz="2000" dirty="0">
                <a:solidFill>
                  <a:srgbClr val="333333"/>
                </a:solidFill>
              </a:rPr>
              <a:t> 빠른 결정을 내리는 편이 낫습니다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요구르트 상표나 케익종류</a:t>
            </a:r>
            <a:r>
              <a:rPr lang="en-US" altLang="ko-KR" sz="2000" dirty="0">
                <a:solidFill>
                  <a:srgbClr val="333333"/>
                </a:solidFill>
              </a:rPr>
              <a:t>, </a:t>
            </a:r>
            <a:r>
              <a:rPr lang="ko-KR" altLang="en-US" sz="2000" dirty="0">
                <a:solidFill>
                  <a:srgbClr val="333333"/>
                </a:solidFill>
              </a:rPr>
              <a:t>로또 번호 선택하기</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잘못하는 것은 인간이다</a:t>
            </a:r>
            <a:r>
              <a:rPr lang="en-US" altLang="ko-KR" sz="2000" dirty="0">
                <a:solidFill>
                  <a:srgbClr val="333333"/>
                </a:solidFill>
              </a:rPr>
              <a:t>- </a:t>
            </a:r>
            <a:r>
              <a:rPr lang="ko-KR" altLang="en-US" sz="2000" dirty="0">
                <a:solidFill>
                  <a:srgbClr val="333333"/>
                </a:solidFill>
              </a:rPr>
              <a:t>당신이 틀렸을 가능성에 대비</a:t>
            </a:r>
            <a:r>
              <a:rPr lang="en-US" altLang="ko-KR" sz="2000" dirty="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변치 않는 사실에 근거한 중요한 결정</a:t>
            </a:r>
            <a:r>
              <a:rPr lang="en-US" altLang="ko-KR" sz="2000" dirty="0">
                <a:solidFill>
                  <a:srgbClr val="333333"/>
                </a:solidFill>
              </a:rPr>
              <a:t>. </a:t>
            </a:r>
            <a:r>
              <a:rPr lang="ko-KR" altLang="en-US" sz="2000" dirty="0">
                <a:solidFill>
                  <a:srgbClr val="333333"/>
                </a:solidFill>
              </a:rPr>
              <a:t>단순한 </a:t>
            </a:r>
            <a:r>
              <a:rPr lang="ko-KR" altLang="en-US" sz="2000">
                <a:solidFill>
                  <a:srgbClr val="333333"/>
                </a:solidFill>
              </a:rPr>
              <a:t>생각은 </a:t>
            </a:r>
            <a:r>
              <a:rPr lang="en-US" altLang="ko-KR" sz="2000">
                <a:solidFill>
                  <a:srgbClr val="333333"/>
                </a:solidFill>
              </a:rPr>
              <a:t>“</a:t>
            </a:r>
            <a:r>
              <a:rPr lang="ko-KR" altLang="en-US" sz="2000">
                <a:solidFill>
                  <a:srgbClr val="333333"/>
                </a:solidFill>
              </a:rPr>
              <a:t>나쁜 충고자</a:t>
            </a:r>
            <a:r>
              <a:rPr lang="en-US" altLang="ko-KR" sz="2000">
                <a:solidFill>
                  <a:srgbClr val="333333"/>
                </a:solidFill>
              </a:rPr>
              <a:t>” </a:t>
            </a:r>
            <a:r>
              <a:rPr lang="ko-KR" altLang="en-US" sz="2000" dirty="0">
                <a:solidFill>
                  <a:srgbClr val="333333"/>
                </a:solidFill>
              </a:rPr>
              <a:t>이다</a:t>
            </a:r>
            <a:r>
              <a:rPr lang="en-US" altLang="ko-KR" sz="2000" dirty="0">
                <a:solidFill>
                  <a:srgbClr val="333333"/>
                </a:solidFill>
              </a:rPr>
              <a:t>. </a:t>
            </a:r>
            <a:r>
              <a:rPr lang="ko-KR" altLang="en-US" sz="2000" dirty="0">
                <a:solidFill>
                  <a:srgbClr val="333333"/>
                </a:solidFill>
              </a:rPr>
              <a:t>항상 잘못된 판단의 결과를 생각하라</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141</a:t>
            </a:fld>
            <a:endParaRPr lang="de-DE" altLang="ko-KR">
              <a:latin typeface="+mn-lt"/>
            </a:endParaRPr>
          </a:p>
        </p:txBody>
      </p:sp>
    </p:spTree>
    <p:extLst>
      <p:ext uri="{BB962C8B-B14F-4D97-AF65-F5344CB8AC3E}">
        <p14:creationId xmlns:p14="http://schemas.microsoft.com/office/powerpoint/2010/main" val="326611376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갖는 많은 </a:t>
            </a:r>
            <a:r>
              <a:rPr lang="en-US" altLang="ko-KR" sz="2400" dirty="0">
                <a:solidFill>
                  <a:srgbClr val="333333"/>
                </a:solidFill>
              </a:rPr>
              <a:t>(</a:t>
            </a:r>
            <a:r>
              <a:rPr lang="ko-KR" altLang="en-US" sz="2400" dirty="0">
                <a:solidFill>
                  <a:srgbClr val="333333"/>
                </a:solidFill>
              </a:rPr>
              <a:t>전부는 아님</a:t>
            </a:r>
            <a:r>
              <a:rPr lang="de-DE" altLang="ko-KR" sz="2400" dirty="0">
                <a:solidFill>
                  <a:srgbClr val="333333"/>
                </a:solidFill>
              </a:rPr>
              <a:t>!</a:t>
            </a:r>
            <a:r>
              <a:rPr lang="en-US" altLang="ko-KR" sz="2400" dirty="0">
                <a:solidFill>
                  <a:srgbClr val="333333"/>
                </a:solidFill>
              </a:rPr>
              <a:t>)</a:t>
            </a:r>
            <a:r>
              <a:rPr lang="ko-KR" altLang="en-US" sz="2400" dirty="0">
                <a:solidFill>
                  <a:srgbClr val="333333"/>
                </a:solidFill>
              </a:rPr>
              <a:t>사람들은 성급하게 결론내리는 경향이 있고 극단적 의견을 만들어 내는 경향이 있습니다</a:t>
            </a:r>
            <a:r>
              <a:rPr lang="en-AU" altLang="de-DE" sz="2400" dirty="0">
                <a:solidFill>
                  <a:srgbClr val="333333"/>
                </a:solidFill>
              </a:rPr>
              <a:t>.</a:t>
            </a:r>
            <a:endParaRPr lang="en-AU"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142</a:t>
            </a:fld>
            <a:endParaRPr lang="de-DE" altLang="ko-KR">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갖는 많은 </a:t>
            </a:r>
            <a:r>
              <a:rPr lang="en-US" altLang="ko-KR" sz="2400" dirty="0">
                <a:solidFill>
                  <a:srgbClr val="333333"/>
                </a:solidFill>
              </a:rPr>
              <a:t>(</a:t>
            </a:r>
            <a:r>
              <a:rPr lang="ko-KR" altLang="en-US" sz="2400" dirty="0">
                <a:solidFill>
                  <a:srgbClr val="333333"/>
                </a:solidFill>
              </a:rPr>
              <a:t>전부는 아님</a:t>
            </a:r>
            <a:r>
              <a:rPr lang="de-DE" altLang="ko-KR" sz="2400" dirty="0">
                <a:solidFill>
                  <a:srgbClr val="333333"/>
                </a:solidFill>
              </a:rPr>
              <a:t>!</a:t>
            </a:r>
            <a:r>
              <a:rPr lang="en-US" altLang="ko-KR" sz="2400" dirty="0">
                <a:solidFill>
                  <a:srgbClr val="333333"/>
                </a:solidFill>
              </a:rPr>
              <a:t>)</a:t>
            </a:r>
            <a:r>
              <a:rPr lang="ko-KR" altLang="en-US" sz="2400" dirty="0">
                <a:solidFill>
                  <a:srgbClr val="333333"/>
                </a:solidFill>
              </a:rPr>
              <a:t>사람들은 성급하게 결론내리는 경향이 있고 극단적 의견을 만들어 내는 경향이 있습니다</a:t>
            </a:r>
            <a:r>
              <a:rPr lang="en-AU" altLang="de-DE"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예시</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사회적 사건에 참여하는 동안</a:t>
            </a:r>
            <a:r>
              <a:rPr lang="en-US" altLang="ko-KR" sz="2400" dirty="0">
                <a:solidFill>
                  <a:srgbClr val="333333"/>
                </a:solidFill>
              </a:rPr>
              <a:t>, </a:t>
            </a:r>
            <a:r>
              <a:rPr lang="ko-KR" altLang="en-US" sz="2400" dirty="0">
                <a:solidFill>
                  <a:srgbClr val="333333"/>
                </a:solidFill>
              </a:rPr>
              <a:t>칼은 독일의 다음 왕이라고 주장했다</a:t>
            </a:r>
            <a:r>
              <a:rPr lang="en-US" altLang="ko-KR" sz="2400" dirty="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칼은 놀래킴 상자안에서 왕관을 쓴 왕의 그림을 찾았다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de-DE" sz="2400" dirty="0">
                <a:solidFill>
                  <a:srgbClr val="004992"/>
                </a:solidFill>
              </a:rPr>
              <a:t>:</a:t>
            </a:r>
            <a:r>
              <a:rPr lang="en-AU" altLang="ko-KR" sz="2400" dirty="0">
                <a:solidFill>
                  <a:srgbClr val="333333"/>
                </a:solidFill>
              </a:rPr>
              <a:t> </a:t>
            </a:r>
            <a:r>
              <a:rPr lang="ko-KR" altLang="en-US" sz="2400" dirty="0">
                <a:solidFill>
                  <a:srgbClr val="333333"/>
                </a:solidFill>
              </a:rPr>
              <a:t>왕족은 없다</a:t>
            </a:r>
            <a:r>
              <a:rPr lang="en-US" altLang="ko-KR" sz="2400" dirty="0">
                <a:solidFill>
                  <a:srgbClr val="333333"/>
                </a:solidFill>
              </a:rPr>
              <a:t>, </a:t>
            </a:r>
            <a:r>
              <a:rPr lang="ko-KR" altLang="en-US" sz="2400" dirty="0">
                <a:solidFill>
                  <a:srgbClr val="333333"/>
                </a:solidFill>
              </a:rPr>
              <a:t>군주제는 오래전에 독일에서 폐지되었다</a:t>
            </a:r>
            <a:r>
              <a:rPr lang="en-US" altLang="ko-KR" sz="2400" dirty="0">
                <a:solidFill>
                  <a:srgbClr val="333333"/>
                </a:solidFill>
              </a:rPr>
              <a:t>; </a:t>
            </a:r>
            <a:r>
              <a:rPr lang="ko-KR" altLang="en-US" sz="2400" dirty="0">
                <a:solidFill>
                  <a:srgbClr val="333333"/>
                </a:solidFill>
              </a:rPr>
              <a:t>무엇보다도</a:t>
            </a:r>
            <a:r>
              <a:rPr lang="en-US" altLang="ko-KR" sz="2400" dirty="0">
                <a:solidFill>
                  <a:srgbClr val="333333"/>
                </a:solidFill>
              </a:rPr>
              <a:t>: </a:t>
            </a:r>
            <a:r>
              <a:rPr lang="ko-KR" altLang="en-US" sz="2400" dirty="0">
                <a:solidFill>
                  <a:srgbClr val="333333"/>
                </a:solidFill>
              </a:rPr>
              <a:t>놀래킴 상자의 내용은 결정적 근거로 생각될 수 없다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143</a:t>
            </a:fld>
            <a:endParaRPr lang="de-DE" altLang="ko-KR">
              <a:latin typeface="+mn-lt"/>
            </a:endParaRPr>
          </a:p>
        </p:txBody>
      </p:sp>
    </p:spTree>
    <p:extLst>
      <p:ext uri="{BB962C8B-B14F-4D97-AF65-F5344CB8AC3E}">
        <p14:creationId xmlns:p14="http://schemas.microsoft.com/office/powerpoint/2010/main" val="373583861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정신증을 갖는 많은 </a:t>
            </a:r>
            <a:r>
              <a:rPr lang="en-US" altLang="ko-KR" sz="2400" dirty="0">
                <a:solidFill>
                  <a:srgbClr val="333333"/>
                </a:solidFill>
              </a:rPr>
              <a:t>(</a:t>
            </a:r>
            <a:r>
              <a:rPr lang="ko-KR" altLang="en-US" sz="2400" dirty="0">
                <a:solidFill>
                  <a:srgbClr val="333333"/>
                </a:solidFill>
              </a:rPr>
              <a:t>전부는 아님</a:t>
            </a:r>
            <a:r>
              <a:rPr lang="de-DE" altLang="ko-KR" sz="2400" dirty="0">
                <a:solidFill>
                  <a:srgbClr val="333333"/>
                </a:solidFill>
              </a:rPr>
              <a:t>!</a:t>
            </a:r>
            <a:r>
              <a:rPr lang="en-US" altLang="ko-KR" sz="2400" dirty="0">
                <a:solidFill>
                  <a:srgbClr val="333333"/>
                </a:solidFill>
              </a:rPr>
              <a:t>)</a:t>
            </a:r>
            <a:r>
              <a:rPr lang="ko-KR" altLang="en-US" sz="2400" dirty="0">
                <a:solidFill>
                  <a:srgbClr val="333333"/>
                </a:solidFill>
              </a:rPr>
              <a:t>사람들은 성급하게 결론내리는 경향이 있고 극단적 의견을 만들어 내는 경향이 있습니다</a:t>
            </a:r>
            <a:r>
              <a:rPr lang="en-AU" altLang="de-DE"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예시</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사회적 사건에 참여하는 동안</a:t>
            </a:r>
            <a:r>
              <a:rPr lang="en-US" altLang="ko-KR" sz="2400" dirty="0">
                <a:solidFill>
                  <a:srgbClr val="333333"/>
                </a:solidFill>
              </a:rPr>
              <a:t>, </a:t>
            </a:r>
            <a:r>
              <a:rPr lang="ko-KR" altLang="en-US" sz="2400" dirty="0">
                <a:solidFill>
                  <a:srgbClr val="333333"/>
                </a:solidFill>
              </a:rPr>
              <a:t>칼은 독일의 다음 왕이라고 주장했다</a:t>
            </a:r>
            <a:r>
              <a:rPr lang="en-US" altLang="ko-KR" sz="2400" dirty="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칼은 놀래킴 상자안에서 왕관을 쓴 왕의 그림을 찾았다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de-DE" sz="2400" dirty="0">
                <a:solidFill>
                  <a:srgbClr val="004992"/>
                </a:solidFill>
              </a:rPr>
              <a:t>:</a:t>
            </a:r>
            <a:r>
              <a:rPr lang="en-AU" altLang="ko-KR" sz="2400" dirty="0">
                <a:solidFill>
                  <a:srgbClr val="333333"/>
                </a:solidFill>
              </a:rPr>
              <a:t> </a:t>
            </a:r>
            <a:r>
              <a:rPr lang="ko-KR" altLang="en-US" sz="2400" dirty="0">
                <a:solidFill>
                  <a:srgbClr val="333333"/>
                </a:solidFill>
              </a:rPr>
              <a:t>왕족은 없다</a:t>
            </a:r>
            <a:r>
              <a:rPr lang="en-US" altLang="ko-KR" sz="2400" dirty="0">
                <a:solidFill>
                  <a:srgbClr val="333333"/>
                </a:solidFill>
              </a:rPr>
              <a:t>, </a:t>
            </a:r>
            <a:r>
              <a:rPr lang="ko-KR" altLang="en-US" sz="2400" dirty="0">
                <a:solidFill>
                  <a:srgbClr val="333333"/>
                </a:solidFill>
              </a:rPr>
              <a:t>군주제는 오래전에 독일에서 폐지되었다</a:t>
            </a:r>
            <a:r>
              <a:rPr lang="en-US" altLang="ko-KR" sz="2400" dirty="0">
                <a:solidFill>
                  <a:srgbClr val="333333"/>
                </a:solidFill>
              </a:rPr>
              <a:t>; </a:t>
            </a:r>
            <a:r>
              <a:rPr lang="ko-KR" altLang="en-US" sz="2400" dirty="0">
                <a:solidFill>
                  <a:srgbClr val="333333"/>
                </a:solidFill>
              </a:rPr>
              <a:t>무엇보다도</a:t>
            </a:r>
            <a:r>
              <a:rPr lang="en-US" altLang="ko-KR" sz="2400" dirty="0">
                <a:solidFill>
                  <a:srgbClr val="333333"/>
                </a:solidFill>
              </a:rPr>
              <a:t>: </a:t>
            </a:r>
            <a:r>
              <a:rPr lang="ko-KR" altLang="en-US" sz="2400" dirty="0">
                <a:solidFill>
                  <a:srgbClr val="333333"/>
                </a:solidFill>
              </a:rPr>
              <a:t>놀래킴 상자의 내용은 결정적 근거로 생각될 수 없다</a:t>
            </a:r>
            <a:r>
              <a:rPr lang="en-US" altLang="ko-KR" sz="2400" dirty="0">
                <a:solidFill>
                  <a:srgbClr val="333333"/>
                </a:solidFill>
              </a:rPr>
              <a:t>.</a:t>
            </a:r>
          </a:p>
          <a:p>
            <a:pPr lvl="0" defTabSz="914400" fontAlgn="base"/>
            <a:r>
              <a:rPr lang="ko-KR" altLang="en-US" sz="2400" dirty="0">
                <a:solidFill>
                  <a:srgbClr val="333333"/>
                </a:solidFill>
              </a:rPr>
              <a:t>많은 정보조각들이 수집되어야 합니다</a:t>
            </a:r>
            <a:r>
              <a:rPr lang="en-US" altLang="ko-KR" sz="2400" dirty="0">
                <a:solidFill>
                  <a:srgbClr val="333333"/>
                </a:solidFill>
              </a:rPr>
              <a:t>. </a:t>
            </a:r>
            <a:r>
              <a:rPr lang="ko-KR" altLang="en-US" sz="2400" dirty="0">
                <a:solidFill>
                  <a:srgbClr val="333333"/>
                </a:solidFill>
              </a:rPr>
              <a:t>다양한 설명들은 믿을만한 사람들과 명확하게 토론되어야 합니다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144</a:t>
            </a:fld>
            <a:endParaRPr lang="de-DE" altLang="ko-KR">
              <a:latin typeface="+mn-lt"/>
            </a:endParaRPr>
          </a:p>
        </p:txBody>
      </p:sp>
    </p:spTree>
    <p:extLst>
      <p:ext uri="{BB962C8B-B14F-4D97-AF65-F5344CB8AC3E}">
        <p14:creationId xmlns:p14="http://schemas.microsoft.com/office/powerpoint/2010/main" val="15024963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B8B6FBDC-E799-4E3E-9CD0-A53BD9628D3F}" type="slidenum">
              <a:rPr lang="ko-KR" altLang="de-DE" smtClean="0">
                <a:latin typeface="+mn-lt"/>
              </a:rPr>
              <a:pPr/>
              <a:t>145</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4668574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146</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42944185"/>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147</a:t>
            </a:fld>
            <a:endParaRPr lang="de-DE" altLang="ko-K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78999233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음모 이론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2000" dirty="0">
                          <a:solidFill>
                            <a:srgbClr val="333333"/>
                          </a:solidFill>
                          <a:latin typeface="+mn-lt"/>
                          <a:ea typeface="+mn-ea"/>
                          <a:cs typeface="+mn-cs"/>
                        </a:rPr>
                        <a:t>미국의 근거 없는 이유</a:t>
                      </a:r>
                      <a:r>
                        <a:rPr lang="en-US" altLang="ko-KR" sz="2000" dirty="0">
                          <a:solidFill>
                            <a:srgbClr val="333333"/>
                          </a:solidFill>
                          <a:latin typeface="+mn-lt"/>
                          <a:ea typeface="+mn-ea"/>
                          <a:cs typeface="+mn-cs"/>
                        </a:rPr>
                        <a:t>:</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구 소련과의 우주여행에 대한 경쟁에서 더 먼저 우주선을 성공적으로 </a:t>
                      </a:r>
                      <a:r>
                        <a:rPr lang="ko-KR" altLang="en-US" sz="2000">
                          <a:solidFill>
                            <a:srgbClr val="333333"/>
                          </a:solidFill>
                          <a:latin typeface="+mn-lt"/>
                          <a:ea typeface="+mn-ea"/>
                          <a:cs typeface="+mn-cs"/>
                        </a:rPr>
                        <a:t>착륙시켰다는 “기술적인 승리” </a:t>
                      </a:r>
                      <a:endParaRPr lang="ko-KR" altLang="en-US" sz="2000" dirty="0">
                        <a:solidFill>
                          <a:srgbClr val="333333"/>
                        </a:solidFill>
                        <a:latin typeface="+mn-lt"/>
                        <a:ea typeface="+mn-ea"/>
                        <a:cs typeface="+mn-cs"/>
                      </a:endParaRP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베트남 전쟁으로부터 주의를 분산시킴</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정부의 예산 감축에 대한 두려움으로 인해 </a:t>
                      </a:r>
                      <a:r>
                        <a:rPr lang="en-US" altLang="ko-KR" sz="2000" dirty="0">
                          <a:solidFill>
                            <a:srgbClr val="333333"/>
                          </a:solidFill>
                          <a:latin typeface="+mn-lt"/>
                          <a:ea typeface="+mn-ea"/>
                          <a:cs typeface="+mn-cs"/>
                        </a:rPr>
                        <a:t>NASA</a:t>
                      </a:r>
                      <a:r>
                        <a:rPr lang="ko-KR" altLang="en-US" sz="2000" dirty="0">
                          <a:solidFill>
                            <a:srgbClr val="333333"/>
                          </a:solidFill>
                          <a:latin typeface="+mn-lt"/>
                          <a:ea typeface="+mn-ea"/>
                          <a:cs typeface="+mn-cs"/>
                        </a:rPr>
                        <a:t>가 달착륙에 성공했다고 조작함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148</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00190095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찬성</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149</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420048237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ko-KR" altLang="en-US" sz="1800" b="1" i="0" u="none" strike="noStrike" cap="none" normalizeH="0" baseline="0" dirty="0">
                          <a:ln>
                            <a:noFill/>
                          </a:ln>
                          <a:solidFill>
                            <a:srgbClr val="333333"/>
                          </a:solidFill>
                          <a:effectLst/>
                          <a:latin typeface="+mn-lt"/>
                          <a:ea typeface="+mn-ea"/>
                          <a:cs typeface="+mn-cs"/>
                        </a:rPr>
                        <a:t>찬성</a:t>
                      </a:r>
                      <a:r>
                        <a:rPr kumimoji="0" lang="en-US" altLang="ko-KR" sz="1800" b="1" i="0" u="none" strike="noStrike" cap="none" normalizeH="0" baseline="0" dirty="0">
                          <a:ln>
                            <a:noFill/>
                          </a:ln>
                          <a:solidFill>
                            <a:srgbClr val="333333"/>
                          </a:solidFill>
                          <a:effectLst/>
                          <a:latin typeface="+mn-lt"/>
                          <a:ea typeface="+mn-ea"/>
                          <a:cs typeface="+mn-cs"/>
                        </a:rPr>
                        <a:t>:</a:t>
                      </a:r>
                      <a:r>
                        <a:rPr kumimoji="0" lang="en-US" altLang="ko-KR"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흔들리는 깃발”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달에는 공기</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날씨가 존재 하지 않기때문에 불가능</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별이 없는 하늘가 다양한 그림자 사진은 영화 제작실이었음을 보여줌</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우주 비행사 암스트롱의 라디오 메세지</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닉슨 대통령의 마지막 말에 너무 빠르게 대답했다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라디오 신호가 지구로 전송되려면 암스트롱이 대답한 것보다 더 시간이 </a:t>
                      </a:r>
                      <a:r>
                        <a:rPr kumimoji="0" lang="ko-KR" altLang="en-US" sz="1800" b="0" i="0" u="none" strike="noStrike" cap="none" normalizeH="0" baseline="0">
                          <a:ln>
                            <a:noFill/>
                          </a:ln>
                          <a:solidFill>
                            <a:srgbClr val="333333"/>
                          </a:solidFill>
                          <a:effectLst/>
                          <a:latin typeface="+mn-lt"/>
                          <a:ea typeface="+mn-ea"/>
                          <a:cs typeface="+mn-cs"/>
                        </a:rPr>
                        <a:t>필요하다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150</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24158099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반대</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151</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3167292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1800" b="1" dirty="0">
                          <a:latin typeface="+mn-lt"/>
                          <a:ea typeface="+mn-ea"/>
                          <a:cs typeface="+mn-cs"/>
                        </a:rPr>
                        <a:t>반대</a:t>
                      </a:r>
                      <a:r>
                        <a:rPr lang="en-US" altLang="ko-KR" sz="1800" b="1" dirty="0">
                          <a:latin typeface="+mn-lt"/>
                          <a:ea typeface="+mn-ea"/>
                          <a:cs typeface="+mn-cs"/>
                        </a:rPr>
                        <a:t>:</a:t>
                      </a:r>
                    </a:p>
                    <a:p>
                      <a:pPr marL="342900" indent="-342900">
                        <a:lnSpc>
                          <a:spcPct val="100000"/>
                        </a:lnSpc>
                        <a:spcBef>
                          <a:spcPts val="1200"/>
                        </a:spcBef>
                        <a:buFont typeface="+mj-lt"/>
                        <a:buAutoNum type="arabicPeriod"/>
                      </a:pPr>
                      <a:r>
                        <a:rPr lang="ko-KR" altLang="en-US" sz="1800" b="0" dirty="0">
                          <a:latin typeface="+mn-lt"/>
                          <a:ea typeface="+mn-ea"/>
                          <a:cs typeface="+mn-cs"/>
                        </a:rPr>
                        <a:t>휘날리는 깃발은 달표면에 막대를 달표면에 꽂고 고정했기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노출시간때문에 밤에 찍은 사진은 약한 빛을 포착할 수 없었다</a:t>
                      </a:r>
                      <a:r>
                        <a:rPr lang="en-US" altLang="ko-KR" sz="1800" b="0">
                          <a:latin typeface="+mn-lt"/>
                          <a:ea typeface="+mn-ea"/>
                          <a:cs typeface="+mn-cs"/>
                        </a:rPr>
                        <a:t>. </a:t>
                      </a:r>
                      <a:r>
                        <a:rPr lang="en-US" altLang="ko-KR" sz="1800" b="0">
                          <a:latin typeface="Times New Roman"/>
                          <a:ea typeface="+mn-ea"/>
                          <a:cs typeface="+mn-cs"/>
                          <a:sym typeface="Wingdings" panose="05000000000000000000" pitchFamily="2" charset="2"/>
                        </a:rPr>
                        <a:t>→</a:t>
                      </a:r>
                      <a:r>
                        <a:rPr lang="en-US" altLang="ko-KR" sz="1800" b="0">
                          <a:latin typeface="+mn-lt"/>
                          <a:ea typeface="+mn-ea"/>
                          <a:cs typeface="+mn-cs"/>
                        </a:rPr>
                        <a:t> </a:t>
                      </a:r>
                      <a:r>
                        <a:rPr lang="ko-KR" altLang="en-US" sz="1800" b="0" dirty="0">
                          <a:latin typeface="+mn-lt"/>
                          <a:ea typeface="+mn-ea"/>
                          <a:cs typeface="+mn-cs"/>
                        </a:rPr>
                        <a:t>별이 없는 이유</a:t>
                      </a:r>
                    </a:p>
                    <a:p>
                      <a:pPr marL="342900" indent="-342900">
                        <a:lnSpc>
                          <a:spcPct val="100000"/>
                        </a:lnSpc>
                        <a:spcBef>
                          <a:spcPts val="1200"/>
                        </a:spcBef>
                        <a:buFont typeface="+mj-lt"/>
                        <a:buAutoNum type="arabicPeriod"/>
                      </a:pPr>
                      <a:r>
                        <a:rPr lang="ko-KR" altLang="en-US" sz="1800" b="0" dirty="0">
                          <a:latin typeface="+mn-lt"/>
                          <a:ea typeface="+mn-ea"/>
                          <a:cs typeface="+mn-cs"/>
                        </a:rPr>
                        <a:t>다양한 그림자는 울퉁불퉁한 달 표면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인터뷰는 닉슨대통령과 암스트롱이 대화할 때 시간이 </a:t>
                      </a:r>
                      <a:r>
                        <a:rPr lang="ko-KR" altLang="en-US" sz="1800" b="0">
                          <a:latin typeface="+mn-lt"/>
                          <a:ea typeface="+mn-ea"/>
                          <a:cs typeface="+mn-cs"/>
                        </a:rPr>
                        <a:t>지연된 것을 감추기 </a:t>
                      </a:r>
                      <a:r>
                        <a:rPr lang="ko-KR" altLang="en-US" sz="1800" b="0" dirty="0">
                          <a:latin typeface="+mn-lt"/>
                          <a:ea typeface="+mn-ea"/>
                          <a:cs typeface="+mn-cs"/>
                        </a:rPr>
                        <a:t>위해 편집되어진 것이다</a:t>
                      </a:r>
                      <a:r>
                        <a:rPr lang="en-US" altLang="ko-KR" sz="1800" b="0" dirty="0">
                          <a:latin typeface="+mn-lt"/>
                          <a:ea typeface="+mn-ea"/>
                          <a:cs typeface="+mn-cs"/>
                        </a:rPr>
                        <a:t>. </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152</a:t>
            </a:fld>
            <a:endParaRPr lang="de-DE" altLang="ko-K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ko-KR" altLang="en-US" sz="2200">
                <a:solidFill>
                  <a:srgbClr val="000000"/>
                </a:solidFill>
                <a:latin typeface="+mn-lt"/>
              </a:rPr>
              <a:t>미국 정부는 달착륙을 조작한 것인가</a:t>
            </a:r>
            <a:r>
              <a:rPr lang="en-US" altLang="ko-KR" sz="220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ko-KR" altLang="en-US" sz="1200" dirty="0">
                <a:latin typeface="+mn-lt"/>
              </a:rPr>
              <a:t>출처</a:t>
            </a:r>
            <a:r>
              <a:rPr lang="en-US" altLang="ko-KR" sz="1200" dirty="0">
                <a:latin typeface="+mn-lt"/>
              </a:rPr>
              <a:t>: </a:t>
            </a:r>
            <a:r>
              <a:rPr lang="ko-KR" altLang="en-US" sz="1200" dirty="0">
                <a:latin typeface="+mn-lt"/>
              </a:rPr>
              <a:t>독일 텔레비전 </a:t>
            </a:r>
            <a:r>
              <a:rPr lang="de-DE" altLang="de-DE" sz="1200" dirty="0">
                <a:latin typeface="+mn-lt"/>
              </a:rPr>
              <a:t>ZDF: „Vorsicht Verschwörung“ (</a:t>
            </a:r>
            <a:r>
              <a:rPr lang="ko-KR" altLang="en-US" sz="1200" dirty="0">
                <a:latin typeface="+mn-lt"/>
              </a:rPr>
              <a:t>음모조심</a:t>
            </a:r>
            <a:r>
              <a:rPr lang="en-US" altLang="ko-KR" sz="1200" dirty="0">
                <a:latin typeface="+mn-lt"/>
              </a:rPr>
              <a:t>)</a:t>
            </a:r>
            <a:endParaRPr lang="de-DE" altLang="de-DE" sz="1200" dirty="0">
              <a:latin typeface="+mn-lt"/>
            </a:endParaRPr>
          </a:p>
        </p:txBody>
      </p:sp>
      <p:sp>
        <p:nvSpPr>
          <p:cNvPr id="14"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a:latin typeface="+mn-lt"/>
              </a:rPr>
              <a:t>롤랜드 에머리치 편집장 </a:t>
            </a:r>
            <a:r>
              <a:rPr lang="en-US" altLang="ko-KR" sz="2400">
                <a:latin typeface="+mn-lt"/>
              </a:rPr>
              <a:t>(</a:t>
            </a:r>
            <a:r>
              <a:rPr lang="ko-KR" altLang="en-US" sz="2400">
                <a:latin typeface="+mn-lt"/>
              </a:rPr>
              <a:t>인디펜던스 데이</a:t>
            </a:r>
            <a:r>
              <a:rPr lang="en-US" altLang="ko-KR" sz="2400">
                <a:latin typeface="+mn-lt"/>
              </a:rPr>
              <a:t>):</a:t>
            </a:r>
            <a:br>
              <a:rPr lang="en-US" altLang="ko-KR" sz="2400">
                <a:latin typeface="+mn-lt"/>
              </a:rPr>
            </a:br>
            <a:r>
              <a:rPr lang="en-US" altLang="ko-KR" sz="2400">
                <a:latin typeface="+mn-lt"/>
              </a:rPr>
              <a:t>“</a:t>
            </a:r>
            <a:r>
              <a:rPr lang="ko-KR" altLang="en-US" sz="2400">
                <a:latin typeface="+mn-lt"/>
              </a:rPr>
              <a:t>달착륙</a:t>
            </a:r>
            <a:r>
              <a:rPr lang="en-US" altLang="ko-KR" sz="2400">
                <a:latin typeface="+mn-lt"/>
              </a:rPr>
              <a:t>…</a:t>
            </a:r>
            <a:r>
              <a:rPr lang="ko-KR" altLang="en-US" sz="2400">
                <a:latin typeface="+mn-lt"/>
              </a:rPr>
              <a:t>아주 좋다</a:t>
            </a:r>
            <a:r>
              <a:rPr lang="en-US" altLang="ko-KR" sz="2400">
                <a:latin typeface="+mn-lt"/>
              </a:rPr>
              <a:t>…</a:t>
            </a:r>
            <a:r>
              <a:rPr lang="ko-KR" altLang="en-US" sz="2400">
                <a:latin typeface="+mn-lt"/>
              </a:rPr>
              <a:t>그런 일은 </a:t>
            </a:r>
            <a:r>
              <a:rPr lang="en-US" altLang="ko-KR" sz="2400">
                <a:latin typeface="+mn-lt"/>
              </a:rPr>
              <a:t>1960</a:t>
            </a:r>
            <a:r>
              <a:rPr lang="ko-KR" altLang="en-US" sz="2400">
                <a:latin typeface="+mn-lt"/>
              </a:rPr>
              <a:t>년대에서는 불가능하다</a:t>
            </a:r>
            <a:r>
              <a:rPr lang="en-US" altLang="ko-KR" sz="2400">
                <a:latin typeface="+mn-lt"/>
              </a:rPr>
              <a:t>. </a:t>
            </a:r>
            <a:r>
              <a:rPr lang="ko-KR" altLang="en-US" sz="2400">
                <a:latin typeface="+mn-lt"/>
              </a:rPr>
              <a:t>오늘날의 장비를 갖추었을 지라도 문제제기가 될 수 있다</a:t>
            </a:r>
            <a:r>
              <a:rPr lang="en-US" altLang="ko-KR" sz="2400">
                <a:latin typeface="+mn-lt"/>
              </a:rPr>
              <a:t>.”</a:t>
            </a:r>
            <a:endParaRPr lang="de-DE" altLang="de-DE" sz="2400" i="1" dirty="0">
              <a:latin typeface="+mn-lt"/>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ko-KR" altLang="en-US" sz="4000">
                <a:solidFill>
                  <a:srgbClr val="FF0000"/>
                </a:solidFill>
                <a:latin typeface="Calibri Light"/>
              </a:rPr>
              <a:t>아니다</a:t>
            </a:r>
            <a:r>
              <a:rPr lang="en-US" altLang="ko-KR" sz="4000">
                <a:solidFill>
                  <a:srgbClr val="FF0000"/>
                </a:solidFill>
                <a:latin typeface="Calibri Light"/>
              </a:rPr>
              <a:t>! </a:t>
            </a:r>
            <a:endParaRPr lang="de-DE" altLang="de-DE" sz="4000" dirty="0">
              <a:latin typeface="Calibri Light"/>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153</a:t>
            </a:fld>
            <a:endParaRPr lang="de-DE" altLang="ko-KR">
              <a:latin typeface="+mn-l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그것들은 종종 현실보다 더 흥미롭다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확인하기 어렵고 사람들이 쉽게 믿을수 있는 사실에 기초하고 있다</a:t>
            </a:r>
            <a:r>
              <a:rPr lang="en-US" altLang="ko-KR" sz="2400" dirty="0">
                <a:solidFill>
                  <a:srgbClr val="333333"/>
                </a:solidFill>
              </a:rPr>
              <a:t>.(e.g., </a:t>
            </a:r>
            <a:r>
              <a:rPr lang="ko-KR" altLang="en-US" sz="2400" dirty="0">
                <a:solidFill>
                  <a:srgbClr val="333333"/>
                </a:solidFill>
              </a:rPr>
              <a:t>휘날리는 깃발은 사진이 지구에서 찍힌것임을 나타낸다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대체 가능한 설명들을 숨긴다</a:t>
            </a:r>
            <a:r>
              <a:rPr lang="en-US" altLang="ko-KR" sz="2400" dirty="0">
                <a:solidFill>
                  <a:srgbClr val="333333"/>
                </a:solidFill>
              </a:rPr>
              <a:t>. (e.g., </a:t>
            </a:r>
            <a:r>
              <a:rPr lang="ko-KR" altLang="en-US" sz="2400" dirty="0">
                <a:solidFill>
                  <a:srgbClr val="333333"/>
                </a:solidFill>
              </a:rPr>
              <a:t>별이 없는 하늘은 밤에 찍는 사진기술로서 설명될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소문은 맥락 바깥의 사실을 가지고 그것들을 극단으로 몰아간다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154</a:t>
            </a:fld>
            <a:endParaRPr lang="de-DE" altLang="ko-KR">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5626</Words>
  <Application>Microsoft Office PowerPoint</Application>
  <PresentationFormat>Benutzerdefiniert</PresentationFormat>
  <Paragraphs>1294</Paragraphs>
  <Slides>154</Slides>
  <Notes>154</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154</vt:i4>
      </vt:variant>
    </vt:vector>
  </HeadingPairs>
  <TitlesOfParts>
    <vt:vector size="161" baseType="lpstr">
      <vt:lpstr>Arial</vt:lpstr>
      <vt:lpstr>Calibri Light</vt:lpstr>
      <vt:lpstr>Symbol</vt:lpstr>
      <vt:lpstr>Times New Roman</vt:lpstr>
      <vt:lpstr>WingDings</vt:lpstr>
      <vt:lpstr>UKE_PPT-Vorlage_16zu9</vt:lpstr>
      <vt:lpstr>1_UKE_PPT-Vorlage_16zu9</vt:lpstr>
      <vt:lpstr>MCT 2 A – 속단하기 I</vt:lpstr>
      <vt:lpstr>속단하기</vt:lpstr>
      <vt:lpstr>속단하기</vt:lpstr>
      <vt:lpstr>속단하기</vt:lpstr>
      <vt:lpstr>속단하기</vt:lpstr>
      <vt:lpstr>속단하기</vt:lpstr>
      <vt:lpstr>100% 증거 없이 추론하기</vt:lpstr>
      <vt:lpstr>100% 증거 없이 추론하기</vt:lpstr>
      <vt:lpstr>100% 증거 없이 추론하기</vt:lpstr>
      <vt:lpstr>속단하기 “실행하기”</vt:lpstr>
      <vt:lpstr>속단하기 “실행하기”</vt:lpstr>
      <vt:lpstr>속단하기 “실행하기”</vt:lpstr>
      <vt:lpstr>속단하기 “실행하기” – 근대의 일화 – (대체훈련으로서 마지막 프리젠테이션을 보시기 바랍니다 )</vt:lpstr>
      <vt:lpstr>속단하기 “실행하기” – 근대의 일화 –</vt:lpstr>
      <vt:lpstr>속단하기 “실행하기” – 근대의 일화 –</vt:lpstr>
      <vt:lpstr>속단하기 “실행하기” – 근대의 일화 –</vt:lpstr>
      <vt:lpstr>어떻게 이러한 음모이론이 발생하는가?</vt:lpstr>
      <vt:lpstr>어떻게 이러한 음모이론이 발생하는가?</vt:lpstr>
      <vt:lpstr>어떻게 이러한 음모이론이 발생하는가?</vt:lpstr>
      <vt:lpstr>왜 우리는 이것을 하고 있는가요?</vt:lpstr>
      <vt:lpstr>왜 우리는 이것을 하고 있는가요?</vt:lpstr>
      <vt:lpstr>정신증이 있을때 속단하기는 어떻게 오해하기 쉽게 만드는가 - 예시</vt:lpstr>
      <vt:lpstr>과제 (1)</vt:lpstr>
      <vt:lpstr>과제 (1)</vt:lpstr>
      <vt:lpstr>과제 (1)</vt:lpstr>
      <vt:lpstr>사진 1</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2</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3</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4</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5</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선택 : 비디오 영상</vt:lpstr>
      <vt:lpstr>사진 6</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7</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8</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9</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10</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과제 세트 2:</vt:lpstr>
      <vt:lpstr>당신은 무엇을 보고 있습니까?</vt:lpstr>
      <vt:lpstr>당신은 무엇을 보고 있습니까?</vt:lpstr>
      <vt:lpstr>당신은 무엇을 보고 있습니까?</vt:lpstr>
      <vt:lpstr>당신은 무엇을 보고 있습니까?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당신을 무엇을 봅니까?</vt:lpstr>
      <vt:lpstr>모든 세부묘사들을 찾아보세요!</vt:lpstr>
      <vt:lpstr>PowerPoint-Präsentation</vt:lpstr>
      <vt:lpstr>일상생활로 이동</vt:lpstr>
      <vt:lpstr>일상생활로 이동</vt:lpstr>
      <vt:lpstr>일상생활로 이동</vt:lpstr>
      <vt:lpstr>일상생활로 이동</vt:lpstr>
      <vt:lpstr>일상생활로 이동</vt:lpstr>
      <vt:lpstr>이것은 정신증과 어떤 관련이 있을까요?</vt:lpstr>
      <vt:lpstr>이것은 정신증과 어떤 관련이 있을까요?</vt:lpstr>
      <vt:lpstr>이것은 정신증과 어떤 관련이 있을까요?</vt:lpstr>
      <vt:lpstr>집중해주셔서 감사합니다!</vt:lpstr>
      <vt:lpstr>PowerPoint-Präsentation</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소문이나 다른 음모이론이 어떻게 발생되었는가?</vt:lpstr>
      <vt:lpstr>소문이나 다른 음모이론이 어떻게 발생되었는가?</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342</cp:revision>
  <dcterms:created xsi:type="dcterms:W3CDTF">2002-10-15T10:55:06Z</dcterms:created>
  <dcterms:modified xsi:type="dcterms:W3CDTF">2022-08-10T09:54:50Z</dcterms:modified>
</cp:coreProperties>
</file>