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2" r:id="rId1"/>
    <p:sldMasterId id="2147483705" r:id="rId2"/>
  </p:sldMasterIdLst>
  <p:notesMasterIdLst>
    <p:notesMasterId r:id="rId184"/>
  </p:notesMasterIdLst>
  <p:handoutMasterIdLst>
    <p:handoutMasterId r:id="rId185"/>
  </p:handoutMasterIdLst>
  <p:sldIdLst>
    <p:sldId id="845" r:id="rId3"/>
    <p:sldId id="787" r:id="rId4"/>
    <p:sldId id="831" r:id="rId5"/>
    <p:sldId id="828" r:id="rId6"/>
    <p:sldId id="829" r:id="rId7"/>
    <p:sldId id="830" r:id="rId8"/>
    <p:sldId id="791" r:id="rId9"/>
    <p:sldId id="792" r:id="rId10"/>
    <p:sldId id="793" r:id="rId11"/>
    <p:sldId id="846" r:id="rId12"/>
    <p:sldId id="858" r:id="rId13"/>
    <p:sldId id="857" r:id="rId14"/>
    <p:sldId id="650" r:id="rId15"/>
    <p:sldId id="835" r:id="rId16"/>
    <p:sldId id="834" r:id="rId17"/>
    <p:sldId id="699" r:id="rId18"/>
    <p:sldId id="724" r:id="rId19"/>
    <p:sldId id="723" r:id="rId20"/>
    <p:sldId id="780" r:id="rId21"/>
    <p:sldId id="788" r:id="rId22"/>
    <p:sldId id="836" r:id="rId23"/>
    <p:sldId id="769" r:id="rId24"/>
    <p:sldId id="591" r:id="rId25"/>
    <p:sldId id="837" r:id="rId26"/>
    <p:sldId id="838" r:id="rId27"/>
    <p:sldId id="594" r:id="rId28"/>
    <p:sldId id="425" r:id="rId29"/>
    <p:sldId id="426" r:id="rId30"/>
    <p:sldId id="427" r:id="rId31"/>
    <p:sldId id="428" r:id="rId32"/>
    <p:sldId id="429" r:id="rId33"/>
    <p:sldId id="430" r:id="rId34"/>
    <p:sldId id="431" r:id="rId35"/>
    <p:sldId id="432" r:id="rId36"/>
    <p:sldId id="859" r:id="rId37"/>
    <p:sldId id="593" r:id="rId38"/>
    <p:sldId id="595" r:id="rId39"/>
    <p:sldId id="849" r:id="rId40"/>
    <p:sldId id="851" r:id="rId41"/>
    <p:sldId id="855" r:id="rId42"/>
    <p:sldId id="854" r:id="rId43"/>
    <p:sldId id="853" r:id="rId44"/>
    <p:sldId id="852" r:id="rId45"/>
    <p:sldId id="850" r:id="rId46"/>
    <p:sldId id="856" r:id="rId47"/>
    <p:sldId id="860" r:id="rId48"/>
    <p:sldId id="861" r:id="rId49"/>
    <p:sldId id="862" r:id="rId50"/>
    <p:sldId id="863" r:id="rId51"/>
    <p:sldId id="864" r:id="rId52"/>
    <p:sldId id="865" r:id="rId53"/>
    <p:sldId id="866" r:id="rId54"/>
    <p:sldId id="867" r:id="rId55"/>
    <p:sldId id="869" r:id="rId56"/>
    <p:sldId id="868" r:id="rId57"/>
    <p:sldId id="848" r:id="rId58"/>
    <p:sldId id="596" r:id="rId59"/>
    <p:sldId id="597" r:id="rId60"/>
    <p:sldId id="598" r:id="rId61"/>
    <p:sldId id="599" r:id="rId62"/>
    <p:sldId id="600" r:id="rId63"/>
    <p:sldId id="601" r:id="rId64"/>
    <p:sldId id="602" r:id="rId65"/>
    <p:sldId id="870" r:id="rId66"/>
    <p:sldId id="776" r:id="rId67"/>
    <p:sldId id="441" r:id="rId68"/>
    <p:sldId id="700" r:id="rId69"/>
    <p:sldId id="701" r:id="rId70"/>
    <p:sldId id="702" r:id="rId71"/>
    <p:sldId id="703" r:id="rId72"/>
    <p:sldId id="704" r:id="rId73"/>
    <p:sldId id="705" r:id="rId74"/>
    <p:sldId id="706" r:id="rId75"/>
    <p:sldId id="871" r:id="rId76"/>
    <p:sldId id="450" r:id="rId77"/>
    <p:sldId id="754" r:id="rId78"/>
    <p:sldId id="755" r:id="rId79"/>
    <p:sldId id="756" r:id="rId80"/>
    <p:sldId id="757" r:id="rId81"/>
    <p:sldId id="758" r:id="rId82"/>
    <p:sldId id="759" r:id="rId83"/>
    <p:sldId id="761" r:id="rId84"/>
    <p:sldId id="872" r:id="rId85"/>
    <p:sldId id="873" r:id="rId86"/>
    <p:sldId id="874" r:id="rId87"/>
    <p:sldId id="875" r:id="rId88"/>
    <p:sldId id="876" r:id="rId89"/>
    <p:sldId id="877" r:id="rId90"/>
    <p:sldId id="878" r:id="rId91"/>
    <p:sldId id="879" r:id="rId92"/>
    <p:sldId id="880" r:id="rId93"/>
    <p:sldId id="881" r:id="rId94"/>
    <p:sldId id="825" r:id="rId95"/>
    <p:sldId id="708" r:id="rId96"/>
    <p:sldId id="709" r:id="rId97"/>
    <p:sldId id="711" r:id="rId98"/>
    <p:sldId id="712" r:id="rId99"/>
    <p:sldId id="713" r:id="rId100"/>
    <p:sldId id="714" r:id="rId101"/>
    <p:sldId id="715" r:id="rId102"/>
    <p:sldId id="710" r:id="rId103"/>
    <p:sldId id="882" r:id="rId104"/>
    <p:sldId id="716" r:id="rId105"/>
    <p:sldId id="651" r:id="rId106"/>
    <p:sldId id="652" r:id="rId107"/>
    <p:sldId id="653" r:id="rId108"/>
    <p:sldId id="654" r:id="rId109"/>
    <p:sldId id="655" r:id="rId110"/>
    <p:sldId id="656" r:id="rId111"/>
    <p:sldId id="657" r:id="rId112"/>
    <p:sldId id="658" r:id="rId113"/>
    <p:sldId id="883" r:id="rId114"/>
    <p:sldId id="667" r:id="rId115"/>
    <p:sldId id="618" r:id="rId116"/>
    <p:sldId id="619" r:id="rId117"/>
    <p:sldId id="620" r:id="rId118"/>
    <p:sldId id="621" r:id="rId119"/>
    <p:sldId id="622" r:id="rId120"/>
    <p:sldId id="623" r:id="rId121"/>
    <p:sldId id="624" r:id="rId122"/>
    <p:sldId id="625" r:id="rId123"/>
    <p:sldId id="884" r:id="rId124"/>
    <p:sldId id="468" r:id="rId125"/>
    <p:sldId id="626" r:id="rId126"/>
    <p:sldId id="627" r:id="rId127"/>
    <p:sldId id="628" r:id="rId128"/>
    <p:sldId id="629" r:id="rId129"/>
    <p:sldId id="630" r:id="rId130"/>
    <p:sldId id="631" r:id="rId131"/>
    <p:sldId id="632" r:id="rId132"/>
    <p:sldId id="633" r:id="rId133"/>
    <p:sldId id="885" r:id="rId134"/>
    <p:sldId id="742" r:id="rId135"/>
    <p:sldId id="734" r:id="rId136"/>
    <p:sldId id="735" r:id="rId137"/>
    <p:sldId id="736" r:id="rId138"/>
    <p:sldId id="737" r:id="rId139"/>
    <p:sldId id="738" r:id="rId140"/>
    <p:sldId id="739" r:id="rId141"/>
    <p:sldId id="740" r:id="rId142"/>
    <p:sldId id="741" r:id="rId143"/>
    <p:sldId id="886" r:id="rId144"/>
    <p:sldId id="556" r:id="rId145"/>
    <p:sldId id="557" r:id="rId146"/>
    <p:sldId id="558" r:id="rId147"/>
    <p:sldId id="669" r:id="rId148"/>
    <p:sldId id="668" r:id="rId149"/>
    <p:sldId id="695" r:id="rId150"/>
    <p:sldId id="696" r:id="rId151"/>
    <p:sldId id="670" r:id="rId152"/>
    <p:sldId id="671" r:id="rId153"/>
    <p:sldId id="763" r:id="rId154"/>
    <p:sldId id="764" r:id="rId155"/>
    <p:sldId id="677" r:id="rId156"/>
    <p:sldId id="678" r:id="rId157"/>
    <p:sldId id="679" r:id="rId158"/>
    <p:sldId id="680" r:id="rId159"/>
    <p:sldId id="681" r:id="rId160"/>
    <p:sldId id="765" r:id="rId161"/>
    <p:sldId id="766" r:id="rId162"/>
    <p:sldId id="767" r:id="rId163"/>
    <p:sldId id="721" r:id="rId164"/>
    <p:sldId id="768" r:id="rId165"/>
    <p:sldId id="820" r:id="rId166"/>
    <p:sldId id="842" r:id="rId167"/>
    <p:sldId id="839" r:id="rId168"/>
    <p:sldId id="840" r:id="rId169"/>
    <p:sldId id="841" r:id="rId170"/>
    <p:sldId id="802" r:id="rId171"/>
    <p:sldId id="843" r:id="rId172"/>
    <p:sldId id="844" r:id="rId173"/>
    <p:sldId id="826" r:id="rId174"/>
    <p:sldId id="809" r:id="rId175"/>
    <p:sldId id="810" r:id="rId176"/>
    <p:sldId id="811" r:id="rId177"/>
    <p:sldId id="812" r:id="rId178"/>
    <p:sldId id="813" r:id="rId179"/>
    <p:sldId id="814" r:id="rId180"/>
    <p:sldId id="815" r:id="rId181"/>
    <p:sldId id="816" r:id="rId182"/>
    <p:sldId id="817" r:id="rId183"/>
  </p:sldIdLst>
  <p:sldSz cx="12195175" cy="6858000"/>
  <p:notesSz cx="6796088" cy="9926638"/>
  <p:defaultTextStyle>
    <a:defPPr>
      <a:defRPr lang="de-DE"/>
    </a:defPPr>
    <a:lvl1pPr algn="l" rtl="0" fontAlgn="base">
      <a:spcBef>
        <a:spcPct val="0"/>
      </a:spcBef>
      <a:spcAft>
        <a:spcPct val="0"/>
      </a:spcAft>
      <a:defRPr sz="40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40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40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40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4000" kern="1200">
        <a:solidFill>
          <a:schemeClr val="tx1"/>
        </a:solidFill>
        <a:latin typeface="Times New Roman" panose="02020603050405020304" pitchFamily="18" charset="0"/>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333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FF0066"/>
    <a:srgbClr val="CCECFF"/>
    <a:srgbClr val="8DC6FF"/>
    <a:srgbClr val="3399FF"/>
    <a:srgbClr val="66CCFF"/>
    <a:srgbClr val="00FF00"/>
    <a:srgbClr val="FF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979" autoAdjust="0"/>
    <p:restoredTop sz="94677" autoAdjust="0"/>
  </p:normalViewPr>
  <p:slideViewPr>
    <p:cSldViewPr>
      <p:cViewPr varScale="1">
        <p:scale>
          <a:sx n="107" d="100"/>
          <a:sy n="107" d="100"/>
        </p:scale>
        <p:origin x="960" y="126"/>
      </p:cViewPr>
      <p:guideLst>
        <p:guide orient="horz" pos="3339"/>
        <p:guide pos="240"/>
        <p:guide pos="320"/>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50" d="100"/>
        <a:sy n="50" d="100"/>
      </p:scale>
      <p:origin x="0" y="0"/>
    </p:cViewPr>
  </p:sorterViewPr>
  <p:notesViewPr>
    <p:cSldViewPr>
      <p:cViewPr varScale="1">
        <p:scale>
          <a:sx n="78" d="100"/>
          <a:sy n="78" d="100"/>
        </p:scale>
        <p:origin x="-2046" y="-84"/>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59" Type="http://schemas.openxmlformats.org/officeDocument/2006/relationships/slide" Target="slides/slide157.xml"/><Relationship Id="rId170" Type="http://schemas.openxmlformats.org/officeDocument/2006/relationships/slide" Target="slides/slide168.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5" Type="http://schemas.openxmlformats.org/officeDocument/2006/relationships/slide" Target="slides/slide3.xml"/><Relationship Id="rId95" Type="http://schemas.openxmlformats.org/officeDocument/2006/relationships/slide" Target="slides/slide93.xml"/><Relationship Id="rId160" Type="http://schemas.openxmlformats.org/officeDocument/2006/relationships/slide" Target="slides/slide158.xml"/><Relationship Id="rId181" Type="http://schemas.openxmlformats.org/officeDocument/2006/relationships/slide" Target="slides/slide179.xml"/><Relationship Id="rId22" Type="http://schemas.openxmlformats.org/officeDocument/2006/relationships/slide" Target="slides/slide20.xml"/><Relationship Id="rId43" Type="http://schemas.openxmlformats.org/officeDocument/2006/relationships/slide" Target="slides/slide41.xml"/><Relationship Id="rId64" Type="http://schemas.openxmlformats.org/officeDocument/2006/relationships/slide" Target="slides/slide62.xml"/><Relationship Id="rId118" Type="http://schemas.openxmlformats.org/officeDocument/2006/relationships/slide" Target="slides/slide116.xml"/><Relationship Id="rId139" Type="http://schemas.openxmlformats.org/officeDocument/2006/relationships/slide" Target="slides/slide137.xml"/><Relationship Id="rId85" Type="http://schemas.openxmlformats.org/officeDocument/2006/relationships/slide" Target="slides/slide83.xml"/><Relationship Id="rId150" Type="http://schemas.openxmlformats.org/officeDocument/2006/relationships/slide" Target="slides/slide148.xml"/><Relationship Id="rId171" Type="http://schemas.openxmlformats.org/officeDocument/2006/relationships/slide" Target="slides/slide169.xml"/><Relationship Id="rId12" Type="http://schemas.openxmlformats.org/officeDocument/2006/relationships/slide" Target="slides/slide10.xml"/><Relationship Id="rId33" Type="http://schemas.openxmlformats.org/officeDocument/2006/relationships/slide" Target="slides/slide31.xml"/><Relationship Id="rId108" Type="http://schemas.openxmlformats.org/officeDocument/2006/relationships/slide" Target="slides/slide106.xml"/><Relationship Id="rId129" Type="http://schemas.openxmlformats.org/officeDocument/2006/relationships/slide" Target="slides/slide127.xml"/><Relationship Id="rId54" Type="http://schemas.openxmlformats.org/officeDocument/2006/relationships/slide" Target="slides/slide52.xml"/><Relationship Id="rId75" Type="http://schemas.openxmlformats.org/officeDocument/2006/relationships/slide" Target="slides/slide73.xml"/><Relationship Id="rId96" Type="http://schemas.openxmlformats.org/officeDocument/2006/relationships/slide" Target="slides/slide94.xml"/><Relationship Id="rId140" Type="http://schemas.openxmlformats.org/officeDocument/2006/relationships/slide" Target="slides/slide138.xml"/><Relationship Id="rId161" Type="http://schemas.openxmlformats.org/officeDocument/2006/relationships/slide" Target="slides/slide159.xml"/><Relationship Id="rId182" Type="http://schemas.openxmlformats.org/officeDocument/2006/relationships/slide" Target="slides/slide180.xml"/><Relationship Id="rId6" Type="http://schemas.openxmlformats.org/officeDocument/2006/relationships/slide" Target="slides/slide4.xml"/><Relationship Id="rId23" Type="http://schemas.openxmlformats.org/officeDocument/2006/relationships/slide" Target="slides/slide21.xml"/><Relationship Id="rId119" Type="http://schemas.openxmlformats.org/officeDocument/2006/relationships/slide" Target="slides/slide117.xml"/><Relationship Id="rId44" Type="http://schemas.openxmlformats.org/officeDocument/2006/relationships/slide" Target="slides/slide42.xml"/><Relationship Id="rId65" Type="http://schemas.openxmlformats.org/officeDocument/2006/relationships/slide" Target="slides/slide63.xml"/><Relationship Id="rId86" Type="http://schemas.openxmlformats.org/officeDocument/2006/relationships/slide" Target="slides/slide84.xml"/><Relationship Id="rId130" Type="http://schemas.openxmlformats.org/officeDocument/2006/relationships/slide" Target="slides/slide128.xml"/><Relationship Id="rId151" Type="http://schemas.openxmlformats.org/officeDocument/2006/relationships/slide" Target="slides/slide149.xml"/><Relationship Id="rId172" Type="http://schemas.openxmlformats.org/officeDocument/2006/relationships/slide" Target="slides/slide170.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167" Type="http://schemas.openxmlformats.org/officeDocument/2006/relationships/slide" Target="slides/slide165.xml"/><Relationship Id="rId188"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162" Type="http://schemas.openxmlformats.org/officeDocument/2006/relationships/slide" Target="slides/slide160.xml"/><Relationship Id="rId183" Type="http://schemas.openxmlformats.org/officeDocument/2006/relationships/slide" Target="slides/slide18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slide" Target="slides/slide155.xml"/><Relationship Id="rId178" Type="http://schemas.openxmlformats.org/officeDocument/2006/relationships/slide" Target="slides/slide176.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73" Type="http://schemas.openxmlformats.org/officeDocument/2006/relationships/slide" Target="slides/slide171.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slide" Target="slides/slide166.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slide" Target="slides/slide161.xml"/><Relationship Id="rId184" Type="http://schemas.openxmlformats.org/officeDocument/2006/relationships/notesMaster" Target="notesMasters/notesMaster1.xml"/><Relationship Id="rId189" Type="http://schemas.openxmlformats.org/officeDocument/2006/relationships/tableStyles" Target="tableStyles.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74" Type="http://schemas.openxmlformats.org/officeDocument/2006/relationships/slide" Target="slides/slide172.xml"/><Relationship Id="rId179" Type="http://schemas.openxmlformats.org/officeDocument/2006/relationships/slide" Target="slides/slide177.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164" Type="http://schemas.openxmlformats.org/officeDocument/2006/relationships/slide" Target="slides/slide162.xml"/><Relationship Id="rId169" Type="http://schemas.openxmlformats.org/officeDocument/2006/relationships/slide" Target="slides/slide167.xml"/><Relationship Id="rId185"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80" Type="http://schemas.openxmlformats.org/officeDocument/2006/relationships/slide" Target="slides/slide178.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75" Type="http://schemas.openxmlformats.org/officeDocument/2006/relationships/slide" Target="slides/slide173.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 Id="rId165" Type="http://schemas.openxmlformats.org/officeDocument/2006/relationships/slide" Target="slides/slide163.xml"/><Relationship Id="rId186" Type="http://schemas.openxmlformats.org/officeDocument/2006/relationships/presProps" Target="presProps.xml"/><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 Id="rId80" Type="http://schemas.openxmlformats.org/officeDocument/2006/relationships/slide" Target="slides/slide78.xml"/><Relationship Id="rId155" Type="http://schemas.openxmlformats.org/officeDocument/2006/relationships/slide" Target="slides/slide153.xml"/><Relationship Id="rId176" Type="http://schemas.openxmlformats.org/officeDocument/2006/relationships/slide" Target="slides/slide174.xml"/><Relationship Id="rId17" Type="http://schemas.openxmlformats.org/officeDocument/2006/relationships/slide" Target="slides/slide15.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24" Type="http://schemas.openxmlformats.org/officeDocument/2006/relationships/slide" Target="slides/slide122.xml"/><Relationship Id="rId70" Type="http://schemas.openxmlformats.org/officeDocument/2006/relationships/slide" Target="slides/slide68.xml"/><Relationship Id="rId91" Type="http://schemas.openxmlformats.org/officeDocument/2006/relationships/slide" Target="slides/slide89.xml"/><Relationship Id="rId145" Type="http://schemas.openxmlformats.org/officeDocument/2006/relationships/slide" Target="slides/slide143.xml"/><Relationship Id="rId166" Type="http://schemas.openxmlformats.org/officeDocument/2006/relationships/slide" Target="slides/slide164.xml"/><Relationship Id="rId187" Type="http://schemas.openxmlformats.org/officeDocument/2006/relationships/viewProps" Target="viewProps.xml"/><Relationship Id="rId1" Type="http://schemas.openxmlformats.org/officeDocument/2006/relationships/slideMaster" Target="slideMasters/slideMaster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60" Type="http://schemas.openxmlformats.org/officeDocument/2006/relationships/slide" Target="slides/slide58.xml"/><Relationship Id="rId81" Type="http://schemas.openxmlformats.org/officeDocument/2006/relationships/slide" Target="slides/slide79.xml"/><Relationship Id="rId135" Type="http://schemas.openxmlformats.org/officeDocument/2006/relationships/slide" Target="slides/slide133.xml"/><Relationship Id="rId156" Type="http://schemas.openxmlformats.org/officeDocument/2006/relationships/slide" Target="slides/slide154.xml"/><Relationship Id="rId177" Type="http://schemas.openxmlformats.org/officeDocument/2006/relationships/slide" Target="slides/slide175.xml"/></Relationships>
</file>

<file path=ppt/_rels/viewProps.xml.rels><?xml version="1.0" encoding="UTF-8" standalone="yes"?>
<Relationships xmlns="http://schemas.openxmlformats.org/package/2006/relationships"><Relationship Id="rId3" Type="http://schemas.openxmlformats.org/officeDocument/2006/relationships/slide" Target="slides/slide25.xml"/><Relationship Id="rId2" Type="http://schemas.openxmlformats.org/officeDocument/2006/relationships/slide" Target="slides/slide24.xml"/><Relationship Id="rId1" Type="http://schemas.openxmlformats.org/officeDocument/2006/relationships/slide" Target="slides/slide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4481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defRPr>
            </a:lvl1pPr>
          </a:lstStyle>
          <a:p>
            <a:pPr>
              <a:defRPr/>
            </a:pPr>
            <a:endParaRPr lang="en-GB"/>
          </a:p>
        </p:txBody>
      </p:sp>
      <p:sp>
        <p:nvSpPr>
          <p:cNvPr id="282627" name="Rectangle 3"/>
          <p:cNvSpPr>
            <a:spLocks noGrp="1" noChangeArrowheads="1"/>
          </p:cNvSpPr>
          <p:nvPr>
            <p:ph type="dt" sz="quarter" idx="1"/>
          </p:nvPr>
        </p:nvSpPr>
        <p:spPr bwMode="auto">
          <a:xfrm>
            <a:off x="3851275" y="0"/>
            <a:ext cx="294481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defRPr>
            </a:lvl1pPr>
          </a:lstStyle>
          <a:p>
            <a:pPr>
              <a:defRPr/>
            </a:pPr>
            <a:endParaRPr lang="en-GB"/>
          </a:p>
        </p:txBody>
      </p:sp>
      <p:sp>
        <p:nvSpPr>
          <p:cNvPr id="282628" name="Rectangle 4"/>
          <p:cNvSpPr>
            <a:spLocks noGrp="1" noChangeArrowheads="1"/>
          </p:cNvSpPr>
          <p:nvPr>
            <p:ph type="ftr" sz="quarter" idx="2"/>
          </p:nvPr>
        </p:nvSpPr>
        <p:spPr bwMode="auto">
          <a:xfrm>
            <a:off x="0" y="9431338"/>
            <a:ext cx="294481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defRPr>
            </a:lvl1pPr>
          </a:lstStyle>
          <a:p>
            <a:pPr>
              <a:defRPr/>
            </a:pPr>
            <a:endParaRPr lang="en-GB"/>
          </a:p>
        </p:txBody>
      </p:sp>
      <p:sp>
        <p:nvSpPr>
          <p:cNvPr id="282629" name="Rectangle 5"/>
          <p:cNvSpPr>
            <a:spLocks noGrp="1" noChangeArrowheads="1"/>
          </p:cNvSpPr>
          <p:nvPr>
            <p:ph type="sldNum" sz="quarter" idx="3"/>
          </p:nvPr>
        </p:nvSpPr>
        <p:spPr bwMode="auto">
          <a:xfrm>
            <a:off x="3851275" y="9431338"/>
            <a:ext cx="294481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2CD88106-F82A-40FA-A940-867CA3573727}" type="slidenum">
              <a:rPr lang="en-GB" altLang="de-DE"/>
              <a:pPr/>
              <a:t>‹#›</a:t>
            </a:fld>
            <a:endParaRPr lang="en-GB" altLang="de-DE"/>
          </a:p>
        </p:txBody>
      </p:sp>
    </p:spTree>
    <p:extLst>
      <p:ext uri="{BB962C8B-B14F-4D97-AF65-F5344CB8AC3E}">
        <p14:creationId xmlns:p14="http://schemas.microsoft.com/office/powerpoint/2010/main" val="3819515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4481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ea typeface="굴림" pitchFamily="50" charset="-127"/>
              </a:defRPr>
            </a:lvl1pPr>
          </a:lstStyle>
          <a:p>
            <a:pPr>
              <a:defRPr/>
            </a:pPr>
            <a:endParaRPr lang="de-DE" altLang="ko-KR"/>
          </a:p>
        </p:txBody>
      </p:sp>
      <p:sp>
        <p:nvSpPr>
          <p:cNvPr id="114691" name="Rectangle 3"/>
          <p:cNvSpPr>
            <a:spLocks noGrp="1" noChangeArrowheads="1"/>
          </p:cNvSpPr>
          <p:nvPr>
            <p:ph type="dt" idx="1"/>
          </p:nvPr>
        </p:nvSpPr>
        <p:spPr bwMode="auto">
          <a:xfrm>
            <a:off x="3851275" y="0"/>
            <a:ext cx="294481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ea typeface="굴림" pitchFamily="50" charset="-127"/>
              </a:defRPr>
            </a:lvl1pPr>
          </a:lstStyle>
          <a:p>
            <a:pPr>
              <a:defRPr/>
            </a:pPr>
            <a:endParaRPr lang="de-DE" altLang="ko-KR"/>
          </a:p>
        </p:txBody>
      </p:sp>
      <p:sp>
        <p:nvSpPr>
          <p:cNvPr id="151556" name="Rectangle 4"/>
          <p:cNvSpPr>
            <a:spLocks noGrp="1" noRot="1" noChangeAspect="1" noChangeArrowheads="1" noTextEdit="1"/>
          </p:cNvSpPr>
          <p:nvPr>
            <p:ph type="sldImg" idx="2"/>
          </p:nvPr>
        </p:nvSpPr>
        <p:spPr bwMode="auto">
          <a:xfrm>
            <a:off x="90488" y="744538"/>
            <a:ext cx="6616700"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04875" y="4714875"/>
            <a:ext cx="4986338" cy="4467225"/>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p>
            <a:pPr lvl="0"/>
            <a:r>
              <a:rPr lang="de-DE" altLang="ko-KR" noProof="0"/>
              <a:t>Klicken Sie, um die Formate des Vorlagentextes zu bearbeiten</a:t>
            </a:r>
          </a:p>
          <a:p>
            <a:pPr lvl="1"/>
            <a:r>
              <a:rPr lang="de-DE" altLang="ko-KR" noProof="0"/>
              <a:t>Zweite Ebene</a:t>
            </a:r>
          </a:p>
          <a:p>
            <a:pPr lvl="2"/>
            <a:r>
              <a:rPr lang="de-DE" altLang="ko-KR" noProof="0"/>
              <a:t>Dritte Ebene</a:t>
            </a:r>
          </a:p>
          <a:p>
            <a:pPr lvl="3"/>
            <a:r>
              <a:rPr lang="de-DE" altLang="ko-KR" noProof="0"/>
              <a:t>Vierte Ebene</a:t>
            </a:r>
          </a:p>
          <a:p>
            <a:pPr lvl="4"/>
            <a:r>
              <a:rPr lang="de-DE" altLang="ko-KR" noProof="0"/>
              <a:t>Fünfte Ebene</a:t>
            </a:r>
          </a:p>
        </p:txBody>
      </p:sp>
      <p:sp>
        <p:nvSpPr>
          <p:cNvPr id="114694" name="Rectangle 6"/>
          <p:cNvSpPr>
            <a:spLocks noGrp="1" noChangeArrowheads="1"/>
          </p:cNvSpPr>
          <p:nvPr>
            <p:ph type="ftr" sz="quarter" idx="4"/>
          </p:nvPr>
        </p:nvSpPr>
        <p:spPr bwMode="auto">
          <a:xfrm>
            <a:off x="0" y="9431338"/>
            <a:ext cx="294481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ea typeface="굴림" pitchFamily="50" charset="-127"/>
              </a:defRPr>
            </a:lvl1pPr>
          </a:lstStyle>
          <a:p>
            <a:pPr>
              <a:defRPr/>
            </a:pPr>
            <a:endParaRPr lang="de-DE" altLang="ko-KR"/>
          </a:p>
        </p:txBody>
      </p:sp>
      <p:sp>
        <p:nvSpPr>
          <p:cNvPr id="114695" name="Rectangle 7"/>
          <p:cNvSpPr>
            <a:spLocks noGrp="1" noChangeArrowheads="1"/>
          </p:cNvSpPr>
          <p:nvPr>
            <p:ph type="sldNum" sz="quarter" idx="5"/>
          </p:nvPr>
        </p:nvSpPr>
        <p:spPr bwMode="auto">
          <a:xfrm>
            <a:off x="3851275" y="9431338"/>
            <a:ext cx="294481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ea typeface="굴림" charset="-127"/>
              </a:defRPr>
            </a:lvl1pPr>
          </a:lstStyle>
          <a:p>
            <a:fld id="{542FF7AA-90BE-4DA1-8A91-1F3CC2142F55}" type="slidenum">
              <a:rPr lang="ko-KR" altLang="de-DE"/>
              <a:pPr/>
              <a:t>‹#›</a:t>
            </a:fld>
            <a:endParaRPr lang="de-DE" altLang="ko-KR"/>
          </a:p>
        </p:txBody>
      </p:sp>
    </p:spTree>
    <p:extLst>
      <p:ext uri="{BB962C8B-B14F-4D97-AF65-F5344CB8AC3E}">
        <p14:creationId xmlns:p14="http://schemas.microsoft.com/office/powerpoint/2010/main" val="179492491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213" y="585788"/>
            <a:ext cx="5556250"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D067F40-CF39-4B21-8C5B-436A77A64330}" type="slidenum">
              <a:rPr lang="ko-KR" altLang="de-DE" sz="1300"/>
              <a:pPr eaLnBrk="1" hangingPunct="1">
                <a:spcBef>
                  <a:spcPct val="0"/>
                </a:spcBef>
              </a:pPr>
              <a:t>2</a:t>
            </a:fld>
            <a:endParaRPr lang="de-DE" altLang="ko-KR" sz="1300"/>
          </a:p>
        </p:txBody>
      </p:sp>
      <p:sp>
        <p:nvSpPr>
          <p:cNvPr id="157699" name="Rectangle 2"/>
          <p:cNvSpPr>
            <a:spLocks noGrp="1" noRot="1" noChangeAspect="1" noChangeArrowheads="1" noTextEdit="1"/>
          </p:cNvSpPr>
          <p:nvPr>
            <p:ph type="sldImg"/>
          </p:nvPr>
        </p:nvSpPr>
        <p:spPr>
          <a:xfrm>
            <a:off x="90488" y="744538"/>
            <a:ext cx="6616700" cy="3722687"/>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15869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D067F40-CF39-4B21-8C5B-436A77A64330}" type="slidenum">
              <a:rPr lang="ko-KR" altLang="de-DE" sz="1300"/>
              <a:pPr eaLnBrk="1" hangingPunct="1">
                <a:spcBef>
                  <a:spcPct val="0"/>
                </a:spcBef>
              </a:pPr>
              <a:t>3</a:t>
            </a:fld>
            <a:endParaRPr lang="de-DE" altLang="ko-KR" sz="1300"/>
          </a:p>
        </p:txBody>
      </p:sp>
      <p:sp>
        <p:nvSpPr>
          <p:cNvPr id="157699" name="Rectangle 2"/>
          <p:cNvSpPr>
            <a:spLocks noGrp="1" noRot="1" noChangeAspect="1" noChangeArrowheads="1" noTextEdit="1"/>
          </p:cNvSpPr>
          <p:nvPr>
            <p:ph type="sldImg"/>
          </p:nvPr>
        </p:nvSpPr>
        <p:spPr>
          <a:xfrm>
            <a:off x="90488" y="744538"/>
            <a:ext cx="6616700" cy="3722687"/>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1586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D067F40-CF39-4B21-8C5B-436A77A64330}" type="slidenum">
              <a:rPr lang="ko-KR" altLang="de-DE" sz="1300"/>
              <a:pPr eaLnBrk="1" hangingPunct="1">
                <a:spcBef>
                  <a:spcPct val="0"/>
                </a:spcBef>
              </a:pPr>
              <a:t>4</a:t>
            </a:fld>
            <a:endParaRPr lang="de-DE" altLang="ko-KR" sz="1300"/>
          </a:p>
        </p:txBody>
      </p:sp>
      <p:sp>
        <p:nvSpPr>
          <p:cNvPr id="157699" name="Rectangle 2"/>
          <p:cNvSpPr>
            <a:spLocks noGrp="1" noRot="1" noChangeAspect="1" noChangeArrowheads="1" noTextEdit="1"/>
          </p:cNvSpPr>
          <p:nvPr>
            <p:ph type="sldImg"/>
          </p:nvPr>
        </p:nvSpPr>
        <p:spPr>
          <a:xfrm>
            <a:off x="90488" y="744538"/>
            <a:ext cx="6616700" cy="3722687"/>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15869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D067F40-CF39-4B21-8C5B-436A77A64330}" type="slidenum">
              <a:rPr lang="ko-KR" altLang="de-DE" sz="1300"/>
              <a:pPr eaLnBrk="1" hangingPunct="1">
                <a:spcBef>
                  <a:spcPct val="0"/>
                </a:spcBef>
              </a:pPr>
              <a:t>5</a:t>
            </a:fld>
            <a:endParaRPr lang="de-DE" altLang="ko-KR" sz="1300"/>
          </a:p>
        </p:txBody>
      </p:sp>
      <p:sp>
        <p:nvSpPr>
          <p:cNvPr id="157699" name="Rectangle 2"/>
          <p:cNvSpPr>
            <a:spLocks noGrp="1" noRot="1" noChangeAspect="1" noChangeArrowheads="1" noTextEdit="1"/>
          </p:cNvSpPr>
          <p:nvPr>
            <p:ph type="sldImg"/>
          </p:nvPr>
        </p:nvSpPr>
        <p:spPr>
          <a:xfrm>
            <a:off x="90488" y="744538"/>
            <a:ext cx="6616700" cy="3722687"/>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15869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D067F40-CF39-4B21-8C5B-436A77A64330}" type="slidenum">
              <a:rPr lang="ko-KR" altLang="de-DE" sz="1300"/>
              <a:pPr eaLnBrk="1" hangingPunct="1">
                <a:spcBef>
                  <a:spcPct val="0"/>
                </a:spcBef>
              </a:pPr>
              <a:t>6</a:t>
            </a:fld>
            <a:endParaRPr lang="de-DE" altLang="ko-KR" sz="1300"/>
          </a:p>
        </p:txBody>
      </p:sp>
      <p:sp>
        <p:nvSpPr>
          <p:cNvPr id="157699" name="Rectangle 2"/>
          <p:cNvSpPr>
            <a:spLocks noGrp="1" noRot="1" noChangeAspect="1" noChangeArrowheads="1" noTextEdit="1"/>
          </p:cNvSpPr>
          <p:nvPr>
            <p:ph type="sldImg"/>
          </p:nvPr>
        </p:nvSpPr>
        <p:spPr>
          <a:xfrm>
            <a:off x="90488" y="744538"/>
            <a:ext cx="6616700" cy="3722687"/>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15869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1070DA0-78B2-41CF-8D82-B380EA3FA2DF}" type="slidenum">
              <a:rPr lang="ko-KR" altLang="de-DE" sz="1300"/>
              <a:pPr eaLnBrk="1" hangingPunct="1">
                <a:spcBef>
                  <a:spcPct val="0"/>
                </a:spcBef>
              </a:pPr>
              <a:t>7</a:t>
            </a:fld>
            <a:endParaRPr lang="de-DE" altLang="ko-KR" sz="1300"/>
          </a:p>
        </p:txBody>
      </p:sp>
      <p:sp>
        <p:nvSpPr>
          <p:cNvPr id="158723" name="Rectangle 2"/>
          <p:cNvSpPr>
            <a:spLocks noGrp="1" noRot="1" noChangeAspect="1" noChangeArrowheads="1" noTextEdit="1"/>
          </p:cNvSpPr>
          <p:nvPr>
            <p:ph type="sldImg"/>
          </p:nvPr>
        </p:nvSpPr>
        <p:spPr>
          <a:xfrm>
            <a:off x="90488" y="744538"/>
            <a:ext cx="6616700" cy="3722687"/>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0069348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07E2E18-A448-424D-BDFF-E6653481C911}" type="slidenum">
              <a:rPr lang="ko-KR" altLang="de-DE" sz="1300"/>
              <a:pPr eaLnBrk="1" hangingPunct="1">
                <a:spcBef>
                  <a:spcPct val="0"/>
                </a:spcBef>
              </a:pPr>
              <a:t>8</a:t>
            </a:fld>
            <a:endParaRPr lang="de-DE" altLang="ko-KR" sz="1300"/>
          </a:p>
        </p:txBody>
      </p:sp>
      <p:sp>
        <p:nvSpPr>
          <p:cNvPr id="159747" name="Rectangle 2"/>
          <p:cNvSpPr>
            <a:spLocks noGrp="1" noRot="1" noChangeAspect="1" noChangeArrowheads="1" noTextEdit="1"/>
          </p:cNvSpPr>
          <p:nvPr>
            <p:ph type="sldImg"/>
          </p:nvPr>
        </p:nvSpPr>
        <p:spPr>
          <a:xfrm>
            <a:off x="90488" y="744538"/>
            <a:ext cx="6616700" cy="3722687"/>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4511218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412D0D5-BFAA-4E7D-B357-96EE6DF6BCD9}" type="slidenum">
              <a:rPr lang="ko-KR" altLang="de-DE" sz="1300"/>
              <a:pPr eaLnBrk="1" hangingPunct="1">
                <a:spcBef>
                  <a:spcPct val="0"/>
                </a:spcBef>
              </a:pPr>
              <a:t>9</a:t>
            </a:fld>
            <a:endParaRPr lang="de-DE" altLang="ko-KR" sz="1300"/>
          </a:p>
        </p:txBody>
      </p:sp>
      <p:sp>
        <p:nvSpPr>
          <p:cNvPr id="160771" name="Rectangle 2"/>
          <p:cNvSpPr>
            <a:spLocks noGrp="1" noRot="1" noChangeAspect="1" noChangeArrowheads="1" noTextEdit="1"/>
          </p:cNvSpPr>
          <p:nvPr>
            <p:ph type="sldImg"/>
          </p:nvPr>
        </p:nvSpPr>
        <p:spPr>
          <a:xfrm>
            <a:off x="90488" y="744538"/>
            <a:ext cx="6616700" cy="3722687"/>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4459319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3EF09C8-9725-4C8D-850D-348799E9CA34}" type="slidenum">
              <a:rPr lang="ko-KR" altLang="de-DE" sz="1300"/>
              <a:pPr eaLnBrk="1" hangingPunct="1">
                <a:spcBef>
                  <a:spcPct val="0"/>
                </a:spcBef>
              </a:pPr>
              <a:t>10</a:t>
            </a:fld>
            <a:endParaRPr lang="de-DE" altLang="ko-KR" sz="1300"/>
          </a:p>
        </p:txBody>
      </p:sp>
      <p:sp>
        <p:nvSpPr>
          <p:cNvPr id="163843" name="Rectangle 2"/>
          <p:cNvSpPr>
            <a:spLocks noGrp="1" noRot="1" noChangeAspect="1" noChangeArrowheads="1" noTextEdit="1"/>
          </p:cNvSpPr>
          <p:nvPr>
            <p:ph type="sldImg"/>
          </p:nvPr>
        </p:nvSpPr>
        <p:spPr>
          <a:xfrm>
            <a:off x="90488" y="744538"/>
            <a:ext cx="6616700" cy="3722687"/>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841223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3EF09C8-9725-4C8D-850D-348799E9CA34}" type="slidenum">
              <a:rPr lang="ko-KR" altLang="de-DE" sz="1300"/>
              <a:pPr eaLnBrk="1" hangingPunct="1">
                <a:spcBef>
                  <a:spcPct val="0"/>
                </a:spcBef>
              </a:pPr>
              <a:t>11</a:t>
            </a:fld>
            <a:endParaRPr lang="de-DE" altLang="ko-KR" sz="1300"/>
          </a:p>
        </p:txBody>
      </p:sp>
      <p:sp>
        <p:nvSpPr>
          <p:cNvPr id="163843" name="Rectangle 2"/>
          <p:cNvSpPr>
            <a:spLocks noGrp="1" noRot="1" noChangeAspect="1" noChangeArrowheads="1" noTextEdit="1"/>
          </p:cNvSpPr>
          <p:nvPr>
            <p:ph type="sldImg"/>
          </p:nvPr>
        </p:nvSpPr>
        <p:spPr>
          <a:xfrm>
            <a:off x="90488" y="744538"/>
            <a:ext cx="6616700" cy="3722687"/>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882300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3EF09C8-9725-4C8D-850D-348799E9CA34}" type="slidenum">
              <a:rPr lang="ko-KR" altLang="de-DE" sz="1300"/>
              <a:pPr eaLnBrk="1" hangingPunct="1">
                <a:spcBef>
                  <a:spcPct val="0"/>
                </a:spcBef>
              </a:pPr>
              <a:t>12</a:t>
            </a:fld>
            <a:endParaRPr lang="de-DE" altLang="ko-KR" sz="1300"/>
          </a:p>
        </p:txBody>
      </p:sp>
      <p:sp>
        <p:nvSpPr>
          <p:cNvPr id="163843" name="Rectangle 2"/>
          <p:cNvSpPr>
            <a:spLocks noGrp="1" noRot="1" noChangeAspect="1" noChangeArrowheads="1" noTextEdit="1"/>
          </p:cNvSpPr>
          <p:nvPr>
            <p:ph type="sldImg"/>
          </p:nvPr>
        </p:nvSpPr>
        <p:spPr>
          <a:xfrm>
            <a:off x="90488" y="744538"/>
            <a:ext cx="6616700" cy="3722687"/>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4846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1B9E26E-3B83-4555-ADD9-E0A6A777951B}" type="slidenum">
              <a:rPr lang="ko-KR" altLang="de-DE" sz="1300"/>
              <a:pPr eaLnBrk="1" hangingPunct="1">
                <a:spcBef>
                  <a:spcPct val="0"/>
                </a:spcBef>
              </a:pPr>
              <a:t>13</a:t>
            </a:fld>
            <a:endParaRPr lang="de-DE" altLang="ko-KR" sz="1300"/>
          </a:p>
        </p:txBody>
      </p:sp>
      <p:sp>
        <p:nvSpPr>
          <p:cNvPr id="166915" name="Rectangle 2"/>
          <p:cNvSpPr>
            <a:spLocks noGrp="1" noRot="1" noChangeAspect="1" noChangeArrowheads="1" noTextEdit="1"/>
          </p:cNvSpPr>
          <p:nvPr>
            <p:ph type="sldImg"/>
          </p:nvPr>
        </p:nvSpPr>
        <p:spPr>
          <a:xfrm>
            <a:off x="90488" y="744538"/>
            <a:ext cx="6616700" cy="3722687"/>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34338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1B9E26E-3B83-4555-ADD9-E0A6A777951B}" type="slidenum">
              <a:rPr lang="ko-KR" altLang="de-DE" sz="1300"/>
              <a:pPr eaLnBrk="1" hangingPunct="1">
                <a:spcBef>
                  <a:spcPct val="0"/>
                </a:spcBef>
              </a:pPr>
              <a:t>14</a:t>
            </a:fld>
            <a:endParaRPr lang="de-DE" altLang="ko-KR" sz="1300"/>
          </a:p>
        </p:txBody>
      </p:sp>
      <p:sp>
        <p:nvSpPr>
          <p:cNvPr id="166915" name="Rectangle 2"/>
          <p:cNvSpPr>
            <a:spLocks noGrp="1" noRot="1" noChangeAspect="1" noChangeArrowheads="1" noTextEdit="1"/>
          </p:cNvSpPr>
          <p:nvPr>
            <p:ph type="sldImg"/>
          </p:nvPr>
        </p:nvSpPr>
        <p:spPr>
          <a:xfrm>
            <a:off x="90488" y="744538"/>
            <a:ext cx="6616700" cy="3722687"/>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34338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1B9E26E-3B83-4555-ADD9-E0A6A777951B}" type="slidenum">
              <a:rPr lang="ko-KR" altLang="de-DE" sz="1300"/>
              <a:pPr eaLnBrk="1" hangingPunct="1">
                <a:spcBef>
                  <a:spcPct val="0"/>
                </a:spcBef>
              </a:pPr>
              <a:t>15</a:t>
            </a:fld>
            <a:endParaRPr lang="de-DE" altLang="ko-KR" sz="1300"/>
          </a:p>
        </p:txBody>
      </p:sp>
      <p:sp>
        <p:nvSpPr>
          <p:cNvPr id="166915" name="Rectangle 2"/>
          <p:cNvSpPr>
            <a:spLocks noGrp="1" noRot="1" noChangeAspect="1" noChangeArrowheads="1" noTextEdit="1"/>
          </p:cNvSpPr>
          <p:nvPr>
            <p:ph type="sldImg"/>
          </p:nvPr>
        </p:nvSpPr>
        <p:spPr>
          <a:xfrm>
            <a:off x="90488" y="744538"/>
            <a:ext cx="6616700" cy="3722687"/>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34338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04BEC95-D48D-4CAF-BA17-2B16CE1BA1D5}" type="slidenum">
              <a:rPr lang="ko-KR" altLang="de-DE" sz="1300"/>
              <a:pPr eaLnBrk="1" hangingPunct="1">
                <a:spcBef>
                  <a:spcPct val="0"/>
                </a:spcBef>
              </a:pPr>
              <a:t>16</a:t>
            </a:fld>
            <a:endParaRPr lang="de-DE" altLang="ko-KR" sz="1300"/>
          </a:p>
        </p:txBody>
      </p:sp>
      <p:sp>
        <p:nvSpPr>
          <p:cNvPr id="167939" name="Rectangle 2"/>
          <p:cNvSpPr>
            <a:spLocks noGrp="1" noRot="1" noChangeAspect="1" noChangeArrowheads="1" noTextEdit="1"/>
          </p:cNvSpPr>
          <p:nvPr>
            <p:ph type="sldImg"/>
          </p:nvPr>
        </p:nvSpPr>
        <p:spPr>
          <a:xfrm>
            <a:off x="90488" y="744538"/>
            <a:ext cx="6616700" cy="3722687"/>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911593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5F2180A-C5A2-4504-A978-42397CAE9308}" type="slidenum">
              <a:rPr lang="ko-KR" altLang="de-DE" sz="1300"/>
              <a:pPr eaLnBrk="1" hangingPunct="1">
                <a:spcBef>
                  <a:spcPct val="0"/>
                </a:spcBef>
              </a:pPr>
              <a:t>17</a:t>
            </a:fld>
            <a:endParaRPr lang="de-DE" altLang="ko-KR" sz="1300"/>
          </a:p>
        </p:txBody>
      </p:sp>
      <p:sp>
        <p:nvSpPr>
          <p:cNvPr id="168963" name="Rectangle 2"/>
          <p:cNvSpPr>
            <a:spLocks noGrp="1" noRot="1" noChangeAspect="1" noChangeArrowheads="1" noTextEdit="1"/>
          </p:cNvSpPr>
          <p:nvPr>
            <p:ph type="sldImg"/>
          </p:nvPr>
        </p:nvSpPr>
        <p:spPr>
          <a:xfrm>
            <a:off x="92075" y="744538"/>
            <a:ext cx="6616700" cy="3722687"/>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798732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0E09E08-3477-49AD-9622-2EC73A1853FB}" type="slidenum">
              <a:rPr lang="ko-KR" altLang="de-DE" sz="1300"/>
              <a:pPr eaLnBrk="1" hangingPunct="1">
                <a:spcBef>
                  <a:spcPct val="0"/>
                </a:spcBef>
              </a:pPr>
              <a:t>18</a:t>
            </a:fld>
            <a:endParaRPr lang="de-DE" altLang="ko-KR" sz="1300"/>
          </a:p>
        </p:txBody>
      </p:sp>
      <p:sp>
        <p:nvSpPr>
          <p:cNvPr id="169987" name="Rectangle 2"/>
          <p:cNvSpPr>
            <a:spLocks noGrp="1" noRot="1" noChangeAspect="1" noChangeArrowheads="1" noTextEdit="1"/>
          </p:cNvSpPr>
          <p:nvPr>
            <p:ph type="sldImg"/>
          </p:nvPr>
        </p:nvSpPr>
        <p:spPr>
          <a:xfrm>
            <a:off x="92075" y="744538"/>
            <a:ext cx="6616700"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508737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338C1CE-BB59-4EDF-B279-ECDB66141C89}" type="slidenum">
              <a:rPr lang="ko-KR" altLang="de-DE" sz="1300"/>
              <a:pPr eaLnBrk="1" hangingPunct="1">
                <a:spcBef>
                  <a:spcPct val="0"/>
                </a:spcBef>
              </a:pPr>
              <a:t>19</a:t>
            </a:fld>
            <a:endParaRPr lang="de-DE" altLang="ko-KR" sz="1300"/>
          </a:p>
        </p:txBody>
      </p:sp>
      <p:sp>
        <p:nvSpPr>
          <p:cNvPr id="171011" name="Rectangle 2"/>
          <p:cNvSpPr>
            <a:spLocks noGrp="1" noRot="1" noChangeAspect="1" noChangeArrowheads="1" noTextEdit="1"/>
          </p:cNvSpPr>
          <p:nvPr>
            <p:ph type="sldImg"/>
          </p:nvPr>
        </p:nvSpPr>
        <p:spPr>
          <a:xfrm>
            <a:off x="92075" y="744538"/>
            <a:ext cx="6616700" cy="3722687"/>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487073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D47CB71-E015-48E3-8DA2-16E219AD88CE}" type="slidenum">
              <a:rPr lang="ko-KR" altLang="de-DE" sz="1300"/>
              <a:pPr eaLnBrk="1" hangingPunct="1">
                <a:spcBef>
                  <a:spcPct val="0"/>
                </a:spcBef>
              </a:pPr>
              <a:t>20</a:t>
            </a:fld>
            <a:endParaRPr lang="de-DE" altLang="ko-KR" sz="1300"/>
          </a:p>
        </p:txBody>
      </p:sp>
      <p:sp>
        <p:nvSpPr>
          <p:cNvPr id="173059" name="Rectangle 2"/>
          <p:cNvSpPr>
            <a:spLocks noGrp="1" noRot="1" noChangeAspect="1" noChangeArrowheads="1" noTextEdit="1"/>
          </p:cNvSpPr>
          <p:nvPr>
            <p:ph type="sldImg"/>
          </p:nvPr>
        </p:nvSpPr>
        <p:spPr>
          <a:xfrm>
            <a:off x="90488" y="744538"/>
            <a:ext cx="6616700" cy="3722687"/>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690433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D47CB71-E015-48E3-8DA2-16E219AD88CE}" type="slidenum">
              <a:rPr lang="ko-KR" altLang="de-DE" sz="1300"/>
              <a:pPr eaLnBrk="1" hangingPunct="1">
                <a:spcBef>
                  <a:spcPct val="0"/>
                </a:spcBef>
              </a:pPr>
              <a:t>21</a:t>
            </a:fld>
            <a:endParaRPr lang="de-DE" altLang="ko-KR" sz="1300"/>
          </a:p>
        </p:txBody>
      </p:sp>
      <p:sp>
        <p:nvSpPr>
          <p:cNvPr id="173059" name="Rectangle 2"/>
          <p:cNvSpPr>
            <a:spLocks noGrp="1" noRot="1" noChangeAspect="1" noChangeArrowheads="1" noTextEdit="1"/>
          </p:cNvSpPr>
          <p:nvPr>
            <p:ph type="sldImg"/>
          </p:nvPr>
        </p:nvSpPr>
        <p:spPr>
          <a:xfrm>
            <a:off x="90488" y="744538"/>
            <a:ext cx="6616700" cy="3722687"/>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690433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051E320-A7B4-4A0A-AD58-2FD85BCDD75F}" type="slidenum">
              <a:rPr lang="ko-KR" altLang="de-DE" sz="1300"/>
              <a:pPr eaLnBrk="1" hangingPunct="1">
                <a:spcBef>
                  <a:spcPct val="0"/>
                </a:spcBef>
              </a:pPr>
              <a:t>22</a:t>
            </a:fld>
            <a:endParaRPr lang="de-DE" altLang="ko-KR" sz="1300"/>
          </a:p>
        </p:txBody>
      </p:sp>
      <p:sp>
        <p:nvSpPr>
          <p:cNvPr id="174083" name="Rectangle 2"/>
          <p:cNvSpPr>
            <a:spLocks noGrp="1" noRot="1" noChangeAspect="1" noChangeArrowheads="1" noTextEdit="1"/>
          </p:cNvSpPr>
          <p:nvPr>
            <p:ph type="sldImg"/>
          </p:nvPr>
        </p:nvSpPr>
        <p:spPr>
          <a:xfrm>
            <a:off x="90488" y="744538"/>
            <a:ext cx="6616700" cy="3722687"/>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378173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AFEA2F2-05CC-4621-8792-EC95E4EA42FA}" type="slidenum">
              <a:rPr lang="ko-KR" altLang="de-DE" sz="1300"/>
              <a:pPr eaLnBrk="1" hangingPunct="1">
                <a:spcBef>
                  <a:spcPct val="0"/>
                </a:spcBef>
              </a:pPr>
              <a:t>23</a:t>
            </a:fld>
            <a:endParaRPr lang="de-DE" altLang="ko-KR" sz="1300"/>
          </a:p>
        </p:txBody>
      </p:sp>
      <p:sp>
        <p:nvSpPr>
          <p:cNvPr id="177155" name="Rectangle 2"/>
          <p:cNvSpPr>
            <a:spLocks noGrp="1" noRot="1" noChangeAspect="1" noChangeArrowheads="1" noTextEdit="1"/>
          </p:cNvSpPr>
          <p:nvPr>
            <p:ph type="sldImg"/>
          </p:nvPr>
        </p:nvSpPr>
        <p:spPr>
          <a:xfrm>
            <a:off x="90488" y="744538"/>
            <a:ext cx="6616700" cy="3722687"/>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012415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AFEA2F2-05CC-4621-8792-EC95E4EA42FA}" type="slidenum">
              <a:rPr lang="ko-KR" altLang="de-DE" sz="1300"/>
              <a:pPr eaLnBrk="1" hangingPunct="1">
                <a:spcBef>
                  <a:spcPct val="0"/>
                </a:spcBef>
              </a:pPr>
              <a:t>24</a:t>
            </a:fld>
            <a:endParaRPr lang="de-DE" altLang="ko-KR" sz="1300"/>
          </a:p>
        </p:txBody>
      </p:sp>
      <p:sp>
        <p:nvSpPr>
          <p:cNvPr id="177155" name="Rectangle 2"/>
          <p:cNvSpPr>
            <a:spLocks noGrp="1" noRot="1" noChangeAspect="1" noChangeArrowheads="1" noTextEdit="1"/>
          </p:cNvSpPr>
          <p:nvPr>
            <p:ph type="sldImg"/>
          </p:nvPr>
        </p:nvSpPr>
        <p:spPr>
          <a:xfrm>
            <a:off x="90488" y="744538"/>
            <a:ext cx="6616700" cy="3722687"/>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012415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AFEA2F2-05CC-4621-8792-EC95E4EA42FA}" type="slidenum">
              <a:rPr lang="ko-KR" altLang="de-DE" sz="1300"/>
              <a:pPr eaLnBrk="1" hangingPunct="1">
                <a:spcBef>
                  <a:spcPct val="0"/>
                </a:spcBef>
              </a:pPr>
              <a:t>25</a:t>
            </a:fld>
            <a:endParaRPr lang="de-DE" altLang="ko-KR" sz="1300"/>
          </a:p>
        </p:txBody>
      </p:sp>
      <p:sp>
        <p:nvSpPr>
          <p:cNvPr id="177155" name="Rectangle 2"/>
          <p:cNvSpPr>
            <a:spLocks noGrp="1" noRot="1" noChangeAspect="1" noChangeArrowheads="1" noTextEdit="1"/>
          </p:cNvSpPr>
          <p:nvPr>
            <p:ph type="sldImg"/>
          </p:nvPr>
        </p:nvSpPr>
        <p:spPr>
          <a:xfrm>
            <a:off x="90488" y="744538"/>
            <a:ext cx="6616700" cy="3722687"/>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012415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BBD0CA4-7F63-4B75-A0E8-8E20BB1EF1C7}" type="slidenum">
              <a:rPr lang="ko-KR" altLang="de-DE" sz="1300"/>
              <a:pPr eaLnBrk="1" hangingPunct="1">
                <a:spcBef>
                  <a:spcPct val="0"/>
                </a:spcBef>
              </a:pPr>
              <a:t>26</a:t>
            </a:fld>
            <a:endParaRPr lang="de-DE" altLang="ko-KR" sz="1300"/>
          </a:p>
        </p:txBody>
      </p:sp>
      <p:sp>
        <p:nvSpPr>
          <p:cNvPr id="178179" name="Rectangle 2"/>
          <p:cNvSpPr>
            <a:spLocks noGrp="1" noRot="1" noChangeAspect="1" noChangeArrowheads="1" noTextEdit="1"/>
          </p:cNvSpPr>
          <p:nvPr>
            <p:ph type="sldImg"/>
          </p:nvPr>
        </p:nvSpPr>
        <p:spPr>
          <a:xfrm>
            <a:off x="90488" y="744538"/>
            <a:ext cx="6616700"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635396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4FFEFA2-12EF-4AED-9DE9-51CA4CFD278C}" type="slidenum">
              <a:rPr lang="ko-KR" altLang="de-DE" sz="1300"/>
              <a:pPr eaLnBrk="1" hangingPunct="1">
                <a:spcBef>
                  <a:spcPct val="0"/>
                </a:spcBef>
              </a:pPr>
              <a:t>27</a:t>
            </a:fld>
            <a:endParaRPr lang="de-DE" altLang="ko-KR" sz="1300"/>
          </a:p>
        </p:txBody>
      </p:sp>
      <p:sp>
        <p:nvSpPr>
          <p:cNvPr id="179203" name="Rectangle 2"/>
          <p:cNvSpPr>
            <a:spLocks noGrp="1" noRot="1" noChangeAspect="1" noChangeArrowheads="1" noTextEdit="1"/>
          </p:cNvSpPr>
          <p:nvPr>
            <p:ph type="sldImg"/>
          </p:nvPr>
        </p:nvSpPr>
        <p:spPr>
          <a:xfrm>
            <a:off x="90488" y="744538"/>
            <a:ext cx="6616700"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847099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590E6F9-358D-476A-A339-804C1CE91360}" type="slidenum">
              <a:rPr lang="ko-KR" altLang="de-DE" sz="1300"/>
              <a:pPr eaLnBrk="1" hangingPunct="1">
                <a:spcBef>
                  <a:spcPct val="0"/>
                </a:spcBef>
              </a:pPr>
              <a:t>28</a:t>
            </a:fld>
            <a:endParaRPr lang="de-DE" altLang="ko-KR" sz="1300"/>
          </a:p>
        </p:txBody>
      </p:sp>
      <p:sp>
        <p:nvSpPr>
          <p:cNvPr id="180227" name="Rectangle 2"/>
          <p:cNvSpPr>
            <a:spLocks noGrp="1" noRot="1" noChangeAspect="1" noChangeArrowheads="1" noTextEdit="1"/>
          </p:cNvSpPr>
          <p:nvPr>
            <p:ph type="sldImg"/>
          </p:nvPr>
        </p:nvSpPr>
        <p:spPr>
          <a:xfrm>
            <a:off x="90488" y="744538"/>
            <a:ext cx="6616700"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071578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F0207DC-F10C-491A-9ED6-C05450646E48}" type="slidenum">
              <a:rPr lang="ko-KR" altLang="de-DE" sz="1300"/>
              <a:pPr eaLnBrk="1" hangingPunct="1">
                <a:spcBef>
                  <a:spcPct val="0"/>
                </a:spcBef>
              </a:pPr>
              <a:t>29</a:t>
            </a:fld>
            <a:endParaRPr lang="de-DE" altLang="ko-KR" sz="1300"/>
          </a:p>
        </p:txBody>
      </p:sp>
      <p:sp>
        <p:nvSpPr>
          <p:cNvPr id="181251" name="Rectangle 2"/>
          <p:cNvSpPr>
            <a:spLocks noGrp="1" noRot="1" noChangeAspect="1" noChangeArrowheads="1" noTextEdit="1"/>
          </p:cNvSpPr>
          <p:nvPr>
            <p:ph type="sldImg"/>
          </p:nvPr>
        </p:nvSpPr>
        <p:spPr>
          <a:xfrm>
            <a:off x="90488" y="744538"/>
            <a:ext cx="6616700"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802259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9EF5852-857C-447F-8E96-4FAA2C1751FD}" type="slidenum">
              <a:rPr lang="ko-KR" altLang="de-DE" sz="1300"/>
              <a:pPr eaLnBrk="1" hangingPunct="1">
                <a:spcBef>
                  <a:spcPct val="0"/>
                </a:spcBef>
              </a:pPr>
              <a:t>30</a:t>
            </a:fld>
            <a:endParaRPr lang="de-DE" altLang="ko-KR" sz="1300"/>
          </a:p>
        </p:txBody>
      </p:sp>
      <p:sp>
        <p:nvSpPr>
          <p:cNvPr id="182275" name="Rectangle 2"/>
          <p:cNvSpPr>
            <a:spLocks noGrp="1" noRot="1" noChangeAspect="1" noChangeArrowheads="1" noTextEdit="1"/>
          </p:cNvSpPr>
          <p:nvPr>
            <p:ph type="sldImg"/>
          </p:nvPr>
        </p:nvSpPr>
        <p:spPr>
          <a:xfrm>
            <a:off x="90488" y="744538"/>
            <a:ext cx="6616700"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28654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9FC33E9-1366-4FE6-B332-7D7A6D2AED32}" type="slidenum">
              <a:rPr lang="ko-KR" altLang="de-DE" sz="1300"/>
              <a:pPr eaLnBrk="1" hangingPunct="1">
                <a:spcBef>
                  <a:spcPct val="0"/>
                </a:spcBef>
              </a:pPr>
              <a:t>31</a:t>
            </a:fld>
            <a:endParaRPr lang="de-DE" altLang="ko-KR" sz="1300"/>
          </a:p>
        </p:txBody>
      </p:sp>
      <p:sp>
        <p:nvSpPr>
          <p:cNvPr id="183299" name="Rectangle 2"/>
          <p:cNvSpPr>
            <a:spLocks noGrp="1" noRot="1" noChangeAspect="1" noChangeArrowheads="1" noTextEdit="1"/>
          </p:cNvSpPr>
          <p:nvPr>
            <p:ph type="sldImg"/>
          </p:nvPr>
        </p:nvSpPr>
        <p:spPr>
          <a:xfrm>
            <a:off x="90488" y="744538"/>
            <a:ext cx="6616700" cy="3722687"/>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256888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0716AE4-6FE3-49DA-B2FA-26589A1EB877}" type="slidenum">
              <a:rPr lang="ko-KR" altLang="de-DE" sz="1300"/>
              <a:pPr eaLnBrk="1" hangingPunct="1">
                <a:spcBef>
                  <a:spcPct val="0"/>
                </a:spcBef>
              </a:pPr>
              <a:t>32</a:t>
            </a:fld>
            <a:endParaRPr lang="de-DE" altLang="ko-KR" sz="1300"/>
          </a:p>
        </p:txBody>
      </p:sp>
      <p:sp>
        <p:nvSpPr>
          <p:cNvPr id="184323" name="Rectangle 2"/>
          <p:cNvSpPr>
            <a:spLocks noGrp="1" noRot="1" noChangeAspect="1" noChangeArrowheads="1" noTextEdit="1"/>
          </p:cNvSpPr>
          <p:nvPr>
            <p:ph type="sldImg"/>
          </p:nvPr>
        </p:nvSpPr>
        <p:spPr>
          <a:xfrm>
            <a:off x="90488" y="744538"/>
            <a:ext cx="6616700" cy="3722687"/>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250116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22D0DFB-951A-4BF3-A337-D16E4055D37E}" type="slidenum">
              <a:rPr lang="ko-KR" altLang="de-DE" sz="1300"/>
              <a:pPr eaLnBrk="1" hangingPunct="1">
                <a:spcBef>
                  <a:spcPct val="0"/>
                </a:spcBef>
              </a:pPr>
              <a:t>33</a:t>
            </a:fld>
            <a:endParaRPr lang="de-DE" altLang="ko-KR" sz="1300"/>
          </a:p>
        </p:txBody>
      </p:sp>
      <p:sp>
        <p:nvSpPr>
          <p:cNvPr id="185347" name="Rectangle 2"/>
          <p:cNvSpPr>
            <a:spLocks noGrp="1" noRot="1" noChangeAspect="1" noChangeArrowheads="1" noTextEdit="1"/>
          </p:cNvSpPr>
          <p:nvPr>
            <p:ph type="sldImg"/>
          </p:nvPr>
        </p:nvSpPr>
        <p:spPr>
          <a:xfrm>
            <a:off x="90488" y="744538"/>
            <a:ext cx="6616700"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146849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767B310-93BF-4F58-ACF7-A04137D8DA71}" type="slidenum">
              <a:rPr lang="ko-KR" altLang="de-DE" sz="1300"/>
              <a:pPr eaLnBrk="1" hangingPunct="1">
                <a:spcBef>
                  <a:spcPct val="0"/>
                </a:spcBef>
              </a:pPr>
              <a:t>34</a:t>
            </a:fld>
            <a:endParaRPr lang="de-DE" altLang="ko-KR" sz="1300"/>
          </a:p>
        </p:txBody>
      </p:sp>
      <p:sp>
        <p:nvSpPr>
          <p:cNvPr id="186371" name="Rectangle 2"/>
          <p:cNvSpPr>
            <a:spLocks noGrp="1" noRot="1" noChangeAspect="1" noChangeArrowheads="1" noTextEdit="1"/>
          </p:cNvSpPr>
          <p:nvPr>
            <p:ph type="sldImg"/>
          </p:nvPr>
        </p:nvSpPr>
        <p:spPr>
          <a:xfrm>
            <a:off x="90488" y="744538"/>
            <a:ext cx="6616700"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404675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767B310-93BF-4F58-ACF7-A04137D8DA71}" type="slidenum">
              <a:rPr lang="ko-KR" altLang="de-DE" sz="1300"/>
              <a:pPr eaLnBrk="1" hangingPunct="1">
                <a:spcBef>
                  <a:spcPct val="0"/>
                </a:spcBef>
              </a:pPr>
              <a:t>35</a:t>
            </a:fld>
            <a:endParaRPr lang="de-DE" altLang="ko-KR" sz="1300"/>
          </a:p>
        </p:txBody>
      </p:sp>
      <p:sp>
        <p:nvSpPr>
          <p:cNvPr id="186371" name="Rectangle 2"/>
          <p:cNvSpPr>
            <a:spLocks noGrp="1" noRot="1" noChangeAspect="1" noChangeArrowheads="1" noTextEdit="1"/>
          </p:cNvSpPr>
          <p:nvPr>
            <p:ph type="sldImg"/>
          </p:nvPr>
        </p:nvSpPr>
        <p:spPr>
          <a:xfrm>
            <a:off x="90488" y="744538"/>
            <a:ext cx="6616700"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4046755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395540F-C19F-4087-AE28-3AA34061D81C}" type="slidenum">
              <a:rPr lang="ko-KR" altLang="de-DE" sz="1300"/>
              <a:pPr eaLnBrk="1" hangingPunct="1">
                <a:spcBef>
                  <a:spcPct val="0"/>
                </a:spcBef>
              </a:pPr>
              <a:t>36</a:t>
            </a:fld>
            <a:endParaRPr lang="de-DE" altLang="ko-KR" sz="1300"/>
          </a:p>
        </p:txBody>
      </p:sp>
      <p:sp>
        <p:nvSpPr>
          <p:cNvPr id="187395" name="Rectangle 2"/>
          <p:cNvSpPr>
            <a:spLocks noGrp="1" noRot="1" noChangeAspect="1" noChangeArrowheads="1" noTextEdit="1"/>
          </p:cNvSpPr>
          <p:nvPr>
            <p:ph type="sldImg"/>
          </p:nvPr>
        </p:nvSpPr>
        <p:spPr>
          <a:xfrm>
            <a:off x="90488" y="744538"/>
            <a:ext cx="6616700" cy="3722687"/>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7539623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3D31DE-E2CE-4C8A-A460-B8DE9BBE435E}" type="slidenum">
              <a:rPr lang="ko-KR" altLang="de-DE" sz="1300"/>
              <a:pPr eaLnBrk="1" hangingPunct="1">
                <a:spcBef>
                  <a:spcPct val="0"/>
                </a:spcBef>
              </a:pPr>
              <a:t>37</a:t>
            </a:fld>
            <a:endParaRPr lang="de-DE" altLang="ko-KR" sz="1300"/>
          </a:p>
        </p:txBody>
      </p:sp>
      <p:sp>
        <p:nvSpPr>
          <p:cNvPr id="188419" name="Rectangle 2"/>
          <p:cNvSpPr>
            <a:spLocks noGrp="1" noRot="1" noChangeAspect="1" noChangeArrowheads="1" noTextEdit="1"/>
          </p:cNvSpPr>
          <p:nvPr>
            <p:ph type="sldImg"/>
          </p:nvPr>
        </p:nvSpPr>
        <p:spPr>
          <a:xfrm>
            <a:off x="90488" y="744538"/>
            <a:ext cx="6616700"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1399035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3D31DE-E2CE-4C8A-A460-B8DE9BBE435E}" type="slidenum">
              <a:rPr lang="ko-KR" altLang="de-DE" sz="1300"/>
              <a:pPr eaLnBrk="1" hangingPunct="1">
                <a:spcBef>
                  <a:spcPct val="0"/>
                </a:spcBef>
              </a:pPr>
              <a:t>38</a:t>
            </a:fld>
            <a:endParaRPr lang="de-DE" altLang="ko-KR" sz="1300"/>
          </a:p>
        </p:txBody>
      </p:sp>
      <p:sp>
        <p:nvSpPr>
          <p:cNvPr id="188419" name="Rectangle 2"/>
          <p:cNvSpPr>
            <a:spLocks noGrp="1" noRot="1" noChangeAspect="1" noChangeArrowheads="1" noTextEdit="1"/>
          </p:cNvSpPr>
          <p:nvPr>
            <p:ph type="sldImg"/>
          </p:nvPr>
        </p:nvSpPr>
        <p:spPr>
          <a:xfrm>
            <a:off x="90488" y="744538"/>
            <a:ext cx="6616700"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2188057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3D31DE-E2CE-4C8A-A460-B8DE9BBE435E}" type="slidenum">
              <a:rPr lang="ko-KR" altLang="de-DE" sz="1300"/>
              <a:pPr eaLnBrk="1" hangingPunct="1">
                <a:spcBef>
                  <a:spcPct val="0"/>
                </a:spcBef>
              </a:pPr>
              <a:t>39</a:t>
            </a:fld>
            <a:endParaRPr lang="de-DE" altLang="ko-KR" sz="1300"/>
          </a:p>
        </p:txBody>
      </p:sp>
      <p:sp>
        <p:nvSpPr>
          <p:cNvPr id="188419" name="Rectangle 2"/>
          <p:cNvSpPr>
            <a:spLocks noGrp="1" noRot="1" noChangeAspect="1" noChangeArrowheads="1" noTextEdit="1"/>
          </p:cNvSpPr>
          <p:nvPr>
            <p:ph type="sldImg"/>
          </p:nvPr>
        </p:nvSpPr>
        <p:spPr>
          <a:xfrm>
            <a:off x="90488" y="744538"/>
            <a:ext cx="6616700"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451942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3D31DE-E2CE-4C8A-A460-B8DE9BBE435E}" type="slidenum">
              <a:rPr lang="ko-KR" altLang="de-DE" sz="1300"/>
              <a:pPr eaLnBrk="1" hangingPunct="1">
                <a:spcBef>
                  <a:spcPct val="0"/>
                </a:spcBef>
              </a:pPr>
              <a:t>40</a:t>
            </a:fld>
            <a:endParaRPr lang="de-DE" altLang="ko-KR" sz="1300"/>
          </a:p>
        </p:txBody>
      </p:sp>
      <p:sp>
        <p:nvSpPr>
          <p:cNvPr id="188419" name="Rectangle 2"/>
          <p:cNvSpPr>
            <a:spLocks noGrp="1" noRot="1" noChangeAspect="1" noChangeArrowheads="1" noTextEdit="1"/>
          </p:cNvSpPr>
          <p:nvPr>
            <p:ph type="sldImg"/>
          </p:nvPr>
        </p:nvSpPr>
        <p:spPr>
          <a:xfrm>
            <a:off x="90488" y="744538"/>
            <a:ext cx="6616700"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4899222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3D31DE-E2CE-4C8A-A460-B8DE9BBE435E}" type="slidenum">
              <a:rPr lang="ko-KR" altLang="de-DE" sz="1300"/>
              <a:pPr eaLnBrk="1" hangingPunct="1">
                <a:spcBef>
                  <a:spcPct val="0"/>
                </a:spcBef>
              </a:pPr>
              <a:t>41</a:t>
            </a:fld>
            <a:endParaRPr lang="de-DE" altLang="ko-KR" sz="1300"/>
          </a:p>
        </p:txBody>
      </p:sp>
      <p:sp>
        <p:nvSpPr>
          <p:cNvPr id="188419" name="Rectangle 2"/>
          <p:cNvSpPr>
            <a:spLocks noGrp="1" noRot="1" noChangeAspect="1" noChangeArrowheads="1" noTextEdit="1"/>
          </p:cNvSpPr>
          <p:nvPr>
            <p:ph type="sldImg"/>
          </p:nvPr>
        </p:nvSpPr>
        <p:spPr>
          <a:xfrm>
            <a:off x="90488" y="744538"/>
            <a:ext cx="6616700"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6292555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3D31DE-E2CE-4C8A-A460-B8DE9BBE435E}" type="slidenum">
              <a:rPr lang="ko-KR" altLang="de-DE" sz="1300"/>
              <a:pPr eaLnBrk="1" hangingPunct="1">
                <a:spcBef>
                  <a:spcPct val="0"/>
                </a:spcBef>
              </a:pPr>
              <a:t>42</a:t>
            </a:fld>
            <a:endParaRPr lang="de-DE" altLang="ko-KR" sz="1300"/>
          </a:p>
        </p:txBody>
      </p:sp>
      <p:sp>
        <p:nvSpPr>
          <p:cNvPr id="188419" name="Rectangle 2"/>
          <p:cNvSpPr>
            <a:spLocks noGrp="1" noRot="1" noChangeAspect="1" noChangeArrowheads="1" noTextEdit="1"/>
          </p:cNvSpPr>
          <p:nvPr>
            <p:ph type="sldImg"/>
          </p:nvPr>
        </p:nvSpPr>
        <p:spPr>
          <a:xfrm>
            <a:off x="90488" y="744538"/>
            <a:ext cx="6616700"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9177802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3D31DE-E2CE-4C8A-A460-B8DE9BBE435E}" type="slidenum">
              <a:rPr lang="ko-KR" altLang="de-DE" sz="1300"/>
              <a:pPr eaLnBrk="1" hangingPunct="1">
                <a:spcBef>
                  <a:spcPct val="0"/>
                </a:spcBef>
              </a:pPr>
              <a:t>43</a:t>
            </a:fld>
            <a:endParaRPr lang="de-DE" altLang="ko-KR" sz="1300"/>
          </a:p>
        </p:txBody>
      </p:sp>
      <p:sp>
        <p:nvSpPr>
          <p:cNvPr id="188419" name="Rectangle 2"/>
          <p:cNvSpPr>
            <a:spLocks noGrp="1" noRot="1" noChangeAspect="1" noChangeArrowheads="1" noTextEdit="1"/>
          </p:cNvSpPr>
          <p:nvPr>
            <p:ph type="sldImg"/>
          </p:nvPr>
        </p:nvSpPr>
        <p:spPr>
          <a:xfrm>
            <a:off x="90488" y="744538"/>
            <a:ext cx="6616700"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1882790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3D31DE-E2CE-4C8A-A460-B8DE9BBE435E}" type="slidenum">
              <a:rPr lang="ko-KR" altLang="de-DE" sz="1300"/>
              <a:pPr eaLnBrk="1" hangingPunct="1">
                <a:spcBef>
                  <a:spcPct val="0"/>
                </a:spcBef>
              </a:pPr>
              <a:t>44</a:t>
            </a:fld>
            <a:endParaRPr lang="de-DE" altLang="ko-KR" sz="1300"/>
          </a:p>
        </p:txBody>
      </p:sp>
      <p:sp>
        <p:nvSpPr>
          <p:cNvPr id="188419" name="Rectangle 2"/>
          <p:cNvSpPr>
            <a:spLocks noGrp="1" noRot="1" noChangeAspect="1" noChangeArrowheads="1" noTextEdit="1"/>
          </p:cNvSpPr>
          <p:nvPr>
            <p:ph type="sldImg"/>
          </p:nvPr>
        </p:nvSpPr>
        <p:spPr>
          <a:xfrm>
            <a:off x="90488" y="744538"/>
            <a:ext cx="6616700"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965839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54088" rtl="0" eaLnBrk="1" fontAlgn="base" latinLnBrk="0" hangingPunct="1">
              <a:lnSpc>
                <a:spcPct val="100000"/>
              </a:lnSpc>
              <a:spcBef>
                <a:spcPct val="0"/>
              </a:spcBef>
              <a:spcAft>
                <a:spcPct val="0"/>
              </a:spcAft>
              <a:buClrTx/>
              <a:buSzTx/>
              <a:buFontTx/>
              <a:buNone/>
              <a:tabLst/>
              <a:defRPr/>
            </a:pPr>
            <a:fld id="{ECCD2497-C695-4956-A22A-1FF72C0B7638}" type="slidenum">
              <a:rPr kumimoji="0" lang="ko-KR" altLang="de-DE" sz="1300" b="0" i="0" u="none" strike="noStrike" kern="1200" cap="none" spc="0" normalizeH="0" baseline="0" noProof="0">
                <a:ln>
                  <a:noFill/>
                </a:ln>
                <a:solidFill>
                  <a:srgbClr val="000000"/>
                </a:solidFill>
                <a:effectLst/>
                <a:uLnTx/>
                <a:uFillTx/>
                <a:latin typeface="Times New Roman" panose="02020603050405020304" pitchFamily="18" charset="0"/>
                <a:ea typeface="굴림" charset="-127"/>
                <a:cs typeface="+mn-cs"/>
              </a:rPr>
              <a:pPr marL="0" marR="0" lvl="0" indent="0" algn="r" defTabSz="954088" rtl="0" eaLnBrk="1" fontAlgn="base" latinLnBrk="0" hangingPunct="1">
                <a:lnSpc>
                  <a:spcPct val="100000"/>
                </a:lnSpc>
                <a:spcBef>
                  <a:spcPct val="0"/>
                </a:spcBef>
                <a:spcAft>
                  <a:spcPct val="0"/>
                </a:spcAft>
                <a:buClrTx/>
                <a:buSzTx/>
                <a:buFontTx/>
                <a:buNone/>
                <a:tabLst/>
                <a:defRPr/>
              </a:pPr>
              <a:t>45</a:t>
            </a:fld>
            <a:endParaRPr kumimoji="0" lang="de-DE" altLang="ko-KR" sz="1300" b="0" i="0" u="none" strike="noStrike" kern="1200" cap="none" spc="0" normalizeH="0" baseline="0" noProof="0">
              <a:ln>
                <a:noFill/>
              </a:ln>
              <a:solidFill>
                <a:srgbClr val="000000"/>
              </a:solidFill>
              <a:effectLst/>
              <a:uLnTx/>
              <a:uFillTx/>
              <a:latin typeface="Times New Roman" panose="02020603050405020304" pitchFamily="18" charset="0"/>
              <a:ea typeface="굴림" charset="-127"/>
              <a:cs typeface="+mn-cs"/>
            </a:endParaRPr>
          </a:p>
        </p:txBody>
      </p:sp>
      <p:sp>
        <p:nvSpPr>
          <p:cNvPr id="196611" name="Rectangle 2"/>
          <p:cNvSpPr>
            <a:spLocks noGrp="1" noRot="1" noChangeAspect="1" noChangeArrowheads="1" noTextEdit="1"/>
          </p:cNvSpPr>
          <p:nvPr>
            <p:ph type="sldImg"/>
          </p:nvPr>
        </p:nvSpPr>
        <p:spPr>
          <a:xfrm>
            <a:off x="90488" y="744538"/>
            <a:ext cx="6616700"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9268065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FE4F5B-3353-8B30-0C49-064FADF168D7}"/>
            </a:ext>
          </a:extLst>
        </p:cNvPr>
        <p:cNvGrpSpPr/>
        <p:nvPr/>
      </p:nvGrpSpPr>
      <p:grpSpPr>
        <a:xfrm>
          <a:off x="0" y="0"/>
          <a:ext cx="0" cy="0"/>
          <a:chOff x="0" y="0"/>
          <a:chExt cx="0" cy="0"/>
        </a:xfrm>
      </p:grpSpPr>
      <p:sp>
        <p:nvSpPr>
          <p:cNvPr id="188418" name="Rectangle 7">
            <a:extLst>
              <a:ext uri="{FF2B5EF4-FFF2-40B4-BE49-F238E27FC236}">
                <a16:creationId xmlns:a16="http://schemas.microsoft.com/office/drawing/2014/main" id="{E90BB70E-3E09-96F0-C1B3-D79FDA192DA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3D31DE-E2CE-4C8A-A460-B8DE9BBE435E}" type="slidenum">
              <a:rPr lang="ko-KR" altLang="de-DE" sz="1300"/>
              <a:pPr eaLnBrk="1" hangingPunct="1">
                <a:spcBef>
                  <a:spcPct val="0"/>
                </a:spcBef>
              </a:pPr>
              <a:t>46</a:t>
            </a:fld>
            <a:endParaRPr lang="de-DE" altLang="ko-KR" sz="1300"/>
          </a:p>
        </p:txBody>
      </p:sp>
      <p:sp>
        <p:nvSpPr>
          <p:cNvPr id="188419" name="Rectangle 2">
            <a:extLst>
              <a:ext uri="{FF2B5EF4-FFF2-40B4-BE49-F238E27FC236}">
                <a16:creationId xmlns:a16="http://schemas.microsoft.com/office/drawing/2014/main" id="{3572F34B-532E-ECF1-FDCE-10399E7C1A68}"/>
              </a:ext>
            </a:extLst>
          </p:cNvPr>
          <p:cNvSpPr>
            <a:spLocks noGrp="1" noRot="1" noChangeAspect="1" noChangeArrowheads="1" noTextEdit="1"/>
          </p:cNvSpPr>
          <p:nvPr>
            <p:ph type="sldImg"/>
          </p:nvPr>
        </p:nvSpPr>
        <p:spPr>
          <a:xfrm>
            <a:off x="90488" y="744538"/>
            <a:ext cx="6616700" cy="3722687"/>
          </a:xfrm>
          <a:ln/>
        </p:spPr>
      </p:sp>
      <p:sp>
        <p:nvSpPr>
          <p:cNvPr id="188420" name="Rectangle 3">
            <a:extLst>
              <a:ext uri="{FF2B5EF4-FFF2-40B4-BE49-F238E27FC236}">
                <a16:creationId xmlns:a16="http://schemas.microsoft.com/office/drawing/2014/main" id="{A1654140-69A4-3FE2-5570-8EBC14F1E3A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1256515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216704-913F-1E41-8973-C8548FA3A4B5}"/>
            </a:ext>
          </a:extLst>
        </p:cNvPr>
        <p:cNvGrpSpPr/>
        <p:nvPr/>
      </p:nvGrpSpPr>
      <p:grpSpPr>
        <a:xfrm>
          <a:off x="0" y="0"/>
          <a:ext cx="0" cy="0"/>
          <a:chOff x="0" y="0"/>
          <a:chExt cx="0" cy="0"/>
        </a:xfrm>
      </p:grpSpPr>
      <p:sp>
        <p:nvSpPr>
          <p:cNvPr id="188418" name="Rectangle 7">
            <a:extLst>
              <a:ext uri="{FF2B5EF4-FFF2-40B4-BE49-F238E27FC236}">
                <a16:creationId xmlns:a16="http://schemas.microsoft.com/office/drawing/2014/main" id="{AC4B5276-0FFC-5B6E-AA7E-9FED8D623B4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3D31DE-E2CE-4C8A-A460-B8DE9BBE435E}" type="slidenum">
              <a:rPr lang="ko-KR" altLang="de-DE" sz="1300"/>
              <a:pPr eaLnBrk="1" hangingPunct="1">
                <a:spcBef>
                  <a:spcPct val="0"/>
                </a:spcBef>
              </a:pPr>
              <a:t>47</a:t>
            </a:fld>
            <a:endParaRPr lang="de-DE" altLang="ko-KR" sz="1300"/>
          </a:p>
        </p:txBody>
      </p:sp>
      <p:sp>
        <p:nvSpPr>
          <p:cNvPr id="188419" name="Rectangle 2">
            <a:extLst>
              <a:ext uri="{FF2B5EF4-FFF2-40B4-BE49-F238E27FC236}">
                <a16:creationId xmlns:a16="http://schemas.microsoft.com/office/drawing/2014/main" id="{6F17EAE6-F8CE-A6D6-E665-4A2CCF11E552}"/>
              </a:ext>
            </a:extLst>
          </p:cNvPr>
          <p:cNvSpPr>
            <a:spLocks noGrp="1" noRot="1" noChangeAspect="1" noChangeArrowheads="1" noTextEdit="1"/>
          </p:cNvSpPr>
          <p:nvPr>
            <p:ph type="sldImg"/>
          </p:nvPr>
        </p:nvSpPr>
        <p:spPr>
          <a:xfrm>
            <a:off x="90488" y="744538"/>
            <a:ext cx="6616700" cy="3722687"/>
          </a:xfrm>
          <a:ln/>
        </p:spPr>
      </p:sp>
      <p:sp>
        <p:nvSpPr>
          <p:cNvPr id="188420" name="Rectangle 3">
            <a:extLst>
              <a:ext uri="{FF2B5EF4-FFF2-40B4-BE49-F238E27FC236}">
                <a16:creationId xmlns:a16="http://schemas.microsoft.com/office/drawing/2014/main" id="{6FBCFFF8-9CE1-FD7B-08E7-BE0163A0EBA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9679685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51A0E9-B292-12AD-8A71-60688CF68E53}"/>
            </a:ext>
          </a:extLst>
        </p:cNvPr>
        <p:cNvGrpSpPr/>
        <p:nvPr/>
      </p:nvGrpSpPr>
      <p:grpSpPr>
        <a:xfrm>
          <a:off x="0" y="0"/>
          <a:ext cx="0" cy="0"/>
          <a:chOff x="0" y="0"/>
          <a:chExt cx="0" cy="0"/>
        </a:xfrm>
      </p:grpSpPr>
      <p:sp>
        <p:nvSpPr>
          <p:cNvPr id="188418" name="Rectangle 7">
            <a:extLst>
              <a:ext uri="{FF2B5EF4-FFF2-40B4-BE49-F238E27FC236}">
                <a16:creationId xmlns:a16="http://schemas.microsoft.com/office/drawing/2014/main" id="{6F4D9AF2-AC3C-0D6F-1E2B-5AEABA5AD11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3D31DE-E2CE-4C8A-A460-B8DE9BBE435E}" type="slidenum">
              <a:rPr lang="ko-KR" altLang="de-DE" sz="1300"/>
              <a:pPr eaLnBrk="1" hangingPunct="1">
                <a:spcBef>
                  <a:spcPct val="0"/>
                </a:spcBef>
              </a:pPr>
              <a:t>48</a:t>
            </a:fld>
            <a:endParaRPr lang="de-DE" altLang="ko-KR" sz="1300"/>
          </a:p>
        </p:txBody>
      </p:sp>
      <p:sp>
        <p:nvSpPr>
          <p:cNvPr id="188419" name="Rectangle 2">
            <a:extLst>
              <a:ext uri="{FF2B5EF4-FFF2-40B4-BE49-F238E27FC236}">
                <a16:creationId xmlns:a16="http://schemas.microsoft.com/office/drawing/2014/main" id="{6F76EBD0-1372-7755-FB24-C36A279B770C}"/>
              </a:ext>
            </a:extLst>
          </p:cNvPr>
          <p:cNvSpPr>
            <a:spLocks noGrp="1" noRot="1" noChangeAspect="1" noChangeArrowheads="1" noTextEdit="1"/>
          </p:cNvSpPr>
          <p:nvPr>
            <p:ph type="sldImg"/>
          </p:nvPr>
        </p:nvSpPr>
        <p:spPr>
          <a:xfrm>
            <a:off x="90488" y="744538"/>
            <a:ext cx="6616700" cy="3722687"/>
          </a:xfrm>
          <a:ln/>
        </p:spPr>
      </p:sp>
      <p:sp>
        <p:nvSpPr>
          <p:cNvPr id="188420" name="Rectangle 3">
            <a:extLst>
              <a:ext uri="{FF2B5EF4-FFF2-40B4-BE49-F238E27FC236}">
                <a16:creationId xmlns:a16="http://schemas.microsoft.com/office/drawing/2014/main" id="{9492A13D-DBA1-93AB-94AB-1DE9267CBD8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4619717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2A18B-9BC3-D735-2EE3-1F56F08B4A66}"/>
            </a:ext>
          </a:extLst>
        </p:cNvPr>
        <p:cNvGrpSpPr/>
        <p:nvPr/>
      </p:nvGrpSpPr>
      <p:grpSpPr>
        <a:xfrm>
          <a:off x="0" y="0"/>
          <a:ext cx="0" cy="0"/>
          <a:chOff x="0" y="0"/>
          <a:chExt cx="0" cy="0"/>
        </a:xfrm>
      </p:grpSpPr>
      <p:sp>
        <p:nvSpPr>
          <p:cNvPr id="188418" name="Rectangle 7">
            <a:extLst>
              <a:ext uri="{FF2B5EF4-FFF2-40B4-BE49-F238E27FC236}">
                <a16:creationId xmlns:a16="http://schemas.microsoft.com/office/drawing/2014/main" id="{B4FBF8B4-33BF-26EF-F689-1D4C17B56DD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3D31DE-E2CE-4C8A-A460-B8DE9BBE435E}" type="slidenum">
              <a:rPr lang="ko-KR" altLang="de-DE" sz="1300"/>
              <a:pPr eaLnBrk="1" hangingPunct="1">
                <a:spcBef>
                  <a:spcPct val="0"/>
                </a:spcBef>
              </a:pPr>
              <a:t>49</a:t>
            </a:fld>
            <a:endParaRPr lang="de-DE" altLang="ko-KR" sz="1300"/>
          </a:p>
        </p:txBody>
      </p:sp>
      <p:sp>
        <p:nvSpPr>
          <p:cNvPr id="188419" name="Rectangle 2">
            <a:extLst>
              <a:ext uri="{FF2B5EF4-FFF2-40B4-BE49-F238E27FC236}">
                <a16:creationId xmlns:a16="http://schemas.microsoft.com/office/drawing/2014/main" id="{A59CB413-F2DD-6913-EE7E-348499378A19}"/>
              </a:ext>
            </a:extLst>
          </p:cNvPr>
          <p:cNvSpPr>
            <a:spLocks noGrp="1" noRot="1" noChangeAspect="1" noChangeArrowheads="1" noTextEdit="1"/>
          </p:cNvSpPr>
          <p:nvPr>
            <p:ph type="sldImg"/>
          </p:nvPr>
        </p:nvSpPr>
        <p:spPr>
          <a:xfrm>
            <a:off x="90488" y="744538"/>
            <a:ext cx="6616700" cy="3722687"/>
          </a:xfrm>
          <a:ln/>
        </p:spPr>
      </p:sp>
      <p:sp>
        <p:nvSpPr>
          <p:cNvPr id="188420" name="Rectangle 3">
            <a:extLst>
              <a:ext uri="{FF2B5EF4-FFF2-40B4-BE49-F238E27FC236}">
                <a16:creationId xmlns:a16="http://schemas.microsoft.com/office/drawing/2014/main" id="{A44E414F-8DB1-2CD7-D001-171596DD3FE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7774470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0A4834-BDA1-5AF3-C5AC-B216B8455BD6}"/>
            </a:ext>
          </a:extLst>
        </p:cNvPr>
        <p:cNvGrpSpPr/>
        <p:nvPr/>
      </p:nvGrpSpPr>
      <p:grpSpPr>
        <a:xfrm>
          <a:off x="0" y="0"/>
          <a:ext cx="0" cy="0"/>
          <a:chOff x="0" y="0"/>
          <a:chExt cx="0" cy="0"/>
        </a:xfrm>
      </p:grpSpPr>
      <p:sp>
        <p:nvSpPr>
          <p:cNvPr id="188418" name="Rectangle 7">
            <a:extLst>
              <a:ext uri="{FF2B5EF4-FFF2-40B4-BE49-F238E27FC236}">
                <a16:creationId xmlns:a16="http://schemas.microsoft.com/office/drawing/2014/main" id="{CA839F53-E326-F775-0056-C7D815BC89C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3D31DE-E2CE-4C8A-A460-B8DE9BBE435E}" type="slidenum">
              <a:rPr lang="ko-KR" altLang="de-DE" sz="1300"/>
              <a:pPr eaLnBrk="1" hangingPunct="1">
                <a:spcBef>
                  <a:spcPct val="0"/>
                </a:spcBef>
              </a:pPr>
              <a:t>50</a:t>
            </a:fld>
            <a:endParaRPr lang="de-DE" altLang="ko-KR" sz="1300"/>
          </a:p>
        </p:txBody>
      </p:sp>
      <p:sp>
        <p:nvSpPr>
          <p:cNvPr id="188419" name="Rectangle 2">
            <a:extLst>
              <a:ext uri="{FF2B5EF4-FFF2-40B4-BE49-F238E27FC236}">
                <a16:creationId xmlns:a16="http://schemas.microsoft.com/office/drawing/2014/main" id="{0D756740-870D-49F1-758E-CE332F6A841F}"/>
              </a:ext>
            </a:extLst>
          </p:cNvPr>
          <p:cNvSpPr>
            <a:spLocks noGrp="1" noRot="1" noChangeAspect="1" noChangeArrowheads="1" noTextEdit="1"/>
          </p:cNvSpPr>
          <p:nvPr>
            <p:ph type="sldImg"/>
          </p:nvPr>
        </p:nvSpPr>
        <p:spPr>
          <a:xfrm>
            <a:off x="90488" y="744538"/>
            <a:ext cx="6616700" cy="3722687"/>
          </a:xfrm>
          <a:ln/>
        </p:spPr>
      </p:sp>
      <p:sp>
        <p:nvSpPr>
          <p:cNvPr id="188420" name="Rectangle 3">
            <a:extLst>
              <a:ext uri="{FF2B5EF4-FFF2-40B4-BE49-F238E27FC236}">
                <a16:creationId xmlns:a16="http://schemas.microsoft.com/office/drawing/2014/main" id="{15336798-0772-BD43-3F00-8B6FA3DDA96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5425141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076370-3B9E-8BB4-5674-8AA41FB41E6D}"/>
            </a:ext>
          </a:extLst>
        </p:cNvPr>
        <p:cNvGrpSpPr/>
        <p:nvPr/>
      </p:nvGrpSpPr>
      <p:grpSpPr>
        <a:xfrm>
          <a:off x="0" y="0"/>
          <a:ext cx="0" cy="0"/>
          <a:chOff x="0" y="0"/>
          <a:chExt cx="0" cy="0"/>
        </a:xfrm>
      </p:grpSpPr>
      <p:sp>
        <p:nvSpPr>
          <p:cNvPr id="188418" name="Rectangle 7">
            <a:extLst>
              <a:ext uri="{FF2B5EF4-FFF2-40B4-BE49-F238E27FC236}">
                <a16:creationId xmlns:a16="http://schemas.microsoft.com/office/drawing/2014/main" id="{5DEB76B1-411C-C7E2-8AC8-34A455B24AE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3D31DE-E2CE-4C8A-A460-B8DE9BBE435E}" type="slidenum">
              <a:rPr lang="ko-KR" altLang="de-DE" sz="1300"/>
              <a:pPr eaLnBrk="1" hangingPunct="1">
                <a:spcBef>
                  <a:spcPct val="0"/>
                </a:spcBef>
              </a:pPr>
              <a:t>51</a:t>
            </a:fld>
            <a:endParaRPr lang="de-DE" altLang="ko-KR" sz="1300"/>
          </a:p>
        </p:txBody>
      </p:sp>
      <p:sp>
        <p:nvSpPr>
          <p:cNvPr id="188419" name="Rectangle 2">
            <a:extLst>
              <a:ext uri="{FF2B5EF4-FFF2-40B4-BE49-F238E27FC236}">
                <a16:creationId xmlns:a16="http://schemas.microsoft.com/office/drawing/2014/main" id="{8171A5B7-FC51-6DDC-26A6-8947B727A398}"/>
              </a:ext>
            </a:extLst>
          </p:cNvPr>
          <p:cNvSpPr>
            <a:spLocks noGrp="1" noRot="1" noChangeAspect="1" noChangeArrowheads="1" noTextEdit="1"/>
          </p:cNvSpPr>
          <p:nvPr>
            <p:ph type="sldImg"/>
          </p:nvPr>
        </p:nvSpPr>
        <p:spPr>
          <a:xfrm>
            <a:off x="90488" y="744538"/>
            <a:ext cx="6616700" cy="3722687"/>
          </a:xfrm>
          <a:ln/>
        </p:spPr>
      </p:sp>
      <p:sp>
        <p:nvSpPr>
          <p:cNvPr id="188420" name="Rectangle 3">
            <a:extLst>
              <a:ext uri="{FF2B5EF4-FFF2-40B4-BE49-F238E27FC236}">
                <a16:creationId xmlns:a16="http://schemas.microsoft.com/office/drawing/2014/main" id="{6E7E575F-D9CF-6283-BC71-CA1918C4158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7697484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3BB21E-8E6B-5D1D-17A7-8CF49A59AE69}"/>
            </a:ext>
          </a:extLst>
        </p:cNvPr>
        <p:cNvGrpSpPr/>
        <p:nvPr/>
      </p:nvGrpSpPr>
      <p:grpSpPr>
        <a:xfrm>
          <a:off x="0" y="0"/>
          <a:ext cx="0" cy="0"/>
          <a:chOff x="0" y="0"/>
          <a:chExt cx="0" cy="0"/>
        </a:xfrm>
      </p:grpSpPr>
      <p:sp>
        <p:nvSpPr>
          <p:cNvPr id="188418" name="Rectangle 7">
            <a:extLst>
              <a:ext uri="{FF2B5EF4-FFF2-40B4-BE49-F238E27FC236}">
                <a16:creationId xmlns:a16="http://schemas.microsoft.com/office/drawing/2014/main" id="{F89E282E-56B8-9752-32A0-1D6F2ABAB1C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3D31DE-E2CE-4C8A-A460-B8DE9BBE435E}" type="slidenum">
              <a:rPr lang="ko-KR" altLang="de-DE" sz="1300"/>
              <a:pPr eaLnBrk="1" hangingPunct="1">
                <a:spcBef>
                  <a:spcPct val="0"/>
                </a:spcBef>
              </a:pPr>
              <a:t>52</a:t>
            </a:fld>
            <a:endParaRPr lang="de-DE" altLang="ko-KR" sz="1300"/>
          </a:p>
        </p:txBody>
      </p:sp>
      <p:sp>
        <p:nvSpPr>
          <p:cNvPr id="188419" name="Rectangle 2">
            <a:extLst>
              <a:ext uri="{FF2B5EF4-FFF2-40B4-BE49-F238E27FC236}">
                <a16:creationId xmlns:a16="http://schemas.microsoft.com/office/drawing/2014/main" id="{25CB67C4-982E-B64E-10CB-4DE1CA94D13A}"/>
              </a:ext>
            </a:extLst>
          </p:cNvPr>
          <p:cNvSpPr>
            <a:spLocks noGrp="1" noRot="1" noChangeAspect="1" noChangeArrowheads="1" noTextEdit="1"/>
          </p:cNvSpPr>
          <p:nvPr>
            <p:ph type="sldImg"/>
          </p:nvPr>
        </p:nvSpPr>
        <p:spPr>
          <a:xfrm>
            <a:off x="90488" y="744538"/>
            <a:ext cx="6616700" cy="3722687"/>
          </a:xfrm>
          <a:ln/>
        </p:spPr>
      </p:sp>
      <p:sp>
        <p:nvSpPr>
          <p:cNvPr id="188420" name="Rectangle 3">
            <a:extLst>
              <a:ext uri="{FF2B5EF4-FFF2-40B4-BE49-F238E27FC236}">
                <a16:creationId xmlns:a16="http://schemas.microsoft.com/office/drawing/2014/main" id="{741DAF00-050D-C1E3-8227-88451055290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1111645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A4FE6-B065-F9E5-C571-5817A682DA11}"/>
            </a:ext>
          </a:extLst>
        </p:cNvPr>
        <p:cNvGrpSpPr/>
        <p:nvPr/>
      </p:nvGrpSpPr>
      <p:grpSpPr>
        <a:xfrm>
          <a:off x="0" y="0"/>
          <a:ext cx="0" cy="0"/>
          <a:chOff x="0" y="0"/>
          <a:chExt cx="0" cy="0"/>
        </a:xfrm>
      </p:grpSpPr>
      <p:sp>
        <p:nvSpPr>
          <p:cNvPr id="188418" name="Rectangle 7">
            <a:extLst>
              <a:ext uri="{FF2B5EF4-FFF2-40B4-BE49-F238E27FC236}">
                <a16:creationId xmlns:a16="http://schemas.microsoft.com/office/drawing/2014/main" id="{094F52BA-FA42-4EA1-1805-10B33BE72CD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3D31DE-E2CE-4C8A-A460-B8DE9BBE435E}" type="slidenum">
              <a:rPr lang="ko-KR" altLang="de-DE" sz="1300"/>
              <a:pPr eaLnBrk="1" hangingPunct="1">
                <a:spcBef>
                  <a:spcPct val="0"/>
                </a:spcBef>
              </a:pPr>
              <a:t>53</a:t>
            </a:fld>
            <a:endParaRPr lang="de-DE" altLang="ko-KR" sz="1300"/>
          </a:p>
        </p:txBody>
      </p:sp>
      <p:sp>
        <p:nvSpPr>
          <p:cNvPr id="188419" name="Rectangle 2">
            <a:extLst>
              <a:ext uri="{FF2B5EF4-FFF2-40B4-BE49-F238E27FC236}">
                <a16:creationId xmlns:a16="http://schemas.microsoft.com/office/drawing/2014/main" id="{A98619D1-137E-4FA4-B569-A0C339080C9F}"/>
              </a:ext>
            </a:extLst>
          </p:cNvPr>
          <p:cNvSpPr>
            <a:spLocks noGrp="1" noRot="1" noChangeAspect="1" noChangeArrowheads="1" noTextEdit="1"/>
          </p:cNvSpPr>
          <p:nvPr>
            <p:ph type="sldImg"/>
          </p:nvPr>
        </p:nvSpPr>
        <p:spPr>
          <a:xfrm>
            <a:off x="90488" y="744538"/>
            <a:ext cx="6616700" cy="3722687"/>
          </a:xfrm>
          <a:ln/>
        </p:spPr>
      </p:sp>
      <p:sp>
        <p:nvSpPr>
          <p:cNvPr id="188420" name="Rectangle 3">
            <a:extLst>
              <a:ext uri="{FF2B5EF4-FFF2-40B4-BE49-F238E27FC236}">
                <a16:creationId xmlns:a16="http://schemas.microsoft.com/office/drawing/2014/main" id="{D9834AC3-A5DD-5666-CE90-B726573D0E3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1084477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A4FE6-B065-F9E5-C571-5817A682DA11}"/>
            </a:ext>
          </a:extLst>
        </p:cNvPr>
        <p:cNvGrpSpPr/>
        <p:nvPr/>
      </p:nvGrpSpPr>
      <p:grpSpPr>
        <a:xfrm>
          <a:off x="0" y="0"/>
          <a:ext cx="0" cy="0"/>
          <a:chOff x="0" y="0"/>
          <a:chExt cx="0" cy="0"/>
        </a:xfrm>
      </p:grpSpPr>
      <p:sp>
        <p:nvSpPr>
          <p:cNvPr id="188418" name="Rectangle 7">
            <a:extLst>
              <a:ext uri="{FF2B5EF4-FFF2-40B4-BE49-F238E27FC236}">
                <a16:creationId xmlns:a16="http://schemas.microsoft.com/office/drawing/2014/main" id="{094F52BA-FA42-4EA1-1805-10B33BE72CD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3D31DE-E2CE-4C8A-A460-B8DE9BBE435E}" type="slidenum">
              <a:rPr lang="ko-KR" altLang="de-DE" sz="1300"/>
              <a:pPr eaLnBrk="1" hangingPunct="1">
                <a:spcBef>
                  <a:spcPct val="0"/>
                </a:spcBef>
              </a:pPr>
              <a:t>54</a:t>
            </a:fld>
            <a:endParaRPr lang="de-DE" altLang="ko-KR" sz="1300"/>
          </a:p>
        </p:txBody>
      </p:sp>
      <p:sp>
        <p:nvSpPr>
          <p:cNvPr id="188419" name="Rectangle 2">
            <a:extLst>
              <a:ext uri="{FF2B5EF4-FFF2-40B4-BE49-F238E27FC236}">
                <a16:creationId xmlns:a16="http://schemas.microsoft.com/office/drawing/2014/main" id="{A98619D1-137E-4FA4-B569-A0C339080C9F}"/>
              </a:ext>
            </a:extLst>
          </p:cNvPr>
          <p:cNvSpPr>
            <a:spLocks noGrp="1" noRot="1" noChangeAspect="1" noChangeArrowheads="1" noTextEdit="1"/>
          </p:cNvSpPr>
          <p:nvPr>
            <p:ph type="sldImg"/>
          </p:nvPr>
        </p:nvSpPr>
        <p:spPr>
          <a:xfrm>
            <a:off x="90488" y="744538"/>
            <a:ext cx="6616700" cy="3722687"/>
          </a:xfrm>
          <a:ln/>
        </p:spPr>
      </p:sp>
      <p:sp>
        <p:nvSpPr>
          <p:cNvPr id="188420" name="Rectangle 3">
            <a:extLst>
              <a:ext uri="{FF2B5EF4-FFF2-40B4-BE49-F238E27FC236}">
                <a16:creationId xmlns:a16="http://schemas.microsoft.com/office/drawing/2014/main" id="{D9834AC3-A5DD-5666-CE90-B726573D0E3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1084477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582751-94E6-2BDC-04E7-CC0912319496}"/>
            </a:ext>
          </a:extLst>
        </p:cNvPr>
        <p:cNvGrpSpPr/>
        <p:nvPr/>
      </p:nvGrpSpPr>
      <p:grpSpPr>
        <a:xfrm>
          <a:off x="0" y="0"/>
          <a:ext cx="0" cy="0"/>
          <a:chOff x="0" y="0"/>
          <a:chExt cx="0" cy="0"/>
        </a:xfrm>
      </p:grpSpPr>
      <p:sp>
        <p:nvSpPr>
          <p:cNvPr id="196610" name="Rectangle 7">
            <a:extLst>
              <a:ext uri="{FF2B5EF4-FFF2-40B4-BE49-F238E27FC236}">
                <a16:creationId xmlns:a16="http://schemas.microsoft.com/office/drawing/2014/main" id="{8601B7D1-EE59-6595-954B-A11DDB6C417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54088" rtl="0" eaLnBrk="1" fontAlgn="base" latinLnBrk="0" hangingPunct="1">
              <a:lnSpc>
                <a:spcPct val="100000"/>
              </a:lnSpc>
              <a:spcBef>
                <a:spcPct val="0"/>
              </a:spcBef>
              <a:spcAft>
                <a:spcPct val="0"/>
              </a:spcAft>
              <a:buClrTx/>
              <a:buSzTx/>
              <a:buFontTx/>
              <a:buNone/>
              <a:tabLst/>
              <a:defRPr/>
            </a:pPr>
            <a:fld id="{ECCD2497-C695-4956-A22A-1FF72C0B7638}" type="slidenum">
              <a:rPr kumimoji="0" lang="ko-KR" altLang="de-DE" sz="1300" b="0" i="0" u="none" strike="noStrike" kern="1200" cap="none" spc="0" normalizeH="0" baseline="0" noProof="0">
                <a:ln>
                  <a:noFill/>
                </a:ln>
                <a:solidFill>
                  <a:srgbClr val="000000"/>
                </a:solidFill>
                <a:effectLst/>
                <a:uLnTx/>
                <a:uFillTx/>
                <a:latin typeface="Times New Roman" panose="02020603050405020304" pitchFamily="18" charset="0"/>
                <a:ea typeface="굴림" charset="-127"/>
                <a:cs typeface="+mn-cs"/>
              </a:rPr>
              <a:pPr marL="0" marR="0" lvl="0" indent="0" algn="r" defTabSz="954088" rtl="0" eaLnBrk="1" fontAlgn="base" latinLnBrk="0" hangingPunct="1">
                <a:lnSpc>
                  <a:spcPct val="100000"/>
                </a:lnSpc>
                <a:spcBef>
                  <a:spcPct val="0"/>
                </a:spcBef>
                <a:spcAft>
                  <a:spcPct val="0"/>
                </a:spcAft>
                <a:buClrTx/>
                <a:buSzTx/>
                <a:buFontTx/>
                <a:buNone/>
                <a:tabLst/>
                <a:defRPr/>
              </a:pPr>
              <a:t>55</a:t>
            </a:fld>
            <a:endParaRPr kumimoji="0" lang="de-DE" altLang="ko-KR" sz="1300" b="0" i="0" u="none" strike="noStrike" kern="1200" cap="none" spc="0" normalizeH="0" baseline="0" noProof="0">
              <a:ln>
                <a:noFill/>
              </a:ln>
              <a:solidFill>
                <a:srgbClr val="000000"/>
              </a:solidFill>
              <a:effectLst/>
              <a:uLnTx/>
              <a:uFillTx/>
              <a:latin typeface="Times New Roman" panose="02020603050405020304" pitchFamily="18" charset="0"/>
              <a:ea typeface="굴림" charset="-127"/>
              <a:cs typeface="+mn-cs"/>
            </a:endParaRPr>
          </a:p>
        </p:txBody>
      </p:sp>
      <p:sp>
        <p:nvSpPr>
          <p:cNvPr id="196611" name="Rectangle 2">
            <a:extLst>
              <a:ext uri="{FF2B5EF4-FFF2-40B4-BE49-F238E27FC236}">
                <a16:creationId xmlns:a16="http://schemas.microsoft.com/office/drawing/2014/main" id="{146C24E9-377B-D3DC-CD00-53229ACFBDFF}"/>
              </a:ext>
            </a:extLst>
          </p:cNvPr>
          <p:cNvSpPr>
            <a:spLocks noGrp="1" noRot="1" noChangeAspect="1" noChangeArrowheads="1" noTextEdit="1"/>
          </p:cNvSpPr>
          <p:nvPr>
            <p:ph type="sldImg"/>
          </p:nvPr>
        </p:nvSpPr>
        <p:spPr>
          <a:xfrm>
            <a:off x="90488" y="744538"/>
            <a:ext cx="6616700" cy="3722687"/>
          </a:xfrm>
          <a:ln/>
        </p:spPr>
      </p:sp>
      <p:sp>
        <p:nvSpPr>
          <p:cNvPr id="196612" name="Rectangle 3">
            <a:extLst>
              <a:ext uri="{FF2B5EF4-FFF2-40B4-BE49-F238E27FC236}">
                <a16:creationId xmlns:a16="http://schemas.microsoft.com/office/drawing/2014/main" id="{844A6FB8-D875-9F30-D90E-87BCB7C23F5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150382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3D31DE-E2CE-4C8A-A460-B8DE9BBE435E}" type="slidenum">
              <a:rPr lang="ko-KR" altLang="de-DE" sz="1300"/>
              <a:pPr eaLnBrk="1" hangingPunct="1">
                <a:spcBef>
                  <a:spcPct val="0"/>
                </a:spcBef>
              </a:pPr>
              <a:t>56</a:t>
            </a:fld>
            <a:endParaRPr lang="de-DE" altLang="ko-KR" sz="1300"/>
          </a:p>
        </p:txBody>
      </p:sp>
      <p:sp>
        <p:nvSpPr>
          <p:cNvPr id="188419" name="Rectangle 2"/>
          <p:cNvSpPr>
            <a:spLocks noGrp="1" noRot="1" noChangeAspect="1" noChangeArrowheads="1" noTextEdit="1"/>
          </p:cNvSpPr>
          <p:nvPr>
            <p:ph type="sldImg"/>
          </p:nvPr>
        </p:nvSpPr>
        <p:spPr>
          <a:xfrm>
            <a:off x="90488" y="744538"/>
            <a:ext cx="6616700"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600444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421A2D7-B1C1-4C1A-9EC3-2D711685535F}" type="slidenum">
              <a:rPr lang="ko-KR" altLang="de-DE" sz="1300"/>
              <a:pPr eaLnBrk="1" hangingPunct="1">
                <a:spcBef>
                  <a:spcPct val="0"/>
                </a:spcBef>
              </a:pPr>
              <a:t>57</a:t>
            </a:fld>
            <a:endParaRPr lang="de-DE" altLang="ko-KR" sz="1300"/>
          </a:p>
        </p:txBody>
      </p:sp>
      <p:sp>
        <p:nvSpPr>
          <p:cNvPr id="189443" name="Rectangle 2"/>
          <p:cNvSpPr>
            <a:spLocks noGrp="1" noRot="1" noChangeAspect="1" noChangeArrowheads="1" noTextEdit="1"/>
          </p:cNvSpPr>
          <p:nvPr>
            <p:ph type="sldImg"/>
          </p:nvPr>
        </p:nvSpPr>
        <p:spPr>
          <a:xfrm>
            <a:off x="90488" y="744538"/>
            <a:ext cx="6616700"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8007137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F2AE08E-112F-464D-9247-9CEF7E0C710B}" type="slidenum">
              <a:rPr lang="ko-KR" altLang="de-DE" sz="1300"/>
              <a:pPr eaLnBrk="1" hangingPunct="1">
                <a:spcBef>
                  <a:spcPct val="0"/>
                </a:spcBef>
              </a:pPr>
              <a:t>58</a:t>
            </a:fld>
            <a:endParaRPr lang="de-DE" altLang="ko-KR" sz="1300"/>
          </a:p>
        </p:txBody>
      </p:sp>
      <p:sp>
        <p:nvSpPr>
          <p:cNvPr id="190467" name="Rectangle 2"/>
          <p:cNvSpPr>
            <a:spLocks noGrp="1" noRot="1" noChangeAspect="1" noChangeArrowheads="1" noTextEdit="1"/>
          </p:cNvSpPr>
          <p:nvPr>
            <p:ph type="sldImg"/>
          </p:nvPr>
        </p:nvSpPr>
        <p:spPr>
          <a:xfrm>
            <a:off x="90488" y="744538"/>
            <a:ext cx="6616700"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1375906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B512514-FC8E-4304-80F8-AEF93F75E866}" type="slidenum">
              <a:rPr lang="ko-KR" altLang="de-DE" sz="1300"/>
              <a:pPr eaLnBrk="1" hangingPunct="1">
                <a:spcBef>
                  <a:spcPct val="0"/>
                </a:spcBef>
              </a:pPr>
              <a:t>59</a:t>
            </a:fld>
            <a:endParaRPr lang="de-DE" altLang="ko-KR" sz="1300"/>
          </a:p>
        </p:txBody>
      </p:sp>
      <p:sp>
        <p:nvSpPr>
          <p:cNvPr id="191491" name="Rectangle 2"/>
          <p:cNvSpPr>
            <a:spLocks noGrp="1" noRot="1" noChangeAspect="1" noChangeArrowheads="1" noTextEdit="1"/>
          </p:cNvSpPr>
          <p:nvPr>
            <p:ph type="sldImg"/>
          </p:nvPr>
        </p:nvSpPr>
        <p:spPr>
          <a:xfrm>
            <a:off x="90488" y="744538"/>
            <a:ext cx="6616700"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2276921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A76A86C-EE4C-4505-9403-EAEAE291F6D2}" type="slidenum">
              <a:rPr lang="ko-KR" altLang="de-DE" sz="1300"/>
              <a:pPr eaLnBrk="1" hangingPunct="1">
                <a:spcBef>
                  <a:spcPct val="0"/>
                </a:spcBef>
              </a:pPr>
              <a:t>60</a:t>
            </a:fld>
            <a:endParaRPr lang="de-DE" altLang="ko-KR" sz="1300"/>
          </a:p>
        </p:txBody>
      </p:sp>
      <p:sp>
        <p:nvSpPr>
          <p:cNvPr id="192515" name="Rectangle 2"/>
          <p:cNvSpPr>
            <a:spLocks noGrp="1" noRot="1" noChangeAspect="1" noChangeArrowheads="1" noTextEdit="1"/>
          </p:cNvSpPr>
          <p:nvPr>
            <p:ph type="sldImg"/>
          </p:nvPr>
        </p:nvSpPr>
        <p:spPr>
          <a:xfrm>
            <a:off x="90488" y="744538"/>
            <a:ext cx="6616700"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1836735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C9B8A7A-AF1D-41AA-A21F-82148F7FF044}" type="slidenum">
              <a:rPr lang="ko-KR" altLang="de-DE" sz="1300"/>
              <a:pPr eaLnBrk="1" hangingPunct="1">
                <a:spcBef>
                  <a:spcPct val="0"/>
                </a:spcBef>
              </a:pPr>
              <a:t>61</a:t>
            </a:fld>
            <a:endParaRPr lang="de-DE" altLang="ko-KR" sz="1300"/>
          </a:p>
        </p:txBody>
      </p:sp>
      <p:sp>
        <p:nvSpPr>
          <p:cNvPr id="193539" name="Rectangle 2"/>
          <p:cNvSpPr>
            <a:spLocks noGrp="1" noRot="1" noChangeAspect="1" noChangeArrowheads="1" noTextEdit="1"/>
          </p:cNvSpPr>
          <p:nvPr>
            <p:ph type="sldImg"/>
          </p:nvPr>
        </p:nvSpPr>
        <p:spPr>
          <a:xfrm>
            <a:off x="90488" y="744538"/>
            <a:ext cx="6616700"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9956815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E528EE0-23B3-4C06-8DEE-77058DF7AE3B}" type="slidenum">
              <a:rPr lang="ko-KR" altLang="de-DE" sz="1300"/>
              <a:pPr eaLnBrk="1" hangingPunct="1">
                <a:spcBef>
                  <a:spcPct val="0"/>
                </a:spcBef>
              </a:pPr>
              <a:t>62</a:t>
            </a:fld>
            <a:endParaRPr lang="de-DE" altLang="ko-KR" sz="1300"/>
          </a:p>
        </p:txBody>
      </p:sp>
      <p:sp>
        <p:nvSpPr>
          <p:cNvPr id="194563" name="Rectangle 2"/>
          <p:cNvSpPr>
            <a:spLocks noGrp="1" noRot="1" noChangeAspect="1" noChangeArrowheads="1" noTextEdit="1"/>
          </p:cNvSpPr>
          <p:nvPr>
            <p:ph type="sldImg"/>
          </p:nvPr>
        </p:nvSpPr>
        <p:spPr>
          <a:xfrm>
            <a:off x="90488" y="744538"/>
            <a:ext cx="6616700"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1594053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F9524A3-5898-44D1-9BEF-756CB4EDE7BB}" type="slidenum">
              <a:rPr lang="ko-KR" altLang="de-DE" sz="1300"/>
              <a:pPr eaLnBrk="1" hangingPunct="1">
                <a:spcBef>
                  <a:spcPct val="0"/>
                </a:spcBef>
              </a:pPr>
              <a:t>63</a:t>
            </a:fld>
            <a:endParaRPr lang="de-DE" altLang="ko-KR" sz="1300"/>
          </a:p>
        </p:txBody>
      </p:sp>
      <p:sp>
        <p:nvSpPr>
          <p:cNvPr id="195587" name="Rectangle 2"/>
          <p:cNvSpPr>
            <a:spLocks noGrp="1" noRot="1" noChangeAspect="1" noChangeArrowheads="1" noTextEdit="1"/>
          </p:cNvSpPr>
          <p:nvPr>
            <p:ph type="sldImg"/>
          </p:nvPr>
        </p:nvSpPr>
        <p:spPr>
          <a:xfrm>
            <a:off x="90488" y="744538"/>
            <a:ext cx="6616700"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7376797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F9524A3-5898-44D1-9BEF-756CB4EDE7BB}" type="slidenum">
              <a:rPr lang="ko-KR" altLang="de-DE" sz="1300"/>
              <a:pPr eaLnBrk="1" hangingPunct="1">
                <a:spcBef>
                  <a:spcPct val="0"/>
                </a:spcBef>
              </a:pPr>
              <a:t>64</a:t>
            </a:fld>
            <a:endParaRPr lang="de-DE" altLang="ko-KR" sz="1300"/>
          </a:p>
        </p:txBody>
      </p:sp>
      <p:sp>
        <p:nvSpPr>
          <p:cNvPr id="195587" name="Rectangle 2"/>
          <p:cNvSpPr>
            <a:spLocks noGrp="1" noRot="1" noChangeAspect="1" noChangeArrowheads="1" noTextEdit="1"/>
          </p:cNvSpPr>
          <p:nvPr>
            <p:ph type="sldImg"/>
          </p:nvPr>
        </p:nvSpPr>
        <p:spPr>
          <a:xfrm>
            <a:off x="90488" y="744538"/>
            <a:ext cx="6616700"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7376797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CCD2497-C695-4956-A22A-1FF72C0B7638}" type="slidenum">
              <a:rPr lang="ko-KR" altLang="de-DE" sz="1300"/>
              <a:pPr eaLnBrk="1" hangingPunct="1">
                <a:spcBef>
                  <a:spcPct val="0"/>
                </a:spcBef>
              </a:pPr>
              <a:t>65</a:t>
            </a:fld>
            <a:endParaRPr lang="de-DE" altLang="ko-KR" sz="1300"/>
          </a:p>
        </p:txBody>
      </p:sp>
      <p:sp>
        <p:nvSpPr>
          <p:cNvPr id="196611" name="Rectangle 2"/>
          <p:cNvSpPr>
            <a:spLocks noGrp="1" noRot="1" noChangeAspect="1" noChangeArrowheads="1" noTextEdit="1"/>
          </p:cNvSpPr>
          <p:nvPr>
            <p:ph type="sldImg"/>
          </p:nvPr>
        </p:nvSpPr>
        <p:spPr>
          <a:xfrm>
            <a:off x="90488" y="744538"/>
            <a:ext cx="6616700"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500336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3F5845-88D7-4DE8-ABF7-6F0543A1FC03}" type="slidenum">
              <a:rPr lang="ko-KR" altLang="de-DE" sz="1300"/>
              <a:pPr eaLnBrk="1" hangingPunct="1">
                <a:spcBef>
                  <a:spcPct val="0"/>
                </a:spcBef>
              </a:pPr>
              <a:t>66</a:t>
            </a:fld>
            <a:endParaRPr lang="de-DE" altLang="ko-KR" sz="1300"/>
          </a:p>
        </p:txBody>
      </p:sp>
      <p:sp>
        <p:nvSpPr>
          <p:cNvPr id="197635" name="Rectangle 2"/>
          <p:cNvSpPr>
            <a:spLocks noGrp="1" noRot="1" noChangeAspect="1" noChangeArrowheads="1" noTextEdit="1"/>
          </p:cNvSpPr>
          <p:nvPr>
            <p:ph type="sldImg"/>
          </p:nvPr>
        </p:nvSpPr>
        <p:spPr>
          <a:xfrm>
            <a:off x="90488" y="744538"/>
            <a:ext cx="6616700"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991048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49F2063-6E85-481A-BE81-5C5C2D00FFDC}" type="slidenum">
              <a:rPr lang="ko-KR" altLang="de-DE" sz="1300"/>
              <a:pPr eaLnBrk="1" hangingPunct="1">
                <a:spcBef>
                  <a:spcPct val="0"/>
                </a:spcBef>
              </a:pPr>
              <a:t>67</a:t>
            </a:fld>
            <a:endParaRPr lang="de-DE" altLang="ko-KR" sz="1300"/>
          </a:p>
        </p:txBody>
      </p:sp>
      <p:sp>
        <p:nvSpPr>
          <p:cNvPr id="198659" name="Rectangle 2"/>
          <p:cNvSpPr>
            <a:spLocks noGrp="1" noRot="1" noChangeAspect="1" noChangeArrowheads="1" noTextEdit="1"/>
          </p:cNvSpPr>
          <p:nvPr>
            <p:ph type="sldImg"/>
          </p:nvPr>
        </p:nvSpPr>
        <p:spPr>
          <a:xfrm>
            <a:off x="90488" y="744538"/>
            <a:ext cx="6616700"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1783647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B37CEF9-F5DF-46C0-AAE6-618D4595097D}" type="slidenum">
              <a:rPr lang="ko-KR" altLang="de-DE" sz="1300"/>
              <a:pPr eaLnBrk="1" hangingPunct="1">
                <a:spcBef>
                  <a:spcPct val="0"/>
                </a:spcBef>
              </a:pPr>
              <a:t>68</a:t>
            </a:fld>
            <a:endParaRPr lang="de-DE" altLang="ko-KR" sz="1300"/>
          </a:p>
        </p:txBody>
      </p:sp>
      <p:sp>
        <p:nvSpPr>
          <p:cNvPr id="199683" name="Rectangle 2"/>
          <p:cNvSpPr>
            <a:spLocks noGrp="1" noRot="1" noChangeAspect="1" noChangeArrowheads="1" noTextEdit="1"/>
          </p:cNvSpPr>
          <p:nvPr>
            <p:ph type="sldImg"/>
          </p:nvPr>
        </p:nvSpPr>
        <p:spPr>
          <a:xfrm>
            <a:off x="90488" y="744538"/>
            <a:ext cx="6616700" cy="3722687"/>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0673900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59108AB-1FA5-4FEB-936E-CE931DCBC80C}" type="slidenum">
              <a:rPr lang="ko-KR" altLang="de-DE" sz="1300"/>
              <a:pPr eaLnBrk="1" hangingPunct="1">
                <a:spcBef>
                  <a:spcPct val="0"/>
                </a:spcBef>
              </a:pPr>
              <a:t>69</a:t>
            </a:fld>
            <a:endParaRPr lang="de-DE" altLang="ko-KR" sz="1300"/>
          </a:p>
        </p:txBody>
      </p:sp>
      <p:sp>
        <p:nvSpPr>
          <p:cNvPr id="200707" name="Rectangle 2"/>
          <p:cNvSpPr>
            <a:spLocks noGrp="1" noRot="1" noChangeAspect="1" noChangeArrowheads="1" noTextEdit="1"/>
          </p:cNvSpPr>
          <p:nvPr>
            <p:ph type="sldImg"/>
          </p:nvPr>
        </p:nvSpPr>
        <p:spPr>
          <a:xfrm>
            <a:off x="90488" y="744538"/>
            <a:ext cx="6616700"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993634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850E774-2647-4BDE-92EF-DA8257D17F63}" type="slidenum">
              <a:rPr lang="ko-KR" altLang="de-DE" sz="1300"/>
              <a:pPr eaLnBrk="1" hangingPunct="1">
                <a:spcBef>
                  <a:spcPct val="0"/>
                </a:spcBef>
              </a:pPr>
              <a:t>70</a:t>
            </a:fld>
            <a:endParaRPr lang="de-DE" altLang="ko-KR" sz="1300"/>
          </a:p>
        </p:txBody>
      </p:sp>
      <p:sp>
        <p:nvSpPr>
          <p:cNvPr id="201731" name="Rectangle 2"/>
          <p:cNvSpPr>
            <a:spLocks noGrp="1" noRot="1" noChangeAspect="1" noChangeArrowheads="1" noTextEdit="1"/>
          </p:cNvSpPr>
          <p:nvPr>
            <p:ph type="sldImg"/>
          </p:nvPr>
        </p:nvSpPr>
        <p:spPr>
          <a:xfrm>
            <a:off x="90488" y="744538"/>
            <a:ext cx="6616700" cy="3722687"/>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9662475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0EC0870-B25B-4365-9526-B0830F564665}" type="slidenum">
              <a:rPr lang="ko-KR" altLang="de-DE" sz="1300"/>
              <a:pPr eaLnBrk="1" hangingPunct="1">
                <a:spcBef>
                  <a:spcPct val="0"/>
                </a:spcBef>
              </a:pPr>
              <a:t>71</a:t>
            </a:fld>
            <a:endParaRPr lang="de-DE" altLang="ko-KR" sz="1300"/>
          </a:p>
        </p:txBody>
      </p:sp>
      <p:sp>
        <p:nvSpPr>
          <p:cNvPr id="202755" name="Rectangle 2"/>
          <p:cNvSpPr>
            <a:spLocks noGrp="1" noRot="1" noChangeAspect="1" noChangeArrowheads="1" noTextEdit="1"/>
          </p:cNvSpPr>
          <p:nvPr>
            <p:ph type="sldImg"/>
          </p:nvPr>
        </p:nvSpPr>
        <p:spPr>
          <a:xfrm>
            <a:off x="90488" y="744538"/>
            <a:ext cx="6616700"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7884334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498EAF0-9E22-4029-8974-1AF6F0A3A227}" type="slidenum">
              <a:rPr lang="ko-KR" altLang="de-DE" sz="1300"/>
              <a:pPr eaLnBrk="1" hangingPunct="1">
                <a:spcBef>
                  <a:spcPct val="0"/>
                </a:spcBef>
              </a:pPr>
              <a:t>72</a:t>
            </a:fld>
            <a:endParaRPr lang="de-DE" altLang="ko-KR" sz="1300"/>
          </a:p>
        </p:txBody>
      </p:sp>
      <p:sp>
        <p:nvSpPr>
          <p:cNvPr id="203779" name="Rectangle 2"/>
          <p:cNvSpPr>
            <a:spLocks noGrp="1" noRot="1" noChangeAspect="1" noChangeArrowheads="1" noTextEdit="1"/>
          </p:cNvSpPr>
          <p:nvPr>
            <p:ph type="sldImg"/>
          </p:nvPr>
        </p:nvSpPr>
        <p:spPr>
          <a:xfrm>
            <a:off x="90488" y="744538"/>
            <a:ext cx="6616700" cy="3722687"/>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3917933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55B6386-2F4B-4443-B1EA-62E83A1097C8}" type="slidenum">
              <a:rPr lang="ko-KR" altLang="de-DE" sz="1300"/>
              <a:pPr eaLnBrk="1" hangingPunct="1">
                <a:spcBef>
                  <a:spcPct val="0"/>
                </a:spcBef>
              </a:pPr>
              <a:t>73</a:t>
            </a:fld>
            <a:endParaRPr lang="de-DE" altLang="ko-KR" sz="1300"/>
          </a:p>
        </p:txBody>
      </p:sp>
      <p:sp>
        <p:nvSpPr>
          <p:cNvPr id="204803" name="Rectangle 2"/>
          <p:cNvSpPr>
            <a:spLocks noGrp="1" noRot="1" noChangeAspect="1" noChangeArrowheads="1" noTextEdit="1"/>
          </p:cNvSpPr>
          <p:nvPr>
            <p:ph type="sldImg"/>
          </p:nvPr>
        </p:nvSpPr>
        <p:spPr>
          <a:xfrm>
            <a:off x="90488" y="744538"/>
            <a:ext cx="6616700"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7005455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55B6386-2F4B-4443-B1EA-62E83A1097C8}" type="slidenum">
              <a:rPr lang="ko-KR" altLang="de-DE" sz="1300"/>
              <a:pPr eaLnBrk="1" hangingPunct="1">
                <a:spcBef>
                  <a:spcPct val="0"/>
                </a:spcBef>
              </a:pPr>
              <a:t>74</a:t>
            </a:fld>
            <a:endParaRPr lang="de-DE" altLang="ko-KR" sz="1300"/>
          </a:p>
        </p:txBody>
      </p:sp>
      <p:sp>
        <p:nvSpPr>
          <p:cNvPr id="204803" name="Rectangle 2"/>
          <p:cNvSpPr>
            <a:spLocks noGrp="1" noRot="1" noChangeAspect="1" noChangeArrowheads="1" noTextEdit="1"/>
          </p:cNvSpPr>
          <p:nvPr>
            <p:ph type="sldImg"/>
          </p:nvPr>
        </p:nvSpPr>
        <p:spPr>
          <a:xfrm>
            <a:off x="90488" y="744538"/>
            <a:ext cx="6616700"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7005455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9675041-C422-416D-818A-BAA77887F269}" type="slidenum">
              <a:rPr lang="ko-KR" altLang="de-DE" sz="1300"/>
              <a:pPr eaLnBrk="1" hangingPunct="1">
                <a:spcBef>
                  <a:spcPct val="0"/>
                </a:spcBef>
              </a:pPr>
              <a:t>75</a:t>
            </a:fld>
            <a:endParaRPr lang="de-DE" altLang="ko-KR" sz="1300"/>
          </a:p>
        </p:txBody>
      </p:sp>
      <p:sp>
        <p:nvSpPr>
          <p:cNvPr id="205827" name="Rectangle 2"/>
          <p:cNvSpPr>
            <a:spLocks noGrp="1" noRot="1" noChangeAspect="1" noChangeArrowheads="1" noTextEdit="1"/>
          </p:cNvSpPr>
          <p:nvPr>
            <p:ph type="sldImg"/>
          </p:nvPr>
        </p:nvSpPr>
        <p:spPr>
          <a:xfrm>
            <a:off x="90488" y="744538"/>
            <a:ext cx="6616700"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1156846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93D768A-9355-4877-879E-4FEDC2AE191C}" type="slidenum">
              <a:rPr lang="ko-KR" altLang="de-DE" sz="1300"/>
              <a:pPr eaLnBrk="1" hangingPunct="1">
                <a:spcBef>
                  <a:spcPct val="0"/>
                </a:spcBef>
              </a:pPr>
              <a:t>76</a:t>
            </a:fld>
            <a:endParaRPr lang="de-DE" altLang="ko-KR" sz="1300"/>
          </a:p>
        </p:txBody>
      </p:sp>
      <p:sp>
        <p:nvSpPr>
          <p:cNvPr id="206851" name="Rectangle 2"/>
          <p:cNvSpPr>
            <a:spLocks noGrp="1" noRot="1" noChangeAspect="1" noChangeArrowheads="1" noTextEdit="1"/>
          </p:cNvSpPr>
          <p:nvPr>
            <p:ph type="sldImg"/>
          </p:nvPr>
        </p:nvSpPr>
        <p:spPr>
          <a:xfrm>
            <a:off x="90488" y="744538"/>
            <a:ext cx="6616700"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7087329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BCAA8C8-9134-4D9F-8B41-326D45CFB2FB}" type="slidenum">
              <a:rPr lang="ko-KR" altLang="de-DE" sz="1300"/>
              <a:pPr eaLnBrk="1" hangingPunct="1">
                <a:spcBef>
                  <a:spcPct val="0"/>
                </a:spcBef>
              </a:pPr>
              <a:t>77</a:t>
            </a:fld>
            <a:endParaRPr lang="de-DE" altLang="ko-KR" sz="1300"/>
          </a:p>
        </p:txBody>
      </p:sp>
      <p:sp>
        <p:nvSpPr>
          <p:cNvPr id="207875" name="Rectangle 2"/>
          <p:cNvSpPr>
            <a:spLocks noGrp="1" noRot="1" noChangeAspect="1" noChangeArrowheads="1" noTextEdit="1"/>
          </p:cNvSpPr>
          <p:nvPr>
            <p:ph type="sldImg"/>
          </p:nvPr>
        </p:nvSpPr>
        <p:spPr>
          <a:xfrm>
            <a:off x="90488" y="744538"/>
            <a:ext cx="6616700" cy="3722687"/>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5278849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B355EAE-EC6F-4023-B62C-3E43321A673F}" type="slidenum">
              <a:rPr lang="ko-KR" altLang="de-DE" sz="1300"/>
              <a:pPr eaLnBrk="1" hangingPunct="1">
                <a:spcBef>
                  <a:spcPct val="0"/>
                </a:spcBef>
              </a:pPr>
              <a:t>78</a:t>
            </a:fld>
            <a:endParaRPr lang="de-DE" altLang="ko-KR" sz="1300"/>
          </a:p>
        </p:txBody>
      </p:sp>
      <p:sp>
        <p:nvSpPr>
          <p:cNvPr id="208899" name="Rectangle 2"/>
          <p:cNvSpPr>
            <a:spLocks noGrp="1" noRot="1" noChangeAspect="1" noChangeArrowheads="1" noTextEdit="1"/>
          </p:cNvSpPr>
          <p:nvPr>
            <p:ph type="sldImg"/>
          </p:nvPr>
        </p:nvSpPr>
        <p:spPr>
          <a:xfrm>
            <a:off x="90488" y="744538"/>
            <a:ext cx="6616700"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486379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B276F92-B2EC-4CF1-8418-F28346324F57}" type="slidenum">
              <a:rPr lang="ko-KR" altLang="de-DE" sz="1300"/>
              <a:pPr eaLnBrk="1" hangingPunct="1">
                <a:spcBef>
                  <a:spcPct val="0"/>
                </a:spcBef>
              </a:pPr>
              <a:t>79</a:t>
            </a:fld>
            <a:endParaRPr lang="de-DE" altLang="ko-KR" sz="1300"/>
          </a:p>
        </p:txBody>
      </p:sp>
      <p:sp>
        <p:nvSpPr>
          <p:cNvPr id="209923" name="Rectangle 2"/>
          <p:cNvSpPr>
            <a:spLocks noGrp="1" noRot="1" noChangeAspect="1" noChangeArrowheads="1" noTextEdit="1"/>
          </p:cNvSpPr>
          <p:nvPr>
            <p:ph type="sldImg"/>
          </p:nvPr>
        </p:nvSpPr>
        <p:spPr>
          <a:xfrm>
            <a:off x="90488" y="744538"/>
            <a:ext cx="6616700" cy="3722687"/>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6032422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662C0FC-3DE5-4190-9B33-43D12E14A4EF}" type="slidenum">
              <a:rPr lang="ko-KR" altLang="de-DE" sz="1300"/>
              <a:pPr eaLnBrk="1" hangingPunct="1">
                <a:spcBef>
                  <a:spcPct val="0"/>
                </a:spcBef>
              </a:pPr>
              <a:t>80</a:t>
            </a:fld>
            <a:endParaRPr lang="de-DE" altLang="ko-KR" sz="1300"/>
          </a:p>
        </p:txBody>
      </p:sp>
      <p:sp>
        <p:nvSpPr>
          <p:cNvPr id="210947" name="Rectangle 2"/>
          <p:cNvSpPr>
            <a:spLocks noGrp="1" noRot="1" noChangeAspect="1" noChangeArrowheads="1" noTextEdit="1"/>
          </p:cNvSpPr>
          <p:nvPr>
            <p:ph type="sldImg"/>
          </p:nvPr>
        </p:nvSpPr>
        <p:spPr>
          <a:xfrm>
            <a:off x="90488" y="744538"/>
            <a:ext cx="6616700" cy="3722687"/>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9609070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4805AD4-D93F-4CB1-838F-DDDAFAA616B1}" type="slidenum">
              <a:rPr lang="ko-KR" altLang="de-DE" sz="1300"/>
              <a:pPr eaLnBrk="1" hangingPunct="1">
                <a:spcBef>
                  <a:spcPct val="0"/>
                </a:spcBef>
              </a:pPr>
              <a:t>81</a:t>
            </a:fld>
            <a:endParaRPr lang="de-DE" altLang="ko-KR" sz="1300"/>
          </a:p>
        </p:txBody>
      </p:sp>
      <p:sp>
        <p:nvSpPr>
          <p:cNvPr id="211971" name="Rectangle 2"/>
          <p:cNvSpPr>
            <a:spLocks noGrp="1" noRot="1" noChangeAspect="1" noChangeArrowheads="1" noTextEdit="1"/>
          </p:cNvSpPr>
          <p:nvPr>
            <p:ph type="sldImg"/>
          </p:nvPr>
        </p:nvSpPr>
        <p:spPr>
          <a:xfrm>
            <a:off x="90488" y="744538"/>
            <a:ext cx="6616700" cy="3722687"/>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2092353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BF3EA57-9F17-4C1C-9865-E407D5628623}" type="slidenum">
              <a:rPr lang="ko-KR" altLang="de-DE" sz="1300"/>
              <a:pPr eaLnBrk="1" hangingPunct="1">
                <a:spcBef>
                  <a:spcPct val="0"/>
                </a:spcBef>
              </a:pPr>
              <a:t>82</a:t>
            </a:fld>
            <a:endParaRPr lang="de-DE" altLang="ko-KR" sz="1300"/>
          </a:p>
        </p:txBody>
      </p:sp>
      <p:sp>
        <p:nvSpPr>
          <p:cNvPr id="214019" name="Rectangle 2"/>
          <p:cNvSpPr>
            <a:spLocks noGrp="1" noRot="1" noChangeAspect="1" noChangeArrowheads="1" noTextEdit="1"/>
          </p:cNvSpPr>
          <p:nvPr>
            <p:ph type="sldImg"/>
          </p:nvPr>
        </p:nvSpPr>
        <p:spPr>
          <a:xfrm>
            <a:off x="90488" y="744538"/>
            <a:ext cx="6616700" cy="3722687"/>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8105089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B6572-2F3F-8DEE-F5DC-E2EC1C03C248}"/>
            </a:ext>
          </a:extLst>
        </p:cNvPr>
        <p:cNvGrpSpPr/>
        <p:nvPr/>
      </p:nvGrpSpPr>
      <p:grpSpPr>
        <a:xfrm>
          <a:off x="0" y="0"/>
          <a:ext cx="0" cy="0"/>
          <a:chOff x="0" y="0"/>
          <a:chExt cx="0" cy="0"/>
        </a:xfrm>
      </p:grpSpPr>
      <p:sp>
        <p:nvSpPr>
          <p:cNvPr id="205826" name="Rectangle 7">
            <a:extLst>
              <a:ext uri="{FF2B5EF4-FFF2-40B4-BE49-F238E27FC236}">
                <a16:creationId xmlns:a16="http://schemas.microsoft.com/office/drawing/2014/main" id="{1BD735FE-51FD-AEF1-11B6-9B545BC4312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9675041-C422-416D-818A-BAA77887F269}" type="slidenum">
              <a:rPr lang="ko-KR" altLang="de-DE" sz="1300"/>
              <a:pPr eaLnBrk="1" hangingPunct="1">
                <a:spcBef>
                  <a:spcPct val="0"/>
                </a:spcBef>
              </a:pPr>
              <a:t>83</a:t>
            </a:fld>
            <a:endParaRPr lang="de-DE" altLang="ko-KR" sz="1300"/>
          </a:p>
        </p:txBody>
      </p:sp>
      <p:sp>
        <p:nvSpPr>
          <p:cNvPr id="205827" name="Rectangle 2">
            <a:extLst>
              <a:ext uri="{FF2B5EF4-FFF2-40B4-BE49-F238E27FC236}">
                <a16:creationId xmlns:a16="http://schemas.microsoft.com/office/drawing/2014/main" id="{0CEDEB0E-4208-310C-E1CE-4EF91F1BE67C}"/>
              </a:ext>
            </a:extLst>
          </p:cNvPr>
          <p:cNvSpPr>
            <a:spLocks noGrp="1" noRot="1" noChangeAspect="1" noChangeArrowheads="1" noTextEdit="1"/>
          </p:cNvSpPr>
          <p:nvPr>
            <p:ph type="sldImg"/>
          </p:nvPr>
        </p:nvSpPr>
        <p:spPr>
          <a:xfrm>
            <a:off x="90488" y="744538"/>
            <a:ext cx="6616700" cy="3722687"/>
          </a:xfrm>
          <a:ln/>
        </p:spPr>
      </p:sp>
      <p:sp>
        <p:nvSpPr>
          <p:cNvPr id="205828" name="Rectangle 3">
            <a:extLst>
              <a:ext uri="{FF2B5EF4-FFF2-40B4-BE49-F238E27FC236}">
                <a16:creationId xmlns:a16="http://schemas.microsoft.com/office/drawing/2014/main" id="{219D6AC5-77F1-B1C3-F029-401531BFCC6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5170987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413328-B257-93C5-2F78-9C8EDC44C87E}"/>
            </a:ext>
          </a:extLst>
        </p:cNvPr>
        <p:cNvGrpSpPr/>
        <p:nvPr/>
      </p:nvGrpSpPr>
      <p:grpSpPr>
        <a:xfrm>
          <a:off x="0" y="0"/>
          <a:ext cx="0" cy="0"/>
          <a:chOff x="0" y="0"/>
          <a:chExt cx="0" cy="0"/>
        </a:xfrm>
      </p:grpSpPr>
      <p:sp>
        <p:nvSpPr>
          <p:cNvPr id="206850" name="Rectangle 7">
            <a:extLst>
              <a:ext uri="{FF2B5EF4-FFF2-40B4-BE49-F238E27FC236}">
                <a16:creationId xmlns:a16="http://schemas.microsoft.com/office/drawing/2014/main" id="{34316FCC-A1E7-139A-076D-231F10D4164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93D768A-9355-4877-879E-4FEDC2AE191C}" type="slidenum">
              <a:rPr lang="ko-KR" altLang="de-DE" sz="1300"/>
              <a:pPr eaLnBrk="1" hangingPunct="1">
                <a:spcBef>
                  <a:spcPct val="0"/>
                </a:spcBef>
              </a:pPr>
              <a:t>84</a:t>
            </a:fld>
            <a:endParaRPr lang="de-DE" altLang="ko-KR" sz="1300"/>
          </a:p>
        </p:txBody>
      </p:sp>
      <p:sp>
        <p:nvSpPr>
          <p:cNvPr id="206851" name="Rectangle 2">
            <a:extLst>
              <a:ext uri="{FF2B5EF4-FFF2-40B4-BE49-F238E27FC236}">
                <a16:creationId xmlns:a16="http://schemas.microsoft.com/office/drawing/2014/main" id="{7E4497C0-E96C-385C-50AE-40E005832EE0}"/>
              </a:ext>
            </a:extLst>
          </p:cNvPr>
          <p:cNvSpPr>
            <a:spLocks noGrp="1" noRot="1" noChangeAspect="1" noChangeArrowheads="1" noTextEdit="1"/>
          </p:cNvSpPr>
          <p:nvPr>
            <p:ph type="sldImg"/>
          </p:nvPr>
        </p:nvSpPr>
        <p:spPr>
          <a:xfrm>
            <a:off x="90488" y="744538"/>
            <a:ext cx="6616700" cy="3722687"/>
          </a:xfrm>
          <a:ln/>
        </p:spPr>
      </p:sp>
      <p:sp>
        <p:nvSpPr>
          <p:cNvPr id="206852" name="Rectangle 3">
            <a:extLst>
              <a:ext uri="{FF2B5EF4-FFF2-40B4-BE49-F238E27FC236}">
                <a16:creationId xmlns:a16="http://schemas.microsoft.com/office/drawing/2014/main" id="{A0F0A063-555D-3C72-799E-AD0701A4124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3070621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42DFB8-AD40-F94D-EC6B-01D9B7E85A08}"/>
            </a:ext>
          </a:extLst>
        </p:cNvPr>
        <p:cNvGrpSpPr/>
        <p:nvPr/>
      </p:nvGrpSpPr>
      <p:grpSpPr>
        <a:xfrm>
          <a:off x="0" y="0"/>
          <a:ext cx="0" cy="0"/>
          <a:chOff x="0" y="0"/>
          <a:chExt cx="0" cy="0"/>
        </a:xfrm>
      </p:grpSpPr>
      <p:sp>
        <p:nvSpPr>
          <p:cNvPr id="207874" name="Rectangle 7">
            <a:extLst>
              <a:ext uri="{FF2B5EF4-FFF2-40B4-BE49-F238E27FC236}">
                <a16:creationId xmlns:a16="http://schemas.microsoft.com/office/drawing/2014/main" id="{6EFD2437-7278-4FC7-552F-49CA78E6C7D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BCAA8C8-9134-4D9F-8B41-326D45CFB2FB}" type="slidenum">
              <a:rPr lang="ko-KR" altLang="de-DE" sz="1300"/>
              <a:pPr eaLnBrk="1" hangingPunct="1">
                <a:spcBef>
                  <a:spcPct val="0"/>
                </a:spcBef>
              </a:pPr>
              <a:t>85</a:t>
            </a:fld>
            <a:endParaRPr lang="de-DE" altLang="ko-KR" sz="1300"/>
          </a:p>
        </p:txBody>
      </p:sp>
      <p:sp>
        <p:nvSpPr>
          <p:cNvPr id="207875" name="Rectangle 2">
            <a:extLst>
              <a:ext uri="{FF2B5EF4-FFF2-40B4-BE49-F238E27FC236}">
                <a16:creationId xmlns:a16="http://schemas.microsoft.com/office/drawing/2014/main" id="{EC125D50-C5DD-DCE5-EDD1-5440C881AA13}"/>
              </a:ext>
            </a:extLst>
          </p:cNvPr>
          <p:cNvSpPr>
            <a:spLocks noGrp="1" noRot="1" noChangeAspect="1" noChangeArrowheads="1" noTextEdit="1"/>
          </p:cNvSpPr>
          <p:nvPr>
            <p:ph type="sldImg"/>
          </p:nvPr>
        </p:nvSpPr>
        <p:spPr>
          <a:xfrm>
            <a:off x="90488" y="744538"/>
            <a:ext cx="6616700" cy="3722687"/>
          </a:xfrm>
          <a:ln/>
        </p:spPr>
      </p:sp>
      <p:sp>
        <p:nvSpPr>
          <p:cNvPr id="207876" name="Rectangle 3">
            <a:extLst>
              <a:ext uri="{FF2B5EF4-FFF2-40B4-BE49-F238E27FC236}">
                <a16:creationId xmlns:a16="http://schemas.microsoft.com/office/drawing/2014/main" id="{1456C8CF-E6A7-D244-ECD8-57653D5AB86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9643966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7B4907-67A3-C92D-A573-D1DC7E004F65}"/>
            </a:ext>
          </a:extLst>
        </p:cNvPr>
        <p:cNvGrpSpPr/>
        <p:nvPr/>
      </p:nvGrpSpPr>
      <p:grpSpPr>
        <a:xfrm>
          <a:off x="0" y="0"/>
          <a:ext cx="0" cy="0"/>
          <a:chOff x="0" y="0"/>
          <a:chExt cx="0" cy="0"/>
        </a:xfrm>
      </p:grpSpPr>
      <p:sp>
        <p:nvSpPr>
          <p:cNvPr id="208898" name="Rectangle 7">
            <a:extLst>
              <a:ext uri="{FF2B5EF4-FFF2-40B4-BE49-F238E27FC236}">
                <a16:creationId xmlns:a16="http://schemas.microsoft.com/office/drawing/2014/main" id="{65EADCAB-ABF9-9769-6E30-19771798A5B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B355EAE-EC6F-4023-B62C-3E43321A673F}" type="slidenum">
              <a:rPr lang="ko-KR" altLang="de-DE" sz="1300"/>
              <a:pPr eaLnBrk="1" hangingPunct="1">
                <a:spcBef>
                  <a:spcPct val="0"/>
                </a:spcBef>
              </a:pPr>
              <a:t>86</a:t>
            </a:fld>
            <a:endParaRPr lang="de-DE" altLang="ko-KR" sz="1300"/>
          </a:p>
        </p:txBody>
      </p:sp>
      <p:sp>
        <p:nvSpPr>
          <p:cNvPr id="208899" name="Rectangle 2">
            <a:extLst>
              <a:ext uri="{FF2B5EF4-FFF2-40B4-BE49-F238E27FC236}">
                <a16:creationId xmlns:a16="http://schemas.microsoft.com/office/drawing/2014/main" id="{162A3C6F-0026-F92C-048E-FC15BE90613D}"/>
              </a:ext>
            </a:extLst>
          </p:cNvPr>
          <p:cNvSpPr>
            <a:spLocks noGrp="1" noRot="1" noChangeAspect="1" noChangeArrowheads="1" noTextEdit="1"/>
          </p:cNvSpPr>
          <p:nvPr>
            <p:ph type="sldImg"/>
          </p:nvPr>
        </p:nvSpPr>
        <p:spPr>
          <a:xfrm>
            <a:off x="90488" y="744538"/>
            <a:ext cx="6616700" cy="3722687"/>
          </a:xfrm>
          <a:ln/>
        </p:spPr>
      </p:sp>
      <p:sp>
        <p:nvSpPr>
          <p:cNvPr id="208900" name="Rectangle 3">
            <a:extLst>
              <a:ext uri="{FF2B5EF4-FFF2-40B4-BE49-F238E27FC236}">
                <a16:creationId xmlns:a16="http://schemas.microsoft.com/office/drawing/2014/main" id="{7BFC21EB-FE1C-8E92-DAC1-0580F2265A0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8101594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B5D2AA-8C2C-52E2-35BC-6E399EF92D0E}"/>
            </a:ext>
          </a:extLst>
        </p:cNvPr>
        <p:cNvGrpSpPr/>
        <p:nvPr/>
      </p:nvGrpSpPr>
      <p:grpSpPr>
        <a:xfrm>
          <a:off x="0" y="0"/>
          <a:ext cx="0" cy="0"/>
          <a:chOff x="0" y="0"/>
          <a:chExt cx="0" cy="0"/>
        </a:xfrm>
      </p:grpSpPr>
      <p:sp>
        <p:nvSpPr>
          <p:cNvPr id="209922" name="Rectangle 7">
            <a:extLst>
              <a:ext uri="{FF2B5EF4-FFF2-40B4-BE49-F238E27FC236}">
                <a16:creationId xmlns:a16="http://schemas.microsoft.com/office/drawing/2014/main" id="{517774DF-3580-3758-3FFC-E9A7EF8F73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B276F92-B2EC-4CF1-8418-F28346324F57}" type="slidenum">
              <a:rPr lang="ko-KR" altLang="de-DE" sz="1300"/>
              <a:pPr eaLnBrk="1" hangingPunct="1">
                <a:spcBef>
                  <a:spcPct val="0"/>
                </a:spcBef>
              </a:pPr>
              <a:t>87</a:t>
            </a:fld>
            <a:endParaRPr lang="de-DE" altLang="ko-KR" sz="1300"/>
          </a:p>
        </p:txBody>
      </p:sp>
      <p:sp>
        <p:nvSpPr>
          <p:cNvPr id="209923" name="Rectangle 2">
            <a:extLst>
              <a:ext uri="{FF2B5EF4-FFF2-40B4-BE49-F238E27FC236}">
                <a16:creationId xmlns:a16="http://schemas.microsoft.com/office/drawing/2014/main" id="{E8E2BE30-C478-D7FE-BD86-A75183DD76DB}"/>
              </a:ext>
            </a:extLst>
          </p:cNvPr>
          <p:cNvSpPr>
            <a:spLocks noGrp="1" noRot="1" noChangeAspect="1" noChangeArrowheads="1" noTextEdit="1"/>
          </p:cNvSpPr>
          <p:nvPr>
            <p:ph type="sldImg"/>
          </p:nvPr>
        </p:nvSpPr>
        <p:spPr>
          <a:xfrm>
            <a:off x="90488" y="744538"/>
            <a:ext cx="6616700" cy="3722687"/>
          </a:xfrm>
          <a:ln/>
        </p:spPr>
      </p:sp>
      <p:sp>
        <p:nvSpPr>
          <p:cNvPr id="209924" name="Rectangle 3">
            <a:extLst>
              <a:ext uri="{FF2B5EF4-FFF2-40B4-BE49-F238E27FC236}">
                <a16:creationId xmlns:a16="http://schemas.microsoft.com/office/drawing/2014/main" id="{0316868C-6C86-ED31-C6E0-1838F9B2CF8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4921097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6708AA-1E74-07EB-10D0-FDBB5E675E07}"/>
            </a:ext>
          </a:extLst>
        </p:cNvPr>
        <p:cNvGrpSpPr/>
        <p:nvPr/>
      </p:nvGrpSpPr>
      <p:grpSpPr>
        <a:xfrm>
          <a:off x="0" y="0"/>
          <a:ext cx="0" cy="0"/>
          <a:chOff x="0" y="0"/>
          <a:chExt cx="0" cy="0"/>
        </a:xfrm>
      </p:grpSpPr>
      <p:sp>
        <p:nvSpPr>
          <p:cNvPr id="210946" name="Rectangle 7">
            <a:extLst>
              <a:ext uri="{FF2B5EF4-FFF2-40B4-BE49-F238E27FC236}">
                <a16:creationId xmlns:a16="http://schemas.microsoft.com/office/drawing/2014/main" id="{5388AE38-7CBA-497E-AC92-84BC294EEEB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662C0FC-3DE5-4190-9B33-43D12E14A4EF}" type="slidenum">
              <a:rPr lang="ko-KR" altLang="de-DE" sz="1300"/>
              <a:pPr eaLnBrk="1" hangingPunct="1">
                <a:spcBef>
                  <a:spcPct val="0"/>
                </a:spcBef>
              </a:pPr>
              <a:t>88</a:t>
            </a:fld>
            <a:endParaRPr lang="de-DE" altLang="ko-KR" sz="1300"/>
          </a:p>
        </p:txBody>
      </p:sp>
      <p:sp>
        <p:nvSpPr>
          <p:cNvPr id="210947" name="Rectangle 2">
            <a:extLst>
              <a:ext uri="{FF2B5EF4-FFF2-40B4-BE49-F238E27FC236}">
                <a16:creationId xmlns:a16="http://schemas.microsoft.com/office/drawing/2014/main" id="{ED37C28C-7E8A-6CD4-66D9-924768FC3A50}"/>
              </a:ext>
            </a:extLst>
          </p:cNvPr>
          <p:cNvSpPr>
            <a:spLocks noGrp="1" noRot="1" noChangeAspect="1" noChangeArrowheads="1" noTextEdit="1"/>
          </p:cNvSpPr>
          <p:nvPr>
            <p:ph type="sldImg"/>
          </p:nvPr>
        </p:nvSpPr>
        <p:spPr>
          <a:xfrm>
            <a:off x="90488" y="744538"/>
            <a:ext cx="6616700" cy="3722687"/>
          </a:xfrm>
          <a:ln/>
        </p:spPr>
      </p:sp>
      <p:sp>
        <p:nvSpPr>
          <p:cNvPr id="210948" name="Rectangle 3">
            <a:extLst>
              <a:ext uri="{FF2B5EF4-FFF2-40B4-BE49-F238E27FC236}">
                <a16:creationId xmlns:a16="http://schemas.microsoft.com/office/drawing/2014/main" id="{FB01AF66-1AC8-6B62-FD02-BEE9B22C66C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1873184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0C65EE-05D7-D342-1EE9-E42BA5B74B7D}"/>
            </a:ext>
          </a:extLst>
        </p:cNvPr>
        <p:cNvGrpSpPr/>
        <p:nvPr/>
      </p:nvGrpSpPr>
      <p:grpSpPr>
        <a:xfrm>
          <a:off x="0" y="0"/>
          <a:ext cx="0" cy="0"/>
          <a:chOff x="0" y="0"/>
          <a:chExt cx="0" cy="0"/>
        </a:xfrm>
      </p:grpSpPr>
      <p:sp>
        <p:nvSpPr>
          <p:cNvPr id="211970" name="Rectangle 7">
            <a:extLst>
              <a:ext uri="{FF2B5EF4-FFF2-40B4-BE49-F238E27FC236}">
                <a16:creationId xmlns:a16="http://schemas.microsoft.com/office/drawing/2014/main" id="{83A2D314-24B2-041E-B250-A7435183A80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4805AD4-D93F-4CB1-838F-DDDAFAA616B1}" type="slidenum">
              <a:rPr lang="ko-KR" altLang="de-DE" sz="1300"/>
              <a:pPr eaLnBrk="1" hangingPunct="1">
                <a:spcBef>
                  <a:spcPct val="0"/>
                </a:spcBef>
              </a:pPr>
              <a:t>89</a:t>
            </a:fld>
            <a:endParaRPr lang="de-DE" altLang="ko-KR" sz="1300"/>
          </a:p>
        </p:txBody>
      </p:sp>
      <p:sp>
        <p:nvSpPr>
          <p:cNvPr id="211971" name="Rectangle 2">
            <a:extLst>
              <a:ext uri="{FF2B5EF4-FFF2-40B4-BE49-F238E27FC236}">
                <a16:creationId xmlns:a16="http://schemas.microsoft.com/office/drawing/2014/main" id="{4D8A3CC1-85A4-BBCA-127F-640727BE2EF7}"/>
              </a:ext>
            </a:extLst>
          </p:cNvPr>
          <p:cNvSpPr>
            <a:spLocks noGrp="1" noRot="1" noChangeAspect="1" noChangeArrowheads="1" noTextEdit="1"/>
          </p:cNvSpPr>
          <p:nvPr>
            <p:ph type="sldImg"/>
          </p:nvPr>
        </p:nvSpPr>
        <p:spPr>
          <a:xfrm>
            <a:off x="90488" y="744538"/>
            <a:ext cx="6616700" cy="3722687"/>
          </a:xfrm>
          <a:ln/>
        </p:spPr>
      </p:sp>
      <p:sp>
        <p:nvSpPr>
          <p:cNvPr id="211972" name="Rectangle 3">
            <a:extLst>
              <a:ext uri="{FF2B5EF4-FFF2-40B4-BE49-F238E27FC236}">
                <a16:creationId xmlns:a16="http://schemas.microsoft.com/office/drawing/2014/main" id="{0EB6918F-89F1-4105-EB35-DDCDEB816B3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7774723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64C79-0986-A493-1D7D-0A94FBBE3E35}"/>
            </a:ext>
          </a:extLst>
        </p:cNvPr>
        <p:cNvGrpSpPr/>
        <p:nvPr/>
      </p:nvGrpSpPr>
      <p:grpSpPr>
        <a:xfrm>
          <a:off x="0" y="0"/>
          <a:ext cx="0" cy="0"/>
          <a:chOff x="0" y="0"/>
          <a:chExt cx="0" cy="0"/>
        </a:xfrm>
      </p:grpSpPr>
      <p:sp>
        <p:nvSpPr>
          <p:cNvPr id="212994" name="Rectangle 7">
            <a:extLst>
              <a:ext uri="{FF2B5EF4-FFF2-40B4-BE49-F238E27FC236}">
                <a16:creationId xmlns:a16="http://schemas.microsoft.com/office/drawing/2014/main" id="{E5DFDE58-7BA3-5DFD-99A4-331A1C0BB0F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7353279-EE24-489F-8B05-3C794F1D93A1}" type="slidenum">
              <a:rPr lang="ko-KR" altLang="de-DE" sz="1300"/>
              <a:pPr eaLnBrk="1" hangingPunct="1">
                <a:spcBef>
                  <a:spcPct val="0"/>
                </a:spcBef>
              </a:pPr>
              <a:t>90</a:t>
            </a:fld>
            <a:endParaRPr lang="de-DE" altLang="ko-KR" sz="1300"/>
          </a:p>
        </p:txBody>
      </p:sp>
      <p:sp>
        <p:nvSpPr>
          <p:cNvPr id="212995" name="Rectangle 2">
            <a:extLst>
              <a:ext uri="{FF2B5EF4-FFF2-40B4-BE49-F238E27FC236}">
                <a16:creationId xmlns:a16="http://schemas.microsoft.com/office/drawing/2014/main" id="{BB94B2A2-3F46-E027-AD75-2A3B373D063B}"/>
              </a:ext>
            </a:extLst>
          </p:cNvPr>
          <p:cNvSpPr>
            <a:spLocks noGrp="1" noRot="1" noChangeAspect="1" noChangeArrowheads="1" noTextEdit="1"/>
          </p:cNvSpPr>
          <p:nvPr>
            <p:ph type="sldImg"/>
          </p:nvPr>
        </p:nvSpPr>
        <p:spPr>
          <a:xfrm>
            <a:off x="90488" y="744538"/>
            <a:ext cx="6616700" cy="3722687"/>
          </a:xfrm>
          <a:ln/>
        </p:spPr>
      </p:sp>
      <p:sp>
        <p:nvSpPr>
          <p:cNvPr id="212996" name="Rectangle 3">
            <a:extLst>
              <a:ext uri="{FF2B5EF4-FFF2-40B4-BE49-F238E27FC236}">
                <a16:creationId xmlns:a16="http://schemas.microsoft.com/office/drawing/2014/main" id="{15C882E1-DD43-E00D-E3B5-7B0DA4E7A21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9970656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9BE4FE-379B-9443-5660-A633221DD103}"/>
            </a:ext>
          </a:extLst>
        </p:cNvPr>
        <p:cNvGrpSpPr/>
        <p:nvPr/>
      </p:nvGrpSpPr>
      <p:grpSpPr>
        <a:xfrm>
          <a:off x="0" y="0"/>
          <a:ext cx="0" cy="0"/>
          <a:chOff x="0" y="0"/>
          <a:chExt cx="0" cy="0"/>
        </a:xfrm>
      </p:grpSpPr>
      <p:sp>
        <p:nvSpPr>
          <p:cNvPr id="214018" name="Rectangle 7">
            <a:extLst>
              <a:ext uri="{FF2B5EF4-FFF2-40B4-BE49-F238E27FC236}">
                <a16:creationId xmlns:a16="http://schemas.microsoft.com/office/drawing/2014/main" id="{4C416106-994D-B4F1-9622-77337AF23A8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BF3EA57-9F17-4C1C-9865-E407D5628623}" type="slidenum">
              <a:rPr lang="ko-KR" altLang="de-DE" sz="1300"/>
              <a:pPr eaLnBrk="1" hangingPunct="1">
                <a:spcBef>
                  <a:spcPct val="0"/>
                </a:spcBef>
              </a:pPr>
              <a:t>91</a:t>
            </a:fld>
            <a:endParaRPr lang="de-DE" altLang="ko-KR" sz="1300"/>
          </a:p>
        </p:txBody>
      </p:sp>
      <p:sp>
        <p:nvSpPr>
          <p:cNvPr id="214019" name="Rectangle 2">
            <a:extLst>
              <a:ext uri="{FF2B5EF4-FFF2-40B4-BE49-F238E27FC236}">
                <a16:creationId xmlns:a16="http://schemas.microsoft.com/office/drawing/2014/main" id="{0CF2855A-3D5E-8068-DCF9-1DC51E9BBD72}"/>
              </a:ext>
            </a:extLst>
          </p:cNvPr>
          <p:cNvSpPr>
            <a:spLocks noGrp="1" noRot="1" noChangeAspect="1" noChangeArrowheads="1" noTextEdit="1"/>
          </p:cNvSpPr>
          <p:nvPr>
            <p:ph type="sldImg"/>
          </p:nvPr>
        </p:nvSpPr>
        <p:spPr>
          <a:xfrm>
            <a:off x="90488" y="744538"/>
            <a:ext cx="6616700" cy="3722687"/>
          </a:xfrm>
          <a:ln/>
        </p:spPr>
      </p:sp>
      <p:sp>
        <p:nvSpPr>
          <p:cNvPr id="214020" name="Rectangle 3">
            <a:extLst>
              <a:ext uri="{FF2B5EF4-FFF2-40B4-BE49-F238E27FC236}">
                <a16:creationId xmlns:a16="http://schemas.microsoft.com/office/drawing/2014/main" id="{A24BD421-0540-52D1-D140-4BA86D2E3B4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3348381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9BE4FE-379B-9443-5660-A633221DD103}"/>
            </a:ext>
          </a:extLst>
        </p:cNvPr>
        <p:cNvGrpSpPr/>
        <p:nvPr/>
      </p:nvGrpSpPr>
      <p:grpSpPr>
        <a:xfrm>
          <a:off x="0" y="0"/>
          <a:ext cx="0" cy="0"/>
          <a:chOff x="0" y="0"/>
          <a:chExt cx="0" cy="0"/>
        </a:xfrm>
      </p:grpSpPr>
      <p:sp>
        <p:nvSpPr>
          <p:cNvPr id="214018" name="Rectangle 7">
            <a:extLst>
              <a:ext uri="{FF2B5EF4-FFF2-40B4-BE49-F238E27FC236}">
                <a16:creationId xmlns:a16="http://schemas.microsoft.com/office/drawing/2014/main" id="{4C416106-994D-B4F1-9622-77337AF23A8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BF3EA57-9F17-4C1C-9865-E407D5628623}" type="slidenum">
              <a:rPr lang="ko-KR" altLang="de-DE" sz="1300"/>
              <a:pPr eaLnBrk="1" hangingPunct="1">
                <a:spcBef>
                  <a:spcPct val="0"/>
                </a:spcBef>
              </a:pPr>
              <a:t>92</a:t>
            </a:fld>
            <a:endParaRPr lang="de-DE" altLang="ko-KR" sz="1300"/>
          </a:p>
        </p:txBody>
      </p:sp>
      <p:sp>
        <p:nvSpPr>
          <p:cNvPr id="214019" name="Rectangle 2">
            <a:extLst>
              <a:ext uri="{FF2B5EF4-FFF2-40B4-BE49-F238E27FC236}">
                <a16:creationId xmlns:a16="http://schemas.microsoft.com/office/drawing/2014/main" id="{0CF2855A-3D5E-8068-DCF9-1DC51E9BBD72}"/>
              </a:ext>
            </a:extLst>
          </p:cNvPr>
          <p:cNvSpPr>
            <a:spLocks noGrp="1" noRot="1" noChangeAspect="1" noChangeArrowheads="1" noTextEdit="1"/>
          </p:cNvSpPr>
          <p:nvPr>
            <p:ph type="sldImg"/>
          </p:nvPr>
        </p:nvSpPr>
        <p:spPr>
          <a:xfrm>
            <a:off x="90488" y="744538"/>
            <a:ext cx="6616700" cy="3722687"/>
          </a:xfrm>
          <a:ln/>
        </p:spPr>
      </p:sp>
      <p:sp>
        <p:nvSpPr>
          <p:cNvPr id="214020" name="Rectangle 3">
            <a:extLst>
              <a:ext uri="{FF2B5EF4-FFF2-40B4-BE49-F238E27FC236}">
                <a16:creationId xmlns:a16="http://schemas.microsoft.com/office/drawing/2014/main" id="{A24BD421-0540-52D1-D140-4BA86D2E3B4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3348381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93</a:t>
            </a:fld>
            <a:endParaRPr lang="de-DE" dirty="0">
              <a:solidFill>
                <a:prstClr val="black"/>
              </a:solidFill>
            </a:endParaRPr>
          </a:p>
        </p:txBody>
      </p:sp>
      <p:sp>
        <p:nvSpPr>
          <p:cNvPr id="6" name="Folienbildplatzhalter 5"/>
          <p:cNvSpPr>
            <a:spLocks noGrp="1" noRot="1" noChangeAspect="1"/>
          </p:cNvSpPr>
          <p:nvPr>
            <p:ph type="sldImg"/>
          </p:nvPr>
        </p:nvSpPr>
        <p:spPr>
          <a:xfrm>
            <a:off x="303213" y="585788"/>
            <a:ext cx="5556250"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6A24532-4739-4C85-9477-4067A29EE3AF}" type="slidenum">
              <a:rPr lang="ko-KR" altLang="de-DE" sz="1300"/>
              <a:pPr eaLnBrk="1" hangingPunct="1">
                <a:spcBef>
                  <a:spcPct val="0"/>
                </a:spcBef>
              </a:pPr>
              <a:t>94</a:t>
            </a:fld>
            <a:endParaRPr lang="de-DE" altLang="ko-KR" sz="1300"/>
          </a:p>
        </p:txBody>
      </p:sp>
      <p:sp>
        <p:nvSpPr>
          <p:cNvPr id="215043" name="Rectangle 2"/>
          <p:cNvSpPr>
            <a:spLocks noGrp="1" noRot="1" noChangeAspect="1" noChangeArrowheads="1" noTextEdit="1"/>
          </p:cNvSpPr>
          <p:nvPr>
            <p:ph type="sldImg"/>
          </p:nvPr>
        </p:nvSpPr>
        <p:spPr>
          <a:xfrm>
            <a:off x="90488" y="744538"/>
            <a:ext cx="6616700" cy="3722687"/>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2313673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AC15BB0-D075-493B-A56D-E34EC68A96A2}" type="slidenum">
              <a:rPr lang="ko-KR" altLang="de-DE" sz="1300"/>
              <a:pPr eaLnBrk="1" hangingPunct="1">
                <a:spcBef>
                  <a:spcPct val="0"/>
                </a:spcBef>
              </a:pPr>
              <a:t>95</a:t>
            </a:fld>
            <a:endParaRPr lang="de-DE" altLang="ko-KR" sz="1300"/>
          </a:p>
        </p:txBody>
      </p:sp>
      <p:sp>
        <p:nvSpPr>
          <p:cNvPr id="216067" name="Rectangle 2"/>
          <p:cNvSpPr>
            <a:spLocks noGrp="1" noRot="1" noChangeAspect="1" noChangeArrowheads="1" noTextEdit="1"/>
          </p:cNvSpPr>
          <p:nvPr>
            <p:ph type="sldImg"/>
          </p:nvPr>
        </p:nvSpPr>
        <p:spPr>
          <a:xfrm>
            <a:off x="90488" y="744538"/>
            <a:ext cx="6616700" cy="3722687"/>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516734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B8E4926-2052-4464-AA4B-8B67A8FA9936}" type="slidenum">
              <a:rPr lang="ko-KR" altLang="de-DE" sz="1300"/>
              <a:pPr eaLnBrk="1" hangingPunct="1">
                <a:spcBef>
                  <a:spcPct val="0"/>
                </a:spcBef>
              </a:pPr>
              <a:t>96</a:t>
            </a:fld>
            <a:endParaRPr lang="de-DE" altLang="ko-KR" sz="1300"/>
          </a:p>
        </p:txBody>
      </p:sp>
      <p:sp>
        <p:nvSpPr>
          <p:cNvPr id="217091" name="Rectangle 2"/>
          <p:cNvSpPr>
            <a:spLocks noGrp="1" noRot="1" noChangeAspect="1" noChangeArrowheads="1" noTextEdit="1"/>
          </p:cNvSpPr>
          <p:nvPr>
            <p:ph type="sldImg"/>
          </p:nvPr>
        </p:nvSpPr>
        <p:spPr>
          <a:xfrm>
            <a:off x="90488" y="744538"/>
            <a:ext cx="6616700" cy="3722687"/>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4570143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424D958-2883-4F2C-996A-D0DE6F7A477A}" type="slidenum">
              <a:rPr lang="ko-KR" altLang="de-DE" sz="1300"/>
              <a:pPr eaLnBrk="1" hangingPunct="1">
                <a:spcBef>
                  <a:spcPct val="0"/>
                </a:spcBef>
              </a:pPr>
              <a:t>97</a:t>
            </a:fld>
            <a:endParaRPr lang="de-DE" altLang="ko-KR" sz="1300"/>
          </a:p>
        </p:txBody>
      </p:sp>
      <p:sp>
        <p:nvSpPr>
          <p:cNvPr id="218115" name="Rectangle 2"/>
          <p:cNvSpPr>
            <a:spLocks noGrp="1" noRot="1" noChangeAspect="1" noChangeArrowheads="1" noTextEdit="1"/>
          </p:cNvSpPr>
          <p:nvPr>
            <p:ph type="sldImg"/>
          </p:nvPr>
        </p:nvSpPr>
        <p:spPr>
          <a:xfrm>
            <a:off x="90488" y="744538"/>
            <a:ext cx="6616700" cy="3722687"/>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435651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E5E01C5-7497-456F-8571-1209CB967C66}" type="slidenum">
              <a:rPr lang="ko-KR" altLang="de-DE" sz="1300"/>
              <a:pPr eaLnBrk="1" hangingPunct="1">
                <a:spcBef>
                  <a:spcPct val="0"/>
                </a:spcBef>
              </a:pPr>
              <a:t>98</a:t>
            </a:fld>
            <a:endParaRPr lang="de-DE" altLang="ko-KR" sz="1300"/>
          </a:p>
        </p:txBody>
      </p:sp>
      <p:sp>
        <p:nvSpPr>
          <p:cNvPr id="219139" name="Rectangle 2"/>
          <p:cNvSpPr>
            <a:spLocks noGrp="1" noRot="1" noChangeAspect="1" noChangeArrowheads="1" noTextEdit="1"/>
          </p:cNvSpPr>
          <p:nvPr>
            <p:ph type="sldImg"/>
          </p:nvPr>
        </p:nvSpPr>
        <p:spPr>
          <a:xfrm>
            <a:off x="90488" y="744538"/>
            <a:ext cx="6616700" cy="3722687"/>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3065887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8C86CAC-EF32-4CA3-A86E-5201D447ECEB}" type="slidenum">
              <a:rPr lang="ko-KR" altLang="de-DE" sz="1300"/>
              <a:pPr eaLnBrk="1" hangingPunct="1">
                <a:spcBef>
                  <a:spcPct val="0"/>
                </a:spcBef>
              </a:pPr>
              <a:t>99</a:t>
            </a:fld>
            <a:endParaRPr lang="de-DE" altLang="ko-KR" sz="1300"/>
          </a:p>
        </p:txBody>
      </p:sp>
      <p:sp>
        <p:nvSpPr>
          <p:cNvPr id="220163" name="Rectangle 2"/>
          <p:cNvSpPr>
            <a:spLocks noGrp="1" noRot="1" noChangeAspect="1" noChangeArrowheads="1" noTextEdit="1"/>
          </p:cNvSpPr>
          <p:nvPr>
            <p:ph type="sldImg"/>
          </p:nvPr>
        </p:nvSpPr>
        <p:spPr>
          <a:xfrm>
            <a:off x="90488" y="744538"/>
            <a:ext cx="6616700" cy="3722687"/>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2513140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9ADD0C-87D7-4BB4-89F2-7A4728460F09}" type="slidenum">
              <a:rPr lang="ko-KR" altLang="de-DE" sz="1300"/>
              <a:pPr eaLnBrk="1" hangingPunct="1">
                <a:spcBef>
                  <a:spcPct val="0"/>
                </a:spcBef>
              </a:pPr>
              <a:t>100</a:t>
            </a:fld>
            <a:endParaRPr lang="de-DE" altLang="ko-KR" sz="1300"/>
          </a:p>
        </p:txBody>
      </p:sp>
      <p:sp>
        <p:nvSpPr>
          <p:cNvPr id="221187" name="Rectangle 2"/>
          <p:cNvSpPr>
            <a:spLocks noGrp="1" noRot="1" noChangeAspect="1" noChangeArrowheads="1" noTextEdit="1"/>
          </p:cNvSpPr>
          <p:nvPr>
            <p:ph type="sldImg"/>
          </p:nvPr>
        </p:nvSpPr>
        <p:spPr>
          <a:xfrm>
            <a:off x="90488" y="744538"/>
            <a:ext cx="6616700" cy="3722687"/>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2020760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8FFE667-958E-411E-B8B7-F3B4BF02D2EC}" type="slidenum">
              <a:rPr lang="ko-KR" altLang="de-DE" sz="1300"/>
              <a:pPr eaLnBrk="1" hangingPunct="1">
                <a:spcBef>
                  <a:spcPct val="0"/>
                </a:spcBef>
              </a:pPr>
              <a:t>101</a:t>
            </a:fld>
            <a:endParaRPr lang="de-DE" altLang="ko-KR" sz="1300"/>
          </a:p>
        </p:txBody>
      </p:sp>
      <p:sp>
        <p:nvSpPr>
          <p:cNvPr id="222211" name="Rectangle 2"/>
          <p:cNvSpPr>
            <a:spLocks noGrp="1" noRot="1" noChangeAspect="1" noChangeArrowheads="1" noTextEdit="1"/>
          </p:cNvSpPr>
          <p:nvPr>
            <p:ph type="sldImg"/>
          </p:nvPr>
        </p:nvSpPr>
        <p:spPr>
          <a:xfrm>
            <a:off x="90488" y="744538"/>
            <a:ext cx="6616700" cy="3722687"/>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1217398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8FFE667-958E-411E-B8B7-F3B4BF02D2EC}" type="slidenum">
              <a:rPr lang="ko-KR" altLang="de-DE" sz="1300"/>
              <a:pPr eaLnBrk="1" hangingPunct="1">
                <a:spcBef>
                  <a:spcPct val="0"/>
                </a:spcBef>
              </a:pPr>
              <a:t>102</a:t>
            </a:fld>
            <a:endParaRPr lang="de-DE" altLang="ko-KR" sz="1300"/>
          </a:p>
        </p:txBody>
      </p:sp>
      <p:sp>
        <p:nvSpPr>
          <p:cNvPr id="222211" name="Rectangle 2"/>
          <p:cNvSpPr>
            <a:spLocks noGrp="1" noRot="1" noChangeAspect="1" noChangeArrowheads="1" noTextEdit="1"/>
          </p:cNvSpPr>
          <p:nvPr>
            <p:ph type="sldImg"/>
          </p:nvPr>
        </p:nvSpPr>
        <p:spPr>
          <a:xfrm>
            <a:off x="90488" y="744538"/>
            <a:ext cx="6616700" cy="3722687"/>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1217398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64B814D-88C8-46D4-8762-FFB6F341C2F5}" type="slidenum">
              <a:rPr lang="ko-KR" altLang="de-DE" sz="1300"/>
              <a:pPr eaLnBrk="1" hangingPunct="1">
                <a:spcBef>
                  <a:spcPct val="0"/>
                </a:spcBef>
              </a:pPr>
              <a:t>103</a:t>
            </a:fld>
            <a:endParaRPr lang="de-DE" altLang="ko-KR" sz="1300"/>
          </a:p>
        </p:txBody>
      </p:sp>
      <p:sp>
        <p:nvSpPr>
          <p:cNvPr id="223235" name="Rectangle 2"/>
          <p:cNvSpPr>
            <a:spLocks noGrp="1" noRot="1" noChangeAspect="1" noChangeArrowheads="1" noTextEdit="1"/>
          </p:cNvSpPr>
          <p:nvPr>
            <p:ph type="sldImg"/>
          </p:nvPr>
        </p:nvSpPr>
        <p:spPr>
          <a:xfrm>
            <a:off x="90488" y="744538"/>
            <a:ext cx="6616700" cy="3722687"/>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94828470"/>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BD65975-3B57-4CBA-961F-7408A9CC564A}" type="slidenum">
              <a:rPr lang="ko-KR" altLang="de-DE" sz="1300"/>
              <a:pPr eaLnBrk="1" hangingPunct="1">
                <a:spcBef>
                  <a:spcPct val="0"/>
                </a:spcBef>
              </a:pPr>
              <a:t>104</a:t>
            </a:fld>
            <a:endParaRPr lang="de-DE" altLang="ko-KR" sz="1300"/>
          </a:p>
        </p:txBody>
      </p:sp>
      <p:sp>
        <p:nvSpPr>
          <p:cNvPr id="224259" name="Rectangle 2"/>
          <p:cNvSpPr>
            <a:spLocks noGrp="1" noRot="1" noChangeAspect="1" noChangeArrowheads="1" noTextEdit="1"/>
          </p:cNvSpPr>
          <p:nvPr>
            <p:ph type="sldImg"/>
          </p:nvPr>
        </p:nvSpPr>
        <p:spPr>
          <a:xfrm>
            <a:off x="90488" y="744538"/>
            <a:ext cx="6616700" cy="3722687"/>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0081570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C1079E7-D1E5-498F-8FE8-9CA280D131B9}" type="slidenum">
              <a:rPr lang="ko-KR" altLang="de-DE" sz="1300"/>
              <a:pPr eaLnBrk="1" hangingPunct="1">
                <a:spcBef>
                  <a:spcPct val="0"/>
                </a:spcBef>
              </a:pPr>
              <a:t>105</a:t>
            </a:fld>
            <a:endParaRPr lang="de-DE" altLang="ko-KR" sz="1300"/>
          </a:p>
        </p:txBody>
      </p:sp>
      <p:sp>
        <p:nvSpPr>
          <p:cNvPr id="225283" name="Rectangle 2"/>
          <p:cNvSpPr>
            <a:spLocks noGrp="1" noRot="1" noChangeAspect="1" noChangeArrowheads="1" noTextEdit="1"/>
          </p:cNvSpPr>
          <p:nvPr>
            <p:ph type="sldImg"/>
          </p:nvPr>
        </p:nvSpPr>
        <p:spPr>
          <a:xfrm>
            <a:off x="90488" y="744538"/>
            <a:ext cx="6616700" cy="3722687"/>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0884095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B62491D-D4AD-4CB6-98BD-2CB8A288180A}" type="slidenum">
              <a:rPr lang="ko-KR" altLang="de-DE" sz="1300"/>
              <a:pPr eaLnBrk="1" hangingPunct="1">
                <a:spcBef>
                  <a:spcPct val="0"/>
                </a:spcBef>
              </a:pPr>
              <a:t>106</a:t>
            </a:fld>
            <a:endParaRPr lang="de-DE" altLang="ko-KR" sz="1300"/>
          </a:p>
        </p:txBody>
      </p:sp>
      <p:sp>
        <p:nvSpPr>
          <p:cNvPr id="226307" name="Rectangle 2"/>
          <p:cNvSpPr>
            <a:spLocks noGrp="1" noRot="1" noChangeAspect="1" noChangeArrowheads="1" noTextEdit="1"/>
          </p:cNvSpPr>
          <p:nvPr>
            <p:ph type="sldImg"/>
          </p:nvPr>
        </p:nvSpPr>
        <p:spPr>
          <a:xfrm>
            <a:off x="90488" y="744538"/>
            <a:ext cx="6616700" cy="3722687"/>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57385486"/>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0337A05-6DD6-41A8-89E0-1D1D63E2FCEB}" type="slidenum">
              <a:rPr lang="ko-KR" altLang="de-DE" sz="1300"/>
              <a:pPr eaLnBrk="1" hangingPunct="1">
                <a:spcBef>
                  <a:spcPct val="0"/>
                </a:spcBef>
              </a:pPr>
              <a:t>107</a:t>
            </a:fld>
            <a:endParaRPr lang="de-DE" altLang="ko-KR" sz="1300"/>
          </a:p>
        </p:txBody>
      </p:sp>
      <p:sp>
        <p:nvSpPr>
          <p:cNvPr id="227331" name="Rectangle 2"/>
          <p:cNvSpPr>
            <a:spLocks noGrp="1" noRot="1" noChangeAspect="1" noChangeArrowheads="1" noTextEdit="1"/>
          </p:cNvSpPr>
          <p:nvPr>
            <p:ph type="sldImg"/>
          </p:nvPr>
        </p:nvSpPr>
        <p:spPr>
          <a:xfrm>
            <a:off x="90488" y="744538"/>
            <a:ext cx="6616700" cy="3722687"/>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4774971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4BC6C47-1B6C-4179-9E7B-F64D6F9FE20D}" type="slidenum">
              <a:rPr lang="ko-KR" altLang="de-DE" sz="1300"/>
              <a:pPr eaLnBrk="1" hangingPunct="1">
                <a:spcBef>
                  <a:spcPct val="0"/>
                </a:spcBef>
              </a:pPr>
              <a:t>108</a:t>
            </a:fld>
            <a:endParaRPr lang="de-DE" altLang="ko-KR" sz="1300"/>
          </a:p>
        </p:txBody>
      </p:sp>
      <p:sp>
        <p:nvSpPr>
          <p:cNvPr id="228355" name="Rectangle 2"/>
          <p:cNvSpPr>
            <a:spLocks noGrp="1" noRot="1" noChangeAspect="1" noChangeArrowheads="1" noTextEdit="1"/>
          </p:cNvSpPr>
          <p:nvPr>
            <p:ph type="sldImg"/>
          </p:nvPr>
        </p:nvSpPr>
        <p:spPr>
          <a:xfrm>
            <a:off x="90488" y="744538"/>
            <a:ext cx="6616700" cy="3722687"/>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936405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67F8620-D1A3-4C37-A842-0750C732BB44}" type="slidenum">
              <a:rPr lang="ko-KR" altLang="de-DE" sz="1300"/>
              <a:pPr eaLnBrk="1" hangingPunct="1">
                <a:spcBef>
                  <a:spcPct val="0"/>
                </a:spcBef>
              </a:pPr>
              <a:t>109</a:t>
            </a:fld>
            <a:endParaRPr lang="de-DE" altLang="ko-KR" sz="1300"/>
          </a:p>
        </p:txBody>
      </p:sp>
      <p:sp>
        <p:nvSpPr>
          <p:cNvPr id="229379" name="Rectangle 2"/>
          <p:cNvSpPr>
            <a:spLocks noGrp="1" noRot="1" noChangeAspect="1" noChangeArrowheads="1" noTextEdit="1"/>
          </p:cNvSpPr>
          <p:nvPr>
            <p:ph type="sldImg"/>
          </p:nvPr>
        </p:nvSpPr>
        <p:spPr>
          <a:xfrm>
            <a:off x="90488" y="744538"/>
            <a:ext cx="6616700" cy="3722687"/>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054185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82EDE9E-DFBE-4C62-B27B-1E97144DB80E}" type="slidenum">
              <a:rPr lang="ko-KR" altLang="de-DE" sz="1300"/>
              <a:pPr eaLnBrk="1" hangingPunct="1">
                <a:spcBef>
                  <a:spcPct val="0"/>
                </a:spcBef>
              </a:pPr>
              <a:t>110</a:t>
            </a:fld>
            <a:endParaRPr lang="de-DE" altLang="ko-KR" sz="1300"/>
          </a:p>
        </p:txBody>
      </p:sp>
      <p:sp>
        <p:nvSpPr>
          <p:cNvPr id="230403" name="Rectangle 2"/>
          <p:cNvSpPr>
            <a:spLocks noGrp="1" noRot="1" noChangeAspect="1" noChangeArrowheads="1" noTextEdit="1"/>
          </p:cNvSpPr>
          <p:nvPr>
            <p:ph type="sldImg"/>
          </p:nvPr>
        </p:nvSpPr>
        <p:spPr>
          <a:xfrm>
            <a:off x="90488" y="744538"/>
            <a:ext cx="6616700" cy="3722687"/>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47614842"/>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BD52985-9BBE-4043-A008-EDD155A507EF}" type="slidenum">
              <a:rPr lang="ko-KR" altLang="de-DE" sz="1300"/>
              <a:pPr eaLnBrk="1" hangingPunct="1">
                <a:spcBef>
                  <a:spcPct val="0"/>
                </a:spcBef>
              </a:pPr>
              <a:t>111</a:t>
            </a:fld>
            <a:endParaRPr lang="de-DE" altLang="ko-KR" sz="1300"/>
          </a:p>
        </p:txBody>
      </p:sp>
      <p:sp>
        <p:nvSpPr>
          <p:cNvPr id="231427" name="Rectangle 2"/>
          <p:cNvSpPr>
            <a:spLocks noGrp="1" noRot="1" noChangeAspect="1" noChangeArrowheads="1" noTextEdit="1"/>
          </p:cNvSpPr>
          <p:nvPr>
            <p:ph type="sldImg"/>
          </p:nvPr>
        </p:nvSpPr>
        <p:spPr>
          <a:xfrm>
            <a:off x="90488" y="744538"/>
            <a:ext cx="6616700" cy="3722687"/>
          </a:xfrm>
          <a:solidFill>
            <a:srgbClr val="FFFFFF"/>
          </a:solidFill>
          <a:ln/>
        </p:spPr>
      </p:sp>
      <p:sp>
        <p:nvSpPr>
          <p:cNvPr id="23142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465103132"/>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BD52985-9BBE-4043-A008-EDD155A507EF}" type="slidenum">
              <a:rPr lang="ko-KR" altLang="de-DE" sz="1300"/>
              <a:pPr eaLnBrk="1" hangingPunct="1">
                <a:spcBef>
                  <a:spcPct val="0"/>
                </a:spcBef>
              </a:pPr>
              <a:t>112</a:t>
            </a:fld>
            <a:endParaRPr lang="de-DE" altLang="ko-KR" sz="1300"/>
          </a:p>
        </p:txBody>
      </p:sp>
      <p:sp>
        <p:nvSpPr>
          <p:cNvPr id="231427" name="Rectangle 2"/>
          <p:cNvSpPr>
            <a:spLocks noGrp="1" noRot="1" noChangeAspect="1" noChangeArrowheads="1" noTextEdit="1"/>
          </p:cNvSpPr>
          <p:nvPr>
            <p:ph type="sldImg"/>
          </p:nvPr>
        </p:nvSpPr>
        <p:spPr>
          <a:xfrm>
            <a:off x="90488" y="744538"/>
            <a:ext cx="6616700" cy="3722687"/>
          </a:xfrm>
          <a:solidFill>
            <a:srgbClr val="FFFFFF"/>
          </a:solidFill>
          <a:ln/>
        </p:spPr>
      </p:sp>
      <p:sp>
        <p:nvSpPr>
          <p:cNvPr id="23142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46510313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7C23470-6048-4F93-8EE2-6683831A1EDC}" type="slidenum">
              <a:rPr lang="ko-KR" altLang="de-DE" sz="1300"/>
              <a:pPr eaLnBrk="1" hangingPunct="1">
                <a:spcBef>
                  <a:spcPct val="0"/>
                </a:spcBef>
              </a:pPr>
              <a:t>113</a:t>
            </a:fld>
            <a:endParaRPr lang="de-DE" altLang="ko-KR" sz="1300"/>
          </a:p>
        </p:txBody>
      </p:sp>
      <p:sp>
        <p:nvSpPr>
          <p:cNvPr id="232451" name="Rectangle 2"/>
          <p:cNvSpPr>
            <a:spLocks noGrp="1" noRot="1" noChangeAspect="1" noChangeArrowheads="1" noTextEdit="1"/>
          </p:cNvSpPr>
          <p:nvPr>
            <p:ph type="sldImg"/>
          </p:nvPr>
        </p:nvSpPr>
        <p:spPr>
          <a:xfrm>
            <a:off x="90488" y="744538"/>
            <a:ext cx="6616700" cy="3722687"/>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0377681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A4A7AB4-6F52-4865-AB83-D227BAE4379A}" type="slidenum">
              <a:rPr lang="ko-KR" altLang="de-DE" sz="1300"/>
              <a:pPr eaLnBrk="1" hangingPunct="1">
                <a:spcBef>
                  <a:spcPct val="0"/>
                </a:spcBef>
              </a:pPr>
              <a:t>114</a:t>
            </a:fld>
            <a:endParaRPr lang="de-DE" altLang="ko-KR" sz="1300"/>
          </a:p>
        </p:txBody>
      </p:sp>
      <p:sp>
        <p:nvSpPr>
          <p:cNvPr id="233475" name="Rectangle 2"/>
          <p:cNvSpPr>
            <a:spLocks noGrp="1" noRot="1" noChangeAspect="1" noChangeArrowheads="1" noTextEdit="1"/>
          </p:cNvSpPr>
          <p:nvPr>
            <p:ph type="sldImg"/>
          </p:nvPr>
        </p:nvSpPr>
        <p:spPr>
          <a:xfrm>
            <a:off x="90488" y="744538"/>
            <a:ext cx="6616700" cy="3722687"/>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6106751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B87FC72-022B-4D31-87D9-037C32E6C3D1}" type="slidenum">
              <a:rPr lang="ko-KR" altLang="de-DE" sz="1300"/>
              <a:pPr eaLnBrk="1" hangingPunct="1">
                <a:spcBef>
                  <a:spcPct val="0"/>
                </a:spcBef>
              </a:pPr>
              <a:t>115</a:t>
            </a:fld>
            <a:endParaRPr lang="de-DE" altLang="ko-KR" sz="1300"/>
          </a:p>
        </p:txBody>
      </p:sp>
      <p:sp>
        <p:nvSpPr>
          <p:cNvPr id="234499" name="Rectangle 2"/>
          <p:cNvSpPr>
            <a:spLocks noGrp="1" noRot="1" noChangeAspect="1" noChangeArrowheads="1" noTextEdit="1"/>
          </p:cNvSpPr>
          <p:nvPr>
            <p:ph type="sldImg"/>
          </p:nvPr>
        </p:nvSpPr>
        <p:spPr>
          <a:xfrm>
            <a:off x="90488" y="744538"/>
            <a:ext cx="6616700" cy="3722687"/>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8467103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9142F0F-C4E5-497A-B083-13D18F617CED}" type="slidenum">
              <a:rPr lang="ko-KR" altLang="de-DE" sz="1300"/>
              <a:pPr eaLnBrk="1" hangingPunct="1">
                <a:spcBef>
                  <a:spcPct val="0"/>
                </a:spcBef>
              </a:pPr>
              <a:t>116</a:t>
            </a:fld>
            <a:endParaRPr lang="de-DE" altLang="ko-KR" sz="1300"/>
          </a:p>
        </p:txBody>
      </p:sp>
      <p:sp>
        <p:nvSpPr>
          <p:cNvPr id="235523" name="Rectangle 2"/>
          <p:cNvSpPr>
            <a:spLocks noGrp="1" noRot="1" noChangeAspect="1" noChangeArrowheads="1" noTextEdit="1"/>
          </p:cNvSpPr>
          <p:nvPr>
            <p:ph type="sldImg"/>
          </p:nvPr>
        </p:nvSpPr>
        <p:spPr>
          <a:xfrm>
            <a:off x="90488" y="744538"/>
            <a:ext cx="6616700" cy="3722687"/>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0011593"/>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0487183-A07B-467B-9970-8705CD6F8245}" type="slidenum">
              <a:rPr lang="ko-KR" altLang="de-DE" sz="1300"/>
              <a:pPr eaLnBrk="1" hangingPunct="1">
                <a:spcBef>
                  <a:spcPct val="0"/>
                </a:spcBef>
              </a:pPr>
              <a:t>117</a:t>
            </a:fld>
            <a:endParaRPr lang="de-DE" altLang="ko-KR" sz="1300"/>
          </a:p>
        </p:txBody>
      </p:sp>
      <p:sp>
        <p:nvSpPr>
          <p:cNvPr id="236547" name="Rectangle 2"/>
          <p:cNvSpPr>
            <a:spLocks noGrp="1" noRot="1" noChangeAspect="1" noChangeArrowheads="1" noTextEdit="1"/>
          </p:cNvSpPr>
          <p:nvPr>
            <p:ph type="sldImg"/>
          </p:nvPr>
        </p:nvSpPr>
        <p:spPr>
          <a:xfrm>
            <a:off x="90488" y="744538"/>
            <a:ext cx="6616700" cy="3722687"/>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12130065"/>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C03F51F-FCAA-41D6-A1E3-0807355DE4FA}" type="slidenum">
              <a:rPr lang="ko-KR" altLang="de-DE" sz="1300"/>
              <a:pPr eaLnBrk="1" hangingPunct="1">
                <a:spcBef>
                  <a:spcPct val="0"/>
                </a:spcBef>
              </a:pPr>
              <a:t>118</a:t>
            </a:fld>
            <a:endParaRPr lang="de-DE" altLang="ko-KR" sz="1300"/>
          </a:p>
        </p:txBody>
      </p:sp>
      <p:sp>
        <p:nvSpPr>
          <p:cNvPr id="237571" name="Rectangle 2"/>
          <p:cNvSpPr>
            <a:spLocks noGrp="1" noRot="1" noChangeAspect="1" noChangeArrowheads="1" noTextEdit="1"/>
          </p:cNvSpPr>
          <p:nvPr>
            <p:ph type="sldImg"/>
          </p:nvPr>
        </p:nvSpPr>
        <p:spPr>
          <a:xfrm>
            <a:off x="90488" y="744538"/>
            <a:ext cx="6616700" cy="3722687"/>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882436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FC1193E-76CB-4163-9F81-12831554FAF5}" type="slidenum">
              <a:rPr lang="ko-KR" altLang="de-DE" sz="1300"/>
              <a:pPr eaLnBrk="1" hangingPunct="1">
                <a:spcBef>
                  <a:spcPct val="0"/>
                </a:spcBef>
              </a:pPr>
              <a:t>119</a:t>
            </a:fld>
            <a:endParaRPr lang="de-DE" altLang="ko-KR" sz="1300"/>
          </a:p>
        </p:txBody>
      </p:sp>
      <p:sp>
        <p:nvSpPr>
          <p:cNvPr id="238595" name="Rectangle 2"/>
          <p:cNvSpPr>
            <a:spLocks noGrp="1" noRot="1" noChangeAspect="1" noChangeArrowheads="1" noTextEdit="1"/>
          </p:cNvSpPr>
          <p:nvPr>
            <p:ph type="sldImg"/>
          </p:nvPr>
        </p:nvSpPr>
        <p:spPr>
          <a:xfrm>
            <a:off x="90488" y="744538"/>
            <a:ext cx="6616700" cy="3722687"/>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9816536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FB63422-C5A3-42D1-BF49-ABDDADDE5763}" type="slidenum">
              <a:rPr lang="ko-KR" altLang="de-DE" sz="1300"/>
              <a:pPr eaLnBrk="1" hangingPunct="1">
                <a:spcBef>
                  <a:spcPct val="0"/>
                </a:spcBef>
              </a:pPr>
              <a:t>120</a:t>
            </a:fld>
            <a:endParaRPr lang="de-DE" altLang="ko-KR" sz="1300"/>
          </a:p>
        </p:txBody>
      </p:sp>
      <p:sp>
        <p:nvSpPr>
          <p:cNvPr id="239619" name="Rectangle 2"/>
          <p:cNvSpPr>
            <a:spLocks noGrp="1" noRot="1" noChangeAspect="1" noChangeArrowheads="1" noTextEdit="1"/>
          </p:cNvSpPr>
          <p:nvPr>
            <p:ph type="sldImg"/>
          </p:nvPr>
        </p:nvSpPr>
        <p:spPr>
          <a:xfrm>
            <a:off x="90488" y="744538"/>
            <a:ext cx="6616700" cy="3722687"/>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45243570"/>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3345031-8205-414D-B157-1DF82A804561}" type="slidenum">
              <a:rPr lang="ko-KR" altLang="de-DE" sz="1300"/>
              <a:pPr eaLnBrk="1" hangingPunct="1">
                <a:spcBef>
                  <a:spcPct val="0"/>
                </a:spcBef>
              </a:pPr>
              <a:t>121</a:t>
            </a:fld>
            <a:endParaRPr lang="de-DE" altLang="ko-KR" sz="1300"/>
          </a:p>
        </p:txBody>
      </p:sp>
      <p:sp>
        <p:nvSpPr>
          <p:cNvPr id="240643" name="Rectangle 2"/>
          <p:cNvSpPr>
            <a:spLocks noGrp="1" noRot="1" noChangeAspect="1" noChangeArrowheads="1" noTextEdit="1"/>
          </p:cNvSpPr>
          <p:nvPr>
            <p:ph type="sldImg"/>
          </p:nvPr>
        </p:nvSpPr>
        <p:spPr>
          <a:xfrm>
            <a:off x="90488" y="744538"/>
            <a:ext cx="6616700" cy="3722687"/>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32500983"/>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3345031-8205-414D-B157-1DF82A804561}" type="slidenum">
              <a:rPr lang="ko-KR" altLang="de-DE" sz="1300"/>
              <a:pPr eaLnBrk="1" hangingPunct="1">
                <a:spcBef>
                  <a:spcPct val="0"/>
                </a:spcBef>
              </a:pPr>
              <a:t>122</a:t>
            </a:fld>
            <a:endParaRPr lang="de-DE" altLang="ko-KR" sz="1300"/>
          </a:p>
        </p:txBody>
      </p:sp>
      <p:sp>
        <p:nvSpPr>
          <p:cNvPr id="240643" name="Rectangle 2"/>
          <p:cNvSpPr>
            <a:spLocks noGrp="1" noRot="1" noChangeAspect="1" noChangeArrowheads="1" noTextEdit="1"/>
          </p:cNvSpPr>
          <p:nvPr>
            <p:ph type="sldImg"/>
          </p:nvPr>
        </p:nvSpPr>
        <p:spPr>
          <a:xfrm>
            <a:off x="90488" y="744538"/>
            <a:ext cx="6616700" cy="3722687"/>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32500983"/>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E6E521-9B9E-4EE9-9FA2-E54AEDCE4802}" type="slidenum">
              <a:rPr lang="ko-KR" altLang="de-DE" sz="1300"/>
              <a:pPr eaLnBrk="1" hangingPunct="1">
                <a:spcBef>
                  <a:spcPct val="0"/>
                </a:spcBef>
              </a:pPr>
              <a:t>123</a:t>
            </a:fld>
            <a:endParaRPr lang="de-DE" altLang="ko-KR" sz="1300"/>
          </a:p>
        </p:txBody>
      </p:sp>
      <p:sp>
        <p:nvSpPr>
          <p:cNvPr id="241667" name="Rectangle 2"/>
          <p:cNvSpPr>
            <a:spLocks noGrp="1" noRot="1" noChangeAspect="1" noChangeArrowheads="1" noTextEdit="1"/>
          </p:cNvSpPr>
          <p:nvPr>
            <p:ph type="sldImg"/>
          </p:nvPr>
        </p:nvSpPr>
        <p:spPr>
          <a:xfrm>
            <a:off x="90488" y="744538"/>
            <a:ext cx="6616700" cy="3722687"/>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9816867"/>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18855D1-0F26-48FF-98BA-1DE91472FD34}" type="slidenum">
              <a:rPr lang="ko-KR" altLang="de-DE" sz="1300"/>
              <a:pPr eaLnBrk="1" hangingPunct="1">
                <a:spcBef>
                  <a:spcPct val="0"/>
                </a:spcBef>
              </a:pPr>
              <a:t>124</a:t>
            </a:fld>
            <a:endParaRPr lang="de-DE" altLang="ko-KR" sz="1300"/>
          </a:p>
        </p:txBody>
      </p:sp>
      <p:sp>
        <p:nvSpPr>
          <p:cNvPr id="242691" name="Rectangle 2"/>
          <p:cNvSpPr>
            <a:spLocks noGrp="1" noRot="1" noChangeAspect="1" noChangeArrowheads="1" noTextEdit="1"/>
          </p:cNvSpPr>
          <p:nvPr>
            <p:ph type="sldImg"/>
          </p:nvPr>
        </p:nvSpPr>
        <p:spPr>
          <a:xfrm>
            <a:off x="90488" y="744538"/>
            <a:ext cx="6616700" cy="3722687"/>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74486207"/>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9A6624D-08C2-4F41-8749-829EA6E4A987}" type="slidenum">
              <a:rPr lang="ko-KR" altLang="de-DE" sz="1300"/>
              <a:pPr eaLnBrk="1" hangingPunct="1">
                <a:spcBef>
                  <a:spcPct val="0"/>
                </a:spcBef>
              </a:pPr>
              <a:t>125</a:t>
            </a:fld>
            <a:endParaRPr lang="de-DE" altLang="ko-KR" sz="1300"/>
          </a:p>
        </p:txBody>
      </p:sp>
      <p:sp>
        <p:nvSpPr>
          <p:cNvPr id="243715" name="Rectangle 2"/>
          <p:cNvSpPr>
            <a:spLocks noGrp="1" noRot="1" noChangeAspect="1" noChangeArrowheads="1" noTextEdit="1"/>
          </p:cNvSpPr>
          <p:nvPr>
            <p:ph type="sldImg"/>
          </p:nvPr>
        </p:nvSpPr>
        <p:spPr>
          <a:xfrm>
            <a:off x="90488" y="744538"/>
            <a:ext cx="6616700" cy="3722687"/>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67867427"/>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385EA61-F326-4C70-8E89-CB18D178FF72}" type="slidenum">
              <a:rPr lang="ko-KR" altLang="de-DE" sz="1300"/>
              <a:pPr eaLnBrk="1" hangingPunct="1">
                <a:spcBef>
                  <a:spcPct val="0"/>
                </a:spcBef>
              </a:pPr>
              <a:t>126</a:t>
            </a:fld>
            <a:endParaRPr lang="de-DE" altLang="ko-KR" sz="1300"/>
          </a:p>
        </p:txBody>
      </p:sp>
      <p:sp>
        <p:nvSpPr>
          <p:cNvPr id="244739" name="Rectangle 2"/>
          <p:cNvSpPr>
            <a:spLocks noGrp="1" noRot="1" noChangeAspect="1" noChangeArrowheads="1" noTextEdit="1"/>
          </p:cNvSpPr>
          <p:nvPr>
            <p:ph type="sldImg"/>
          </p:nvPr>
        </p:nvSpPr>
        <p:spPr>
          <a:xfrm>
            <a:off x="90488" y="744538"/>
            <a:ext cx="6616700" cy="3722687"/>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7442645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F1CF820-E55B-43FE-813D-B202C998338A}" type="slidenum">
              <a:rPr lang="ko-KR" altLang="de-DE" sz="1300"/>
              <a:pPr eaLnBrk="1" hangingPunct="1">
                <a:spcBef>
                  <a:spcPct val="0"/>
                </a:spcBef>
              </a:pPr>
              <a:t>127</a:t>
            </a:fld>
            <a:endParaRPr lang="de-DE" altLang="ko-KR" sz="1300"/>
          </a:p>
        </p:txBody>
      </p:sp>
      <p:sp>
        <p:nvSpPr>
          <p:cNvPr id="245763" name="Rectangle 2"/>
          <p:cNvSpPr>
            <a:spLocks noGrp="1" noRot="1" noChangeAspect="1" noChangeArrowheads="1" noTextEdit="1"/>
          </p:cNvSpPr>
          <p:nvPr>
            <p:ph type="sldImg"/>
          </p:nvPr>
        </p:nvSpPr>
        <p:spPr>
          <a:xfrm>
            <a:off x="90488" y="744538"/>
            <a:ext cx="6616700" cy="3722687"/>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44494908"/>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74F1F73-08A0-4758-80BE-172B96F731DE}" type="slidenum">
              <a:rPr lang="ko-KR" altLang="de-DE" sz="1300"/>
              <a:pPr eaLnBrk="1" hangingPunct="1">
                <a:spcBef>
                  <a:spcPct val="0"/>
                </a:spcBef>
              </a:pPr>
              <a:t>128</a:t>
            </a:fld>
            <a:endParaRPr lang="de-DE" altLang="ko-KR" sz="1300"/>
          </a:p>
        </p:txBody>
      </p:sp>
      <p:sp>
        <p:nvSpPr>
          <p:cNvPr id="246787" name="Rectangle 2"/>
          <p:cNvSpPr>
            <a:spLocks noGrp="1" noRot="1" noChangeAspect="1" noChangeArrowheads="1" noTextEdit="1"/>
          </p:cNvSpPr>
          <p:nvPr>
            <p:ph type="sldImg"/>
          </p:nvPr>
        </p:nvSpPr>
        <p:spPr>
          <a:xfrm>
            <a:off x="90488" y="744538"/>
            <a:ext cx="6616700" cy="3722687"/>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5238963"/>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5A26532-A970-47E1-B1DB-F49586663908}" type="slidenum">
              <a:rPr lang="ko-KR" altLang="de-DE" sz="1300"/>
              <a:pPr eaLnBrk="1" hangingPunct="1">
                <a:spcBef>
                  <a:spcPct val="0"/>
                </a:spcBef>
              </a:pPr>
              <a:t>129</a:t>
            </a:fld>
            <a:endParaRPr lang="de-DE" altLang="ko-KR" sz="1300"/>
          </a:p>
        </p:txBody>
      </p:sp>
      <p:sp>
        <p:nvSpPr>
          <p:cNvPr id="247811" name="Rectangle 2"/>
          <p:cNvSpPr>
            <a:spLocks noGrp="1" noRot="1" noChangeAspect="1" noChangeArrowheads="1" noTextEdit="1"/>
          </p:cNvSpPr>
          <p:nvPr>
            <p:ph type="sldImg"/>
          </p:nvPr>
        </p:nvSpPr>
        <p:spPr>
          <a:xfrm>
            <a:off x="90488" y="744538"/>
            <a:ext cx="6616700" cy="3722687"/>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6718623"/>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34A5DCD-54E4-4FE9-9C88-2C50FAAD5179}" type="slidenum">
              <a:rPr lang="ko-KR" altLang="de-DE" sz="1300"/>
              <a:pPr eaLnBrk="1" hangingPunct="1">
                <a:spcBef>
                  <a:spcPct val="0"/>
                </a:spcBef>
              </a:pPr>
              <a:t>130</a:t>
            </a:fld>
            <a:endParaRPr lang="de-DE" altLang="ko-KR" sz="1300"/>
          </a:p>
        </p:txBody>
      </p:sp>
      <p:sp>
        <p:nvSpPr>
          <p:cNvPr id="248835" name="Rectangle 2"/>
          <p:cNvSpPr>
            <a:spLocks noGrp="1" noRot="1" noChangeAspect="1" noChangeArrowheads="1" noTextEdit="1"/>
          </p:cNvSpPr>
          <p:nvPr>
            <p:ph type="sldImg"/>
          </p:nvPr>
        </p:nvSpPr>
        <p:spPr>
          <a:xfrm>
            <a:off x="90488" y="744538"/>
            <a:ext cx="6616700" cy="3722687"/>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9365005"/>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5769E25-3C65-40DF-ADDE-D5C7C13D0566}" type="slidenum">
              <a:rPr lang="ko-KR" altLang="de-DE" sz="1300"/>
              <a:pPr eaLnBrk="1" hangingPunct="1">
                <a:spcBef>
                  <a:spcPct val="0"/>
                </a:spcBef>
              </a:pPr>
              <a:t>131</a:t>
            </a:fld>
            <a:endParaRPr lang="de-DE" altLang="ko-KR" sz="1300"/>
          </a:p>
        </p:txBody>
      </p:sp>
      <p:sp>
        <p:nvSpPr>
          <p:cNvPr id="249859" name="Rectangle 2"/>
          <p:cNvSpPr>
            <a:spLocks noGrp="1" noRot="1" noChangeAspect="1" noChangeArrowheads="1" noTextEdit="1"/>
          </p:cNvSpPr>
          <p:nvPr>
            <p:ph type="sldImg"/>
          </p:nvPr>
        </p:nvSpPr>
        <p:spPr>
          <a:xfrm>
            <a:off x="90488" y="744538"/>
            <a:ext cx="6616700" cy="3722687"/>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0910438"/>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5769E25-3C65-40DF-ADDE-D5C7C13D0566}" type="slidenum">
              <a:rPr lang="ko-KR" altLang="de-DE" sz="1300"/>
              <a:pPr eaLnBrk="1" hangingPunct="1">
                <a:spcBef>
                  <a:spcPct val="0"/>
                </a:spcBef>
              </a:pPr>
              <a:t>132</a:t>
            </a:fld>
            <a:endParaRPr lang="de-DE" altLang="ko-KR" sz="1300"/>
          </a:p>
        </p:txBody>
      </p:sp>
      <p:sp>
        <p:nvSpPr>
          <p:cNvPr id="249859" name="Rectangle 2"/>
          <p:cNvSpPr>
            <a:spLocks noGrp="1" noRot="1" noChangeAspect="1" noChangeArrowheads="1" noTextEdit="1"/>
          </p:cNvSpPr>
          <p:nvPr>
            <p:ph type="sldImg"/>
          </p:nvPr>
        </p:nvSpPr>
        <p:spPr>
          <a:xfrm>
            <a:off x="90488" y="744538"/>
            <a:ext cx="6616700" cy="3722687"/>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0910438"/>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0A7E4AA-54FD-411E-94B5-466FC434C8DD}" type="slidenum">
              <a:rPr lang="ko-KR" altLang="de-DE" sz="1300"/>
              <a:pPr eaLnBrk="1" hangingPunct="1">
                <a:spcBef>
                  <a:spcPct val="0"/>
                </a:spcBef>
              </a:pPr>
              <a:t>133</a:t>
            </a:fld>
            <a:endParaRPr lang="de-DE" altLang="ko-KR" sz="1300"/>
          </a:p>
        </p:txBody>
      </p:sp>
      <p:sp>
        <p:nvSpPr>
          <p:cNvPr id="250883" name="Rectangle 2"/>
          <p:cNvSpPr>
            <a:spLocks noGrp="1" noRot="1" noChangeAspect="1" noChangeArrowheads="1" noTextEdit="1"/>
          </p:cNvSpPr>
          <p:nvPr>
            <p:ph type="sldImg"/>
          </p:nvPr>
        </p:nvSpPr>
        <p:spPr>
          <a:xfrm>
            <a:off x="90488" y="744538"/>
            <a:ext cx="6616700" cy="3722687"/>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5057317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1AC069E-EB68-4C10-9D09-C264FC5CCA09}" type="slidenum">
              <a:rPr lang="ko-KR" altLang="de-DE" sz="1300"/>
              <a:pPr eaLnBrk="1" hangingPunct="1">
                <a:spcBef>
                  <a:spcPct val="0"/>
                </a:spcBef>
              </a:pPr>
              <a:t>134</a:t>
            </a:fld>
            <a:endParaRPr lang="de-DE" altLang="ko-KR" sz="1300"/>
          </a:p>
        </p:txBody>
      </p:sp>
      <p:sp>
        <p:nvSpPr>
          <p:cNvPr id="251907" name="Rectangle 2"/>
          <p:cNvSpPr>
            <a:spLocks noGrp="1" noRot="1" noChangeAspect="1" noChangeArrowheads="1" noTextEdit="1"/>
          </p:cNvSpPr>
          <p:nvPr>
            <p:ph type="sldImg"/>
          </p:nvPr>
        </p:nvSpPr>
        <p:spPr>
          <a:xfrm>
            <a:off x="90488" y="744538"/>
            <a:ext cx="6616700" cy="3722687"/>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36092131"/>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7479C33-8139-4DD2-A416-2DA16FAEE7A3}" type="slidenum">
              <a:rPr lang="ko-KR" altLang="de-DE" sz="1300"/>
              <a:pPr eaLnBrk="1" hangingPunct="1">
                <a:spcBef>
                  <a:spcPct val="0"/>
                </a:spcBef>
              </a:pPr>
              <a:t>135</a:t>
            </a:fld>
            <a:endParaRPr lang="de-DE" altLang="ko-KR" sz="1300"/>
          </a:p>
        </p:txBody>
      </p:sp>
      <p:sp>
        <p:nvSpPr>
          <p:cNvPr id="252931" name="Rectangle 2"/>
          <p:cNvSpPr>
            <a:spLocks noGrp="1" noRot="1" noChangeAspect="1" noChangeArrowheads="1" noTextEdit="1"/>
          </p:cNvSpPr>
          <p:nvPr>
            <p:ph type="sldImg"/>
          </p:nvPr>
        </p:nvSpPr>
        <p:spPr>
          <a:xfrm>
            <a:off x="90488" y="744538"/>
            <a:ext cx="6616700" cy="3722687"/>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40861902"/>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C41483B-B4BC-4DB5-AFD8-7965242F54F4}" type="slidenum">
              <a:rPr lang="ko-KR" altLang="de-DE" sz="1300"/>
              <a:pPr eaLnBrk="1" hangingPunct="1">
                <a:spcBef>
                  <a:spcPct val="0"/>
                </a:spcBef>
              </a:pPr>
              <a:t>136</a:t>
            </a:fld>
            <a:endParaRPr lang="de-DE" altLang="ko-KR" sz="1300"/>
          </a:p>
        </p:txBody>
      </p:sp>
      <p:sp>
        <p:nvSpPr>
          <p:cNvPr id="253955" name="Rectangle 2"/>
          <p:cNvSpPr>
            <a:spLocks noGrp="1" noRot="1" noChangeAspect="1" noChangeArrowheads="1" noTextEdit="1"/>
          </p:cNvSpPr>
          <p:nvPr>
            <p:ph type="sldImg"/>
          </p:nvPr>
        </p:nvSpPr>
        <p:spPr>
          <a:xfrm>
            <a:off x="90488" y="744538"/>
            <a:ext cx="6616700" cy="3722687"/>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711992"/>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9E412A1-68A5-420A-93C6-601F6954ED66}" type="slidenum">
              <a:rPr lang="ko-KR" altLang="de-DE" sz="1300"/>
              <a:pPr eaLnBrk="1" hangingPunct="1">
                <a:spcBef>
                  <a:spcPct val="0"/>
                </a:spcBef>
              </a:pPr>
              <a:t>137</a:t>
            </a:fld>
            <a:endParaRPr lang="de-DE" altLang="ko-KR" sz="1300"/>
          </a:p>
        </p:txBody>
      </p:sp>
      <p:sp>
        <p:nvSpPr>
          <p:cNvPr id="254979" name="Rectangle 2"/>
          <p:cNvSpPr>
            <a:spLocks noGrp="1" noRot="1" noChangeAspect="1" noChangeArrowheads="1" noTextEdit="1"/>
          </p:cNvSpPr>
          <p:nvPr>
            <p:ph type="sldImg"/>
          </p:nvPr>
        </p:nvSpPr>
        <p:spPr>
          <a:xfrm>
            <a:off x="90488" y="744538"/>
            <a:ext cx="6616700" cy="3722687"/>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02758251"/>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9E1D488-0F57-498A-9F12-E3697A4F8939}" type="slidenum">
              <a:rPr lang="ko-KR" altLang="de-DE" sz="1300"/>
              <a:pPr eaLnBrk="1" hangingPunct="1">
                <a:spcBef>
                  <a:spcPct val="0"/>
                </a:spcBef>
              </a:pPr>
              <a:t>138</a:t>
            </a:fld>
            <a:endParaRPr lang="de-DE" altLang="ko-KR" sz="1300"/>
          </a:p>
        </p:txBody>
      </p:sp>
      <p:sp>
        <p:nvSpPr>
          <p:cNvPr id="256003" name="Rectangle 2"/>
          <p:cNvSpPr>
            <a:spLocks noGrp="1" noRot="1" noChangeAspect="1" noChangeArrowheads="1" noTextEdit="1"/>
          </p:cNvSpPr>
          <p:nvPr>
            <p:ph type="sldImg"/>
          </p:nvPr>
        </p:nvSpPr>
        <p:spPr>
          <a:xfrm>
            <a:off x="90488" y="744538"/>
            <a:ext cx="6616700" cy="3722687"/>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33428162"/>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9574C10-5C92-4162-BA3D-A3B4F95005E9}" type="slidenum">
              <a:rPr lang="ko-KR" altLang="de-DE" sz="1300"/>
              <a:pPr eaLnBrk="1" hangingPunct="1">
                <a:spcBef>
                  <a:spcPct val="0"/>
                </a:spcBef>
              </a:pPr>
              <a:t>139</a:t>
            </a:fld>
            <a:endParaRPr lang="de-DE" altLang="ko-KR" sz="1300"/>
          </a:p>
        </p:txBody>
      </p:sp>
      <p:sp>
        <p:nvSpPr>
          <p:cNvPr id="257027" name="Rectangle 2"/>
          <p:cNvSpPr>
            <a:spLocks noGrp="1" noRot="1" noChangeAspect="1" noChangeArrowheads="1" noTextEdit="1"/>
          </p:cNvSpPr>
          <p:nvPr>
            <p:ph type="sldImg"/>
          </p:nvPr>
        </p:nvSpPr>
        <p:spPr>
          <a:xfrm>
            <a:off x="90488" y="744538"/>
            <a:ext cx="6616700" cy="3722687"/>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9222792"/>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296117F-1DBE-43CA-B6C9-B0DE4BB6904C}" type="slidenum">
              <a:rPr lang="ko-KR" altLang="de-DE" sz="1300"/>
              <a:pPr eaLnBrk="1" hangingPunct="1">
                <a:spcBef>
                  <a:spcPct val="0"/>
                </a:spcBef>
              </a:pPr>
              <a:t>140</a:t>
            </a:fld>
            <a:endParaRPr lang="de-DE" altLang="ko-KR" sz="1300"/>
          </a:p>
        </p:txBody>
      </p:sp>
      <p:sp>
        <p:nvSpPr>
          <p:cNvPr id="258051" name="Rectangle 2"/>
          <p:cNvSpPr>
            <a:spLocks noGrp="1" noRot="1" noChangeAspect="1" noChangeArrowheads="1" noTextEdit="1"/>
          </p:cNvSpPr>
          <p:nvPr>
            <p:ph type="sldImg"/>
          </p:nvPr>
        </p:nvSpPr>
        <p:spPr>
          <a:xfrm>
            <a:off x="90488" y="744538"/>
            <a:ext cx="6616700" cy="3722687"/>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63393162"/>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AAA0E40-2570-49BC-88FC-76AAAEC731EE}" type="slidenum">
              <a:rPr lang="ko-KR" altLang="de-DE" sz="1300"/>
              <a:pPr eaLnBrk="1" hangingPunct="1">
                <a:spcBef>
                  <a:spcPct val="0"/>
                </a:spcBef>
              </a:pPr>
              <a:t>141</a:t>
            </a:fld>
            <a:endParaRPr lang="de-DE" altLang="ko-KR" sz="1300"/>
          </a:p>
        </p:txBody>
      </p:sp>
      <p:sp>
        <p:nvSpPr>
          <p:cNvPr id="259075" name="Rectangle 2"/>
          <p:cNvSpPr>
            <a:spLocks noGrp="1" noRot="1" noChangeAspect="1" noChangeArrowheads="1" noTextEdit="1"/>
          </p:cNvSpPr>
          <p:nvPr>
            <p:ph type="sldImg"/>
          </p:nvPr>
        </p:nvSpPr>
        <p:spPr>
          <a:xfrm>
            <a:off x="90488" y="744538"/>
            <a:ext cx="6616700" cy="3722687"/>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05423210"/>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AAA0E40-2570-49BC-88FC-76AAAEC731EE}" type="slidenum">
              <a:rPr lang="ko-KR" altLang="de-DE" sz="1300"/>
              <a:pPr eaLnBrk="1" hangingPunct="1">
                <a:spcBef>
                  <a:spcPct val="0"/>
                </a:spcBef>
              </a:pPr>
              <a:t>142</a:t>
            </a:fld>
            <a:endParaRPr lang="de-DE" altLang="ko-KR" sz="1300"/>
          </a:p>
        </p:txBody>
      </p:sp>
      <p:sp>
        <p:nvSpPr>
          <p:cNvPr id="259075" name="Rectangle 2"/>
          <p:cNvSpPr>
            <a:spLocks noGrp="1" noRot="1" noChangeAspect="1" noChangeArrowheads="1" noTextEdit="1"/>
          </p:cNvSpPr>
          <p:nvPr>
            <p:ph type="sldImg"/>
          </p:nvPr>
        </p:nvSpPr>
        <p:spPr>
          <a:xfrm>
            <a:off x="90488" y="744538"/>
            <a:ext cx="6616700" cy="3722687"/>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05423210"/>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9599A7E-0305-479F-BF55-6F2FDBDAB88C}" type="slidenum">
              <a:rPr lang="ko-KR" altLang="de-DE" sz="1300"/>
              <a:pPr eaLnBrk="1" hangingPunct="1">
                <a:spcBef>
                  <a:spcPct val="0"/>
                </a:spcBef>
              </a:pPr>
              <a:t>143</a:t>
            </a:fld>
            <a:endParaRPr lang="de-DE" altLang="ko-KR" sz="1300"/>
          </a:p>
        </p:txBody>
      </p:sp>
      <p:sp>
        <p:nvSpPr>
          <p:cNvPr id="260099" name="Rectangle 2"/>
          <p:cNvSpPr>
            <a:spLocks noGrp="1" noRot="1" noChangeAspect="1" noChangeArrowheads="1" noTextEdit="1"/>
          </p:cNvSpPr>
          <p:nvPr>
            <p:ph type="sldImg"/>
          </p:nvPr>
        </p:nvSpPr>
        <p:spPr>
          <a:xfrm>
            <a:off x="90488" y="744538"/>
            <a:ext cx="6616700" cy="3722687"/>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2235470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18C003A-2E9F-4067-AAD0-2D38D7514F4C}" type="slidenum">
              <a:rPr lang="ko-KR" altLang="de-DE" sz="1300"/>
              <a:pPr eaLnBrk="1" hangingPunct="1">
                <a:spcBef>
                  <a:spcPct val="0"/>
                </a:spcBef>
              </a:pPr>
              <a:t>144</a:t>
            </a:fld>
            <a:endParaRPr lang="de-DE" altLang="ko-KR" sz="1300"/>
          </a:p>
        </p:txBody>
      </p:sp>
      <p:sp>
        <p:nvSpPr>
          <p:cNvPr id="261123" name="Rectangle 2"/>
          <p:cNvSpPr>
            <a:spLocks noGrp="1" noRot="1" noChangeAspect="1" noChangeArrowheads="1" noTextEdit="1"/>
          </p:cNvSpPr>
          <p:nvPr>
            <p:ph type="sldImg"/>
          </p:nvPr>
        </p:nvSpPr>
        <p:spPr>
          <a:xfrm>
            <a:off x="90488" y="744538"/>
            <a:ext cx="6616700" cy="3722687"/>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31456533"/>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AE66EB-C34F-44C2-9636-7DC792B0B51E}" type="slidenum">
              <a:rPr lang="ko-KR" altLang="de-DE" sz="1300"/>
              <a:pPr eaLnBrk="1" hangingPunct="1">
                <a:spcBef>
                  <a:spcPct val="0"/>
                </a:spcBef>
              </a:pPr>
              <a:t>145</a:t>
            </a:fld>
            <a:endParaRPr lang="de-DE" altLang="ko-KR" sz="1300"/>
          </a:p>
        </p:txBody>
      </p:sp>
      <p:sp>
        <p:nvSpPr>
          <p:cNvPr id="262147" name="Rectangle 2"/>
          <p:cNvSpPr>
            <a:spLocks noGrp="1" noRot="1" noChangeAspect="1" noChangeArrowheads="1" noTextEdit="1"/>
          </p:cNvSpPr>
          <p:nvPr>
            <p:ph type="sldImg"/>
          </p:nvPr>
        </p:nvSpPr>
        <p:spPr>
          <a:xfrm>
            <a:off x="90488" y="744538"/>
            <a:ext cx="6616700" cy="3722687"/>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58205255"/>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51D9F19-5B41-46AD-9E62-8C7F3B44C691}" type="slidenum">
              <a:rPr lang="ko-KR" altLang="de-DE" sz="1300"/>
              <a:pPr eaLnBrk="1" hangingPunct="1">
                <a:spcBef>
                  <a:spcPct val="0"/>
                </a:spcBef>
              </a:pPr>
              <a:t>146</a:t>
            </a:fld>
            <a:endParaRPr lang="de-DE" altLang="ko-KR" sz="1300"/>
          </a:p>
        </p:txBody>
      </p:sp>
      <p:sp>
        <p:nvSpPr>
          <p:cNvPr id="263171" name="Rectangle 2"/>
          <p:cNvSpPr>
            <a:spLocks noGrp="1" noRot="1" noChangeAspect="1" noChangeArrowheads="1" noTextEdit="1"/>
          </p:cNvSpPr>
          <p:nvPr>
            <p:ph type="sldImg"/>
          </p:nvPr>
        </p:nvSpPr>
        <p:spPr>
          <a:xfrm>
            <a:off x="90488" y="744538"/>
            <a:ext cx="6616700" cy="3722687"/>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9341149"/>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7710908-F832-454F-8B3D-C1AD9D79605B}" type="slidenum">
              <a:rPr lang="ko-KR" altLang="de-DE" sz="1300"/>
              <a:pPr eaLnBrk="1" hangingPunct="1">
                <a:spcBef>
                  <a:spcPct val="0"/>
                </a:spcBef>
              </a:pPr>
              <a:t>147</a:t>
            </a:fld>
            <a:endParaRPr lang="de-DE" altLang="ko-KR" sz="1300"/>
          </a:p>
        </p:txBody>
      </p:sp>
      <p:sp>
        <p:nvSpPr>
          <p:cNvPr id="264195" name="Rectangle 2"/>
          <p:cNvSpPr>
            <a:spLocks noGrp="1" noRot="1" noChangeAspect="1" noChangeArrowheads="1" noTextEdit="1"/>
          </p:cNvSpPr>
          <p:nvPr>
            <p:ph type="sldImg"/>
          </p:nvPr>
        </p:nvSpPr>
        <p:spPr>
          <a:xfrm>
            <a:off x="90488" y="744538"/>
            <a:ext cx="6616700" cy="3722687"/>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09876620"/>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9D5702E-B791-4CE3-BB2D-251ED3AA2C75}" type="slidenum">
              <a:rPr lang="ko-KR" altLang="de-DE" sz="1300"/>
              <a:pPr eaLnBrk="1" hangingPunct="1">
                <a:spcBef>
                  <a:spcPct val="0"/>
                </a:spcBef>
              </a:pPr>
              <a:t>148</a:t>
            </a:fld>
            <a:endParaRPr lang="de-DE" altLang="ko-KR" sz="1300"/>
          </a:p>
        </p:txBody>
      </p:sp>
      <p:sp>
        <p:nvSpPr>
          <p:cNvPr id="265219" name="Rectangle 2"/>
          <p:cNvSpPr>
            <a:spLocks noGrp="1" noRot="1" noChangeAspect="1" noChangeArrowheads="1" noTextEdit="1"/>
          </p:cNvSpPr>
          <p:nvPr>
            <p:ph type="sldImg"/>
          </p:nvPr>
        </p:nvSpPr>
        <p:spPr>
          <a:xfrm>
            <a:off x="90488" y="744538"/>
            <a:ext cx="6616700" cy="3722687"/>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4228656873"/>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3B162A6-ED4C-4EBB-8D2F-52102C185429}" type="slidenum">
              <a:rPr lang="ko-KR" altLang="de-DE" sz="1300"/>
              <a:pPr eaLnBrk="1" hangingPunct="1">
                <a:spcBef>
                  <a:spcPct val="0"/>
                </a:spcBef>
              </a:pPr>
              <a:t>149</a:t>
            </a:fld>
            <a:endParaRPr lang="de-DE" altLang="ko-KR" sz="1300"/>
          </a:p>
        </p:txBody>
      </p:sp>
      <p:sp>
        <p:nvSpPr>
          <p:cNvPr id="266243" name="Rectangle 2"/>
          <p:cNvSpPr>
            <a:spLocks noGrp="1" noRot="1" noChangeAspect="1" noChangeArrowheads="1" noTextEdit="1"/>
          </p:cNvSpPr>
          <p:nvPr>
            <p:ph type="sldImg"/>
          </p:nvPr>
        </p:nvSpPr>
        <p:spPr>
          <a:xfrm>
            <a:off x="90488" y="744538"/>
            <a:ext cx="6616700" cy="3722687"/>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2154327702"/>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9C30BAC-1D6D-4CF0-A316-0FA622568408}" type="slidenum">
              <a:rPr lang="ko-KR" altLang="de-DE" sz="1300"/>
              <a:pPr eaLnBrk="1" hangingPunct="1">
                <a:spcBef>
                  <a:spcPct val="0"/>
                </a:spcBef>
              </a:pPr>
              <a:t>150</a:t>
            </a:fld>
            <a:endParaRPr lang="de-DE" altLang="ko-KR" sz="1300"/>
          </a:p>
        </p:txBody>
      </p:sp>
      <p:sp>
        <p:nvSpPr>
          <p:cNvPr id="267267" name="Rectangle 2"/>
          <p:cNvSpPr>
            <a:spLocks noGrp="1" noRot="1" noChangeAspect="1" noChangeArrowheads="1" noTextEdit="1"/>
          </p:cNvSpPr>
          <p:nvPr>
            <p:ph type="sldImg"/>
          </p:nvPr>
        </p:nvSpPr>
        <p:spPr>
          <a:xfrm>
            <a:off x="90488" y="744538"/>
            <a:ext cx="6616700" cy="3722687"/>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99273137"/>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77C8221-7AF7-4705-9374-CB4EEA0A6232}" type="slidenum">
              <a:rPr lang="ko-KR" altLang="de-DE" sz="1300"/>
              <a:pPr eaLnBrk="1" hangingPunct="1">
                <a:spcBef>
                  <a:spcPct val="0"/>
                </a:spcBef>
              </a:pPr>
              <a:t>151</a:t>
            </a:fld>
            <a:endParaRPr lang="de-DE" altLang="ko-KR" sz="1300"/>
          </a:p>
        </p:txBody>
      </p:sp>
      <p:sp>
        <p:nvSpPr>
          <p:cNvPr id="268291" name="Rectangle 2"/>
          <p:cNvSpPr>
            <a:spLocks noGrp="1" noRot="1" noChangeAspect="1" noChangeArrowheads="1" noTextEdit="1"/>
          </p:cNvSpPr>
          <p:nvPr>
            <p:ph type="sldImg"/>
          </p:nvPr>
        </p:nvSpPr>
        <p:spPr>
          <a:xfrm>
            <a:off x="90488" y="744538"/>
            <a:ext cx="6616700" cy="3722687"/>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56247042"/>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46FAE28-6780-4369-8CFA-203CFE1ED0BE}" type="slidenum">
              <a:rPr lang="ko-KR" altLang="de-DE" sz="1300"/>
              <a:pPr eaLnBrk="1" hangingPunct="1">
                <a:spcBef>
                  <a:spcPct val="0"/>
                </a:spcBef>
              </a:pPr>
              <a:t>152</a:t>
            </a:fld>
            <a:endParaRPr lang="de-DE" altLang="ko-KR" sz="1300"/>
          </a:p>
        </p:txBody>
      </p:sp>
      <p:sp>
        <p:nvSpPr>
          <p:cNvPr id="269315" name="Rectangle 2"/>
          <p:cNvSpPr>
            <a:spLocks noGrp="1" noRot="1" noChangeAspect="1" noChangeArrowheads="1" noTextEdit="1"/>
          </p:cNvSpPr>
          <p:nvPr>
            <p:ph type="sldImg"/>
          </p:nvPr>
        </p:nvSpPr>
        <p:spPr>
          <a:xfrm>
            <a:off x="90488" y="744538"/>
            <a:ext cx="6616700" cy="3722687"/>
          </a:xfrm>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31279817"/>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0F6A73F-5B13-4D0A-AD25-14E5BD694253}" type="slidenum">
              <a:rPr lang="ko-KR" altLang="de-DE" sz="1300"/>
              <a:pPr eaLnBrk="1" hangingPunct="1">
                <a:spcBef>
                  <a:spcPct val="0"/>
                </a:spcBef>
              </a:pPr>
              <a:t>153</a:t>
            </a:fld>
            <a:endParaRPr lang="de-DE" altLang="ko-KR" sz="1300"/>
          </a:p>
        </p:txBody>
      </p:sp>
      <p:sp>
        <p:nvSpPr>
          <p:cNvPr id="270339" name="Rectangle 2"/>
          <p:cNvSpPr>
            <a:spLocks noGrp="1" noRot="1" noChangeAspect="1" noChangeArrowheads="1" noTextEdit="1"/>
          </p:cNvSpPr>
          <p:nvPr>
            <p:ph type="sldImg"/>
          </p:nvPr>
        </p:nvSpPr>
        <p:spPr>
          <a:xfrm>
            <a:off x="90488" y="744538"/>
            <a:ext cx="6616700"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67579551"/>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55AA0CA-E84C-413A-94F6-D15986383963}" type="slidenum">
              <a:rPr lang="ko-KR" altLang="de-DE" sz="1300"/>
              <a:pPr eaLnBrk="1" hangingPunct="1">
                <a:spcBef>
                  <a:spcPct val="0"/>
                </a:spcBef>
              </a:pPr>
              <a:t>154</a:t>
            </a:fld>
            <a:endParaRPr lang="de-DE" altLang="ko-KR" sz="1300"/>
          </a:p>
        </p:txBody>
      </p:sp>
      <p:sp>
        <p:nvSpPr>
          <p:cNvPr id="271363" name="Rectangle 2"/>
          <p:cNvSpPr>
            <a:spLocks noGrp="1" noRot="1" noChangeAspect="1" noChangeArrowheads="1" noTextEdit="1"/>
          </p:cNvSpPr>
          <p:nvPr>
            <p:ph type="sldImg"/>
          </p:nvPr>
        </p:nvSpPr>
        <p:spPr>
          <a:xfrm>
            <a:off x="90488" y="744538"/>
            <a:ext cx="6616700" cy="3722687"/>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81550151"/>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AD8F708-475C-4ECF-8D1D-4AA9837C7A6F}" type="slidenum">
              <a:rPr lang="ko-KR" altLang="de-DE" sz="1300"/>
              <a:pPr eaLnBrk="1" hangingPunct="1">
                <a:spcBef>
                  <a:spcPct val="0"/>
                </a:spcBef>
              </a:pPr>
              <a:t>155</a:t>
            </a:fld>
            <a:endParaRPr lang="de-DE" altLang="ko-KR" sz="1300"/>
          </a:p>
        </p:txBody>
      </p:sp>
      <p:sp>
        <p:nvSpPr>
          <p:cNvPr id="272387" name="Rectangle 2"/>
          <p:cNvSpPr>
            <a:spLocks noGrp="1" noRot="1" noChangeAspect="1" noChangeArrowheads="1" noTextEdit="1"/>
          </p:cNvSpPr>
          <p:nvPr>
            <p:ph type="sldImg"/>
          </p:nvPr>
        </p:nvSpPr>
        <p:spPr>
          <a:xfrm>
            <a:off x="90488" y="744538"/>
            <a:ext cx="6616700"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9328793"/>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2D48133-70D6-4704-B412-65FF650F4DA3}" type="slidenum">
              <a:rPr lang="ko-KR" altLang="de-DE" sz="1300"/>
              <a:pPr eaLnBrk="1" hangingPunct="1">
                <a:spcBef>
                  <a:spcPct val="0"/>
                </a:spcBef>
              </a:pPr>
              <a:t>156</a:t>
            </a:fld>
            <a:endParaRPr lang="de-DE" altLang="ko-KR" sz="1300"/>
          </a:p>
        </p:txBody>
      </p:sp>
      <p:sp>
        <p:nvSpPr>
          <p:cNvPr id="273411" name="Rectangle 2"/>
          <p:cNvSpPr>
            <a:spLocks noGrp="1" noRot="1" noChangeAspect="1" noChangeArrowheads="1" noTextEdit="1"/>
          </p:cNvSpPr>
          <p:nvPr>
            <p:ph type="sldImg"/>
          </p:nvPr>
        </p:nvSpPr>
        <p:spPr>
          <a:xfrm>
            <a:off x="90488" y="744538"/>
            <a:ext cx="6616700" cy="3722687"/>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09100713"/>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EDFAD98-049F-4119-8F12-1700BA256975}" type="slidenum">
              <a:rPr lang="ko-KR" altLang="de-DE" sz="1300"/>
              <a:pPr eaLnBrk="1" hangingPunct="1">
                <a:spcBef>
                  <a:spcPct val="0"/>
                </a:spcBef>
              </a:pPr>
              <a:t>157</a:t>
            </a:fld>
            <a:endParaRPr lang="de-DE" altLang="ko-KR" sz="1300"/>
          </a:p>
        </p:txBody>
      </p:sp>
      <p:sp>
        <p:nvSpPr>
          <p:cNvPr id="274435" name="Rectangle 2"/>
          <p:cNvSpPr>
            <a:spLocks noGrp="1" noRot="1" noChangeAspect="1" noChangeArrowheads="1" noTextEdit="1"/>
          </p:cNvSpPr>
          <p:nvPr>
            <p:ph type="sldImg"/>
          </p:nvPr>
        </p:nvSpPr>
        <p:spPr>
          <a:xfrm>
            <a:off x="90488" y="744538"/>
            <a:ext cx="6616700" cy="3722687"/>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2506859"/>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6CA66B2-887B-428D-8A7C-601F4A78671D}" type="slidenum">
              <a:rPr lang="ko-KR" altLang="de-DE" sz="1300"/>
              <a:pPr eaLnBrk="1" hangingPunct="1">
                <a:spcBef>
                  <a:spcPct val="0"/>
                </a:spcBef>
              </a:pPr>
              <a:t>158</a:t>
            </a:fld>
            <a:endParaRPr lang="de-DE" altLang="ko-KR" sz="1300"/>
          </a:p>
        </p:txBody>
      </p:sp>
      <p:sp>
        <p:nvSpPr>
          <p:cNvPr id="275459" name="Rectangle 2"/>
          <p:cNvSpPr>
            <a:spLocks noGrp="1" noRot="1" noChangeAspect="1" noChangeArrowheads="1" noTextEdit="1"/>
          </p:cNvSpPr>
          <p:nvPr>
            <p:ph type="sldImg"/>
          </p:nvPr>
        </p:nvSpPr>
        <p:spPr>
          <a:xfrm>
            <a:off x="90488" y="744538"/>
            <a:ext cx="6616700" cy="3722687"/>
          </a:xfrm>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60350899"/>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D659D69-6CFA-49FA-B34C-9F606D6C81B0}" type="slidenum">
              <a:rPr lang="ko-KR" altLang="de-DE" sz="1300"/>
              <a:pPr eaLnBrk="1" hangingPunct="1">
                <a:spcBef>
                  <a:spcPct val="0"/>
                </a:spcBef>
              </a:pPr>
              <a:t>159</a:t>
            </a:fld>
            <a:endParaRPr lang="de-DE" altLang="ko-KR" sz="1300"/>
          </a:p>
        </p:txBody>
      </p:sp>
      <p:sp>
        <p:nvSpPr>
          <p:cNvPr id="276483" name="Rectangle 2"/>
          <p:cNvSpPr>
            <a:spLocks noGrp="1" noRot="1" noChangeAspect="1" noChangeArrowheads="1" noTextEdit="1"/>
          </p:cNvSpPr>
          <p:nvPr>
            <p:ph type="sldImg"/>
          </p:nvPr>
        </p:nvSpPr>
        <p:spPr>
          <a:xfrm>
            <a:off x="90488" y="744538"/>
            <a:ext cx="6616700" cy="3722687"/>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18400460"/>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8F8C226-1B8C-4FCC-BB6E-FC2CD879CC53}" type="slidenum">
              <a:rPr lang="ko-KR" altLang="de-DE" sz="1300"/>
              <a:pPr eaLnBrk="1" hangingPunct="1">
                <a:spcBef>
                  <a:spcPct val="0"/>
                </a:spcBef>
              </a:pPr>
              <a:t>160</a:t>
            </a:fld>
            <a:endParaRPr lang="de-DE" altLang="ko-KR" sz="1300"/>
          </a:p>
        </p:txBody>
      </p:sp>
      <p:sp>
        <p:nvSpPr>
          <p:cNvPr id="277507" name="Rectangle 2"/>
          <p:cNvSpPr>
            <a:spLocks noGrp="1" noRot="1" noChangeAspect="1" noChangeArrowheads="1" noTextEdit="1"/>
          </p:cNvSpPr>
          <p:nvPr>
            <p:ph type="sldImg"/>
          </p:nvPr>
        </p:nvSpPr>
        <p:spPr>
          <a:xfrm>
            <a:off x="90488" y="744538"/>
            <a:ext cx="6616700" cy="3722687"/>
          </a:xfrm>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86717982"/>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AE5C25A-B5FE-432A-83FA-0C48A35094EA}" type="slidenum">
              <a:rPr lang="ko-KR" altLang="de-DE" sz="1300"/>
              <a:pPr eaLnBrk="1" hangingPunct="1">
                <a:spcBef>
                  <a:spcPct val="0"/>
                </a:spcBef>
              </a:pPr>
              <a:t>161</a:t>
            </a:fld>
            <a:endParaRPr lang="de-DE" altLang="ko-KR" sz="1300"/>
          </a:p>
        </p:txBody>
      </p:sp>
      <p:sp>
        <p:nvSpPr>
          <p:cNvPr id="278531" name="Rectangle 2"/>
          <p:cNvSpPr>
            <a:spLocks noGrp="1" noRot="1" noChangeAspect="1" noChangeArrowheads="1" noTextEdit="1"/>
          </p:cNvSpPr>
          <p:nvPr>
            <p:ph type="sldImg"/>
          </p:nvPr>
        </p:nvSpPr>
        <p:spPr>
          <a:xfrm>
            <a:off x="90488" y="744538"/>
            <a:ext cx="6616700" cy="3722687"/>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41198156"/>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E9042DF-EB9F-4754-A78F-9909ACB46FD9}" type="slidenum">
              <a:rPr lang="ko-KR" altLang="de-DE" sz="1300"/>
              <a:pPr eaLnBrk="1" hangingPunct="1">
                <a:spcBef>
                  <a:spcPct val="0"/>
                </a:spcBef>
              </a:pPr>
              <a:t>162</a:t>
            </a:fld>
            <a:endParaRPr lang="de-DE" altLang="ko-KR" sz="1300"/>
          </a:p>
        </p:txBody>
      </p:sp>
      <p:sp>
        <p:nvSpPr>
          <p:cNvPr id="279555" name="Rectangle 2"/>
          <p:cNvSpPr>
            <a:spLocks noGrp="1" noRot="1" noChangeAspect="1" noChangeArrowheads="1" noTextEdit="1"/>
          </p:cNvSpPr>
          <p:nvPr>
            <p:ph type="sldImg"/>
          </p:nvPr>
        </p:nvSpPr>
        <p:spPr>
          <a:xfrm>
            <a:off x="90488" y="744538"/>
            <a:ext cx="6616700" cy="3722687"/>
          </a:xfrm>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07866867"/>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8F0C404-A62E-48DA-BC1E-E86E53F01D22}" type="slidenum">
              <a:rPr lang="ko-KR" altLang="de-DE" sz="1300"/>
              <a:pPr eaLnBrk="1" hangingPunct="1">
                <a:spcBef>
                  <a:spcPct val="0"/>
                </a:spcBef>
              </a:pPr>
              <a:t>163</a:t>
            </a:fld>
            <a:endParaRPr lang="de-DE" altLang="ko-KR" sz="1300"/>
          </a:p>
        </p:txBody>
      </p:sp>
      <p:sp>
        <p:nvSpPr>
          <p:cNvPr id="280579" name="Rectangle 2"/>
          <p:cNvSpPr>
            <a:spLocks noGrp="1" noRot="1" noChangeAspect="1" noChangeArrowheads="1" noTextEdit="1"/>
          </p:cNvSpPr>
          <p:nvPr>
            <p:ph type="sldImg"/>
          </p:nvPr>
        </p:nvSpPr>
        <p:spPr>
          <a:xfrm>
            <a:off x="90488" y="744538"/>
            <a:ext cx="6616700" cy="3722687"/>
          </a:xfrm>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54815430"/>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68DCAE0-D364-4FF1-8817-AF1357BE64E9}" type="slidenum">
              <a:rPr lang="ko-KR" altLang="de-DE" sz="1300"/>
              <a:pPr eaLnBrk="1" hangingPunct="1">
                <a:spcBef>
                  <a:spcPct val="0"/>
                </a:spcBef>
              </a:pPr>
              <a:t>164</a:t>
            </a:fld>
            <a:endParaRPr lang="de-DE" altLang="ko-KR" sz="1300"/>
          </a:p>
        </p:txBody>
      </p:sp>
      <p:sp>
        <p:nvSpPr>
          <p:cNvPr id="285699" name="Rectangle 2"/>
          <p:cNvSpPr>
            <a:spLocks noGrp="1" noRot="1" noChangeAspect="1" noChangeArrowheads="1" noTextEdit="1"/>
          </p:cNvSpPr>
          <p:nvPr>
            <p:ph type="sldImg"/>
          </p:nvPr>
        </p:nvSpPr>
        <p:spPr>
          <a:xfrm>
            <a:off x="90488" y="744538"/>
            <a:ext cx="6616700" cy="3722687"/>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93747283"/>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68DCAE0-D364-4FF1-8817-AF1357BE64E9}" type="slidenum">
              <a:rPr lang="ko-KR" altLang="de-DE" sz="1300"/>
              <a:pPr eaLnBrk="1" hangingPunct="1">
                <a:spcBef>
                  <a:spcPct val="0"/>
                </a:spcBef>
              </a:pPr>
              <a:t>165</a:t>
            </a:fld>
            <a:endParaRPr lang="de-DE" altLang="ko-KR" sz="1300"/>
          </a:p>
        </p:txBody>
      </p:sp>
      <p:sp>
        <p:nvSpPr>
          <p:cNvPr id="285699" name="Rectangle 2"/>
          <p:cNvSpPr>
            <a:spLocks noGrp="1" noRot="1" noChangeAspect="1" noChangeArrowheads="1" noTextEdit="1"/>
          </p:cNvSpPr>
          <p:nvPr>
            <p:ph type="sldImg"/>
          </p:nvPr>
        </p:nvSpPr>
        <p:spPr>
          <a:xfrm>
            <a:off x="90488" y="744538"/>
            <a:ext cx="6616700" cy="3722687"/>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93747283"/>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68DCAE0-D364-4FF1-8817-AF1357BE64E9}" type="slidenum">
              <a:rPr lang="ko-KR" altLang="de-DE" sz="1300"/>
              <a:pPr eaLnBrk="1" hangingPunct="1">
                <a:spcBef>
                  <a:spcPct val="0"/>
                </a:spcBef>
              </a:pPr>
              <a:t>166</a:t>
            </a:fld>
            <a:endParaRPr lang="de-DE" altLang="ko-KR" sz="1300"/>
          </a:p>
        </p:txBody>
      </p:sp>
      <p:sp>
        <p:nvSpPr>
          <p:cNvPr id="285699" name="Rectangle 2"/>
          <p:cNvSpPr>
            <a:spLocks noGrp="1" noRot="1" noChangeAspect="1" noChangeArrowheads="1" noTextEdit="1"/>
          </p:cNvSpPr>
          <p:nvPr>
            <p:ph type="sldImg"/>
          </p:nvPr>
        </p:nvSpPr>
        <p:spPr>
          <a:xfrm>
            <a:off x="90488" y="744538"/>
            <a:ext cx="6616700" cy="3722687"/>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93747283"/>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68DCAE0-D364-4FF1-8817-AF1357BE64E9}" type="slidenum">
              <a:rPr lang="ko-KR" altLang="de-DE" sz="1300"/>
              <a:pPr eaLnBrk="1" hangingPunct="1">
                <a:spcBef>
                  <a:spcPct val="0"/>
                </a:spcBef>
              </a:pPr>
              <a:t>167</a:t>
            </a:fld>
            <a:endParaRPr lang="de-DE" altLang="ko-KR" sz="1300"/>
          </a:p>
        </p:txBody>
      </p:sp>
      <p:sp>
        <p:nvSpPr>
          <p:cNvPr id="285699" name="Rectangle 2"/>
          <p:cNvSpPr>
            <a:spLocks noGrp="1" noRot="1" noChangeAspect="1" noChangeArrowheads="1" noTextEdit="1"/>
          </p:cNvSpPr>
          <p:nvPr>
            <p:ph type="sldImg"/>
          </p:nvPr>
        </p:nvSpPr>
        <p:spPr>
          <a:xfrm>
            <a:off x="90488" y="744538"/>
            <a:ext cx="6616700" cy="3722687"/>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93747283"/>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68DCAE0-D364-4FF1-8817-AF1357BE64E9}" type="slidenum">
              <a:rPr lang="ko-KR" altLang="de-DE" sz="1300"/>
              <a:pPr eaLnBrk="1" hangingPunct="1">
                <a:spcBef>
                  <a:spcPct val="0"/>
                </a:spcBef>
              </a:pPr>
              <a:t>168</a:t>
            </a:fld>
            <a:endParaRPr lang="de-DE" altLang="ko-KR" sz="1300"/>
          </a:p>
        </p:txBody>
      </p:sp>
      <p:sp>
        <p:nvSpPr>
          <p:cNvPr id="285699" name="Rectangle 2"/>
          <p:cNvSpPr>
            <a:spLocks noGrp="1" noRot="1" noChangeAspect="1" noChangeArrowheads="1" noTextEdit="1"/>
          </p:cNvSpPr>
          <p:nvPr>
            <p:ph type="sldImg"/>
          </p:nvPr>
        </p:nvSpPr>
        <p:spPr>
          <a:xfrm>
            <a:off x="90488" y="744538"/>
            <a:ext cx="6616700" cy="3722687"/>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93747283"/>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9F7C576-48F4-4334-A3FE-B207FCC469DE}" type="slidenum">
              <a:rPr lang="ko-KR" altLang="de-DE" sz="1300"/>
              <a:pPr eaLnBrk="1" hangingPunct="1">
                <a:spcBef>
                  <a:spcPct val="0"/>
                </a:spcBef>
              </a:pPr>
              <a:t>169</a:t>
            </a:fld>
            <a:endParaRPr lang="de-DE" altLang="ko-KR" sz="1300"/>
          </a:p>
        </p:txBody>
      </p:sp>
      <p:sp>
        <p:nvSpPr>
          <p:cNvPr id="288771" name="Rectangle 2"/>
          <p:cNvSpPr>
            <a:spLocks noGrp="1" noRot="1" noChangeAspect="1" noChangeArrowheads="1" noTextEdit="1"/>
          </p:cNvSpPr>
          <p:nvPr>
            <p:ph type="sldImg"/>
          </p:nvPr>
        </p:nvSpPr>
        <p:spPr>
          <a:xfrm>
            <a:off x="90488" y="744538"/>
            <a:ext cx="6616700" cy="3722687"/>
          </a:xfrm>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33489643"/>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9F7C576-48F4-4334-A3FE-B207FCC469DE}" type="slidenum">
              <a:rPr lang="ko-KR" altLang="de-DE" sz="1300"/>
              <a:pPr eaLnBrk="1" hangingPunct="1">
                <a:spcBef>
                  <a:spcPct val="0"/>
                </a:spcBef>
              </a:pPr>
              <a:t>170</a:t>
            </a:fld>
            <a:endParaRPr lang="de-DE" altLang="ko-KR" sz="1300"/>
          </a:p>
        </p:txBody>
      </p:sp>
      <p:sp>
        <p:nvSpPr>
          <p:cNvPr id="288771" name="Rectangle 2"/>
          <p:cNvSpPr>
            <a:spLocks noGrp="1" noRot="1" noChangeAspect="1" noChangeArrowheads="1" noTextEdit="1"/>
          </p:cNvSpPr>
          <p:nvPr>
            <p:ph type="sldImg"/>
          </p:nvPr>
        </p:nvSpPr>
        <p:spPr>
          <a:xfrm>
            <a:off x="90488" y="744538"/>
            <a:ext cx="6616700" cy="3722687"/>
          </a:xfrm>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33489643"/>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9F7C576-48F4-4334-A3FE-B207FCC469DE}" type="slidenum">
              <a:rPr lang="ko-KR" altLang="de-DE" sz="1300"/>
              <a:pPr eaLnBrk="1" hangingPunct="1">
                <a:spcBef>
                  <a:spcPct val="0"/>
                </a:spcBef>
              </a:pPr>
              <a:t>171</a:t>
            </a:fld>
            <a:endParaRPr lang="de-DE" altLang="ko-KR" sz="1300"/>
          </a:p>
        </p:txBody>
      </p:sp>
      <p:sp>
        <p:nvSpPr>
          <p:cNvPr id="288771" name="Rectangle 2"/>
          <p:cNvSpPr>
            <a:spLocks noGrp="1" noRot="1" noChangeAspect="1" noChangeArrowheads="1" noTextEdit="1"/>
          </p:cNvSpPr>
          <p:nvPr>
            <p:ph type="sldImg"/>
          </p:nvPr>
        </p:nvSpPr>
        <p:spPr>
          <a:xfrm>
            <a:off x="90488" y="744538"/>
            <a:ext cx="6616700" cy="3722687"/>
          </a:xfrm>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33489643"/>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213" y="585788"/>
            <a:ext cx="5556250"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172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ADE9D9D-2419-4479-86D5-C9B7663E8047}" type="slidenum">
              <a:rPr lang="ko-KR" altLang="de-DE" sz="1300"/>
              <a:pPr eaLnBrk="1" hangingPunct="1">
                <a:spcBef>
                  <a:spcPct val="0"/>
                </a:spcBef>
              </a:pPr>
              <a:t>173</a:t>
            </a:fld>
            <a:endParaRPr lang="de-DE" altLang="ko-KR" sz="1300"/>
          </a:p>
        </p:txBody>
      </p:sp>
      <p:sp>
        <p:nvSpPr>
          <p:cNvPr id="290819" name="Rectangle 2"/>
          <p:cNvSpPr>
            <a:spLocks noGrp="1" noRot="1" noChangeAspect="1" noChangeArrowheads="1" noTextEdit="1"/>
          </p:cNvSpPr>
          <p:nvPr>
            <p:ph type="sldImg"/>
          </p:nvPr>
        </p:nvSpPr>
        <p:spPr>
          <a:xfrm>
            <a:off x="88900" y="744538"/>
            <a:ext cx="6618288" cy="3722687"/>
          </a:xfrm>
          <a:ln/>
        </p:spPr>
      </p:sp>
      <p:sp>
        <p:nvSpPr>
          <p:cNvPr id="290820" name="Rectangle 3"/>
          <p:cNvSpPr>
            <a:spLocks noGrp="1" noChangeArrowheads="1"/>
          </p:cNvSpPr>
          <p:nvPr>
            <p:ph type="body" idx="1"/>
          </p:nvPr>
        </p:nvSpPr>
        <p:spPr>
          <a:xfrm>
            <a:off x="906463" y="4714875"/>
            <a:ext cx="4983162"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14889482"/>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60A71E8-32DF-43E4-95A8-5D08A47230EA}" type="slidenum">
              <a:rPr lang="de-DE" altLang="ko-KR" sz="1300">
                <a:solidFill>
                  <a:srgbClr val="000000"/>
                </a:solidFill>
              </a:rPr>
              <a:pPr eaLnBrk="1" hangingPunct="1">
                <a:spcBef>
                  <a:spcPct val="0"/>
                </a:spcBef>
              </a:pPr>
              <a:t>174</a:t>
            </a:fld>
            <a:endParaRPr lang="de-DE" altLang="ko-KR" sz="1300">
              <a:solidFill>
                <a:srgbClr val="000000"/>
              </a:solidFill>
            </a:endParaRPr>
          </a:p>
        </p:txBody>
      </p:sp>
      <p:sp>
        <p:nvSpPr>
          <p:cNvPr id="291843" name="Rectangle 2"/>
          <p:cNvSpPr>
            <a:spLocks noGrp="1" noRot="1" noChangeAspect="1" noChangeArrowheads="1" noTextEdit="1"/>
          </p:cNvSpPr>
          <p:nvPr>
            <p:ph type="sldImg"/>
          </p:nvPr>
        </p:nvSpPr>
        <p:spPr>
          <a:xfrm>
            <a:off x="90488" y="744538"/>
            <a:ext cx="6616700" cy="3722687"/>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ea typeface="굴림" charset="-127"/>
            </a:endParaRPr>
          </a:p>
        </p:txBody>
      </p:sp>
    </p:spTree>
    <p:extLst>
      <p:ext uri="{BB962C8B-B14F-4D97-AF65-F5344CB8AC3E}">
        <p14:creationId xmlns:p14="http://schemas.microsoft.com/office/powerpoint/2010/main" val="3752267962"/>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902FB10-2571-4166-8FED-33AF99FA3AA6}" type="slidenum">
              <a:rPr lang="de-DE" altLang="ko-KR" sz="1300">
                <a:solidFill>
                  <a:srgbClr val="000000"/>
                </a:solidFill>
              </a:rPr>
              <a:pPr eaLnBrk="1" hangingPunct="1">
                <a:spcBef>
                  <a:spcPct val="0"/>
                </a:spcBef>
              </a:pPr>
              <a:t>175</a:t>
            </a:fld>
            <a:endParaRPr lang="de-DE" altLang="ko-KR" sz="1300">
              <a:solidFill>
                <a:srgbClr val="000000"/>
              </a:solidFill>
            </a:endParaRPr>
          </a:p>
        </p:txBody>
      </p:sp>
      <p:sp>
        <p:nvSpPr>
          <p:cNvPr id="292867" name="Rectangle 2"/>
          <p:cNvSpPr>
            <a:spLocks noGrp="1" noRot="1" noChangeAspect="1" noChangeArrowheads="1" noTextEdit="1"/>
          </p:cNvSpPr>
          <p:nvPr>
            <p:ph type="sldImg"/>
          </p:nvPr>
        </p:nvSpPr>
        <p:spPr>
          <a:xfrm>
            <a:off x="90488" y="744538"/>
            <a:ext cx="6616700" cy="3722687"/>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ea typeface="굴림" charset="-127"/>
            </a:endParaRPr>
          </a:p>
        </p:txBody>
      </p:sp>
    </p:spTree>
    <p:extLst>
      <p:ext uri="{BB962C8B-B14F-4D97-AF65-F5344CB8AC3E}">
        <p14:creationId xmlns:p14="http://schemas.microsoft.com/office/powerpoint/2010/main" val="789665594"/>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2E830EC-AD73-4B25-BE01-0484BE6764AF}" type="slidenum">
              <a:rPr lang="de-DE" altLang="ko-KR" sz="1300">
                <a:solidFill>
                  <a:srgbClr val="000000"/>
                </a:solidFill>
              </a:rPr>
              <a:pPr eaLnBrk="1" hangingPunct="1">
                <a:spcBef>
                  <a:spcPct val="0"/>
                </a:spcBef>
              </a:pPr>
              <a:t>176</a:t>
            </a:fld>
            <a:endParaRPr lang="de-DE" altLang="ko-KR" sz="1300">
              <a:solidFill>
                <a:srgbClr val="000000"/>
              </a:solidFill>
            </a:endParaRPr>
          </a:p>
        </p:txBody>
      </p:sp>
      <p:sp>
        <p:nvSpPr>
          <p:cNvPr id="293891" name="Rectangle 2"/>
          <p:cNvSpPr>
            <a:spLocks noGrp="1" noRot="1" noChangeAspect="1" noChangeArrowheads="1" noTextEdit="1"/>
          </p:cNvSpPr>
          <p:nvPr>
            <p:ph type="sldImg"/>
          </p:nvPr>
        </p:nvSpPr>
        <p:spPr>
          <a:xfrm>
            <a:off x="90488" y="744538"/>
            <a:ext cx="6616700" cy="3722687"/>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ea typeface="굴림" charset="-127"/>
            </a:endParaRPr>
          </a:p>
        </p:txBody>
      </p:sp>
    </p:spTree>
    <p:extLst>
      <p:ext uri="{BB962C8B-B14F-4D97-AF65-F5344CB8AC3E}">
        <p14:creationId xmlns:p14="http://schemas.microsoft.com/office/powerpoint/2010/main" val="405510905"/>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txBox="1">
            <a:spLocks noGrp="1" noChangeArrowheads="1"/>
          </p:cNvSpPr>
          <p:nvPr/>
        </p:nvSpPr>
        <p:spPr bwMode="auto">
          <a:xfrm>
            <a:off x="3851275" y="9431338"/>
            <a:ext cx="2944813"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E8CAA87E-684E-432C-A9C8-8D95381DF830}" type="slidenum">
              <a:rPr lang="de-DE" altLang="ko-KR" sz="1300">
                <a:solidFill>
                  <a:srgbClr val="000000"/>
                </a:solidFill>
                <a:ea typeface="굴림" charset="-127"/>
              </a:rPr>
              <a:pPr algn="r" eaLnBrk="1" hangingPunct="1">
                <a:spcBef>
                  <a:spcPct val="0"/>
                </a:spcBef>
              </a:pPr>
              <a:t>177</a:t>
            </a:fld>
            <a:endParaRPr lang="de-DE" altLang="ko-KR" sz="1300">
              <a:solidFill>
                <a:srgbClr val="000000"/>
              </a:solidFill>
              <a:ea typeface="굴림" charset="-127"/>
            </a:endParaRPr>
          </a:p>
        </p:txBody>
      </p:sp>
      <p:sp>
        <p:nvSpPr>
          <p:cNvPr id="294915" name="Rectangle 2"/>
          <p:cNvSpPr>
            <a:spLocks noGrp="1" noRot="1" noChangeAspect="1" noChangeArrowheads="1" noTextEdit="1"/>
          </p:cNvSpPr>
          <p:nvPr>
            <p:ph type="sldImg"/>
          </p:nvPr>
        </p:nvSpPr>
        <p:spPr>
          <a:xfrm>
            <a:off x="90488" y="744538"/>
            <a:ext cx="6616700" cy="3722687"/>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ea typeface="굴림" charset="-127"/>
            </a:endParaRPr>
          </a:p>
        </p:txBody>
      </p:sp>
    </p:spTree>
    <p:extLst>
      <p:ext uri="{BB962C8B-B14F-4D97-AF65-F5344CB8AC3E}">
        <p14:creationId xmlns:p14="http://schemas.microsoft.com/office/powerpoint/2010/main" val="2999555110"/>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txBox="1">
            <a:spLocks noGrp="1" noChangeArrowheads="1"/>
          </p:cNvSpPr>
          <p:nvPr/>
        </p:nvSpPr>
        <p:spPr bwMode="auto">
          <a:xfrm>
            <a:off x="3851275" y="9431338"/>
            <a:ext cx="2944813"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747F37F6-FC6A-4854-B983-71D5CE3AC904}" type="slidenum">
              <a:rPr lang="de-DE" altLang="ko-KR" sz="1300">
                <a:solidFill>
                  <a:srgbClr val="000000"/>
                </a:solidFill>
                <a:ea typeface="굴림" charset="-127"/>
              </a:rPr>
              <a:pPr algn="r" eaLnBrk="1" hangingPunct="1">
                <a:spcBef>
                  <a:spcPct val="0"/>
                </a:spcBef>
              </a:pPr>
              <a:t>178</a:t>
            </a:fld>
            <a:endParaRPr lang="de-DE" altLang="ko-KR" sz="1300">
              <a:solidFill>
                <a:srgbClr val="000000"/>
              </a:solidFill>
              <a:ea typeface="굴림" charset="-127"/>
            </a:endParaRPr>
          </a:p>
        </p:txBody>
      </p:sp>
      <p:sp>
        <p:nvSpPr>
          <p:cNvPr id="295939" name="Rectangle 2"/>
          <p:cNvSpPr>
            <a:spLocks noGrp="1" noRot="1" noChangeAspect="1" noChangeArrowheads="1" noTextEdit="1"/>
          </p:cNvSpPr>
          <p:nvPr>
            <p:ph type="sldImg"/>
          </p:nvPr>
        </p:nvSpPr>
        <p:spPr>
          <a:xfrm>
            <a:off x="90488" y="744538"/>
            <a:ext cx="6616700" cy="3722687"/>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ea typeface="굴림" charset="-127"/>
            </a:endParaRPr>
          </a:p>
        </p:txBody>
      </p:sp>
    </p:spTree>
    <p:extLst>
      <p:ext uri="{BB962C8B-B14F-4D97-AF65-F5344CB8AC3E}">
        <p14:creationId xmlns:p14="http://schemas.microsoft.com/office/powerpoint/2010/main" val="236334129"/>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745921A-13D2-40BA-B4B4-94291028837E}" type="slidenum">
              <a:rPr lang="de-DE" altLang="ko-KR" sz="1300">
                <a:solidFill>
                  <a:srgbClr val="000000"/>
                </a:solidFill>
              </a:rPr>
              <a:pPr eaLnBrk="1" hangingPunct="1">
                <a:spcBef>
                  <a:spcPct val="0"/>
                </a:spcBef>
              </a:pPr>
              <a:t>179</a:t>
            </a:fld>
            <a:endParaRPr lang="de-DE" altLang="ko-KR" sz="1300">
              <a:solidFill>
                <a:srgbClr val="000000"/>
              </a:solidFill>
            </a:endParaRPr>
          </a:p>
        </p:txBody>
      </p:sp>
      <p:sp>
        <p:nvSpPr>
          <p:cNvPr id="296963" name="Rectangle 2"/>
          <p:cNvSpPr>
            <a:spLocks noGrp="1" noRot="1" noChangeAspect="1" noChangeArrowheads="1" noTextEdit="1"/>
          </p:cNvSpPr>
          <p:nvPr>
            <p:ph type="sldImg"/>
          </p:nvPr>
        </p:nvSpPr>
        <p:spPr>
          <a:xfrm>
            <a:off x="90488" y="744538"/>
            <a:ext cx="6616700" cy="3722687"/>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ea typeface="굴림" charset="-127"/>
            </a:endParaRPr>
          </a:p>
        </p:txBody>
      </p:sp>
    </p:spTree>
    <p:extLst>
      <p:ext uri="{BB962C8B-B14F-4D97-AF65-F5344CB8AC3E}">
        <p14:creationId xmlns:p14="http://schemas.microsoft.com/office/powerpoint/2010/main" val="896301403"/>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2FF7AA-90BE-4DA1-8A91-1F3CC2142F55}" type="slidenum">
              <a:rPr lang="ko-KR" altLang="de-DE" smtClean="0"/>
              <a:pPr/>
              <a:t>180</a:t>
            </a:fld>
            <a:endParaRPr lang="de-DE" altLang="ko-KR"/>
          </a:p>
        </p:txBody>
      </p:sp>
    </p:spTree>
    <p:extLst>
      <p:ext uri="{BB962C8B-B14F-4D97-AF65-F5344CB8AC3E}">
        <p14:creationId xmlns:p14="http://schemas.microsoft.com/office/powerpoint/2010/main" val="2654437007"/>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2FF7AA-90BE-4DA1-8A91-1F3CC2142F55}" type="slidenum">
              <a:rPr lang="ko-KR" altLang="de-DE" smtClean="0"/>
              <a:pPr/>
              <a:t>181</a:t>
            </a:fld>
            <a:endParaRPr lang="de-DE" altLang="ko-KR"/>
          </a:p>
        </p:txBody>
      </p:sp>
    </p:spTree>
    <p:extLst>
      <p:ext uri="{BB962C8B-B14F-4D97-AF65-F5344CB8AC3E}">
        <p14:creationId xmlns:p14="http://schemas.microsoft.com/office/powerpoint/2010/main" val="396202082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메타 인지 훈련 </a:t>
            </a:r>
            <a:r>
              <a:rPr lang="en-US" altLang="ko-KR" dirty="0">
                <a:solidFill>
                  <a:srgbClr val="004992"/>
                </a:solidFill>
              </a:rPr>
              <a:t>(MCT)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ko-KR" altLang="en-US" sz="1000" dirty="0">
                <a:latin typeface="+mj-lt"/>
              </a:rPr>
              <a:t>이 모듈의 사진 사용은 작가와 저작권 소유자에게 허락 받았다</a:t>
            </a:r>
            <a:r>
              <a:rPr lang="en-US" altLang="ko-KR" sz="1000" dirty="0">
                <a:latin typeface="+mj-lt"/>
              </a:rPr>
              <a:t>. </a:t>
            </a:r>
            <a:r>
              <a:rPr lang="ko-KR" altLang="en-US" sz="1000" dirty="0">
                <a:latin typeface="+mj-lt"/>
              </a:rPr>
              <a:t>세부사항</a:t>
            </a:r>
            <a:r>
              <a:rPr lang="en-US" altLang="ko-KR" sz="1000" dirty="0">
                <a:latin typeface="+mj-lt"/>
              </a:rPr>
              <a:t>(</a:t>
            </a:r>
            <a:r>
              <a:rPr lang="ko-KR" altLang="en-US" sz="1000" dirty="0">
                <a:latin typeface="+mj-lt"/>
              </a:rPr>
              <a:t>작가</a:t>
            </a:r>
            <a:r>
              <a:rPr lang="en-US" altLang="ko-KR" sz="1000" dirty="0">
                <a:latin typeface="+mj-lt"/>
              </a:rPr>
              <a:t>, </a:t>
            </a:r>
            <a:r>
              <a:rPr lang="ko-KR" altLang="en-US" sz="1000" dirty="0">
                <a:latin typeface="+mj-lt"/>
              </a:rPr>
              <a:t>제목</a:t>
            </a:r>
            <a:r>
              <a:rPr lang="en-US" altLang="ko-KR" sz="1000" dirty="0">
                <a:latin typeface="+mj-lt"/>
              </a:rPr>
              <a:t>)</a:t>
            </a:r>
            <a:r>
              <a:rPr lang="ko-KR" altLang="en-US" sz="1000" dirty="0">
                <a:latin typeface="+mj-lt"/>
              </a:rPr>
              <a:t>은</a:t>
            </a:r>
            <a:r>
              <a:rPr lang="en-US" altLang="ko-KR" sz="1000" dirty="0">
                <a:latin typeface="+mj-lt"/>
              </a:rPr>
              <a:t>, </a:t>
            </a:r>
            <a:r>
              <a:rPr lang="ko-KR" altLang="en-US" sz="1000" dirty="0">
                <a:latin typeface="+mj-lt"/>
              </a:rPr>
              <a:t>이 프리젠테이션의 마지막 슬라이드에 언급</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ko-KR" altLang="en-US"/>
              <a:t>훈련 모듈 </a:t>
            </a:r>
            <a:r>
              <a:rPr lang="en-US" altLang="ko-KR"/>
              <a:t>2 – </a:t>
            </a:r>
            <a:r>
              <a:rPr lang="ko-KR" altLang="en-US"/>
              <a:t>속단하기 </a:t>
            </a:r>
            <a:r>
              <a:rPr lang="en-US" altLang="ko-KR"/>
              <a:t>I</a:t>
            </a:r>
            <a:endParaRPr lang="de-DE" altLang="ko-KR"/>
          </a:p>
        </p:txBody>
      </p:sp>
      <p:sp>
        <p:nvSpPr>
          <p:cNvPr id="4" name="Slide Number Placeholder 3"/>
          <p:cNvSpPr>
            <a:spLocks noGrp="1"/>
          </p:cNvSpPr>
          <p:nvPr>
            <p:ph type="sldNum" sz="quarter" idx="12"/>
          </p:nvPr>
        </p:nvSpPr>
        <p:spPr bwMode="gray"/>
        <p:txBody>
          <a:bodyPr/>
          <a:lstStyle>
            <a:lvl1pPr>
              <a:defRPr b="0"/>
            </a:lvl1pPr>
          </a:lstStyle>
          <a:p>
            <a:fld id="{B54B77EA-5154-4135-8DA2-C628478F6ED1}" type="slidenum">
              <a:rPr lang="ko-KR" altLang="de-DE" smtClean="0"/>
              <a:pPr/>
              <a:t>‹#›</a:t>
            </a:fld>
            <a:endParaRPr lang="de-DE" altLang="ko-K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ko-KR" altLang="en-US"/>
              <a:t>훈련 모듈 </a:t>
            </a:r>
            <a:r>
              <a:rPr lang="en-US" altLang="ko-KR"/>
              <a:t>2 – </a:t>
            </a:r>
            <a:r>
              <a:rPr lang="ko-KR" altLang="en-US"/>
              <a:t>속단하기 </a:t>
            </a:r>
            <a:r>
              <a:rPr lang="en-US" altLang="ko-KR"/>
              <a:t>I</a:t>
            </a:r>
            <a:endParaRPr lang="de-DE" altLang="ko-KR"/>
          </a:p>
        </p:txBody>
      </p:sp>
      <p:sp>
        <p:nvSpPr>
          <p:cNvPr id="6" name="Slide Number Placeholder 5"/>
          <p:cNvSpPr>
            <a:spLocks noGrp="1"/>
          </p:cNvSpPr>
          <p:nvPr>
            <p:ph type="sldNum" sz="quarter" idx="12"/>
          </p:nvPr>
        </p:nvSpPr>
        <p:spPr bwMode="gray"/>
        <p:txBody>
          <a:bodyPr>
            <a:noAutofit/>
          </a:bodyPr>
          <a:lstStyle>
            <a:lvl1pPr>
              <a:defRPr b="0"/>
            </a:lvl1pPr>
          </a:lstStyle>
          <a:p>
            <a:fld id="{B8B6FBDC-E799-4E3E-9CD0-A53BD9628D3F}" type="slidenum">
              <a:rPr lang="ko-KR" altLang="de-DE" smtClean="0"/>
              <a:pPr/>
              <a:t>‹#›</a:t>
            </a:fld>
            <a:endParaRPr lang="de-DE" altLang="ko-KR"/>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2 – </a:t>
            </a:r>
            <a:r>
              <a:rPr lang="ko-KR" altLang="en-US"/>
              <a:t>속단하기 </a:t>
            </a:r>
            <a:r>
              <a:rPr lang="en-US" altLang="ko-KR"/>
              <a:t>I</a:t>
            </a:r>
            <a:endParaRPr lang="de-DE" altLang="ko-KR"/>
          </a:p>
        </p:txBody>
      </p:sp>
      <p:sp>
        <p:nvSpPr>
          <p:cNvPr id="7" name="Slide Number Placeholder 6"/>
          <p:cNvSpPr>
            <a:spLocks noGrp="1"/>
          </p:cNvSpPr>
          <p:nvPr>
            <p:ph type="sldNum" sz="quarter" idx="12"/>
          </p:nvPr>
        </p:nvSpPr>
        <p:spPr bwMode="gray"/>
        <p:txBody>
          <a:bodyPr/>
          <a:lstStyle>
            <a:lvl1pPr>
              <a:defRPr b="0"/>
            </a:lvl1pPr>
          </a:lstStyle>
          <a:p>
            <a:fld id="{91DF3302-E9A9-40D7-AAFB-006501B20700}" type="slidenum">
              <a:rPr lang="ko-KR" altLang="de-DE" smtClean="0"/>
              <a:pPr/>
              <a:t>‹#›</a:t>
            </a:fld>
            <a:endParaRPr lang="de-DE" altLang="ko-KR"/>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2 – </a:t>
            </a:r>
            <a:r>
              <a:rPr lang="ko-KR" altLang="en-US"/>
              <a:t>속단하기 </a:t>
            </a:r>
            <a:r>
              <a:rPr lang="en-US" altLang="ko-KR"/>
              <a:t>I</a:t>
            </a:r>
            <a:endParaRPr lang="de-DE" altLang="ko-KR"/>
          </a:p>
        </p:txBody>
      </p:sp>
      <p:sp>
        <p:nvSpPr>
          <p:cNvPr id="7" name="Slide Number Placeholder 6"/>
          <p:cNvSpPr>
            <a:spLocks noGrp="1"/>
          </p:cNvSpPr>
          <p:nvPr>
            <p:ph type="sldNum" sz="quarter" idx="12"/>
          </p:nvPr>
        </p:nvSpPr>
        <p:spPr bwMode="gray"/>
        <p:txBody>
          <a:bodyPr/>
          <a:lstStyle>
            <a:lvl1pPr>
              <a:defRPr b="0"/>
            </a:lvl1pPr>
          </a:lstStyle>
          <a:p>
            <a:fld id="{B54B77EA-5154-4135-8DA2-C628478F6ED1}" type="slidenum">
              <a:rPr lang="ko-KR" altLang="de-DE" smtClean="0"/>
              <a:pPr/>
              <a:t>‹#›</a:t>
            </a:fld>
            <a:endParaRPr lang="de-DE" altLang="ko-K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2 – </a:t>
            </a:r>
            <a:r>
              <a:rPr lang="ko-KR" altLang="en-US"/>
              <a:t>속단하기 </a:t>
            </a:r>
            <a:r>
              <a:rPr lang="en-US" altLang="ko-KR"/>
              <a:t>I</a:t>
            </a:r>
            <a:endParaRPr lang="de-DE" altLang="ko-KR"/>
          </a:p>
        </p:txBody>
      </p:sp>
      <p:sp>
        <p:nvSpPr>
          <p:cNvPr id="7" name="Slide Number Placeholder 6"/>
          <p:cNvSpPr>
            <a:spLocks noGrp="1"/>
          </p:cNvSpPr>
          <p:nvPr>
            <p:ph type="sldNum" sz="quarter" idx="12"/>
          </p:nvPr>
        </p:nvSpPr>
        <p:spPr bwMode="gray"/>
        <p:txBody>
          <a:bodyPr/>
          <a:lstStyle>
            <a:lvl1pPr>
              <a:defRPr b="0"/>
            </a:lvl1pPr>
          </a:lstStyle>
          <a:p>
            <a:fld id="{B54B77EA-5154-4135-8DA2-C628478F6ED1}" type="slidenum">
              <a:rPr lang="ko-KR" altLang="de-DE" smtClean="0"/>
              <a:pPr/>
              <a:t>‹#›</a:t>
            </a:fld>
            <a:endParaRPr lang="de-DE" altLang="ko-K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ko-KR" altLang="en-US"/>
              <a:t>훈련 모듈 </a:t>
            </a:r>
            <a:r>
              <a:rPr lang="en-US" altLang="ko-KR"/>
              <a:t>2 – </a:t>
            </a:r>
            <a:r>
              <a:rPr lang="ko-KR" altLang="en-US"/>
              <a:t>속단하기 </a:t>
            </a:r>
            <a:r>
              <a:rPr lang="en-US" altLang="ko-KR"/>
              <a:t>I</a:t>
            </a:r>
            <a:endParaRPr lang="de-DE" altLang="ko-KR"/>
          </a:p>
        </p:txBody>
      </p:sp>
      <p:sp>
        <p:nvSpPr>
          <p:cNvPr id="5" name="Slide Number Placeholder 4"/>
          <p:cNvSpPr>
            <a:spLocks noGrp="1"/>
          </p:cNvSpPr>
          <p:nvPr>
            <p:ph type="sldNum" sz="quarter" idx="12"/>
          </p:nvPr>
        </p:nvSpPr>
        <p:spPr bwMode="gray"/>
        <p:txBody>
          <a:bodyPr/>
          <a:lstStyle>
            <a:lvl1pPr>
              <a:defRPr b="0"/>
            </a:lvl1pPr>
          </a:lstStyle>
          <a:p>
            <a:fld id="{FDB6BB47-4EBA-4B0E-9A7A-964DE287CFBC}" type="slidenum">
              <a:rPr lang="ko-KR" altLang="de-DE" smtClean="0"/>
              <a:pPr/>
              <a:t>‹#›</a:t>
            </a:fld>
            <a:endParaRPr lang="de-DE" altLang="ko-KR"/>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ko-KR" altLang="en-US"/>
              <a:t>훈련 모듈 </a:t>
            </a:r>
            <a:r>
              <a:rPr lang="en-US" altLang="ko-KR"/>
              <a:t>2 – </a:t>
            </a:r>
            <a:r>
              <a:rPr lang="ko-KR" altLang="en-US"/>
              <a:t>속단하기 </a:t>
            </a:r>
            <a:r>
              <a:rPr lang="en-US" altLang="ko-KR"/>
              <a:t>I</a:t>
            </a:r>
            <a:endParaRPr lang="de-DE" altLang="ko-KR"/>
          </a:p>
        </p:txBody>
      </p:sp>
      <p:sp>
        <p:nvSpPr>
          <p:cNvPr id="4" name="Slide Number Placeholder 3"/>
          <p:cNvSpPr>
            <a:spLocks noGrp="1"/>
          </p:cNvSpPr>
          <p:nvPr>
            <p:ph type="sldNum" sz="quarter" idx="12"/>
          </p:nvPr>
        </p:nvSpPr>
        <p:spPr bwMode="gray"/>
        <p:txBody>
          <a:bodyPr/>
          <a:lstStyle>
            <a:lvl1pPr>
              <a:defRPr b="0"/>
            </a:lvl1pPr>
          </a:lstStyle>
          <a:p>
            <a:fld id="{08B5DDCF-3FEF-4260-A9B6-24307D3EBCD0}" type="slidenum">
              <a:rPr lang="ko-KR" altLang="de-DE" smtClean="0"/>
              <a:pPr/>
              <a:t>‹#›</a:t>
            </a:fld>
            <a:endParaRPr lang="de-DE" altLang="ko-KR"/>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650684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150052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메타 인지 훈련 </a:t>
            </a:r>
            <a:r>
              <a:rPr lang="en-US" altLang="ko-KR" dirty="0">
                <a:solidFill>
                  <a:srgbClr val="004992"/>
                </a:solidFill>
              </a:rPr>
              <a:t>(MCT)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ko-KR" altLang="en-US" sz="1000" dirty="0">
                <a:solidFill>
                  <a:srgbClr val="333333"/>
                </a:solidFill>
                <a:latin typeface="Calibri Light"/>
              </a:rPr>
              <a:t>이 모듈의 사진 사용은 작가와 저작권 소유자에게 허락 받았다</a:t>
            </a:r>
            <a:r>
              <a:rPr lang="en-US" altLang="ko-KR" sz="1000" dirty="0">
                <a:solidFill>
                  <a:srgbClr val="333333"/>
                </a:solidFill>
                <a:latin typeface="Calibri Light"/>
              </a:rPr>
              <a:t>. </a:t>
            </a:r>
            <a:r>
              <a:rPr lang="ko-KR" altLang="en-US" sz="1000" dirty="0">
                <a:solidFill>
                  <a:srgbClr val="333333"/>
                </a:solidFill>
                <a:latin typeface="Calibri Light"/>
              </a:rPr>
              <a:t>세부사항</a:t>
            </a:r>
            <a:r>
              <a:rPr lang="en-US" altLang="ko-KR" sz="1000" dirty="0">
                <a:solidFill>
                  <a:srgbClr val="333333"/>
                </a:solidFill>
                <a:latin typeface="Calibri Light"/>
              </a:rPr>
              <a:t>(</a:t>
            </a:r>
            <a:r>
              <a:rPr lang="ko-KR" altLang="en-US" sz="1000" dirty="0">
                <a:solidFill>
                  <a:srgbClr val="333333"/>
                </a:solidFill>
                <a:latin typeface="Calibri Light"/>
              </a:rPr>
              <a:t>작가</a:t>
            </a:r>
            <a:r>
              <a:rPr lang="en-US" altLang="ko-KR" sz="1000" dirty="0">
                <a:solidFill>
                  <a:srgbClr val="333333"/>
                </a:solidFill>
                <a:latin typeface="Calibri Light"/>
              </a:rPr>
              <a:t>, </a:t>
            </a:r>
            <a:r>
              <a:rPr lang="ko-KR" altLang="en-US" sz="1000" dirty="0">
                <a:solidFill>
                  <a:srgbClr val="333333"/>
                </a:solidFill>
                <a:latin typeface="Calibri Light"/>
              </a:rPr>
              <a:t>제목</a:t>
            </a:r>
            <a:r>
              <a:rPr lang="en-US" altLang="ko-KR" sz="1000" dirty="0">
                <a:solidFill>
                  <a:srgbClr val="333333"/>
                </a:solidFill>
                <a:latin typeface="Calibri Light"/>
              </a:rPr>
              <a:t>)</a:t>
            </a:r>
            <a:r>
              <a:rPr lang="ko-KR" altLang="en-US" sz="1000" dirty="0">
                <a:solidFill>
                  <a:srgbClr val="333333"/>
                </a:solidFill>
                <a:latin typeface="Calibri Light"/>
              </a:rPr>
              <a:t>은</a:t>
            </a:r>
            <a:r>
              <a:rPr lang="en-US" altLang="ko-KR" sz="1000" dirty="0">
                <a:solidFill>
                  <a:srgbClr val="333333"/>
                </a:solidFill>
                <a:latin typeface="Calibri Light"/>
              </a:rPr>
              <a:t>, </a:t>
            </a:r>
            <a:r>
              <a:rPr lang="ko-KR" altLang="en-US" sz="1000" dirty="0">
                <a:solidFill>
                  <a:srgbClr val="333333"/>
                </a:solidFill>
                <a:latin typeface="Calibri Light"/>
              </a:rPr>
              <a:t>이 프리젠테이션의 마지막 슬라이드에 언급</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7664064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7054707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17889231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42702929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11528254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41656907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2876585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4073907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33702303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937319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ko-KR" altLang="en-US"/>
              <a:t>훈련 모듈 </a:t>
            </a:r>
            <a:r>
              <a:rPr lang="en-US" altLang="ko-KR"/>
              <a:t>2 – </a:t>
            </a:r>
            <a:r>
              <a:rPr lang="ko-KR" altLang="en-US"/>
              <a:t>속단하기 </a:t>
            </a:r>
            <a:r>
              <a:rPr lang="en-US" altLang="ko-KR"/>
              <a:t>I</a:t>
            </a:r>
            <a:endParaRPr lang="de-DE" altLang="ko-K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B54B77EA-5154-4135-8DA2-C628478F6ED1}" type="slidenum">
              <a:rPr lang="ko-KR" altLang="de-DE" smtClean="0"/>
              <a:pPr/>
              <a:t>‹#›</a:t>
            </a:fld>
            <a:endParaRPr lang="de-DE" altLang="ko-K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634637047"/>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121.xml"/><Relationship Id="rId1" Type="http://schemas.openxmlformats.org/officeDocument/2006/relationships/slideLayout" Target="../slideLayouts/slideLayout10.xml"/></Relationships>
</file>

<file path=ppt/slides/_rels/slide122.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122.xml"/><Relationship Id="rId1" Type="http://schemas.openxmlformats.org/officeDocument/2006/relationships/slideLayout" Target="../slideLayouts/slideLayout10.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0.xml"/></Relationships>
</file>

<file path=ppt/slides/_rels/slide124.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24.xml"/><Relationship Id="rId1" Type="http://schemas.openxmlformats.org/officeDocument/2006/relationships/slideLayout" Target="../slideLayouts/slideLayout10.xml"/></Relationships>
</file>

<file path=ppt/slides/_rels/slide125.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125.xml"/><Relationship Id="rId1" Type="http://schemas.openxmlformats.org/officeDocument/2006/relationships/slideLayout" Target="../slideLayouts/slideLayout10.xml"/></Relationships>
</file>

<file path=ppt/slides/_rels/slide126.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126.xml"/><Relationship Id="rId1" Type="http://schemas.openxmlformats.org/officeDocument/2006/relationships/slideLayout" Target="../slideLayouts/slideLayout10.xml"/></Relationships>
</file>

<file path=ppt/slides/_rels/slide127.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27.xml"/><Relationship Id="rId1" Type="http://schemas.openxmlformats.org/officeDocument/2006/relationships/slideLayout" Target="../slideLayouts/slideLayout10.xml"/></Relationships>
</file>

<file path=ppt/slides/_rels/slide128.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28.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30.xml"/><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31.xml"/><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32.xml"/><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36.xml"/><Relationship Id="rId1" Type="http://schemas.openxmlformats.org/officeDocument/2006/relationships/slideLayout" Target="../slideLayouts/slideLayout10.xml"/></Relationships>
</file>

<file path=ppt/slides/_rels/slide137.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37.xml"/><Relationship Id="rId1" Type="http://schemas.openxmlformats.org/officeDocument/2006/relationships/slideLayout" Target="../slideLayouts/slideLayout10.xml"/></Relationships>
</file>

<file path=ppt/slides/_rels/slide138.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38.xml"/><Relationship Id="rId1" Type="http://schemas.openxmlformats.org/officeDocument/2006/relationships/slideLayout" Target="../slideLayouts/slideLayout10.xml"/></Relationships>
</file>

<file path=ppt/slides/_rels/slide139.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39.xml"/><Relationship Id="rId1" Type="http://schemas.openxmlformats.org/officeDocument/2006/relationships/slideLayout" Target="../slideLayouts/slideLayout10.xml"/></Relationships>
</file>

<file path=ppt/slides/_rels/slide140.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40.xml"/><Relationship Id="rId1" Type="http://schemas.openxmlformats.org/officeDocument/2006/relationships/slideLayout" Target="../slideLayouts/slideLayout10.xml"/></Relationships>
</file>

<file path=ppt/slides/_rels/slide141.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41.xml"/><Relationship Id="rId1" Type="http://schemas.openxmlformats.org/officeDocument/2006/relationships/slideLayout" Target="../slideLayouts/slideLayout10.xml"/></Relationships>
</file>

<file path=ppt/slides/_rels/slide142.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42.xml"/><Relationship Id="rId1" Type="http://schemas.openxmlformats.org/officeDocument/2006/relationships/slideLayout" Target="../slideLayouts/slideLayout10.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10.xml"/></Relationships>
</file>

<file path=ppt/slides/_rels/slide144.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44.xml"/><Relationship Id="rId1" Type="http://schemas.openxmlformats.org/officeDocument/2006/relationships/slideLayout" Target="../slideLayouts/slideLayout10.xml"/></Relationships>
</file>

<file path=ppt/slides/_rels/slide145.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45.xml"/><Relationship Id="rId1" Type="http://schemas.openxmlformats.org/officeDocument/2006/relationships/slideLayout" Target="../slideLayouts/slideLayout10.xml"/></Relationships>
</file>

<file path=ppt/slides/_rels/slide146.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46.xml"/><Relationship Id="rId1" Type="http://schemas.openxmlformats.org/officeDocument/2006/relationships/slideLayout" Target="../slideLayouts/slideLayout10.xml"/></Relationships>
</file>

<file path=ppt/slides/_rels/slide147.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47.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5.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5.xml"/></Relationships>
</file>

<file path=ppt/slides/_rels/slide150.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50.xml"/><Relationship Id="rId1" Type="http://schemas.openxmlformats.org/officeDocument/2006/relationships/slideLayout" Target="../slideLayouts/slideLayout11.xml"/></Relationships>
</file>

<file path=ppt/slides/_rels/slide151.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51.xml"/><Relationship Id="rId1" Type="http://schemas.openxmlformats.org/officeDocument/2006/relationships/slideLayout" Target="../slideLayouts/slideLayout11.xml"/></Relationships>
</file>

<file path=ppt/slides/_rels/slide152.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52.xml"/><Relationship Id="rId1" Type="http://schemas.openxmlformats.org/officeDocument/2006/relationships/slideLayout" Target="../slideLayouts/slideLayout11.xml"/></Relationships>
</file>

<file path=ppt/slides/_rels/slide153.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53.xml"/><Relationship Id="rId1" Type="http://schemas.openxmlformats.org/officeDocument/2006/relationships/slideLayout" Target="../slideLayouts/slideLayout11.xml"/></Relationships>
</file>

<file path=ppt/slides/_rels/slide154.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54.xml"/><Relationship Id="rId1" Type="http://schemas.openxmlformats.org/officeDocument/2006/relationships/slideLayout" Target="../slideLayouts/slideLayout11.xml"/></Relationships>
</file>

<file path=ppt/slides/_rels/slide155.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55.xml"/><Relationship Id="rId1" Type="http://schemas.openxmlformats.org/officeDocument/2006/relationships/slideLayout" Target="../slideLayouts/slideLayout11.xml"/></Relationships>
</file>

<file path=ppt/slides/_rels/slide156.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56.xml"/><Relationship Id="rId1" Type="http://schemas.openxmlformats.org/officeDocument/2006/relationships/slideLayout" Target="../slideLayouts/slideLayout11.xml"/></Relationships>
</file>

<file path=ppt/slides/_rels/slide157.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57.xml"/><Relationship Id="rId1" Type="http://schemas.openxmlformats.org/officeDocument/2006/relationships/slideLayout" Target="../slideLayouts/slideLayout11.xml"/></Relationships>
</file>

<file path=ppt/slides/_rels/slide158.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58.xml"/><Relationship Id="rId1" Type="http://schemas.openxmlformats.org/officeDocument/2006/relationships/slideLayout" Target="../slideLayouts/slideLayout11.xml"/></Relationships>
</file>

<file path=ppt/slides/_rels/slide159.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59.xml"/><Relationship Id="rId1" Type="http://schemas.openxmlformats.org/officeDocument/2006/relationships/slideLayout" Target="../slideLayouts/slideLayout11.xml"/></Relationships>
</file>

<file path=ppt/slides/_rels/slide160.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60.xml"/><Relationship Id="rId1" Type="http://schemas.openxmlformats.org/officeDocument/2006/relationships/slideLayout" Target="../slideLayouts/slideLayout11.xml"/></Relationships>
</file>

<file path=ppt/slides/_rels/slide161.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161.xml"/><Relationship Id="rId1" Type="http://schemas.openxmlformats.org/officeDocument/2006/relationships/slideLayout" Target="../slideLayouts/slideLayout10.xml"/></Relationships>
</file>

<file path=ppt/slides/_rels/slide162.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62.xml"/><Relationship Id="rId1" Type="http://schemas.openxmlformats.org/officeDocument/2006/relationships/slideLayout" Target="../slideLayouts/slideLayout10.xml"/></Relationships>
</file>

<file path=ppt/slides/_rels/slide163.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63.xml"/><Relationship Id="rId1" Type="http://schemas.openxmlformats.org/officeDocument/2006/relationships/slideLayout" Target="../slideLayouts/slideLayout11.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5.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5.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5.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5.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5.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5.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5.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5.xml"/></Relationships>
</file>

<file path=ppt/slides/_rels/slide172.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72.xml"/><Relationship Id="rId1" Type="http://schemas.openxmlformats.org/officeDocument/2006/relationships/slideLayout" Target="../slideLayouts/slideLayout5.xml"/><Relationship Id="rId4" Type="http://schemas.openxmlformats.org/officeDocument/2006/relationships/image" Target="../media/image131.png"/></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11.xml"/></Relationships>
</file>

<file path=ppt/slides/_rels/slide174.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74.xml"/><Relationship Id="rId1" Type="http://schemas.openxmlformats.org/officeDocument/2006/relationships/slideLayout" Target="../slideLayouts/slideLayout10.xml"/></Relationships>
</file>

<file path=ppt/slides/_rels/slide175.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75.xml"/><Relationship Id="rId1" Type="http://schemas.openxmlformats.org/officeDocument/2006/relationships/slideLayout" Target="../slideLayouts/slideLayout10.xml"/></Relationships>
</file>

<file path=ppt/slides/_rels/slide176.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76.xml"/><Relationship Id="rId1" Type="http://schemas.openxmlformats.org/officeDocument/2006/relationships/slideLayout" Target="../slideLayouts/slideLayout10.xml"/></Relationships>
</file>

<file path=ppt/slides/_rels/slide177.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77.xml"/><Relationship Id="rId1" Type="http://schemas.openxmlformats.org/officeDocument/2006/relationships/slideLayout" Target="../slideLayouts/slideLayout10.xml"/></Relationships>
</file>

<file path=ppt/slides/_rels/slide178.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78.xml"/><Relationship Id="rId1" Type="http://schemas.openxmlformats.org/officeDocument/2006/relationships/slideLayout" Target="../slideLayouts/slideLayout10.xml"/></Relationships>
</file>

<file path=ppt/slides/_rels/slide179.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79.xml"/><Relationship Id="rId1" Type="http://schemas.openxmlformats.org/officeDocument/2006/relationships/slideLayout" Target="../slideLayouts/slideLayout10.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5.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2 A – </a:t>
            </a:r>
            <a:r>
              <a:rPr lang="ko-KR" altLang="en-US" dirty="0"/>
              <a:t>속단하기 </a:t>
            </a:r>
            <a:r>
              <a:rPr lang="en-US" altLang="ko-KR" dirty="0"/>
              <a:t>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Park</a:t>
            </a:r>
            <a:r>
              <a:rPr lang="nl-NL" sz="1600" dirty="0">
                <a:solidFill>
                  <a:srgbClr val="004992"/>
                </a:solidFill>
              </a:rPr>
              <a:t> (8|22)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8329217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속단하기</a:t>
            </a:r>
            <a:endParaRPr lang="en-US" sz="3600">
              <a:latin typeface="+mn-lt"/>
              <a:ea typeface="+mn-ea"/>
              <a:cs typeface="+mn-cs"/>
            </a:endParaRPr>
          </a:p>
        </p:txBody>
      </p:sp>
      <p:sp>
        <p:nvSpPr>
          <p:cNvPr id="8194"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ko-KR" altLang="en-US" sz="2400" dirty="0">
                <a:solidFill>
                  <a:srgbClr val="333333"/>
                </a:solidFill>
              </a:rPr>
              <a:t>우리는 종종 상황안에서 매우 복잡한 정보에 기초하여 판단 합니다</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2</a:t>
            </a:fld>
            <a:endParaRPr lang="de-DE" altLang="ko-KR">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속단하기</a:t>
            </a:r>
            <a:endParaRPr lang="en-US" sz="3600">
              <a:latin typeface="+mn-lt"/>
              <a:ea typeface="+mn-ea"/>
              <a:cs typeface="+mn-cs"/>
            </a:endParaRPr>
          </a:p>
        </p:txBody>
      </p:sp>
      <p:sp>
        <p:nvSpPr>
          <p:cNvPr id="8194"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ko-KR" altLang="en-US" sz="2400" dirty="0">
                <a:solidFill>
                  <a:srgbClr val="333333"/>
                </a:solidFill>
              </a:rPr>
              <a:t>우리는 종종 상황안에서 매우 복잡한 정보에 기초하여 판단 합니다</a:t>
            </a:r>
            <a:r>
              <a:rPr lang="en-US" altLang="ko-KR" sz="2400" dirty="0">
                <a:solidFill>
                  <a:srgbClr val="333333"/>
                </a:solidFill>
              </a:rPr>
              <a:t>.</a:t>
            </a:r>
          </a:p>
          <a:p>
            <a:pPr marL="342900" indent="-342900" algn="l" eaLnBrk="1" hangingPunct="1">
              <a:buClr>
                <a:srgbClr val="333333"/>
              </a:buClr>
              <a:buFont typeface="WingDings"/>
              <a:buChar char=""/>
            </a:pPr>
            <a:r>
              <a:rPr lang="ko-KR" altLang="en-US" sz="2400" dirty="0">
                <a:solidFill>
                  <a:srgbClr val="333333"/>
                </a:solidFill>
              </a:rPr>
              <a:t>때때로</a:t>
            </a:r>
            <a:r>
              <a:rPr lang="en-US" altLang="ko-KR" sz="2400" dirty="0">
                <a:solidFill>
                  <a:srgbClr val="333333"/>
                </a:solidFill>
              </a:rPr>
              <a:t>, </a:t>
            </a:r>
            <a:r>
              <a:rPr lang="ko-KR" altLang="en-US" sz="2400" dirty="0">
                <a:solidFill>
                  <a:srgbClr val="333333"/>
                </a:solidFill>
              </a:rPr>
              <a:t>우리는 </a:t>
            </a:r>
            <a:r>
              <a:rPr lang="en-US" altLang="ko-KR" sz="2400" dirty="0">
                <a:solidFill>
                  <a:srgbClr val="333333"/>
                </a:solidFill>
              </a:rPr>
              <a:t>100%</a:t>
            </a:r>
            <a:r>
              <a:rPr lang="ko-KR" altLang="en-US" sz="2400" dirty="0">
                <a:solidFill>
                  <a:srgbClr val="333333"/>
                </a:solidFill>
              </a:rPr>
              <a:t>의 증거 없이 결론을 내립니다</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3</a:t>
            </a:fld>
            <a:endParaRPr lang="de-DE" altLang="ko-KR">
              <a:latin typeface="+mn-lt"/>
            </a:endParaRPr>
          </a:p>
        </p:txBody>
      </p:sp>
    </p:spTree>
    <p:extLst>
      <p:ext uri="{BB962C8B-B14F-4D97-AF65-F5344CB8AC3E}">
        <p14:creationId xmlns:p14="http://schemas.microsoft.com/office/powerpoint/2010/main" val="7382625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속단하기</a:t>
            </a:r>
            <a:endParaRPr lang="en-US" sz="3600">
              <a:latin typeface="+mn-lt"/>
              <a:ea typeface="+mn-ea"/>
              <a:cs typeface="+mn-cs"/>
            </a:endParaRPr>
          </a:p>
        </p:txBody>
      </p:sp>
      <p:sp>
        <p:nvSpPr>
          <p:cNvPr id="8194"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ko-KR" altLang="en-US" sz="2400" dirty="0">
                <a:solidFill>
                  <a:srgbClr val="333333"/>
                </a:solidFill>
              </a:rPr>
              <a:t>우리는 종종 상황안에서 매우 복잡한 정보에 기초하여 판단 합니다</a:t>
            </a:r>
            <a:r>
              <a:rPr lang="en-US" altLang="ko-KR" sz="2400" dirty="0">
                <a:solidFill>
                  <a:srgbClr val="333333"/>
                </a:solidFill>
              </a:rPr>
              <a:t>.</a:t>
            </a:r>
          </a:p>
          <a:p>
            <a:pPr marL="342900" indent="-342900" algn="l" eaLnBrk="1" hangingPunct="1">
              <a:buClr>
                <a:srgbClr val="333333"/>
              </a:buClr>
              <a:buFont typeface="WingDings"/>
              <a:buChar char=""/>
            </a:pPr>
            <a:r>
              <a:rPr lang="ko-KR" altLang="en-US" sz="2400" dirty="0">
                <a:solidFill>
                  <a:srgbClr val="333333"/>
                </a:solidFill>
              </a:rPr>
              <a:t>때때로</a:t>
            </a:r>
            <a:r>
              <a:rPr lang="en-US" altLang="ko-KR" sz="2400" dirty="0">
                <a:solidFill>
                  <a:srgbClr val="333333"/>
                </a:solidFill>
              </a:rPr>
              <a:t>, </a:t>
            </a:r>
            <a:r>
              <a:rPr lang="ko-KR" altLang="en-US" sz="2400" dirty="0">
                <a:solidFill>
                  <a:srgbClr val="333333"/>
                </a:solidFill>
              </a:rPr>
              <a:t>우리는 </a:t>
            </a:r>
            <a:r>
              <a:rPr lang="en-US" altLang="ko-KR" sz="2400" dirty="0">
                <a:solidFill>
                  <a:srgbClr val="333333"/>
                </a:solidFill>
              </a:rPr>
              <a:t>100%</a:t>
            </a:r>
            <a:r>
              <a:rPr lang="ko-KR" altLang="en-US" sz="2400" dirty="0">
                <a:solidFill>
                  <a:srgbClr val="333333"/>
                </a:solidFill>
              </a:rPr>
              <a:t>의 증거 없이 결론을 내립니다</a:t>
            </a:r>
            <a:r>
              <a:rPr lang="en-US" altLang="ko-KR" sz="2400" dirty="0">
                <a:solidFill>
                  <a:srgbClr val="333333"/>
                </a:solidFill>
              </a:rPr>
              <a:t>.</a:t>
            </a:r>
          </a:p>
          <a:p>
            <a:pPr marL="342900" indent="-342900" algn="l" eaLnBrk="1" hangingPunct="1">
              <a:buClr>
                <a:srgbClr val="333333"/>
              </a:buClr>
              <a:buFont typeface="WingDings"/>
              <a:buChar char=""/>
            </a:pPr>
            <a:r>
              <a:rPr lang="ko-KR" altLang="en-US" sz="2400" dirty="0">
                <a:solidFill>
                  <a:srgbClr val="333333"/>
                </a:solidFill>
              </a:rPr>
              <a:t>만족스러운 중간지점은 다음의 것들 사이에서 발견되어야 합니다</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4</a:t>
            </a:fld>
            <a:endParaRPr lang="de-DE" altLang="ko-KR">
              <a:latin typeface="+mn-lt"/>
            </a:endParaRPr>
          </a:p>
        </p:txBody>
      </p:sp>
    </p:spTree>
    <p:extLst>
      <p:ext uri="{BB962C8B-B14F-4D97-AF65-F5344CB8AC3E}">
        <p14:creationId xmlns:p14="http://schemas.microsoft.com/office/powerpoint/2010/main" val="30334666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속단하기</a:t>
            </a:r>
            <a:endParaRPr lang="en-US" sz="3600">
              <a:latin typeface="+mn-lt"/>
              <a:ea typeface="+mn-ea"/>
              <a:cs typeface="+mn-cs"/>
            </a:endParaRPr>
          </a:p>
        </p:txBody>
      </p:sp>
      <p:sp>
        <p:nvSpPr>
          <p:cNvPr id="8194"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ko-KR" altLang="en-US" sz="2400" dirty="0">
                <a:solidFill>
                  <a:srgbClr val="333333"/>
                </a:solidFill>
              </a:rPr>
              <a:t>우리는 종종 상황안에서 매우 복잡한 정보에 기초하여 판단 합니다</a:t>
            </a:r>
            <a:r>
              <a:rPr lang="en-US" altLang="ko-KR" sz="2400" dirty="0">
                <a:solidFill>
                  <a:srgbClr val="333333"/>
                </a:solidFill>
              </a:rPr>
              <a:t>.</a:t>
            </a:r>
          </a:p>
          <a:p>
            <a:pPr marL="342900" indent="-342900" algn="l" eaLnBrk="1" hangingPunct="1">
              <a:buClr>
                <a:srgbClr val="333333"/>
              </a:buClr>
              <a:buFont typeface="WingDings"/>
              <a:buChar char=""/>
            </a:pPr>
            <a:r>
              <a:rPr lang="ko-KR" altLang="en-US" sz="2400" dirty="0">
                <a:solidFill>
                  <a:srgbClr val="333333"/>
                </a:solidFill>
              </a:rPr>
              <a:t>때때로</a:t>
            </a:r>
            <a:r>
              <a:rPr lang="en-US" altLang="ko-KR" sz="2400" dirty="0">
                <a:solidFill>
                  <a:srgbClr val="333333"/>
                </a:solidFill>
              </a:rPr>
              <a:t>, </a:t>
            </a:r>
            <a:r>
              <a:rPr lang="ko-KR" altLang="en-US" sz="2400" dirty="0">
                <a:solidFill>
                  <a:srgbClr val="333333"/>
                </a:solidFill>
              </a:rPr>
              <a:t>우리는 </a:t>
            </a:r>
            <a:r>
              <a:rPr lang="en-US" altLang="ko-KR" sz="2400" dirty="0">
                <a:solidFill>
                  <a:srgbClr val="333333"/>
                </a:solidFill>
              </a:rPr>
              <a:t>100%</a:t>
            </a:r>
            <a:r>
              <a:rPr lang="ko-KR" altLang="en-US" sz="2400" dirty="0">
                <a:solidFill>
                  <a:srgbClr val="333333"/>
                </a:solidFill>
              </a:rPr>
              <a:t>의 증거 없이 결론을 내립니다</a:t>
            </a:r>
            <a:r>
              <a:rPr lang="en-US" altLang="ko-KR" sz="2400" dirty="0">
                <a:solidFill>
                  <a:srgbClr val="333333"/>
                </a:solidFill>
              </a:rPr>
              <a:t>.</a:t>
            </a:r>
          </a:p>
          <a:p>
            <a:pPr marL="342900" indent="-342900" algn="l" eaLnBrk="1" hangingPunct="1">
              <a:buClr>
                <a:srgbClr val="333333"/>
              </a:buClr>
              <a:buFont typeface="WingDings"/>
              <a:buChar char=""/>
            </a:pPr>
            <a:r>
              <a:rPr lang="ko-KR" altLang="en-US" sz="2400" dirty="0">
                <a:solidFill>
                  <a:srgbClr val="333333"/>
                </a:solidFill>
              </a:rPr>
              <a:t>만족스러운 중간지점은 다음의 것들 사이에서 발견되어야 합니다</a:t>
            </a:r>
            <a:r>
              <a:rPr lang="en-US" altLang="ko-KR" sz="2400" dirty="0">
                <a:solidFill>
                  <a:srgbClr val="333333"/>
                </a:solidFill>
              </a:rPr>
              <a:t>.</a:t>
            </a:r>
          </a:p>
          <a:p>
            <a:pPr marL="774827" lvl="3" indent="-342900">
              <a:spcBef>
                <a:spcPts val="1999"/>
              </a:spcBef>
              <a:buClr>
                <a:srgbClr val="333333"/>
              </a:buClr>
              <a:buFont typeface="WingDings"/>
              <a:buChar char=""/>
            </a:pPr>
            <a:r>
              <a:rPr lang="ko-KR" altLang="en-US" sz="2400" dirty="0">
                <a:solidFill>
                  <a:srgbClr val="333333"/>
                </a:solidFill>
                <a:latin typeface="+mn-lt"/>
              </a:rPr>
              <a:t>성급한 결론내리기와</a:t>
            </a:r>
            <a:r>
              <a:rPr lang="en-US" altLang="ko-KR" sz="2400" dirty="0">
                <a:solidFill>
                  <a:srgbClr val="333333"/>
                </a:solidFill>
                <a:latin typeface="+mn-lt"/>
              </a:rPr>
              <a:t>(</a:t>
            </a:r>
            <a:r>
              <a:rPr lang="ko-KR" altLang="en-US" sz="2400" dirty="0">
                <a:solidFill>
                  <a:srgbClr val="333333"/>
                </a:solidFill>
                <a:latin typeface="+mn-lt"/>
              </a:rPr>
              <a:t>위험성</a:t>
            </a:r>
            <a:r>
              <a:rPr lang="en-US" altLang="ko-KR" sz="2400" dirty="0">
                <a:solidFill>
                  <a:srgbClr val="333333"/>
                </a:solidFill>
                <a:latin typeface="+mn-lt"/>
              </a:rPr>
              <a:t>: </a:t>
            </a:r>
            <a:r>
              <a:rPr lang="ko-KR" altLang="en-US" sz="2400" dirty="0">
                <a:solidFill>
                  <a:srgbClr val="333333"/>
                </a:solidFill>
                <a:latin typeface="+mn-lt"/>
              </a:rPr>
              <a:t>취약한 결정</a:t>
            </a:r>
            <a:r>
              <a:rPr lang="en-US" altLang="ko-KR" sz="2400" dirty="0">
                <a:solidFill>
                  <a:srgbClr val="333333"/>
                </a:solidFill>
                <a:latin typeface="+mn-lt"/>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5</a:t>
            </a:fld>
            <a:endParaRPr lang="de-DE" altLang="ko-KR">
              <a:latin typeface="+mn-lt"/>
            </a:endParaRPr>
          </a:p>
        </p:txBody>
      </p:sp>
    </p:spTree>
    <p:extLst>
      <p:ext uri="{BB962C8B-B14F-4D97-AF65-F5344CB8AC3E}">
        <p14:creationId xmlns:p14="http://schemas.microsoft.com/office/powerpoint/2010/main" val="42257371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속단하기</a:t>
            </a:r>
            <a:endParaRPr lang="en-US" sz="3600">
              <a:latin typeface="+mn-lt"/>
              <a:ea typeface="+mn-ea"/>
              <a:cs typeface="+mn-cs"/>
            </a:endParaRPr>
          </a:p>
        </p:txBody>
      </p:sp>
      <p:sp>
        <p:nvSpPr>
          <p:cNvPr id="8194"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ko-KR" altLang="en-US" sz="2400" dirty="0">
                <a:solidFill>
                  <a:srgbClr val="333333"/>
                </a:solidFill>
              </a:rPr>
              <a:t>우리는 종종 상황안에서 매우 복잡한 정보에 기초하여 판단 합니다</a:t>
            </a:r>
            <a:r>
              <a:rPr lang="en-US" altLang="ko-KR" sz="2400" dirty="0">
                <a:solidFill>
                  <a:srgbClr val="333333"/>
                </a:solidFill>
              </a:rPr>
              <a:t>.</a:t>
            </a:r>
          </a:p>
          <a:p>
            <a:pPr marL="342900" indent="-342900" algn="l" eaLnBrk="1" hangingPunct="1">
              <a:buClr>
                <a:srgbClr val="333333"/>
              </a:buClr>
              <a:buFont typeface="WingDings"/>
              <a:buChar char=""/>
            </a:pPr>
            <a:r>
              <a:rPr lang="ko-KR" altLang="en-US" sz="2400" dirty="0">
                <a:solidFill>
                  <a:srgbClr val="333333"/>
                </a:solidFill>
              </a:rPr>
              <a:t>때때로</a:t>
            </a:r>
            <a:r>
              <a:rPr lang="en-US" altLang="ko-KR" sz="2400" dirty="0">
                <a:solidFill>
                  <a:srgbClr val="333333"/>
                </a:solidFill>
              </a:rPr>
              <a:t>, </a:t>
            </a:r>
            <a:r>
              <a:rPr lang="ko-KR" altLang="en-US" sz="2400" dirty="0">
                <a:solidFill>
                  <a:srgbClr val="333333"/>
                </a:solidFill>
              </a:rPr>
              <a:t>우리는 </a:t>
            </a:r>
            <a:r>
              <a:rPr lang="en-US" altLang="ko-KR" sz="2400" dirty="0">
                <a:solidFill>
                  <a:srgbClr val="333333"/>
                </a:solidFill>
              </a:rPr>
              <a:t>100%</a:t>
            </a:r>
            <a:r>
              <a:rPr lang="ko-KR" altLang="en-US" sz="2400" dirty="0">
                <a:solidFill>
                  <a:srgbClr val="333333"/>
                </a:solidFill>
              </a:rPr>
              <a:t>의 증거 없이 결론을 내립니다</a:t>
            </a:r>
            <a:r>
              <a:rPr lang="en-US" altLang="ko-KR" sz="2400" dirty="0">
                <a:solidFill>
                  <a:srgbClr val="333333"/>
                </a:solidFill>
              </a:rPr>
              <a:t>.</a:t>
            </a:r>
          </a:p>
          <a:p>
            <a:pPr marL="342900" indent="-342900" algn="l" eaLnBrk="1" hangingPunct="1">
              <a:buClr>
                <a:srgbClr val="333333"/>
              </a:buClr>
              <a:buFont typeface="WingDings"/>
              <a:buChar char=""/>
            </a:pPr>
            <a:r>
              <a:rPr lang="ko-KR" altLang="en-US" sz="2400" dirty="0">
                <a:solidFill>
                  <a:srgbClr val="333333"/>
                </a:solidFill>
              </a:rPr>
              <a:t>만족스러운 중간지점은 다음의 것들 사이에서 발견되어야 합니다</a:t>
            </a:r>
            <a:r>
              <a:rPr lang="en-US" altLang="ko-KR" sz="2400" dirty="0">
                <a:solidFill>
                  <a:srgbClr val="333333"/>
                </a:solidFill>
              </a:rPr>
              <a:t>.</a:t>
            </a:r>
          </a:p>
          <a:p>
            <a:pPr marL="774827" lvl="3" indent="-342900">
              <a:spcBef>
                <a:spcPts val="1999"/>
              </a:spcBef>
              <a:buClr>
                <a:srgbClr val="333333"/>
              </a:buClr>
              <a:buFont typeface="WingDings"/>
              <a:buChar char=""/>
            </a:pPr>
            <a:r>
              <a:rPr lang="ko-KR" altLang="en-US" sz="2400" dirty="0">
                <a:solidFill>
                  <a:srgbClr val="333333"/>
                </a:solidFill>
                <a:latin typeface="+mn-lt"/>
              </a:rPr>
              <a:t>성급한 결론내리기와</a:t>
            </a:r>
            <a:r>
              <a:rPr lang="en-US" altLang="ko-KR" sz="2400" dirty="0">
                <a:solidFill>
                  <a:srgbClr val="333333"/>
                </a:solidFill>
                <a:latin typeface="+mn-lt"/>
              </a:rPr>
              <a:t>(</a:t>
            </a:r>
            <a:r>
              <a:rPr lang="ko-KR" altLang="en-US" sz="2400" dirty="0">
                <a:solidFill>
                  <a:srgbClr val="333333"/>
                </a:solidFill>
                <a:latin typeface="+mn-lt"/>
              </a:rPr>
              <a:t>위험성</a:t>
            </a:r>
            <a:r>
              <a:rPr lang="en-US" altLang="ko-KR" sz="2400" dirty="0">
                <a:solidFill>
                  <a:srgbClr val="333333"/>
                </a:solidFill>
                <a:latin typeface="+mn-lt"/>
              </a:rPr>
              <a:t>: </a:t>
            </a:r>
            <a:r>
              <a:rPr lang="ko-KR" altLang="en-US" sz="2400" dirty="0">
                <a:solidFill>
                  <a:srgbClr val="333333"/>
                </a:solidFill>
                <a:latin typeface="+mn-lt"/>
              </a:rPr>
              <a:t>취약한 결정</a:t>
            </a:r>
            <a:r>
              <a:rPr lang="en-US" altLang="ko-KR" sz="2400" dirty="0">
                <a:solidFill>
                  <a:srgbClr val="333333"/>
                </a:solidFill>
                <a:latin typeface="+mn-lt"/>
              </a:rPr>
              <a:t>)</a:t>
            </a:r>
          </a:p>
          <a:p>
            <a:pPr marL="774827" lvl="3" indent="-342900">
              <a:spcBef>
                <a:spcPts val="1999"/>
              </a:spcBef>
              <a:buClr>
                <a:srgbClr val="333333"/>
              </a:buClr>
              <a:buFont typeface="WingDings"/>
              <a:buChar char=""/>
            </a:pPr>
            <a:r>
              <a:rPr lang="ko-KR" altLang="en-US" sz="2400" dirty="0">
                <a:solidFill>
                  <a:srgbClr val="333333"/>
                </a:solidFill>
                <a:latin typeface="+mn-lt"/>
              </a:rPr>
              <a:t>매우 정확하게 결론내리기</a:t>
            </a:r>
            <a:r>
              <a:rPr lang="en-US" altLang="ko-KR" sz="2400" dirty="0">
                <a:solidFill>
                  <a:srgbClr val="333333"/>
                </a:solidFill>
                <a:latin typeface="+mn-lt"/>
              </a:rPr>
              <a:t>(</a:t>
            </a:r>
            <a:r>
              <a:rPr lang="ko-KR" altLang="en-US" sz="2400" dirty="0">
                <a:solidFill>
                  <a:srgbClr val="333333"/>
                </a:solidFill>
                <a:latin typeface="+mn-lt"/>
              </a:rPr>
              <a:t>불이익</a:t>
            </a:r>
            <a:r>
              <a:rPr lang="en-US" altLang="ko-KR" sz="2400" dirty="0">
                <a:solidFill>
                  <a:srgbClr val="333333"/>
                </a:solidFill>
                <a:latin typeface="+mn-lt"/>
              </a:rPr>
              <a:t>: </a:t>
            </a:r>
            <a:r>
              <a:rPr lang="ko-KR" altLang="en-US" sz="2400" dirty="0">
                <a:solidFill>
                  <a:srgbClr val="333333"/>
                </a:solidFill>
                <a:latin typeface="+mn-lt"/>
              </a:rPr>
              <a:t>시간손실</a:t>
            </a:r>
            <a:r>
              <a:rPr lang="en-US" altLang="ko-KR" sz="2400" dirty="0">
                <a:solidFill>
                  <a:srgbClr val="333333"/>
                </a:solidFill>
                <a:latin typeface="+mn-lt"/>
              </a:rPr>
              <a:t>)</a:t>
            </a:r>
            <a:endParaRPr lang="ko-KR" altLang="en-US"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6</a:t>
            </a:fld>
            <a:endParaRPr lang="de-DE" altLang="ko-KR">
              <a:latin typeface="+mn-lt"/>
            </a:endParaRPr>
          </a:p>
        </p:txBody>
      </p:sp>
    </p:spTree>
    <p:extLst>
      <p:ext uri="{BB962C8B-B14F-4D97-AF65-F5344CB8AC3E}">
        <p14:creationId xmlns:p14="http://schemas.microsoft.com/office/powerpoint/2010/main" val="42703944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ko-KR" sz="3600">
                <a:latin typeface="+mn-lt"/>
                <a:ea typeface="+mn-ea"/>
                <a:cs typeface="+mn-cs"/>
              </a:rPr>
              <a:t>100% </a:t>
            </a:r>
            <a:r>
              <a:rPr lang="ko-KR" altLang="en-US" sz="3600">
                <a:latin typeface="+mn-lt"/>
                <a:ea typeface="+mn-ea"/>
                <a:cs typeface="+mn-cs"/>
              </a:rPr>
              <a:t>증거 없이 추론하기</a:t>
            </a:r>
            <a:endParaRPr lang="ko-KR"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3" name="Slide Number Placeholder 2"/>
          <p:cNvSpPr>
            <a:spLocks noGrp="1"/>
          </p:cNvSpPr>
          <p:nvPr>
            <p:ph type="sldNum" sz="quarter" idx="12"/>
          </p:nvPr>
        </p:nvSpPr>
        <p:spPr/>
        <p:txBody>
          <a:bodyPr/>
          <a:lstStyle/>
          <a:p>
            <a:fld id="{B8B6FBDC-E799-4E3E-9CD0-A53BD9628D3F}" type="slidenum">
              <a:rPr lang="ko-KR" altLang="de-DE" smtClean="0">
                <a:latin typeface="+mn-lt"/>
              </a:rPr>
              <a:pPr/>
              <a:t>7</a:t>
            </a:fld>
            <a:endParaRPr lang="de-DE" altLang="ko-KR">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199182757"/>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ko-KR" altLang="en-US" sz="2400" b="0" i="0" u="none" strike="noStrike" cap="none" normalizeH="0" baseline="0" dirty="0">
                          <a:ln>
                            <a:noFill/>
                          </a:ln>
                          <a:solidFill>
                            <a:srgbClr val="000000"/>
                          </a:solidFill>
                          <a:effectLst/>
                          <a:latin typeface="+mn-lt"/>
                          <a:ea typeface="+mn-ea"/>
                          <a:cs typeface="+mn-cs"/>
                        </a:rPr>
                        <a:t>사건</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ko-KR" altLang="en-US" sz="2400" b="0" i="0" u="none" strike="noStrike" cap="none" normalizeH="0" baseline="0">
                          <a:ln>
                            <a:noFill/>
                          </a:ln>
                          <a:solidFill>
                            <a:srgbClr val="000000"/>
                          </a:solidFill>
                          <a:effectLst/>
                          <a:latin typeface="+mn-lt"/>
                          <a:ea typeface="+mn-ea"/>
                          <a:cs typeface="+mn-cs"/>
                        </a:rPr>
                        <a:t>해석</a:t>
                      </a:r>
                      <a:endParaRPr kumimoji="0" lang="de-DE" sz="24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ko-KR" altLang="en-US" sz="2400" b="0" i="0" u="none" strike="noStrike" cap="none" normalizeH="0" baseline="0">
                          <a:ln>
                            <a:noFill/>
                          </a:ln>
                          <a:solidFill>
                            <a:srgbClr val="000000"/>
                          </a:solidFill>
                          <a:effectLst/>
                          <a:latin typeface="+mn-lt"/>
                          <a:ea typeface="+mn-ea"/>
                          <a:cs typeface="+mn-cs"/>
                        </a:rPr>
                        <a:t>납득이 되는</a:t>
                      </a:r>
                      <a:r>
                        <a:rPr kumimoji="0" lang="en-US" altLang="ko-KR" sz="2400" b="0" i="0" u="none" strike="noStrike" cap="none" normalizeH="0" baseline="0">
                          <a:ln>
                            <a:noFill/>
                          </a:ln>
                          <a:solidFill>
                            <a:srgbClr val="000000"/>
                          </a:solidFill>
                          <a:effectLst/>
                          <a:latin typeface="+mn-lt"/>
                          <a:ea typeface="+mn-ea"/>
                          <a:cs typeface="+mn-cs"/>
                        </a:rPr>
                        <a:t>? </a:t>
                      </a:r>
                      <a:endParaRPr kumimoji="0" lang="de-DE" sz="24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ko-KR" altLang="en-US" sz="2400" b="0" i="0" u="none" strike="noStrike" cap="none" normalizeH="0" baseline="0" dirty="0">
                          <a:ln>
                            <a:noFill/>
                          </a:ln>
                          <a:solidFill>
                            <a:srgbClr val="333333"/>
                          </a:solidFill>
                          <a:effectLst/>
                          <a:latin typeface="+mn-lt"/>
                          <a:ea typeface="+mn-ea"/>
                          <a:cs typeface="+mn-cs"/>
                        </a:rPr>
                        <a:t>연기가 창문 밖으로 나오고 있다</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ko-KR" altLang="en-US" sz="2400" b="0" i="0" u="none" strike="noStrike" cap="none" normalizeH="0" baseline="0">
                          <a:ln>
                            <a:noFill/>
                          </a:ln>
                          <a:solidFill>
                            <a:srgbClr val="333333"/>
                          </a:solidFill>
                          <a:effectLst/>
                          <a:latin typeface="+mn-lt"/>
                          <a:ea typeface="+mn-ea"/>
                          <a:cs typeface="+mn-cs"/>
                        </a:rPr>
                        <a:t>불</a:t>
                      </a:r>
                      <a:r>
                        <a:rPr kumimoji="0" lang="en-US" altLang="ko-KR" sz="2400" b="0" i="0" u="none" strike="noStrike" cap="none" normalizeH="0" baseline="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altLang="ko-KR" sz="2400" b="1" i="0" u="none" strike="noStrike" cap="none" normalizeH="0" baseline="0" dirty="0">
                          <a:ln>
                            <a:noFill/>
                          </a:ln>
                          <a:solidFill>
                            <a:srgbClr val="004992"/>
                          </a:solidFill>
                          <a:effectLst/>
                          <a:latin typeface="+mn-lt"/>
                          <a:ea typeface="+mn-ea"/>
                          <a:cs typeface="+mn-cs"/>
                        </a:rPr>
                        <a:t>??? </a:t>
                      </a:r>
                      <a:r>
                        <a:rPr kumimoji="0" lang="en-US" altLang="ko-KR" sz="2400" b="1" i="0" u="none" strike="noStrike" cap="none" normalizeH="0" baseline="0" dirty="0">
                          <a:ln>
                            <a:noFill/>
                          </a:ln>
                          <a:solidFill>
                            <a:srgbClr val="333333"/>
                          </a:solidFill>
                          <a:effectLst/>
                          <a:latin typeface="+mn-lt"/>
                          <a:ea typeface="+mn-ea"/>
                          <a:cs typeface="+mn-cs"/>
                        </a:rPr>
                        <a:t>– </a:t>
                      </a:r>
                      <a:r>
                        <a:rPr kumimoji="0" lang="ko-KR" altLang="en-US" sz="2400" b="1" i="0" u="none" strike="noStrike" cap="none" normalizeH="0" baseline="0" dirty="0">
                          <a:ln>
                            <a:noFill/>
                          </a:ln>
                          <a:solidFill>
                            <a:srgbClr val="333333"/>
                          </a:solidFill>
                          <a:effectLst/>
                          <a:latin typeface="+mn-lt"/>
                          <a:ea typeface="+mn-ea"/>
                          <a:cs typeface="+mn-cs"/>
                        </a:rPr>
                        <a:t>당신은 무엇을 할 건가요</a:t>
                      </a:r>
                      <a:r>
                        <a:rPr kumimoji="0" lang="en-US" altLang="ko-KR" sz="2400" b="1"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ko-KR" altLang="en-US" sz="2400" b="0" i="0" u="none" strike="noStrike" cap="none" normalizeH="0" baseline="0">
                          <a:ln>
                            <a:noFill/>
                          </a:ln>
                          <a:solidFill>
                            <a:srgbClr val="333333"/>
                          </a:solidFill>
                          <a:effectLst/>
                          <a:latin typeface="+mn-lt"/>
                          <a:ea typeface="+mn-ea"/>
                          <a:cs typeface="+mn-cs"/>
                        </a:rPr>
                        <a:t>한 남자가 실없이 지껄이고 있다</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ko-KR" altLang="en-US" sz="2400" b="0" i="0" u="none" strike="noStrike" cap="none" normalizeH="0" baseline="0">
                          <a:ln>
                            <a:noFill/>
                          </a:ln>
                          <a:solidFill>
                            <a:srgbClr val="333333"/>
                          </a:solidFill>
                          <a:effectLst/>
                          <a:latin typeface="+mn-lt"/>
                          <a:ea typeface="+mn-ea"/>
                          <a:cs typeface="+mn-cs"/>
                        </a:rPr>
                        <a:t>술취했는가</a:t>
                      </a:r>
                      <a:r>
                        <a:rPr kumimoji="0" lang="en-US" altLang="ko-KR" sz="2400" b="0" i="0" u="none" strike="noStrike" cap="none" normalizeH="0" baseline="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1"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ko-KR" sz="3600">
                <a:latin typeface="+mn-lt"/>
                <a:ea typeface="+mn-ea"/>
                <a:cs typeface="+mn-cs"/>
              </a:rPr>
              <a:t>100% </a:t>
            </a:r>
            <a:r>
              <a:rPr lang="ko-KR" altLang="en-US" sz="3600">
                <a:latin typeface="+mn-lt"/>
                <a:ea typeface="+mn-ea"/>
                <a:cs typeface="+mn-cs"/>
              </a:rPr>
              <a:t>증거 없이 추론하기</a:t>
            </a:r>
            <a:endParaRPr lang="ko-KR"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3" name="Slide Number Placeholder 2"/>
          <p:cNvSpPr>
            <a:spLocks noGrp="1"/>
          </p:cNvSpPr>
          <p:nvPr>
            <p:ph type="sldNum" sz="quarter" idx="12"/>
          </p:nvPr>
        </p:nvSpPr>
        <p:spPr/>
        <p:txBody>
          <a:bodyPr/>
          <a:lstStyle/>
          <a:p>
            <a:fld id="{B8B6FBDC-E799-4E3E-9CD0-A53BD9628D3F}" type="slidenum">
              <a:rPr lang="ko-KR" altLang="de-DE" smtClean="0">
                <a:latin typeface="+mn-lt"/>
              </a:rPr>
              <a:pPr/>
              <a:t>8</a:t>
            </a:fld>
            <a:endParaRPr lang="de-DE" altLang="ko-KR">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2476705522"/>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ko-KR" altLang="en-US" sz="2400" b="0" i="0" u="none" strike="noStrike" cap="none" normalizeH="0" baseline="0">
                          <a:ln>
                            <a:noFill/>
                          </a:ln>
                          <a:solidFill>
                            <a:srgbClr val="000000"/>
                          </a:solidFill>
                          <a:effectLst/>
                          <a:latin typeface="+mn-lt"/>
                          <a:ea typeface="+mn-ea"/>
                          <a:cs typeface="+mn-cs"/>
                        </a:rPr>
                        <a:t>사건</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ko-KR" altLang="en-US" sz="2400" b="0" i="0" u="none" strike="noStrike" cap="none" normalizeH="0" baseline="0">
                          <a:ln>
                            <a:noFill/>
                          </a:ln>
                          <a:solidFill>
                            <a:srgbClr val="000000"/>
                          </a:solidFill>
                          <a:effectLst/>
                          <a:latin typeface="+mn-lt"/>
                          <a:ea typeface="+mn-ea"/>
                          <a:cs typeface="+mn-cs"/>
                        </a:rPr>
                        <a:t>해석</a:t>
                      </a:r>
                      <a:endParaRPr kumimoji="0" lang="de-DE" sz="24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ko-KR" altLang="en-US" sz="2400" b="0" i="0" u="none" strike="noStrike" cap="none" normalizeH="0" baseline="0">
                          <a:ln>
                            <a:noFill/>
                          </a:ln>
                          <a:solidFill>
                            <a:srgbClr val="000000"/>
                          </a:solidFill>
                          <a:effectLst/>
                          <a:latin typeface="+mn-lt"/>
                          <a:ea typeface="+mn-ea"/>
                          <a:cs typeface="+mn-cs"/>
                        </a:rPr>
                        <a:t>납득이 되는</a:t>
                      </a:r>
                      <a:r>
                        <a:rPr kumimoji="0" lang="en-US" altLang="ko-KR" sz="2400" b="0" i="0" u="none" strike="noStrike" cap="none" normalizeH="0" baseline="0">
                          <a:ln>
                            <a:noFill/>
                          </a:ln>
                          <a:solidFill>
                            <a:srgbClr val="000000"/>
                          </a:solidFill>
                          <a:effectLst/>
                          <a:latin typeface="+mn-lt"/>
                          <a:ea typeface="+mn-ea"/>
                          <a:cs typeface="+mn-cs"/>
                        </a:rPr>
                        <a:t>?</a:t>
                      </a:r>
                      <a:endParaRPr kumimoji="0" lang="de-DE" sz="24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ko-KR" altLang="en-US" sz="2400" b="0" i="0" u="none" strike="noStrike" cap="none" normalizeH="0" baseline="0">
                          <a:ln>
                            <a:noFill/>
                          </a:ln>
                          <a:solidFill>
                            <a:srgbClr val="333333"/>
                          </a:solidFill>
                          <a:effectLst/>
                          <a:latin typeface="+mn-lt"/>
                          <a:ea typeface="+mn-ea"/>
                          <a:cs typeface="+mn-cs"/>
                        </a:rPr>
                        <a:t>연기가 창문 밖으로 나오고 있다</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ko-KR" altLang="en-US" sz="2400" b="0" i="0" u="none" strike="noStrike" cap="none" normalizeH="0" baseline="0">
                          <a:ln>
                            <a:noFill/>
                          </a:ln>
                          <a:solidFill>
                            <a:srgbClr val="333333"/>
                          </a:solidFill>
                          <a:effectLst/>
                          <a:latin typeface="+mn-lt"/>
                          <a:ea typeface="+mn-ea"/>
                          <a:cs typeface="+mn-cs"/>
                        </a:rPr>
                        <a:t>불</a:t>
                      </a:r>
                      <a:r>
                        <a:rPr kumimoji="0" lang="en-US" altLang="ko-KR" sz="2400" b="0" i="0" u="none" strike="noStrike" cap="none" normalizeH="0" baseline="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ko-KR" altLang="en-US" sz="2400" b="1" i="0" u="none" strike="noStrike" cap="none" normalizeH="0" baseline="0" dirty="0">
                          <a:ln>
                            <a:noFill/>
                          </a:ln>
                          <a:solidFill>
                            <a:srgbClr val="333333"/>
                          </a:solidFill>
                          <a:effectLst/>
                          <a:latin typeface="+mn-lt"/>
                          <a:ea typeface="+mn-ea"/>
                          <a:cs typeface="+mn-cs"/>
                        </a:rPr>
                        <a:t>일반적으로</a:t>
                      </a:r>
                      <a:r>
                        <a:rPr kumimoji="0" lang="ko-KR" altLang="en-US" sz="2400" b="0" i="0" u="none" strike="noStrike" cap="none" normalizeH="0" baseline="0" dirty="0">
                          <a:ln>
                            <a:noFill/>
                          </a:ln>
                          <a:solidFill>
                            <a:srgbClr val="333333"/>
                          </a:solidFill>
                          <a:effectLst/>
                          <a:latin typeface="+mn-lt"/>
                          <a:ea typeface="+mn-ea"/>
                          <a:cs typeface="+mn-cs"/>
                        </a:rPr>
                        <a:t> </a:t>
                      </a:r>
                      <a:r>
                        <a:rPr kumimoji="0" lang="en-US" altLang="ko-KR" sz="2400" b="0" i="0" u="none" strike="noStrike" cap="none" normalizeH="0" baseline="0" dirty="0">
                          <a:ln>
                            <a:noFill/>
                          </a:ln>
                          <a:solidFill>
                            <a:srgbClr val="333333"/>
                          </a:solidFill>
                          <a:effectLst/>
                          <a:latin typeface="+mn-lt"/>
                          <a:ea typeface="+mn-ea"/>
                          <a:cs typeface="+mn-cs"/>
                        </a:rPr>
                        <a:t>–</a:t>
                      </a:r>
                      <a:r>
                        <a:rPr kumimoji="0" lang="ko-KR" altLang="en-US" sz="2400" b="0" i="0" u="none" strike="noStrike" cap="none" normalizeH="0" baseline="0" dirty="0">
                          <a:ln>
                            <a:noFill/>
                          </a:ln>
                          <a:solidFill>
                            <a:srgbClr val="333333"/>
                          </a:solidFill>
                          <a:effectLst/>
                          <a:latin typeface="+mn-lt"/>
                          <a:ea typeface="+mn-ea"/>
                          <a:cs typeface="+mn-cs"/>
                        </a:rPr>
                        <a:t>말하기</a:t>
                      </a:r>
                      <a:r>
                        <a:rPr kumimoji="0" lang="en-US" altLang="ko-KR" sz="2400" b="0" i="0" u="none" strike="noStrike" cap="none" normalizeH="0" baseline="0">
                          <a:ln>
                            <a:noFill/>
                          </a:ln>
                          <a:solidFill>
                            <a:srgbClr val="333333"/>
                          </a:solidFill>
                          <a:effectLst/>
                          <a:latin typeface="+mn-lt"/>
                          <a:ea typeface="+mn-ea"/>
                          <a:cs typeface="+mn-cs"/>
                        </a:rPr>
                        <a:t>: “</a:t>
                      </a:r>
                      <a:r>
                        <a:rPr kumimoji="0" lang="ko-KR" altLang="en-US" sz="2400" b="0" i="0" u="none" strike="noStrike" cap="none" normalizeH="0" baseline="0">
                          <a:ln>
                            <a:noFill/>
                          </a:ln>
                          <a:solidFill>
                            <a:srgbClr val="333333"/>
                          </a:solidFill>
                          <a:effectLst/>
                          <a:latin typeface="+mn-lt"/>
                          <a:ea typeface="+mn-ea"/>
                          <a:cs typeface="+mn-cs"/>
                        </a:rPr>
                        <a:t>불 </a:t>
                      </a:r>
                      <a:r>
                        <a:rPr kumimoji="0" lang="ko-KR" altLang="en-US" sz="2400" b="0" i="0" u="none" strike="noStrike" cap="none" normalizeH="0" baseline="0" dirty="0">
                          <a:ln>
                            <a:noFill/>
                          </a:ln>
                          <a:solidFill>
                            <a:srgbClr val="333333"/>
                          </a:solidFill>
                          <a:effectLst/>
                          <a:latin typeface="+mn-lt"/>
                          <a:ea typeface="+mn-ea"/>
                          <a:cs typeface="+mn-cs"/>
                        </a:rPr>
                        <a:t>없이는 </a:t>
                      </a:r>
                      <a:r>
                        <a:rPr kumimoji="0" lang="ko-KR" altLang="en-US" sz="2400" b="0" i="0" u="none" strike="noStrike" cap="none" normalizeH="0" baseline="0">
                          <a:ln>
                            <a:noFill/>
                          </a:ln>
                          <a:solidFill>
                            <a:srgbClr val="333333"/>
                          </a:solidFill>
                          <a:effectLst/>
                          <a:latin typeface="+mn-lt"/>
                          <a:ea typeface="+mn-ea"/>
                          <a:cs typeface="+mn-cs"/>
                        </a:rPr>
                        <a:t>연기도 없다” </a:t>
                      </a:r>
                      <a:endParaRPr kumimoji="0" lang="ko-KR" altLang="en-US" sz="24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ko-KR" altLang="en-US" sz="2400" b="0" i="0" u="none" strike="noStrike" cap="none" normalizeH="0" baseline="0" dirty="0">
                          <a:ln>
                            <a:noFill/>
                          </a:ln>
                          <a:solidFill>
                            <a:srgbClr val="333333"/>
                          </a:solidFill>
                          <a:effectLst/>
                          <a:latin typeface="+mn-lt"/>
                          <a:ea typeface="+mn-ea"/>
                          <a:cs typeface="+mn-cs"/>
                        </a:rPr>
                        <a:t>의심스럽다면</a:t>
                      </a:r>
                      <a:r>
                        <a:rPr kumimoji="0" lang="en-US" altLang="ko-KR" sz="2400" b="0" i="0" u="none" strike="noStrike" cap="none" normalizeH="0" baseline="0" dirty="0">
                          <a:ln>
                            <a:noFill/>
                          </a:ln>
                          <a:solidFill>
                            <a:srgbClr val="333333"/>
                          </a:solidFill>
                          <a:effectLst/>
                          <a:latin typeface="+mn-lt"/>
                          <a:ea typeface="+mn-ea"/>
                          <a:cs typeface="+mn-cs"/>
                        </a:rPr>
                        <a:t>, </a:t>
                      </a:r>
                      <a:r>
                        <a:rPr kumimoji="0" lang="ko-KR" altLang="en-US" sz="2400" b="0" i="0" u="none" strike="noStrike" cap="none" normalizeH="0" baseline="0" dirty="0">
                          <a:ln>
                            <a:noFill/>
                          </a:ln>
                          <a:solidFill>
                            <a:srgbClr val="333333"/>
                          </a:solidFill>
                          <a:effectLst/>
                          <a:latin typeface="+mn-lt"/>
                          <a:ea typeface="+mn-ea"/>
                          <a:cs typeface="+mn-cs"/>
                        </a:rPr>
                        <a:t>소방서에 연락하시오</a:t>
                      </a:r>
                      <a:r>
                        <a:rPr kumimoji="0" lang="en-US" altLang="ko-KR" sz="2400" b="0" i="0" u="none" strike="noStrike" cap="none" normalizeH="0" baseline="0" dirty="0">
                          <a:ln>
                            <a:noFill/>
                          </a:ln>
                          <a:solidFill>
                            <a:srgbClr val="333333"/>
                          </a:solidFill>
                          <a:effectLst/>
                          <a:latin typeface="+mn-lt"/>
                          <a:ea typeface="+mn-ea"/>
                          <a:cs typeface="+mn-cs"/>
                        </a:rPr>
                        <a:t>: </a:t>
                      </a:r>
                      <a:r>
                        <a:rPr kumimoji="0" lang="ko-KR" altLang="en-US" sz="2400" b="0" i="0" u="none" strike="noStrike" cap="none" normalizeH="0" baseline="0" dirty="0">
                          <a:ln>
                            <a:noFill/>
                          </a:ln>
                          <a:solidFill>
                            <a:srgbClr val="333333"/>
                          </a:solidFill>
                          <a:effectLst/>
                          <a:latin typeface="+mn-lt"/>
                          <a:ea typeface="+mn-ea"/>
                          <a:cs typeface="+mn-cs"/>
                        </a:rPr>
                        <a:t>부주의는 허위 신고보다 나쁠 수 있음</a:t>
                      </a:r>
                      <a:r>
                        <a:rPr kumimoji="0" lang="en-US" altLang="ko-KR"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ko-KR" altLang="en-US" sz="2400" b="0" i="0" u="none" strike="noStrike" cap="none" normalizeH="0" baseline="0">
                          <a:ln>
                            <a:noFill/>
                          </a:ln>
                          <a:solidFill>
                            <a:srgbClr val="333333"/>
                          </a:solidFill>
                          <a:effectLst/>
                          <a:latin typeface="+mn-lt"/>
                          <a:ea typeface="+mn-ea"/>
                          <a:cs typeface="+mn-cs"/>
                        </a:rPr>
                        <a:t>한 남자가 실없이 지껄이고 있다</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ko-KR" altLang="en-US" sz="2400" b="0" i="0" u="none" strike="noStrike" cap="none" normalizeH="0" baseline="0">
                          <a:ln>
                            <a:noFill/>
                          </a:ln>
                          <a:solidFill>
                            <a:srgbClr val="333333"/>
                          </a:solidFill>
                          <a:effectLst/>
                          <a:latin typeface="+mn-lt"/>
                          <a:ea typeface="+mn-ea"/>
                          <a:cs typeface="+mn-cs"/>
                        </a:rPr>
                        <a:t>술취했는가</a:t>
                      </a:r>
                      <a:r>
                        <a:rPr kumimoji="0" lang="en-US" altLang="ko-KR" sz="2400" b="0" i="0" u="none" strike="noStrike" cap="none" normalizeH="0" baseline="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ko-KR" sz="3600">
                <a:latin typeface="+mn-lt"/>
                <a:ea typeface="+mn-ea"/>
                <a:cs typeface="+mn-cs"/>
              </a:rPr>
              <a:t>100% </a:t>
            </a:r>
            <a:r>
              <a:rPr lang="ko-KR" altLang="en-US" sz="3600">
                <a:latin typeface="+mn-lt"/>
                <a:ea typeface="+mn-ea"/>
                <a:cs typeface="+mn-cs"/>
              </a:rPr>
              <a:t>증거 없이 추론하기</a:t>
            </a:r>
            <a:endParaRPr lang="ko-KR"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3" name="Slide Number Placeholder 2"/>
          <p:cNvSpPr>
            <a:spLocks noGrp="1"/>
          </p:cNvSpPr>
          <p:nvPr>
            <p:ph type="sldNum" sz="quarter" idx="12"/>
          </p:nvPr>
        </p:nvSpPr>
        <p:spPr/>
        <p:txBody>
          <a:bodyPr/>
          <a:lstStyle/>
          <a:p>
            <a:fld id="{B8B6FBDC-E799-4E3E-9CD0-A53BD9628D3F}" type="slidenum">
              <a:rPr lang="ko-KR" altLang="de-DE" smtClean="0">
                <a:latin typeface="+mn-lt"/>
              </a:rPr>
              <a:pPr/>
              <a:t>9</a:t>
            </a:fld>
            <a:endParaRPr lang="de-DE" altLang="ko-KR">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3836623272"/>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ko-KR" altLang="en-US" sz="2400" b="0" i="0" u="none" strike="noStrike" cap="none" normalizeH="0" baseline="0">
                          <a:ln>
                            <a:noFill/>
                          </a:ln>
                          <a:solidFill>
                            <a:srgbClr val="000000"/>
                          </a:solidFill>
                          <a:effectLst/>
                          <a:latin typeface="+mn-lt"/>
                          <a:ea typeface="+mn-ea"/>
                          <a:cs typeface="+mn-cs"/>
                        </a:rPr>
                        <a:t>사건</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ko-KR" altLang="en-US" sz="2400" b="0" i="0" u="none" strike="noStrike" cap="none" normalizeH="0" baseline="0">
                          <a:ln>
                            <a:noFill/>
                          </a:ln>
                          <a:solidFill>
                            <a:srgbClr val="000000"/>
                          </a:solidFill>
                          <a:effectLst/>
                          <a:latin typeface="+mn-lt"/>
                          <a:ea typeface="+mn-ea"/>
                          <a:cs typeface="+mn-cs"/>
                        </a:rPr>
                        <a:t>해석</a:t>
                      </a:r>
                      <a:endParaRPr kumimoji="0" lang="de-DE" sz="24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ko-KR" altLang="en-US" sz="2400" b="0" i="0" u="none" strike="noStrike" cap="none" normalizeH="0" baseline="0">
                          <a:ln>
                            <a:noFill/>
                          </a:ln>
                          <a:solidFill>
                            <a:srgbClr val="000000"/>
                          </a:solidFill>
                          <a:effectLst/>
                          <a:latin typeface="+mn-lt"/>
                          <a:ea typeface="+mn-ea"/>
                          <a:cs typeface="+mn-cs"/>
                        </a:rPr>
                        <a:t>납득이 되는</a:t>
                      </a:r>
                      <a:r>
                        <a:rPr kumimoji="0" lang="en-US" altLang="ko-KR" sz="2400" b="0" i="0" u="none" strike="noStrike" cap="none" normalizeH="0" baseline="0">
                          <a:ln>
                            <a:noFill/>
                          </a:ln>
                          <a:solidFill>
                            <a:srgbClr val="000000"/>
                          </a:solidFill>
                          <a:effectLst/>
                          <a:latin typeface="+mn-lt"/>
                          <a:ea typeface="+mn-ea"/>
                          <a:cs typeface="+mn-cs"/>
                        </a:rPr>
                        <a:t>? </a:t>
                      </a:r>
                      <a:endParaRPr kumimoji="0" lang="de-DE" sz="24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ko-KR" altLang="en-US" sz="2400" b="0" i="0" u="none" strike="noStrike" cap="none" normalizeH="0" baseline="0">
                          <a:ln>
                            <a:noFill/>
                          </a:ln>
                          <a:solidFill>
                            <a:srgbClr val="333333"/>
                          </a:solidFill>
                          <a:effectLst/>
                          <a:latin typeface="+mn-lt"/>
                          <a:ea typeface="+mn-ea"/>
                          <a:cs typeface="+mn-cs"/>
                        </a:rPr>
                        <a:t>연기가 창문 밖으로 나오고 있다</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ko-KR" altLang="en-US" sz="2400" b="0" i="0" u="none" strike="noStrike" cap="none" normalizeH="0" baseline="0">
                          <a:ln>
                            <a:noFill/>
                          </a:ln>
                          <a:solidFill>
                            <a:srgbClr val="333333"/>
                          </a:solidFill>
                          <a:effectLst/>
                          <a:latin typeface="+mn-lt"/>
                          <a:ea typeface="+mn-ea"/>
                          <a:cs typeface="+mn-cs"/>
                        </a:rPr>
                        <a:t>불</a:t>
                      </a:r>
                      <a:r>
                        <a:rPr kumimoji="0" lang="en-US" altLang="ko-KR" sz="2400" b="0" i="0" u="none" strike="noStrike" cap="none" normalizeH="0" baseline="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ko-KR" altLang="en-US" sz="2400" b="1" i="0" u="none" strike="noStrike" cap="none" normalizeH="0" baseline="0" dirty="0">
                          <a:ln>
                            <a:noFill/>
                          </a:ln>
                          <a:solidFill>
                            <a:srgbClr val="333333"/>
                          </a:solidFill>
                          <a:effectLst/>
                          <a:latin typeface="+mn-lt"/>
                          <a:ea typeface="+mn-ea"/>
                          <a:cs typeface="+mn-cs"/>
                        </a:rPr>
                        <a:t>일반적으로</a:t>
                      </a:r>
                      <a:r>
                        <a:rPr kumimoji="0" lang="ko-KR" altLang="en-US" sz="2400" b="0" i="0" u="none" strike="noStrike" cap="none" normalizeH="0" baseline="0" dirty="0">
                          <a:ln>
                            <a:noFill/>
                          </a:ln>
                          <a:solidFill>
                            <a:srgbClr val="333333"/>
                          </a:solidFill>
                          <a:effectLst/>
                          <a:latin typeface="+mn-lt"/>
                          <a:ea typeface="+mn-ea"/>
                          <a:cs typeface="+mn-cs"/>
                        </a:rPr>
                        <a:t> </a:t>
                      </a:r>
                      <a:r>
                        <a:rPr kumimoji="0" lang="en-US" altLang="ko-KR" sz="2400" b="0" i="0" u="none" strike="noStrike" cap="none" normalizeH="0" baseline="0" dirty="0">
                          <a:ln>
                            <a:noFill/>
                          </a:ln>
                          <a:solidFill>
                            <a:srgbClr val="333333"/>
                          </a:solidFill>
                          <a:effectLst/>
                          <a:latin typeface="+mn-lt"/>
                          <a:ea typeface="+mn-ea"/>
                          <a:cs typeface="+mn-cs"/>
                        </a:rPr>
                        <a:t>–</a:t>
                      </a:r>
                      <a:r>
                        <a:rPr kumimoji="0" lang="ko-KR" altLang="en-US" sz="2400" b="0" i="0" u="none" strike="noStrike" cap="none" normalizeH="0" baseline="0" dirty="0">
                          <a:ln>
                            <a:noFill/>
                          </a:ln>
                          <a:solidFill>
                            <a:srgbClr val="333333"/>
                          </a:solidFill>
                          <a:effectLst/>
                          <a:latin typeface="+mn-lt"/>
                          <a:ea typeface="+mn-ea"/>
                          <a:cs typeface="+mn-cs"/>
                        </a:rPr>
                        <a:t>말하기</a:t>
                      </a:r>
                      <a:r>
                        <a:rPr kumimoji="0" lang="en-US" altLang="ko-KR" sz="2400" b="0" i="0" u="none" strike="noStrike" cap="none" normalizeH="0" baseline="0">
                          <a:ln>
                            <a:noFill/>
                          </a:ln>
                          <a:solidFill>
                            <a:srgbClr val="333333"/>
                          </a:solidFill>
                          <a:effectLst/>
                          <a:latin typeface="+mn-lt"/>
                          <a:ea typeface="+mn-ea"/>
                          <a:cs typeface="+mn-cs"/>
                        </a:rPr>
                        <a:t>: “</a:t>
                      </a:r>
                      <a:r>
                        <a:rPr kumimoji="0" lang="ko-KR" altLang="en-US" sz="2400" b="0" i="0" u="none" strike="noStrike" cap="none" normalizeH="0" baseline="0">
                          <a:ln>
                            <a:noFill/>
                          </a:ln>
                          <a:solidFill>
                            <a:srgbClr val="333333"/>
                          </a:solidFill>
                          <a:effectLst/>
                          <a:latin typeface="+mn-lt"/>
                          <a:ea typeface="+mn-ea"/>
                          <a:cs typeface="+mn-cs"/>
                        </a:rPr>
                        <a:t>불 </a:t>
                      </a:r>
                      <a:r>
                        <a:rPr kumimoji="0" lang="ko-KR" altLang="en-US" sz="2400" b="0" i="0" u="none" strike="noStrike" cap="none" normalizeH="0" baseline="0" dirty="0">
                          <a:ln>
                            <a:noFill/>
                          </a:ln>
                          <a:solidFill>
                            <a:srgbClr val="333333"/>
                          </a:solidFill>
                          <a:effectLst/>
                          <a:latin typeface="+mn-lt"/>
                          <a:ea typeface="+mn-ea"/>
                          <a:cs typeface="+mn-cs"/>
                        </a:rPr>
                        <a:t>없이는 </a:t>
                      </a:r>
                      <a:r>
                        <a:rPr kumimoji="0" lang="ko-KR" altLang="en-US" sz="2400" b="0" i="0" u="none" strike="noStrike" cap="none" normalizeH="0" baseline="0">
                          <a:ln>
                            <a:noFill/>
                          </a:ln>
                          <a:solidFill>
                            <a:srgbClr val="333333"/>
                          </a:solidFill>
                          <a:effectLst/>
                          <a:latin typeface="+mn-lt"/>
                          <a:ea typeface="+mn-ea"/>
                          <a:cs typeface="+mn-cs"/>
                        </a:rPr>
                        <a:t>연기도 없다” </a:t>
                      </a:r>
                      <a:endParaRPr kumimoji="0" lang="ko-KR" altLang="en-US" sz="24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ko-KR" altLang="en-US" sz="2400" b="0" i="0" u="none" strike="noStrike" cap="none" normalizeH="0" baseline="0" dirty="0">
                          <a:ln>
                            <a:noFill/>
                          </a:ln>
                          <a:solidFill>
                            <a:srgbClr val="333333"/>
                          </a:solidFill>
                          <a:effectLst/>
                          <a:latin typeface="+mn-lt"/>
                          <a:ea typeface="+mn-ea"/>
                          <a:cs typeface="+mn-cs"/>
                        </a:rPr>
                        <a:t>의심스럽다면</a:t>
                      </a:r>
                      <a:r>
                        <a:rPr kumimoji="0" lang="en-US" altLang="ko-KR" sz="2400" b="0" i="0" u="none" strike="noStrike" cap="none" normalizeH="0" baseline="0" dirty="0">
                          <a:ln>
                            <a:noFill/>
                          </a:ln>
                          <a:solidFill>
                            <a:srgbClr val="333333"/>
                          </a:solidFill>
                          <a:effectLst/>
                          <a:latin typeface="+mn-lt"/>
                          <a:ea typeface="+mn-ea"/>
                          <a:cs typeface="+mn-cs"/>
                        </a:rPr>
                        <a:t>, </a:t>
                      </a:r>
                      <a:r>
                        <a:rPr kumimoji="0" lang="ko-KR" altLang="en-US" sz="2400" b="0" i="0" u="none" strike="noStrike" cap="none" normalizeH="0" baseline="0" dirty="0">
                          <a:ln>
                            <a:noFill/>
                          </a:ln>
                          <a:solidFill>
                            <a:srgbClr val="333333"/>
                          </a:solidFill>
                          <a:effectLst/>
                          <a:latin typeface="+mn-lt"/>
                          <a:ea typeface="+mn-ea"/>
                          <a:cs typeface="+mn-cs"/>
                        </a:rPr>
                        <a:t>소방서에 연락하시오</a:t>
                      </a:r>
                      <a:r>
                        <a:rPr kumimoji="0" lang="en-US" altLang="ko-KR" sz="2400" b="0" i="0" u="none" strike="noStrike" cap="none" normalizeH="0" baseline="0" dirty="0">
                          <a:ln>
                            <a:noFill/>
                          </a:ln>
                          <a:solidFill>
                            <a:srgbClr val="333333"/>
                          </a:solidFill>
                          <a:effectLst/>
                          <a:latin typeface="+mn-lt"/>
                          <a:ea typeface="+mn-ea"/>
                          <a:cs typeface="+mn-cs"/>
                        </a:rPr>
                        <a:t>: </a:t>
                      </a:r>
                      <a:r>
                        <a:rPr kumimoji="0" lang="ko-KR" altLang="en-US" sz="2400" b="0" i="0" u="none" strike="noStrike" cap="none" normalizeH="0" baseline="0" dirty="0">
                          <a:ln>
                            <a:noFill/>
                          </a:ln>
                          <a:solidFill>
                            <a:srgbClr val="333333"/>
                          </a:solidFill>
                          <a:effectLst/>
                          <a:latin typeface="+mn-lt"/>
                          <a:ea typeface="+mn-ea"/>
                          <a:cs typeface="+mn-cs"/>
                        </a:rPr>
                        <a:t>부주의는 허위 신고보다 나쁠 수 있음</a:t>
                      </a:r>
                      <a:r>
                        <a:rPr kumimoji="0" lang="en-US" altLang="ko-KR"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ko-KR" altLang="en-US" sz="2400" b="0" i="0" u="none" strike="noStrike" cap="none" normalizeH="0" baseline="0">
                          <a:ln>
                            <a:noFill/>
                          </a:ln>
                          <a:solidFill>
                            <a:srgbClr val="333333"/>
                          </a:solidFill>
                          <a:effectLst/>
                          <a:latin typeface="+mn-lt"/>
                          <a:ea typeface="+mn-ea"/>
                          <a:cs typeface="+mn-cs"/>
                        </a:rPr>
                        <a:t>한 남자가 실없이 지껄이고 있다</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ko-KR" altLang="en-US" sz="2400" b="0" i="0" u="none" strike="noStrike" cap="none" normalizeH="0" baseline="0">
                          <a:ln>
                            <a:noFill/>
                          </a:ln>
                          <a:solidFill>
                            <a:srgbClr val="333333"/>
                          </a:solidFill>
                          <a:effectLst/>
                          <a:latin typeface="+mn-lt"/>
                          <a:ea typeface="+mn-ea"/>
                          <a:cs typeface="+mn-cs"/>
                        </a:rPr>
                        <a:t>술취했는가</a:t>
                      </a:r>
                      <a:r>
                        <a:rPr kumimoji="0" lang="en-US" altLang="ko-KR" sz="2400" b="0" i="0" u="none" strike="noStrike" cap="none" normalizeH="0" baseline="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ko-KR" altLang="en-US" sz="2400" b="1" i="0" u="none" strike="noStrike" cap="none" normalizeH="0" baseline="0" dirty="0">
                          <a:ln>
                            <a:noFill/>
                          </a:ln>
                          <a:solidFill>
                            <a:srgbClr val="333333"/>
                          </a:solidFill>
                          <a:effectLst/>
                          <a:latin typeface="+mn-lt"/>
                          <a:ea typeface="+mn-ea"/>
                          <a:cs typeface="+mn-cs"/>
                        </a:rPr>
                        <a:t>그럴수 있음 </a:t>
                      </a:r>
                      <a:r>
                        <a:rPr kumimoji="0" lang="en-US" altLang="ko-KR" sz="2400" b="0" i="0" u="none" strike="noStrike" cap="none" normalizeH="0" baseline="0" dirty="0">
                          <a:ln>
                            <a:noFill/>
                          </a:ln>
                          <a:solidFill>
                            <a:srgbClr val="333333"/>
                          </a:solidFill>
                          <a:effectLst/>
                          <a:latin typeface="+mn-lt"/>
                          <a:ea typeface="+mn-ea"/>
                          <a:cs typeface="+mn-cs"/>
                        </a:rPr>
                        <a:t>– </a:t>
                      </a:r>
                      <a:r>
                        <a:rPr kumimoji="0" lang="ko-KR" altLang="en-US" sz="2400" b="0" i="0" u="none" strike="noStrike" cap="none" normalizeH="0" baseline="0" dirty="0">
                          <a:ln>
                            <a:noFill/>
                          </a:ln>
                          <a:solidFill>
                            <a:srgbClr val="333333"/>
                          </a:solidFill>
                          <a:effectLst/>
                          <a:latin typeface="+mn-lt"/>
                          <a:ea typeface="+mn-ea"/>
                          <a:cs typeface="+mn-cs"/>
                        </a:rPr>
                        <a:t>그러나 다른 많은 해석이 있습니다</a:t>
                      </a:r>
                      <a:r>
                        <a:rPr kumimoji="0" lang="en-US" altLang="ko-KR" sz="2400" b="0" i="0" u="none" strike="noStrike" cap="none" normalizeH="0" baseline="0" dirty="0">
                          <a:ln>
                            <a:noFill/>
                          </a:ln>
                          <a:solidFill>
                            <a:srgbClr val="333333"/>
                          </a:solidFill>
                          <a:effectLst/>
                          <a:latin typeface="+mn-lt"/>
                          <a:ea typeface="+mn-ea"/>
                          <a:cs typeface="+mn-cs"/>
                        </a:rPr>
                        <a:t>(</a:t>
                      </a:r>
                      <a:r>
                        <a:rPr kumimoji="0" lang="ko-KR" altLang="en-US" sz="2400" b="0" i="0" u="none" strike="noStrike" cap="none" normalizeH="0" baseline="0" dirty="0">
                          <a:ln>
                            <a:noFill/>
                          </a:ln>
                          <a:solidFill>
                            <a:srgbClr val="333333"/>
                          </a:solidFill>
                          <a:effectLst/>
                          <a:latin typeface="+mn-lt"/>
                          <a:ea typeface="+mn-ea"/>
                          <a:cs typeface="+mn-cs"/>
                        </a:rPr>
                        <a:t>예</a:t>
                      </a:r>
                      <a:r>
                        <a:rPr kumimoji="0" lang="en-US" altLang="ko-KR" sz="2400" b="0" i="0" u="none" strike="noStrike" cap="none" normalizeH="0" baseline="0" dirty="0">
                          <a:ln>
                            <a:noFill/>
                          </a:ln>
                          <a:solidFill>
                            <a:srgbClr val="333333"/>
                          </a:solidFill>
                          <a:effectLst/>
                          <a:latin typeface="+mn-lt"/>
                          <a:ea typeface="+mn-ea"/>
                          <a:cs typeface="+mn-cs"/>
                        </a:rPr>
                        <a:t>, </a:t>
                      </a:r>
                      <a:r>
                        <a:rPr kumimoji="0" lang="ko-KR" altLang="en-US" sz="2400" b="0" i="0" u="none" strike="noStrike" cap="none" normalizeH="0" baseline="0" dirty="0">
                          <a:ln>
                            <a:noFill/>
                          </a:ln>
                          <a:solidFill>
                            <a:srgbClr val="333333"/>
                          </a:solidFill>
                          <a:effectLst/>
                          <a:latin typeface="+mn-lt"/>
                          <a:ea typeface="+mn-ea"/>
                          <a:cs typeface="+mn-cs"/>
                        </a:rPr>
                        <a:t>혼미</a:t>
                      </a:r>
                      <a:r>
                        <a:rPr kumimoji="0" lang="en-US" altLang="ko-KR" sz="2400" b="0" i="0" u="none" strike="noStrike" cap="none" normalizeH="0" baseline="0" dirty="0">
                          <a:ln>
                            <a:noFill/>
                          </a:ln>
                          <a:solidFill>
                            <a:srgbClr val="333333"/>
                          </a:solidFill>
                          <a:effectLst/>
                          <a:latin typeface="+mn-lt"/>
                          <a:ea typeface="+mn-ea"/>
                          <a:cs typeface="+mn-cs"/>
                        </a:rPr>
                        <a:t>, </a:t>
                      </a:r>
                      <a:r>
                        <a:rPr kumimoji="0" lang="ko-KR" altLang="en-US" sz="2400" b="0" i="0" u="none" strike="noStrike" cap="none" normalizeH="0" baseline="0" dirty="0">
                          <a:ln>
                            <a:noFill/>
                          </a:ln>
                          <a:solidFill>
                            <a:srgbClr val="333333"/>
                          </a:solidFill>
                          <a:effectLst/>
                          <a:latin typeface="+mn-lt"/>
                          <a:ea typeface="+mn-ea"/>
                          <a:cs typeface="+mn-cs"/>
                        </a:rPr>
                        <a:t>발작</a:t>
                      </a:r>
                      <a:r>
                        <a:rPr kumimoji="0" lang="en-US" altLang="ko-KR" sz="2400" b="0" i="0" u="none" strike="noStrike" cap="none" normalizeH="0" baseline="0" dirty="0">
                          <a:ln>
                            <a:noFill/>
                          </a:ln>
                          <a:solidFill>
                            <a:srgbClr val="333333"/>
                          </a:solidFill>
                          <a:effectLst/>
                          <a:latin typeface="+mn-lt"/>
                          <a:ea typeface="+mn-ea"/>
                          <a:cs typeface="+mn-cs"/>
                        </a:rPr>
                        <a:t>). </a:t>
                      </a:r>
                      <a:r>
                        <a:rPr kumimoji="0" lang="ko-KR" altLang="en-US" sz="2400" b="0" i="0" u="none" strike="noStrike" cap="none" normalizeH="0" baseline="0" dirty="0">
                          <a:ln>
                            <a:noFill/>
                          </a:ln>
                          <a:solidFill>
                            <a:srgbClr val="333333"/>
                          </a:solidFill>
                          <a:effectLst/>
                          <a:latin typeface="+mn-lt"/>
                          <a:ea typeface="+mn-ea"/>
                          <a:cs typeface="+mn-cs"/>
                        </a:rPr>
                        <a:t>만약 당신이 다른 해석을 생각하지 않는다면</a:t>
                      </a:r>
                      <a:r>
                        <a:rPr kumimoji="0" lang="en-US" altLang="ko-KR" sz="2400" b="0" i="0" u="none" strike="noStrike" cap="none" normalizeH="0" baseline="0" dirty="0">
                          <a:ln>
                            <a:noFill/>
                          </a:ln>
                          <a:solidFill>
                            <a:srgbClr val="333333"/>
                          </a:solidFill>
                          <a:effectLst/>
                          <a:latin typeface="+mn-lt"/>
                          <a:ea typeface="+mn-ea"/>
                          <a:cs typeface="+mn-cs"/>
                        </a:rPr>
                        <a:t>, </a:t>
                      </a:r>
                      <a:r>
                        <a:rPr kumimoji="0" lang="ko-KR" altLang="en-US" sz="2400" b="0" i="0" u="none" strike="noStrike" cap="none" normalizeH="0" baseline="0" dirty="0">
                          <a:ln>
                            <a:noFill/>
                          </a:ln>
                          <a:solidFill>
                            <a:srgbClr val="333333"/>
                          </a:solidFill>
                          <a:effectLst/>
                          <a:latin typeface="+mn-lt"/>
                          <a:ea typeface="+mn-ea"/>
                          <a:cs typeface="+mn-cs"/>
                        </a:rPr>
                        <a:t>당신은 그에게 잘못을 하는 것이 될 것임</a:t>
                      </a:r>
                      <a:r>
                        <a:rPr kumimoji="0" lang="en-US" altLang="ko-KR" sz="2400" b="0" i="0" u="none" strike="noStrike" cap="none" normalizeH="0" baseline="0" dirty="0">
                          <a:ln>
                            <a:noFill/>
                          </a:ln>
                          <a:solidFill>
                            <a:srgbClr val="333333"/>
                          </a:solidFill>
                          <a:effectLst/>
                          <a:latin typeface="+mn-lt"/>
                          <a:ea typeface="+mn-ea"/>
                          <a:cs typeface="+mn-cs"/>
                        </a:rPr>
                        <a:t>.(</a:t>
                      </a:r>
                      <a:r>
                        <a:rPr kumimoji="0" lang="ko-KR" altLang="en-US" sz="2400" b="0" i="0" u="none" strike="noStrike" cap="none" normalizeH="0" baseline="0" dirty="0">
                          <a:ln>
                            <a:noFill/>
                          </a:ln>
                          <a:solidFill>
                            <a:srgbClr val="333333"/>
                          </a:solidFill>
                          <a:effectLst/>
                          <a:latin typeface="+mn-lt"/>
                          <a:ea typeface="+mn-ea"/>
                          <a:cs typeface="+mn-cs"/>
                        </a:rPr>
                        <a:t>예</a:t>
                      </a:r>
                      <a:r>
                        <a:rPr kumimoji="0" lang="en-US" altLang="ko-KR" sz="2400" b="0" i="0" u="none" strike="noStrike" cap="none" normalizeH="0" baseline="0" dirty="0">
                          <a:ln>
                            <a:noFill/>
                          </a:ln>
                          <a:solidFill>
                            <a:srgbClr val="333333"/>
                          </a:solidFill>
                          <a:effectLst/>
                          <a:latin typeface="+mn-lt"/>
                          <a:ea typeface="+mn-ea"/>
                          <a:cs typeface="+mn-cs"/>
                        </a:rPr>
                        <a:t>, </a:t>
                      </a:r>
                      <a:r>
                        <a:rPr kumimoji="0" lang="ko-KR" altLang="en-US" sz="2400" b="0" i="0" u="none" strike="noStrike" cap="none" normalizeH="0" baseline="0" dirty="0">
                          <a:ln>
                            <a:noFill/>
                          </a:ln>
                          <a:solidFill>
                            <a:srgbClr val="333333"/>
                          </a:solidFill>
                          <a:effectLst/>
                          <a:latin typeface="+mn-lt"/>
                          <a:ea typeface="+mn-ea"/>
                          <a:cs typeface="+mn-cs"/>
                        </a:rPr>
                        <a:t>혐오감을 내보임</a:t>
                      </a:r>
                      <a:r>
                        <a:rPr kumimoji="0" lang="en-US" altLang="ko-KR" sz="2400" b="0" i="0" u="none" strike="noStrike" cap="none" normalizeH="0" baseline="0" dirty="0">
                          <a:ln>
                            <a:noFill/>
                          </a:ln>
                          <a:solidFill>
                            <a:srgbClr val="333333"/>
                          </a:solidFill>
                          <a:effectLst/>
                          <a:latin typeface="+mn-lt"/>
                          <a:ea typeface="+mn-ea"/>
                          <a:cs typeface="+mn-cs"/>
                        </a:rPr>
                        <a:t>).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속단하기 “실행하기”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5" name="Slide Number Placeholder 4"/>
          <p:cNvSpPr>
            <a:spLocks noGrp="1"/>
          </p:cNvSpPr>
          <p:nvPr>
            <p:ph type="sldNum" sz="quarter" idx="12"/>
          </p:nvPr>
        </p:nvSpPr>
        <p:spPr/>
        <p:txBody>
          <a:bodyPr/>
          <a:lstStyle/>
          <a:p>
            <a:fld id="{FDB6BB47-4EBA-4B0E-9A7A-964DE287CFBC}" type="slidenum">
              <a:rPr lang="ko-KR" altLang="de-DE" smtClean="0">
                <a:latin typeface="+mn-lt"/>
              </a:rPr>
              <a:pPr/>
              <a:t>10</a:t>
            </a:fld>
            <a:endParaRPr lang="de-DE" altLang="ko-KR">
              <a:latin typeface="+mn-lt"/>
            </a:endParaRPr>
          </a:p>
        </p:txBody>
      </p:sp>
      <p:graphicFrame>
        <p:nvGraphicFramePr>
          <p:cNvPr id="6" name="Group 111"/>
          <p:cNvGraphicFramePr>
            <a:graphicFrameLocks noGrp="1"/>
          </p:cNvGraphicFramePr>
          <p:nvPr>
            <p:extLst>
              <p:ext uri="{D42A27DB-BD31-4B8C-83A1-F6EECF244321}">
                <p14:modId xmlns:p14="http://schemas.microsoft.com/office/powerpoint/2010/main" val="2503759770"/>
              </p:ext>
            </p:extLst>
          </p:nvPr>
        </p:nvGraphicFramePr>
        <p:xfrm>
          <a:off x="408955" y="1802479"/>
          <a:ext cx="11376000" cy="429768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dirty="0">
                          <a:ln>
                            <a:noFill/>
                          </a:ln>
                          <a:solidFill>
                            <a:srgbClr val="000000"/>
                          </a:solidFill>
                          <a:effectLst/>
                          <a:latin typeface="+mn-lt"/>
                          <a:ea typeface="+mn-ea"/>
                          <a:cs typeface="+mn-cs"/>
                        </a:rPr>
                        <a:t>차원</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a:ln>
                            <a:noFill/>
                          </a:ln>
                          <a:solidFill>
                            <a:srgbClr val="000000"/>
                          </a:solidFill>
                          <a:effectLst/>
                          <a:latin typeface="+mn-lt"/>
                          <a:ea typeface="+mn-ea"/>
                          <a:cs typeface="+mn-cs"/>
                        </a:rPr>
                        <a:t>예시</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377440">
                <a:tc>
                  <a:txBody>
                    <a:bodyPr/>
                    <a:lstStyle/>
                    <a:p>
                      <a:r>
                        <a:rPr lang="de-DE" sz="1800" b="0" kern="1200" dirty="0" err="1">
                          <a:solidFill>
                            <a:schemeClr val="dk1"/>
                          </a:solidFill>
                          <a:effectLst/>
                          <a:latin typeface="+mn-lt"/>
                          <a:ea typeface="+mn-ea"/>
                          <a:cs typeface="+mn-cs"/>
                        </a:rPr>
                        <a:t>정치</a:t>
                      </a:r>
                      <a:endParaRPr lang="de-DE" sz="1800" b="0" kern="1200" dirty="0">
                        <a:solidFill>
                          <a:schemeClr val="dk1"/>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de-DE" altLang="ko-KR" sz="1800" b="0" i="0" u="none" strike="noStrike" kern="1200" cap="none" normalizeH="0" baseline="0" dirty="0">
                          <a:ln>
                            <a:noFill/>
                          </a:ln>
                          <a:solidFill>
                            <a:srgbClr val="004992"/>
                          </a:solidFill>
                          <a:effectLst/>
                          <a:latin typeface="+mn-lt"/>
                          <a:ea typeface="+mn-ea"/>
                          <a:cs typeface="+mn-cs"/>
                        </a:rPr>
                        <a:t>???</a:t>
                      </a:r>
                      <a:r>
                        <a:rPr kumimoji="0" lang="ko-KR" altLang="de-DE" sz="1800" b="0" i="0" u="none" strike="noStrike" kern="1200" cap="none" normalizeH="0" baseline="0" dirty="0">
                          <a:ln>
                            <a:noFill/>
                          </a:ln>
                          <a:solidFill>
                            <a:srgbClr val="004992"/>
                          </a:solidFill>
                          <a:effectLst/>
                          <a:latin typeface="+mn-lt"/>
                          <a:ea typeface="+mn-ea"/>
                          <a:cs typeface="+mn-cs"/>
                        </a:rPr>
                        <a:t> </a:t>
                      </a:r>
                      <a:r>
                        <a:rPr kumimoji="0" lang="ko-KR" altLang="de-DE" sz="1800" b="0" i="0" u="none" strike="noStrike" kern="1200" cap="none" normalizeH="0" baseline="0" dirty="0">
                          <a:ln>
                            <a:noFill/>
                          </a:ln>
                          <a:solidFill>
                            <a:schemeClr val="bg1"/>
                          </a:solidFill>
                          <a:effectLst/>
                          <a:latin typeface="+mn-lt"/>
                          <a:ea typeface="+mn-ea"/>
                          <a:cs typeface="+mn-cs"/>
                        </a:rPr>
                        <a:t>들은 대중매체를 통해 범죄</a:t>
                      </a:r>
                      <a:r>
                        <a:rPr kumimoji="0" lang="de-DE" altLang="ko-KR" sz="1800" b="0" i="0" u="none" strike="noStrike" kern="1200" cap="none" normalizeH="0" baseline="0" dirty="0">
                          <a:ln>
                            <a:noFill/>
                          </a:ln>
                          <a:solidFill>
                            <a:schemeClr val="bg1"/>
                          </a:solidFill>
                          <a:effectLst/>
                          <a:latin typeface="+mn-lt"/>
                          <a:ea typeface="+mn-ea"/>
                          <a:cs typeface="+mn-cs"/>
                        </a:rPr>
                        <a:t>r</a:t>
                      </a:r>
                      <a:r>
                        <a:rPr kumimoji="0" lang="ko-KR" altLang="de-DE" sz="1800" b="0" i="0" u="none" strike="noStrike" kern="1200" cap="none" normalizeH="0" baseline="0" dirty="0">
                          <a:ln>
                            <a:noFill/>
                          </a:ln>
                          <a:solidFill>
                            <a:schemeClr val="bg1"/>
                          </a:solidFill>
                          <a:effectLst/>
                          <a:latin typeface="+mn-lt"/>
                          <a:ea typeface="+mn-ea"/>
                          <a:cs typeface="+mn-cs"/>
                        </a:rPr>
                        <a:t>관련 소식을 들으면 종종 속단한다</a:t>
                      </a:r>
                      <a:r>
                        <a:rPr kumimoji="0" lang="de-DE" altLang="ko-KR" sz="1800" b="0" i="0" u="none" strike="noStrike" kern="1200" cap="none" normalizeH="0" baseline="0" dirty="0">
                          <a:ln>
                            <a:noFill/>
                          </a:ln>
                          <a:solidFill>
                            <a:schemeClr val="bg1"/>
                          </a:solidFill>
                          <a:effectLst/>
                          <a:latin typeface="+mn-lt"/>
                          <a:ea typeface="+mn-ea"/>
                          <a:cs typeface="+mn-cs"/>
                        </a:rPr>
                        <a:t>. </a:t>
                      </a:r>
                      <a:r>
                        <a:rPr kumimoji="0" lang="ko-KR" altLang="de-DE" sz="1800" b="0" i="0" u="none" strike="noStrike" kern="1200" cap="none" normalizeH="0" baseline="0" dirty="0">
                          <a:ln>
                            <a:noFill/>
                          </a:ln>
                          <a:solidFill>
                            <a:schemeClr val="bg1"/>
                          </a:solidFill>
                          <a:effectLst/>
                          <a:latin typeface="+mn-lt"/>
                          <a:ea typeface="+mn-ea"/>
                          <a:cs typeface="+mn-cs"/>
                        </a:rPr>
                        <a:t>그들의 정치적 입장에 따라</a:t>
                      </a:r>
                      <a:r>
                        <a:rPr kumimoji="0" lang="de-DE" altLang="ko-KR" sz="1800" b="0" i="0" u="none" strike="noStrike" kern="1200" cap="none" normalizeH="0" baseline="0" dirty="0">
                          <a:ln>
                            <a:noFill/>
                          </a:ln>
                          <a:solidFill>
                            <a:schemeClr val="bg1"/>
                          </a:solidFill>
                          <a:effectLst/>
                          <a:latin typeface="+mn-lt"/>
                          <a:ea typeface="+mn-ea"/>
                          <a:cs typeface="+mn-cs"/>
                        </a:rPr>
                        <a:t>, </a:t>
                      </a:r>
                      <a:r>
                        <a:rPr kumimoji="0" lang="ko-KR" altLang="de-DE" sz="1800" b="0" i="0" u="none" strike="noStrike" kern="1200" cap="none" normalizeH="0" baseline="0" dirty="0">
                          <a:ln>
                            <a:noFill/>
                          </a:ln>
                          <a:solidFill>
                            <a:schemeClr val="bg1"/>
                          </a:solidFill>
                          <a:effectLst/>
                          <a:latin typeface="+mn-lt"/>
                          <a:ea typeface="+mn-ea"/>
                          <a:cs typeface="+mn-cs"/>
                        </a:rPr>
                        <a:t>그들은 빠르게 공격자의 특정 동기 탓으로 돌릴 수 있다</a:t>
                      </a:r>
                      <a:r>
                        <a:rPr kumimoji="0" lang="de-DE" altLang="ko-KR" sz="1800" b="0" i="0" u="none" strike="noStrike" kern="1200" cap="none" normalizeH="0" baseline="0" dirty="0">
                          <a:ln>
                            <a:noFill/>
                          </a:ln>
                          <a:solidFill>
                            <a:schemeClr val="bg1"/>
                          </a:solidFill>
                          <a:effectLst/>
                          <a:latin typeface="+mn-lt"/>
                          <a:ea typeface="+mn-ea"/>
                          <a:cs typeface="+mn-cs"/>
                        </a:rPr>
                        <a:t>.</a:t>
                      </a:r>
                      <a:endParaRPr kumimoji="0" lang="ko-KR" altLang="de-DE" sz="1800" b="0" i="0" u="none" strike="noStrike" kern="1200" cap="none" normalizeH="0" baseline="0" dirty="0">
                        <a:ln>
                          <a:noFill/>
                        </a:ln>
                        <a:solidFill>
                          <a:schemeClr val="bg1"/>
                        </a:solidFill>
                        <a:effectLst/>
                        <a:latin typeface="+mn-lt"/>
                        <a:ea typeface="+mn-ea"/>
                        <a:cs typeface="+mn-cs"/>
                      </a:endParaRPr>
                    </a:p>
                    <a:p>
                      <a:pPr rtl="0"/>
                      <a:br>
                        <a:rPr kumimoji="0" lang="ko-KR" altLang="de-DE" sz="1800" b="0" i="0" u="none" strike="noStrike" kern="1200" cap="none" normalizeH="0" baseline="0" dirty="0">
                          <a:ln>
                            <a:noFill/>
                          </a:ln>
                          <a:solidFill>
                            <a:schemeClr val="bg1"/>
                          </a:solidFill>
                          <a:effectLst/>
                          <a:latin typeface="+mn-lt"/>
                          <a:ea typeface="+mn-ea"/>
                          <a:cs typeface="+mn-cs"/>
                        </a:rPr>
                      </a:br>
                      <a:r>
                        <a:rPr kumimoji="0" lang="ko-KR" altLang="de-DE" sz="1800" b="0" i="0" u="none" strike="noStrike" kern="1200" cap="none" normalizeH="0" baseline="0" dirty="0">
                          <a:ln>
                            <a:noFill/>
                          </a:ln>
                          <a:solidFill>
                            <a:schemeClr val="bg1"/>
                          </a:solidFill>
                          <a:effectLst/>
                          <a:latin typeface="+mn-lt"/>
                          <a:ea typeface="+mn-ea"/>
                          <a:cs typeface="+mn-cs"/>
                        </a:rPr>
                        <a:t>예</a:t>
                      </a:r>
                      <a:r>
                        <a:rPr kumimoji="0" lang="de-DE" altLang="ko-KR" sz="1800" b="0" i="0" u="none" strike="noStrike" kern="1200" cap="none" normalizeH="0" baseline="0" dirty="0">
                          <a:ln>
                            <a:noFill/>
                          </a:ln>
                          <a:solidFill>
                            <a:schemeClr val="bg1"/>
                          </a:solidFill>
                          <a:effectLst/>
                          <a:latin typeface="+mn-lt"/>
                          <a:ea typeface="+mn-ea"/>
                          <a:cs typeface="+mn-cs"/>
                        </a:rPr>
                        <a:t>: </a:t>
                      </a:r>
                      <a:r>
                        <a:rPr kumimoji="0" lang="ko-KR" altLang="de-DE" sz="1800" b="0" i="0" u="none" strike="noStrike" kern="1200" cap="none" normalizeH="0" baseline="0" dirty="0">
                          <a:ln>
                            <a:noFill/>
                          </a:ln>
                          <a:solidFill>
                            <a:schemeClr val="bg1"/>
                          </a:solidFill>
                          <a:effectLst/>
                          <a:latin typeface="+mn-lt"/>
                          <a:ea typeface="+mn-ea"/>
                          <a:cs typeface="+mn-cs"/>
                        </a:rPr>
                        <a:t>가해자와 피해자는 인종이나 종교가 다르다</a:t>
                      </a:r>
                      <a:r>
                        <a:rPr kumimoji="0" lang="de-DE" altLang="ko-KR" sz="1800" b="0" i="0" u="none" strike="noStrike" kern="1200" cap="none" normalizeH="0" baseline="0" dirty="0">
                          <a:ln>
                            <a:noFill/>
                          </a:ln>
                          <a:solidFill>
                            <a:schemeClr val="bg1"/>
                          </a:solidFill>
                          <a:effectLst/>
                          <a:latin typeface="+mn-lt"/>
                          <a:ea typeface="+mn-ea"/>
                          <a:cs typeface="+mn-cs"/>
                        </a:rPr>
                        <a:t>. </a:t>
                      </a:r>
                      <a:r>
                        <a:rPr kumimoji="0" lang="ko-KR" altLang="de-DE" sz="1800" b="0" i="0" u="none" strike="noStrike" kern="1200" cap="none" normalizeH="0" baseline="0" dirty="0">
                          <a:ln>
                            <a:noFill/>
                          </a:ln>
                          <a:solidFill>
                            <a:schemeClr val="bg1"/>
                          </a:solidFill>
                          <a:effectLst/>
                          <a:latin typeface="+mn-lt"/>
                          <a:ea typeface="+mn-ea"/>
                          <a:cs typeface="+mn-cs"/>
                        </a:rPr>
                        <a:t>많은 사람들은 인종 차별주의나 극단주의가 범죄의 주요 동기라고 믿는다</a:t>
                      </a:r>
                      <a:r>
                        <a:rPr kumimoji="0" lang="de-DE" altLang="ko-KR" sz="1800" b="0" i="0" u="none" strike="noStrike" kern="1200" cap="none" normalizeH="0" baseline="0" dirty="0">
                          <a:ln>
                            <a:noFill/>
                          </a:ln>
                          <a:solidFill>
                            <a:schemeClr val="bg1"/>
                          </a:solidFill>
                          <a:effectLst/>
                          <a:latin typeface="+mn-lt"/>
                          <a:ea typeface="+mn-ea"/>
                          <a:cs typeface="+mn-cs"/>
                        </a:rPr>
                        <a:t>.</a:t>
                      </a:r>
                      <a:endParaRPr kumimoji="0" lang="ko-KR" altLang="de-DE" sz="1800" b="0" i="0" u="none" strike="noStrike" kern="1200" cap="none" normalizeH="0" baseline="0" dirty="0">
                        <a:ln>
                          <a:noFill/>
                        </a:ln>
                        <a:solidFill>
                          <a:schemeClr val="bg1"/>
                        </a:solidFill>
                        <a:effectLst/>
                        <a:latin typeface="+mn-lt"/>
                        <a:ea typeface="+mn-ea"/>
                        <a:cs typeface="+mn-cs"/>
                      </a:endParaRPr>
                    </a:p>
                    <a:p>
                      <a:pPr rtl="0"/>
                      <a:br>
                        <a:rPr kumimoji="0" lang="ko-KR" altLang="de-DE" sz="1800" b="0" i="0" u="none" strike="noStrike" kern="1200" cap="none" normalizeH="0" baseline="0" dirty="0">
                          <a:ln>
                            <a:noFill/>
                          </a:ln>
                          <a:solidFill>
                            <a:schemeClr val="bg1"/>
                          </a:solidFill>
                          <a:effectLst/>
                          <a:latin typeface="+mn-lt"/>
                          <a:ea typeface="+mn-ea"/>
                          <a:cs typeface="+mn-cs"/>
                        </a:rPr>
                      </a:br>
                      <a:r>
                        <a:rPr kumimoji="0" lang="ko-KR" altLang="de-DE" sz="1800" b="0" i="0" u="none" strike="noStrike" kern="1200" cap="none" normalizeH="0" baseline="0" dirty="0">
                          <a:ln>
                            <a:noFill/>
                          </a:ln>
                          <a:solidFill>
                            <a:schemeClr val="bg1"/>
                          </a:solidFill>
                          <a:effectLst/>
                          <a:latin typeface="+mn-lt"/>
                          <a:ea typeface="+mn-ea"/>
                          <a:cs typeface="+mn-cs"/>
                        </a:rPr>
                        <a:t>때때로</a:t>
                      </a:r>
                      <a:r>
                        <a:rPr kumimoji="0" lang="de-DE" altLang="ko-KR" sz="1800" b="0" i="0" u="none" strike="noStrike" kern="1200" cap="none" normalizeH="0" baseline="0" dirty="0">
                          <a:ln>
                            <a:noFill/>
                          </a:ln>
                          <a:solidFill>
                            <a:schemeClr val="bg1"/>
                          </a:solidFill>
                          <a:effectLst/>
                          <a:latin typeface="+mn-lt"/>
                          <a:ea typeface="+mn-ea"/>
                          <a:cs typeface="+mn-cs"/>
                        </a:rPr>
                        <a:t>, </a:t>
                      </a:r>
                      <a:r>
                        <a:rPr kumimoji="0" lang="ko-KR" altLang="de-DE" sz="1800" b="0" i="0" u="none" strike="noStrike" kern="1200" cap="none" normalizeH="0" baseline="0" dirty="0">
                          <a:ln>
                            <a:noFill/>
                          </a:ln>
                          <a:solidFill>
                            <a:schemeClr val="bg1"/>
                          </a:solidFill>
                          <a:effectLst/>
                          <a:latin typeface="+mn-lt"/>
                          <a:ea typeface="+mn-ea"/>
                          <a:cs typeface="+mn-cs"/>
                        </a:rPr>
                        <a:t>이것은 사실로 밝혀 질지도 모른다</a:t>
                      </a:r>
                      <a:r>
                        <a:rPr kumimoji="0" lang="de-DE" altLang="ko-KR" sz="1800" b="0" i="0" u="none" strike="noStrike" kern="1200" cap="none" normalizeH="0" baseline="0" dirty="0">
                          <a:ln>
                            <a:noFill/>
                          </a:ln>
                          <a:solidFill>
                            <a:schemeClr val="bg1"/>
                          </a:solidFill>
                          <a:effectLst/>
                          <a:latin typeface="+mn-lt"/>
                          <a:ea typeface="+mn-ea"/>
                          <a:cs typeface="+mn-cs"/>
                        </a:rPr>
                        <a:t>. </a:t>
                      </a:r>
                      <a:r>
                        <a:rPr kumimoji="0" lang="ko-KR" altLang="de-DE" sz="1800" b="0" i="0" u="none" strike="noStrike" kern="1200" cap="none" normalizeH="0" baseline="0" dirty="0">
                          <a:ln>
                            <a:noFill/>
                          </a:ln>
                          <a:solidFill>
                            <a:schemeClr val="bg1"/>
                          </a:solidFill>
                          <a:effectLst/>
                          <a:latin typeface="+mn-lt"/>
                          <a:ea typeface="+mn-ea"/>
                          <a:cs typeface="+mn-cs"/>
                        </a:rPr>
                        <a:t>그러나 공론화되는 중에</a:t>
                      </a:r>
                      <a:r>
                        <a:rPr kumimoji="0" lang="de-DE" altLang="ko-KR" sz="1800" b="0" i="0" u="none" strike="noStrike" kern="1200" cap="none" normalizeH="0" baseline="0" dirty="0">
                          <a:ln>
                            <a:noFill/>
                          </a:ln>
                          <a:solidFill>
                            <a:schemeClr val="bg1"/>
                          </a:solidFill>
                          <a:effectLst/>
                          <a:latin typeface="+mn-lt"/>
                          <a:ea typeface="+mn-ea"/>
                          <a:cs typeface="+mn-cs"/>
                        </a:rPr>
                        <a:t>, </a:t>
                      </a:r>
                      <a:r>
                        <a:rPr kumimoji="0" lang="ko-KR" altLang="de-DE" sz="1800" b="0" i="0" u="none" strike="noStrike" kern="1200" cap="none" normalizeH="0" baseline="0" dirty="0">
                          <a:ln>
                            <a:noFill/>
                          </a:ln>
                          <a:solidFill>
                            <a:schemeClr val="bg1"/>
                          </a:solidFill>
                          <a:effectLst/>
                          <a:latin typeface="+mn-lt"/>
                          <a:ea typeface="+mn-ea"/>
                          <a:cs typeface="+mn-cs"/>
                        </a:rPr>
                        <a:t>그러한 가정은 종종 너무 빨리 만들어지고 대안적인 견해는 거의 고려되지 않는다</a:t>
                      </a:r>
                      <a:r>
                        <a:rPr kumimoji="0" lang="de-DE" altLang="ko-KR" sz="1800" b="0" i="0" u="none" strike="noStrike" kern="1200" cap="none" normalizeH="0" baseline="0" dirty="0">
                          <a:ln>
                            <a:noFill/>
                          </a:ln>
                          <a:solidFill>
                            <a:schemeClr val="bg1"/>
                          </a:solidFill>
                          <a:effectLst/>
                          <a:latin typeface="+mn-lt"/>
                          <a:ea typeface="+mn-ea"/>
                          <a:cs typeface="+mn-cs"/>
                        </a:rPr>
                        <a:t>.</a:t>
                      </a:r>
                      <a:endParaRPr kumimoji="0" lang="ko-KR" altLang="de-DE" sz="1800" b="0" i="0" u="none" strike="noStrike" kern="1200" cap="none" normalizeH="0" baseline="0" dirty="0">
                        <a:ln>
                          <a:noFill/>
                        </a:ln>
                        <a:solidFill>
                          <a:schemeClr val="bg1"/>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약</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altLang="ko-KR"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4003918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속단하기 “실행하기”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5" name="Slide Number Placeholder 4"/>
          <p:cNvSpPr>
            <a:spLocks noGrp="1"/>
          </p:cNvSpPr>
          <p:nvPr>
            <p:ph type="sldNum" sz="quarter" idx="12"/>
          </p:nvPr>
        </p:nvSpPr>
        <p:spPr/>
        <p:txBody>
          <a:bodyPr/>
          <a:lstStyle/>
          <a:p>
            <a:fld id="{FDB6BB47-4EBA-4B0E-9A7A-964DE287CFBC}" type="slidenum">
              <a:rPr lang="ko-KR" altLang="de-DE" smtClean="0">
                <a:latin typeface="+mn-lt"/>
              </a:rPr>
              <a:pPr/>
              <a:t>11</a:t>
            </a:fld>
            <a:endParaRPr lang="de-DE" altLang="ko-KR">
              <a:latin typeface="+mn-lt"/>
            </a:endParaRPr>
          </a:p>
        </p:txBody>
      </p:sp>
      <p:graphicFrame>
        <p:nvGraphicFramePr>
          <p:cNvPr id="6" name="Group 111"/>
          <p:cNvGraphicFramePr>
            <a:graphicFrameLocks noGrp="1"/>
          </p:cNvGraphicFramePr>
          <p:nvPr/>
        </p:nvGraphicFramePr>
        <p:xfrm>
          <a:off x="408955" y="1802479"/>
          <a:ext cx="11376000" cy="429768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dirty="0">
                          <a:ln>
                            <a:noFill/>
                          </a:ln>
                          <a:solidFill>
                            <a:srgbClr val="000000"/>
                          </a:solidFill>
                          <a:effectLst/>
                          <a:latin typeface="+mn-lt"/>
                          <a:ea typeface="+mn-ea"/>
                          <a:cs typeface="+mn-cs"/>
                        </a:rPr>
                        <a:t>차원</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a:ln>
                            <a:noFill/>
                          </a:ln>
                          <a:solidFill>
                            <a:srgbClr val="000000"/>
                          </a:solidFill>
                          <a:effectLst/>
                          <a:latin typeface="+mn-lt"/>
                          <a:ea typeface="+mn-ea"/>
                          <a:cs typeface="+mn-cs"/>
                        </a:rPr>
                        <a:t>예시</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377440">
                <a:tc>
                  <a:txBody>
                    <a:bodyPr/>
                    <a:lstStyle/>
                    <a:p>
                      <a:r>
                        <a:rPr lang="de-DE" sz="1800" b="0" kern="1200" dirty="0" err="1">
                          <a:solidFill>
                            <a:schemeClr val="dk1"/>
                          </a:solidFill>
                          <a:effectLst/>
                          <a:latin typeface="+mn-lt"/>
                          <a:ea typeface="+mn-ea"/>
                          <a:cs typeface="+mn-cs"/>
                        </a:rPr>
                        <a:t>정치</a:t>
                      </a:r>
                      <a:endParaRPr lang="de-DE" sz="1800" b="0" kern="1200" dirty="0">
                        <a:solidFill>
                          <a:schemeClr val="dk1"/>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lang="ko-KR" altLang="de-DE" sz="1800" b="0" i="0" u="none" strike="noStrike" kern="1200" dirty="0">
                          <a:solidFill>
                            <a:schemeClr val="dk1"/>
                          </a:solidFill>
                          <a:effectLst/>
                          <a:latin typeface="+mn-lt"/>
                          <a:ea typeface="+mn-ea"/>
                          <a:cs typeface="+mn-cs"/>
                        </a:rPr>
                        <a:t>사</a:t>
                      </a:r>
                      <a:r>
                        <a:rPr kumimoji="0" lang="ko-KR" altLang="de-DE" sz="1800" b="0" i="0" u="none" strike="noStrike" kern="1200" cap="none" normalizeH="0" baseline="0" dirty="0">
                          <a:ln>
                            <a:noFill/>
                          </a:ln>
                          <a:solidFill>
                            <a:srgbClr val="333333"/>
                          </a:solidFill>
                          <a:effectLst/>
                          <a:latin typeface="+mn-lt"/>
                          <a:ea typeface="+mn-ea"/>
                          <a:cs typeface="+mn-cs"/>
                        </a:rPr>
                        <a:t>람들은 대중매체를 통해 범죄</a:t>
                      </a:r>
                      <a:r>
                        <a:rPr kumimoji="0" lang="de-DE" altLang="ko-KR" sz="1800" b="0" i="0" u="none" strike="noStrike" kern="1200" cap="none" normalizeH="0" baseline="0" dirty="0">
                          <a:ln>
                            <a:noFill/>
                          </a:ln>
                          <a:solidFill>
                            <a:srgbClr val="333333"/>
                          </a:solidFill>
                          <a:effectLst/>
                          <a:latin typeface="+mn-lt"/>
                          <a:ea typeface="+mn-ea"/>
                          <a:cs typeface="+mn-cs"/>
                        </a:rPr>
                        <a:t>r</a:t>
                      </a:r>
                      <a:r>
                        <a:rPr kumimoji="0" lang="ko-KR" altLang="de-DE" sz="1800" b="0" i="0" u="none" strike="noStrike" kern="1200" cap="none" normalizeH="0" baseline="0" dirty="0">
                          <a:ln>
                            <a:noFill/>
                          </a:ln>
                          <a:solidFill>
                            <a:srgbClr val="333333"/>
                          </a:solidFill>
                          <a:effectLst/>
                          <a:latin typeface="+mn-lt"/>
                          <a:ea typeface="+mn-ea"/>
                          <a:cs typeface="+mn-cs"/>
                        </a:rPr>
                        <a:t>관련 소식을 들으면 종종 속단한다</a:t>
                      </a:r>
                      <a:r>
                        <a:rPr kumimoji="0" lang="de-DE" altLang="ko-KR" sz="1800" b="0" i="0" u="none" strike="noStrike" kern="1200" cap="none" normalizeH="0" baseline="0" dirty="0">
                          <a:ln>
                            <a:noFill/>
                          </a:ln>
                          <a:solidFill>
                            <a:srgbClr val="333333"/>
                          </a:solidFill>
                          <a:effectLst/>
                          <a:latin typeface="+mn-lt"/>
                          <a:ea typeface="+mn-ea"/>
                          <a:cs typeface="+mn-cs"/>
                        </a:rPr>
                        <a:t>. </a:t>
                      </a:r>
                      <a:r>
                        <a:rPr kumimoji="0" lang="ko-KR" altLang="de-DE" sz="1800" b="0" i="0" u="none" strike="noStrike" kern="1200" cap="none" normalizeH="0" baseline="0" dirty="0">
                          <a:ln>
                            <a:noFill/>
                          </a:ln>
                          <a:solidFill>
                            <a:srgbClr val="333333"/>
                          </a:solidFill>
                          <a:effectLst/>
                          <a:latin typeface="+mn-lt"/>
                          <a:ea typeface="+mn-ea"/>
                          <a:cs typeface="+mn-cs"/>
                        </a:rPr>
                        <a:t>그들의 정치적 입장에 따라</a:t>
                      </a:r>
                      <a:r>
                        <a:rPr kumimoji="0" lang="de-DE" altLang="ko-KR" sz="1800" b="0" i="0" u="none" strike="noStrike" kern="1200" cap="none" normalizeH="0" baseline="0" dirty="0">
                          <a:ln>
                            <a:noFill/>
                          </a:ln>
                          <a:solidFill>
                            <a:srgbClr val="333333"/>
                          </a:solidFill>
                          <a:effectLst/>
                          <a:latin typeface="+mn-lt"/>
                          <a:ea typeface="+mn-ea"/>
                          <a:cs typeface="+mn-cs"/>
                        </a:rPr>
                        <a:t>, </a:t>
                      </a:r>
                      <a:r>
                        <a:rPr kumimoji="0" lang="ko-KR" altLang="de-DE" sz="1800" b="0" i="0" u="none" strike="noStrike" kern="1200" cap="none" normalizeH="0" baseline="0" dirty="0">
                          <a:ln>
                            <a:noFill/>
                          </a:ln>
                          <a:solidFill>
                            <a:srgbClr val="333333"/>
                          </a:solidFill>
                          <a:effectLst/>
                          <a:latin typeface="+mn-lt"/>
                          <a:ea typeface="+mn-ea"/>
                          <a:cs typeface="+mn-cs"/>
                        </a:rPr>
                        <a:t>그들은 빠르게 공격자의 특정 동기 탓으로 돌릴 수 있다</a:t>
                      </a:r>
                      <a:r>
                        <a:rPr kumimoji="0" lang="de-DE" altLang="ko-KR" sz="1800" b="0" i="0" u="none" strike="noStrike" kern="1200" cap="none" normalizeH="0" baseline="0" dirty="0">
                          <a:ln>
                            <a:noFill/>
                          </a:ln>
                          <a:solidFill>
                            <a:srgbClr val="333333"/>
                          </a:solidFill>
                          <a:effectLst/>
                          <a:latin typeface="+mn-lt"/>
                          <a:ea typeface="+mn-ea"/>
                          <a:cs typeface="+mn-cs"/>
                        </a:rPr>
                        <a:t>.</a:t>
                      </a:r>
                      <a:endParaRPr kumimoji="0" lang="ko-KR" altLang="de-DE" sz="1800" b="0" i="0" u="none" strike="noStrike" kern="1200" cap="none" normalizeH="0" baseline="0" dirty="0">
                        <a:ln>
                          <a:noFill/>
                        </a:ln>
                        <a:solidFill>
                          <a:srgbClr val="333333"/>
                        </a:solidFill>
                        <a:effectLst/>
                        <a:latin typeface="+mn-lt"/>
                        <a:ea typeface="+mn-ea"/>
                        <a:cs typeface="+mn-cs"/>
                      </a:endParaRPr>
                    </a:p>
                    <a:p>
                      <a:pPr rtl="0"/>
                      <a:br>
                        <a:rPr kumimoji="0" lang="ko-KR" altLang="de-DE" sz="1800" b="0" i="0" u="none" strike="noStrike" kern="1200" cap="none" normalizeH="0" baseline="0" dirty="0">
                          <a:ln>
                            <a:noFill/>
                          </a:ln>
                          <a:solidFill>
                            <a:srgbClr val="333333"/>
                          </a:solidFill>
                          <a:effectLst/>
                          <a:latin typeface="+mn-lt"/>
                          <a:ea typeface="+mn-ea"/>
                          <a:cs typeface="+mn-cs"/>
                        </a:rPr>
                      </a:br>
                      <a:r>
                        <a:rPr kumimoji="0" lang="ko-KR" altLang="de-DE" sz="1800" b="0" i="0" u="none" strike="noStrike" kern="1200" cap="none" normalizeH="0" baseline="0" dirty="0">
                          <a:ln>
                            <a:noFill/>
                          </a:ln>
                          <a:solidFill>
                            <a:srgbClr val="333333"/>
                          </a:solidFill>
                          <a:effectLst/>
                          <a:latin typeface="+mn-lt"/>
                          <a:ea typeface="+mn-ea"/>
                          <a:cs typeface="+mn-cs"/>
                        </a:rPr>
                        <a:t>예</a:t>
                      </a:r>
                      <a:r>
                        <a:rPr kumimoji="0" lang="de-DE" altLang="ko-KR" sz="1800" b="0" i="0" u="none" strike="noStrike" kern="1200" cap="none" normalizeH="0" baseline="0" dirty="0">
                          <a:ln>
                            <a:noFill/>
                          </a:ln>
                          <a:solidFill>
                            <a:srgbClr val="333333"/>
                          </a:solidFill>
                          <a:effectLst/>
                          <a:latin typeface="+mn-lt"/>
                          <a:ea typeface="+mn-ea"/>
                          <a:cs typeface="+mn-cs"/>
                        </a:rPr>
                        <a:t>: </a:t>
                      </a:r>
                      <a:r>
                        <a:rPr kumimoji="0" lang="ko-KR" altLang="de-DE" sz="1800" b="0" i="0" u="none" strike="noStrike" kern="1200" cap="none" normalizeH="0" baseline="0" dirty="0">
                          <a:ln>
                            <a:noFill/>
                          </a:ln>
                          <a:solidFill>
                            <a:srgbClr val="333333"/>
                          </a:solidFill>
                          <a:effectLst/>
                          <a:latin typeface="+mn-lt"/>
                          <a:ea typeface="+mn-ea"/>
                          <a:cs typeface="+mn-cs"/>
                        </a:rPr>
                        <a:t>가해자와 피해자는 인종이나 종교가 다르다</a:t>
                      </a:r>
                      <a:r>
                        <a:rPr kumimoji="0" lang="de-DE" altLang="ko-KR" sz="1800" b="0" i="0" u="none" strike="noStrike" kern="1200" cap="none" normalizeH="0" baseline="0" dirty="0">
                          <a:ln>
                            <a:noFill/>
                          </a:ln>
                          <a:solidFill>
                            <a:srgbClr val="333333"/>
                          </a:solidFill>
                          <a:effectLst/>
                          <a:latin typeface="+mn-lt"/>
                          <a:ea typeface="+mn-ea"/>
                          <a:cs typeface="+mn-cs"/>
                        </a:rPr>
                        <a:t>. </a:t>
                      </a:r>
                      <a:r>
                        <a:rPr kumimoji="0" lang="ko-KR" altLang="de-DE" sz="1800" b="0" i="0" u="none" strike="noStrike" kern="1200" cap="none" normalizeH="0" baseline="0" dirty="0">
                          <a:ln>
                            <a:noFill/>
                          </a:ln>
                          <a:solidFill>
                            <a:srgbClr val="333333"/>
                          </a:solidFill>
                          <a:effectLst/>
                          <a:latin typeface="+mn-lt"/>
                          <a:ea typeface="+mn-ea"/>
                          <a:cs typeface="+mn-cs"/>
                        </a:rPr>
                        <a:t>많은 사람들은 인종 차별주의나 극단주의가 범죄의 주요 동기라고 믿는다</a:t>
                      </a:r>
                      <a:r>
                        <a:rPr kumimoji="0" lang="de-DE" altLang="ko-KR" sz="1800" b="0" i="0" u="none" strike="noStrike" kern="1200" cap="none" normalizeH="0" baseline="0" dirty="0">
                          <a:ln>
                            <a:noFill/>
                          </a:ln>
                          <a:solidFill>
                            <a:srgbClr val="333333"/>
                          </a:solidFill>
                          <a:effectLst/>
                          <a:latin typeface="+mn-lt"/>
                          <a:ea typeface="+mn-ea"/>
                          <a:cs typeface="+mn-cs"/>
                        </a:rPr>
                        <a:t>.</a:t>
                      </a:r>
                      <a:endParaRPr kumimoji="0" lang="ko-KR" altLang="de-DE" sz="1800" b="0" i="0" u="none" strike="noStrike" kern="1200" cap="none" normalizeH="0" baseline="0" dirty="0">
                        <a:ln>
                          <a:noFill/>
                        </a:ln>
                        <a:solidFill>
                          <a:srgbClr val="333333"/>
                        </a:solidFill>
                        <a:effectLst/>
                        <a:latin typeface="+mn-lt"/>
                        <a:ea typeface="+mn-ea"/>
                        <a:cs typeface="+mn-cs"/>
                      </a:endParaRPr>
                    </a:p>
                    <a:p>
                      <a:pPr rtl="0"/>
                      <a:br>
                        <a:rPr kumimoji="0" lang="ko-KR" altLang="de-DE" sz="1800" b="0" i="0" u="none" strike="noStrike" kern="1200" cap="none" normalizeH="0" baseline="0" dirty="0">
                          <a:ln>
                            <a:noFill/>
                          </a:ln>
                          <a:solidFill>
                            <a:srgbClr val="333333"/>
                          </a:solidFill>
                          <a:effectLst/>
                          <a:latin typeface="+mn-lt"/>
                          <a:ea typeface="+mn-ea"/>
                          <a:cs typeface="+mn-cs"/>
                        </a:rPr>
                      </a:br>
                      <a:r>
                        <a:rPr kumimoji="0" lang="ko-KR" altLang="de-DE" sz="1800" b="0" i="0" u="none" strike="noStrike" kern="1200" cap="none" normalizeH="0" baseline="0" dirty="0">
                          <a:ln>
                            <a:noFill/>
                          </a:ln>
                          <a:solidFill>
                            <a:srgbClr val="333333"/>
                          </a:solidFill>
                          <a:effectLst/>
                          <a:latin typeface="+mn-lt"/>
                          <a:ea typeface="+mn-ea"/>
                          <a:cs typeface="+mn-cs"/>
                        </a:rPr>
                        <a:t>때때로</a:t>
                      </a:r>
                      <a:r>
                        <a:rPr kumimoji="0" lang="de-DE" altLang="ko-KR" sz="1800" b="0" i="0" u="none" strike="noStrike" kern="1200" cap="none" normalizeH="0" baseline="0" dirty="0">
                          <a:ln>
                            <a:noFill/>
                          </a:ln>
                          <a:solidFill>
                            <a:srgbClr val="333333"/>
                          </a:solidFill>
                          <a:effectLst/>
                          <a:latin typeface="+mn-lt"/>
                          <a:ea typeface="+mn-ea"/>
                          <a:cs typeface="+mn-cs"/>
                        </a:rPr>
                        <a:t>, </a:t>
                      </a:r>
                      <a:r>
                        <a:rPr kumimoji="0" lang="ko-KR" altLang="de-DE" sz="1800" b="0" i="0" u="none" strike="noStrike" kern="1200" cap="none" normalizeH="0" baseline="0" dirty="0">
                          <a:ln>
                            <a:noFill/>
                          </a:ln>
                          <a:solidFill>
                            <a:srgbClr val="333333"/>
                          </a:solidFill>
                          <a:effectLst/>
                          <a:latin typeface="+mn-lt"/>
                          <a:ea typeface="+mn-ea"/>
                          <a:cs typeface="+mn-cs"/>
                        </a:rPr>
                        <a:t>이것은 사실로 밝혀 질지도 모른다</a:t>
                      </a:r>
                      <a:r>
                        <a:rPr kumimoji="0" lang="de-DE" altLang="ko-KR" sz="1800" b="0" i="0" u="none" strike="noStrike" kern="1200" cap="none" normalizeH="0" baseline="0" dirty="0">
                          <a:ln>
                            <a:noFill/>
                          </a:ln>
                          <a:solidFill>
                            <a:srgbClr val="333333"/>
                          </a:solidFill>
                          <a:effectLst/>
                          <a:latin typeface="+mn-lt"/>
                          <a:ea typeface="+mn-ea"/>
                          <a:cs typeface="+mn-cs"/>
                        </a:rPr>
                        <a:t>. </a:t>
                      </a:r>
                      <a:r>
                        <a:rPr kumimoji="0" lang="ko-KR" altLang="de-DE" sz="1800" b="0" i="0" u="none" strike="noStrike" kern="1200" cap="none" normalizeH="0" baseline="0" dirty="0">
                          <a:ln>
                            <a:noFill/>
                          </a:ln>
                          <a:solidFill>
                            <a:srgbClr val="333333"/>
                          </a:solidFill>
                          <a:effectLst/>
                          <a:latin typeface="+mn-lt"/>
                          <a:ea typeface="+mn-ea"/>
                          <a:cs typeface="+mn-cs"/>
                        </a:rPr>
                        <a:t>그러나 공론화되는 중에</a:t>
                      </a:r>
                      <a:r>
                        <a:rPr kumimoji="0" lang="de-DE" altLang="ko-KR" sz="1800" b="0" i="0" u="none" strike="noStrike" kern="1200" cap="none" normalizeH="0" baseline="0" dirty="0">
                          <a:ln>
                            <a:noFill/>
                          </a:ln>
                          <a:solidFill>
                            <a:srgbClr val="333333"/>
                          </a:solidFill>
                          <a:effectLst/>
                          <a:latin typeface="+mn-lt"/>
                          <a:ea typeface="+mn-ea"/>
                          <a:cs typeface="+mn-cs"/>
                        </a:rPr>
                        <a:t>, </a:t>
                      </a:r>
                      <a:r>
                        <a:rPr kumimoji="0" lang="ko-KR" altLang="de-DE" sz="1800" b="0" i="0" u="none" strike="noStrike" kern="1200" cap="none" normalizeH="0" baseline="0" dirty="0">
                          <a:ln>
                            <a:noFill/>
                          </a:ln>
                          <a:solidFill>
                            <a:srgbClr val="333333"/>
                          </a:solidFill>
                          <a:effectLst/>
                          <a:latin typeface="+mn-lt"/>
                          <a:ea typeface="+mn-ea"/>
                          <a:cs typeface="+mn-cs"/>
                        </a:rPr>
                        <a:t>그러한 가정은 종종 너무 빨리 만들어지고 대안적인 견해는 거의 고려되지 않는다</a:t>
                      </a:r>
                      <a:r>
                        <a:rPr kumimoji="0" lang="de-DE" altLang="ko-KR" sz="1800" b="0" i="0" u="none" strike="noStrike" kern="1200" cap="none" normalizeH="0" baseline="0" dirty="0">
                          <a:ln>
                            <a:noFill/>
                          </a:ln>
                          <a:solidFill>
                            <a:srgbClr val="333333"/>
                          </a:solidFill>
                          <a:effectLst/>
                          <a:latin typeface="+mn-lt"/>
                          <a:ea typeface="+mn-ea"/>
                          <a:cs typeface="+mn-cs"/>
                        </a:rPr>
                        <a:t>.</a:t>
                      </a:r>
                      <a:endParaRPr kumimoji="0" lang="ko-KR" altLang="de-DE" sz="1800" b="0" i="0" u="none" strike="noStrike" kern="1200"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약</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altLang="ko-KR"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342424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속단하기 “실행하기”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5" name="Slide Number Placeholder 4"/>
          <p:cNvSpPr>
            <a:spLocks noGrp="1"/>
          </p:cNvSpPr>
          <p:nvPr>
            <p:ph type="sldNum" sz="quarter" idx="12"/>
          </p:nvPr>
        </p:nvSpPr>
        <p:spPr/>
        <p:txBody>
          <a:bodyPr/>
          <a:lstStyle/>
          <a:p>
            <a:fld id="{FDB6BB47-4EBA-4B0E-9A7A-964DE287CFBC}" type="slidenum">
              <a:rPr lang="ko-KR" altLang="de-DE" smtClean="0">
                <a:latin typeface="+mn-lt"/>
              </a:rPr>
              <a:pPr/>
              <a:t>12</a:t>
            </a:fld>
            <a:endParaRPr lang="de-DE" altLang="ko-KR">
              <a:latin typeface="+mn-lt"/>
            </a:endParaRPr>
          </a:p>
        </p:txBody>
      </p:sp>
      <p:graphicFrame>
        <p:nvGraphicFramePr>
          <p:cNvPr id="6" name="Group 111"/>
          <p:cNvGraphicFramePr>
            <a:graphicFrameLocks noGrp="1"/>
          </p:cNvGraphicFramePr>
          <p:nvPr/>
        </p:nvGraphicFramePr>
        <p:xfrm>
          <a:off x="408955" y="1802479"/>
          <a:ext cx="11376000" cy="429768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dirty="0">
                          <a:ln>
                            <a:noFill/>
                          </a:ln>
                          <a:solidFill>
                            <a:srgbClr val="000000"/>
                          </a:solidFill>
                          <a:effectLst/>
                          <a:latin typeface="+mn-lt"/>
                          <a:ea typeface="+mn-ea"/>
                          <a:cs typeface="+mn-cs"/>
                        </a:rPr>
                        <a:t>차원</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a:ln>
                            <a:noFill/>
                          </a:ln>
                          <a:solidFill>
                            <a:srgbClr val="000000"/>
                          </a:solidFill>
                          <a:effectLst/>
                          <a:latin typeface="+mn-lt"/>
                          <a:ea typeface="+mn-ea"/>
                          <a:cs typeface="+mn-cs"/>
                        </a:rPr>
                        <a:t>예시</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377440">
                <a:tc>
                  <a:txBody>
                    <a:bodyPr/>
                    <a:lstStyle/>
                    <a:p>
                      <a:r>
                        <a:rPr lang="de-DE" sz="1800" b="0" kern="1200" dirty="0" err="1">
                          <a:solidFill>
                            <a:schemeClr val="dk1"/>
                          </a:solidFill>
                          <a:effectLst/>
                          <a:latin typeface="+mn-lt"/>
                          <a:ea typeface="+mn-ea"/>
                          <a:cs typeface="+mn-cs"/>
                        </a:rPr>
                        <a:t>정치</a:t>
                      </a:r>
                      <a:endParaRPr lang="de-DE" sz="1800" b="0" kern="1200" dirty="0">
                        <a:solidFill>
                          <a:schemeClr val="dk1"/>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lang="ko-KR" altLang="de-DE" sz="1800" b="0" i="0" u="none" strike="noStrike" kern="1200" dirty="0">
                          <a:solidFill>
                            <a:schemeClr val="dk1"/>
                          </a:solidFill>
                          <a:effectLst/>
                          <a:latin typeface="+mn-lt"/>
                          <a:ea typeface="+mn-ea"/>
                          <a:cs typeface="+mn-cs"/>
                        </a:rPr>
                        <a:t>사</a:t>
                      </a:r>
                      <a:r>
                        <a:rPr kumimoji="0" lang="ko-KR" altLang="de-DE" sz="1800" b="0" i="0" u="none" strike="noStrike" kern="1200" cap="none" normalizeH="0" baseline="0" dirty="0">
                          <a:ln>
                            <a:noFill/>
                          </a:ln>
                          <a:solidFill>
                            <a:srgbClr val="333333"/>
                          </a:solidFill>
                          <a:effectLst/>
                          <a:latin typeface="+mn-lt"/>
                          <a:ea typeface="+mn-ea"/>
                          <a:cs typeface="+mn-cs"/>
                        </a:rPr>
                        <a:t>람들은 대중매체를 통해 범죄</a:t>
                      </a:r>
                      <a:r>
                        <a:rPr kumimoji="0" lang="de-DE" altLang="ko-KR" sz="1800" b="0" i="0" u="none" strike="noStrike" kern="1200" cap="none" normalizeH="0" baseline="0" dirty="0">
                          <a:ln>
                            <a:noFill/>
                          </a:ln>
                          <a:solidFill>
                            <a:srgbClr val="333333"/>
                          </a:solidFill>
                          <a:effectLst/>
                          <a:latin typeface="+mn-lt"/>
                          <a:ea typeface="+mn-ea"/>
                          <a:cs typeface="+mn-cs"/>
                        </a:rPr>
                        <a:t>r</a:t>
                      </a:r>
                      <a:r>
                        <a:rPr kumimoji="0" lang="ko-KR" altLang="de-DE" sz="1800" b="0" i="0" u="none" strike="noStrike" kern="1200" cap="none" normalizeH="0" baseline="0" dirty="0">
                          <a:ln>
                            <a:noFill/>
                          </a:ln>
                          <a:solidFill>
                            <a:srgbClr val="333333"/>
                          </a:solidFill>
                          <a:effectLst/>
                          <a:latin typeface="+mn-lt"/>
                          <a:ea typeface="+mn-ea"/>
                          <a:cs typeface="+mn-cs"/>
                        </a:rPr>
                        <a:t>관련 소식을 들으면 종종 속단한다</a:t>
                      </a:r>
                      <a:r>
                        <a:rPr kumimoji="0" lang="de-DE" altLang="ko-KR" sz="1800" b="0" i="0" u="none" strike="noStrike" kern="1200" cap="none" normalizeH="0" baseline="0" dirty="0">
                          <a:ln>
                            <a:noFill/>
                          </a:ln>
                          <a:solidFill>
                            <a:srgbClr val="333333"/>
                          </a:solidFill>
                          <a:effectLst/>
                          <a:latin typeface="+mn-lt"/>
                          <a:ea typeface="+mn-ea"/>
                          <a:cs typeface="+mn-cs"/>
                        </a:rPr>
                        <a:t>. </a:t>
                      </a:r>
                      <a:r>
                        <a:rPr kumimoji="0" lang="ko-KR" altLang="de-DE" sz="1800" b="0" i="0" u="none" strike="noStrike" kern="1200" cap="none" normalizeH="0" baseline="0" dirty="0">
                          <a:ln>
                            <a:noFill/>
                          </a:ln>
                          <a:solidFill>
                            <a:srgbClr val="333333"/>
                          </a:solidFill>
                          <a:effectLst/>
                          <a:latin typeface="+mn-lt"/>
                          <a:ea typeface="+mn-ea"/>
                          <a:cs typeface="+mn-cs"/>
                        </a:rPr>
                        <a:t>그들의 정치적 입장에 따라</a:t>
                      </a:r>
                      <a:r>
                        <a:rPr kumimoji="0" lang="de-DE" altLang="ko-KR" sz="1800" b="0" i="0" u="none" strike="noStrike" kern="1200" cap="none" normalizeH="0" baseline="0" dirty="0">
                          <a:ln>
                            <a:noFill/>
                          </a:ln>
                          <a:solidFill>
                            <a:srgbClr val="333333"/>
                          </a:solidFill>
                          <a:effectLst/>
                          <a:latin typeface="+mn-lt"/>
                          <a:ea typeface="+mn-ea"/>
                          <a:cs typeface="+mn-cs"/>
                        </a:rPr>
                        <a:t>, </a:t>
                      </a:r>
                      <a:r>
                        <a:rPr kumimoji="0" lang="ko-KR" altLang="de-DE" sz="1800" b="0" i="0" u="none" strike="noStrike" kern="1200" cap="none" normalizeH="0" baseline="0" dirty="0">
                          <a:ln>
                            <a:noFill/>
                          </a:ln>
                          <a:solidFill>
                            <a:srgbClr val="333333"/>
                          </a:solidFill>
                          <a:effectLst/>
                          <a:latin typeface="+mn-lt"/>
                          <a:ea typeface="+mn-ea"/>
                          <a:cs typeface="+mn-cs"/>
                        </a:rPr>
                        <a:t>그들은 빠르게 공격자의 특정 동기 탓으로 돌릴 수 있다</a:t>
                      </a:r>
                      <a:r>
                        <a:rPr kumimoji="0" lang="de-DE" altLang="ko-KR" sz="1800" b="0" i="0" u="none" strike="noStrike" kern="1200" cap="none" normalizeH="0" baseline="0" dirty="0">
                          <a:ln>
                            <a:noFill/>
                          </a:ln>
                          <a:solidFill>
                            <a:srgbClr val="333333"/>
                          </a:solidFill>
                          <a:effectLst/>
                          <a:latin typeface="+mn-lt"/>
                          <a:ea typeface="+mn-ea"/>
                          <a:cs typeface="+mn-cs"/>
                        </a:rPr>
                        <a:t>.</a:t>
                      </a:r>
                      <a:endParaRPr kumimoji="0" lang="ko-KR" altLang="de-DE" sz="1800" b="0" i="0" u="none" strike="noStrike" kern="1200" cap="none" normalizeH="0" baseline="0" dirty="0">
                        <a:ln>
                          <a:noFill/>
                        </a:ln>
                        <a:solidFill>
                          <a:srgbClr val="333333"/>
                        </a:solidFill>
                        <a:effectLst/>
                        <a:latin typeface="+mn-lt"/>
                        <a:ea typeface="+mn-ea"/>
                        <a:cs typeface="+mn-cs"/>
                      </a:endParaRPr>
                    </a:p>
                    <a:p>
                      <a:pPr rtl="0"/>
                      <a:br>
                        <a:rPr kumimoji="0" lang="ko-KR" altLang="de-DE" sz="1800" b="0" i="0" u="none" strike="noStrike" kern="1200" cap="none" normalizeH="0" baseline="0" dirty="0">
                          <a:ln>
                            <a:noFill/>
                          </a:ln>
                          <a:solidFill>
                            <a:srgbClr val="333333"/>
                          </a:solidFill>
                          <a:effectLst/>
                          <a:latin typeface="+mn-lt"/>
                          <a:ea typeface="+mn-ea"/>
                          <a:cs typeface="+mn-cs"/>
                        </a:rPr>
                      </a:br>
                      <a:r>
                        <a:rPr kumimoji="0" lang="ko-KR" altLang="de-DE" sz="1800" b="0" i="0" u="none" strike="noStrike" kern="1200" cap="none" normalizeH="0" baseline="0" dirty="0">
                          <a:ln>
                            <a:noFill/>
                          </a:ln>
                          <a:solidFill>
                            <a:srgbClr val="333333"/>
                          </a:solidFill>
                          <a:effectLst/>
                          <a:latin typeface="+mn-lt"/>
                          <a:ea typeface="+mn-ea"/>
                          <a:cs typeface="+mn-cs"/>
                        </a:rPr>
                        <a:t>예</a:t>
                      </a:r>
                      <a:r>
                        <a:rPr kumimoji="0" lang="de-DE" altLang="ko-KR" sz="1800" b="0" i="0" u="none" strike="noStrike" kern="1200" cap="none" normalizeH="0" baseline="0" dirty="0">
                          <a:ln>
                            <a:noFill/>
                          </a:ln>
                          <a:solidFill>
                            <a:srgbClr val="333333"/>
                          </a:solidFill>
                          <a:effectLst/>
                          <a:latin typeface="+mn-lt"/>
                          <a:ea typeface="+mn-ea"/>
                          <a:cs typeface="+mn-cs"/>
                        </a:rPr>
                        <a:t>: </a:t>
                      </a:r>
                      <a:r>
                        <a:rPr kumimoji="0" lang="ko-KR" altLang="de-DE" sz="1800" b="0" i="0" u="none" strike="noStrike" kern="1200" cap="none" normalizeH="0" baseline="0" dirty="0">
                          <a:ln>
                            <a:noFill/>
                          </a:ln>
                          <a:solidFill>
                            <a:srgbClr val="333333"/>
                          </a:solidFill>
                          <a:effectLst/>
                          <a:latin typeface="+mn-lt"/>
                          <a:ea typeface="+mn-ea"/>
                          <a:cs typeface="+mn-cs"/>
                        </a:rPr>
                        <a:t>가해자와 피해자는 인종이나 종교가 다르다</a:t>
                      </a:r>
                      <a:r>
                        <a:rPr kumimoji="0" lang="de-DE" altLang="ko-KR" sz="1800" b="0" i="0" u="none" strike="noStrike" kern="1200" cap="none" normalizeH="0" baseline="0" dirty="0">
                          <a:ln>
                            <a:noFill/>
                          </a:ln>
                          <a:solidFill>
                            <a:srgbClr val="333333"/>
                          </a:solidFill>
                          <a:effectLst/>
                          <a:latin typeface="+mn-lt"/>
                          <a:ea typeface="+mn-ea"/>
                          <a:cs typeface="+mn-cs"/>
                        </a:rPr>
                        <a:t>. </a:t>
                      </a:r>
                      <a:r>
                        <a:rPr kumimoji="0" lang="ko-KR" altLang="de-DE" sz="1800" b="0" i="0" u="none" strike="noStrike" kern="1200" cap="none" normalizeH="0" baseline="0" dirty="0">
                          <a:ln>
                            <a:noFill/>
                          </a:ln>
                          <a:solidFill>
                            <a:srgbClr val="333333"/>
                          </a:solidFill>
                          <a:effectLst/>
                          <a:latin typeface="+mn-lt"/>
                          <a:ea typeface="+mn-ea"/>
                          <a:cs typeface="+mn-cs"/>
                        </a:rPr>
                        <a:t>많은 사람들은 인종 차별주의나 극단주의가 범죄의 주요 동기라고 믿는다</a:t>
                      </a:r>
                      <a:r>
                        <a:rPr kumimoji="0" lang="de-DE" altLang="ko-KR" sz="1800" b="0" i="0" u="none" strike="noStrike" kern="1200" cap="none" normalizeH="0" baseline="0" dirty="0">
                          <a:ln>
                            <a:noFill/>
                          </a:ln>
                          <a:solidFill>
                            <a:srgbClr val="333333"/>
                          </a:solidFill>
                          <a:effectLst/>
                          <a:latin typeface="+mn-lt"/>
                          <a:ea typeface="+mn-ea"/>
                          <a:cs typeface="+mn-cs"/>
                        </a:rPr>
                        <a:t>.</a:t>
                      </a:r>
                      <a:endParaRPr kumimoji="0" lang="ko-KR" altLang="de-DE" sz="1800" b="0" i="0" u="none" strike="noStrike" kern="1200" cap="none" normalizeH="0" baseline="0" dirty="0">
                        <a:ln>
                          <a:noFill/>
                        </a:ln>
                        <a:solidFill>
                          <a:srgbClr val="333333"/>
                        </a:solidFill>
                        <a:effectLst/>
                        <a:latin typeface="+mn-lt"/>
                        <a:ea typeface="+mn-ea"/>
                        <a:cs typeface="+mn-cs"/>
                      </a:endParaRPr>
                    </a:p>
                    <a:p>
                      <a:pPr rtl="0"/>
                      <a:br>
                        <a:rPr kumimoji="0" lang="ko-KR" altLang="de-DE" sz="1800" b="0" i="0" u="none" strike="noStrike" kern="1200" cap="none" normalizeH="0" baseline="0" dirty="0">
                          <a:ln>
                            <a:noFill/>
                          </a:ln>
                          <a:solidFill>
                            <a:srgbClr val="333333"/>
                          </a:solidFill>
                          <a:effectLst/>
                          <a:latin typeface="+mn-lt"/>
                          <a:ea typeface="+mn-ea"/>
                          <a:cs typeface="+mn-cs"/>
                        </a:rPr>
                      </a:br>
                      <a:r>
                        <a:rPr kumimoji="0" lang="ko-KR" altLang="de-DE" sz="1800" b="0" i="0" u="none" strike="noStrike" kern="1200" cap="none" normalizeH="0" baseline="0" dirty="0">
                          <a:ln>
                            <a:noFill/>
                          </a:ln>
                          <a:solidFill>
                            <a:srgbClr val="333333"/>
                          </a:solidFill>
                          <a:effectLst/>
                          <a:latin typeface="+mn-lt"/>
                          <a:ea typeface="+mn-ea"/>
                          <a:cs typeface="+mn-cs"/>
                        </a:rPr>
                        <a:t>때때로</a:t>
                      </a:r>
                      <a:r>
                        <a:rPr kumimoji="0" lang="de-DE" altLang="ko-KR" sz="1800" b="0" i="0" u="none" strike="noStrike" kern="1200" cap="none" normalizeH="0" baseline="0" dirty="0">
                          <a:ln>
                            <a:noFill/>
                          </a:ln>
                          <a:solidFill>
                            <a:srgbClr val="333333"/>
                          </a:solidFill>
                          <a:effectLst/>
                          <a:latin typeface="+mn-lt"/>
                          <a:ea typeface="+mn-ea"/>
                          <a:cs typeface="+mn-cs"/>
                        </a:rPr>
                        <a:t>, </a:t>
                      </a:r>
                      <a:r>
                        <a:rPr kumimoji="0" lang="ko-KR" altLang="de-DE" sz="1800" b="0" i="0" u="none" strike="noStrike" kern="1200" cap="none" normalizeH="0" baseline="0" dirty="0">
                          <a:ln>
                            <a:noFill/>
                          </a:ln>
                          <a:solidFill>
                            <a:srgbClr val="333333"/>
                          </a:solidFill>
                          <a:effectLst/>
                          <a:latin typeface="+mn-lt"/>
                          <a:ea typeface="+mn-ea"/>
                          <a:cs typeface="+mn-cs"/>
                        </a:rPr>
                        <a:t>이것은 사실로 밝혀 질지도 모른다</a:t>
                      </a:r>
                      <a:r>
                        <a:rPr kumimoji="0" lang="de-DE" altLang="ko-KR" sz="1800" b="0" i="0" u="none" strike="noStrike" kern="1200" cap="none" normalizeH="0" baseline="0" dirty="0">
                          <a:ln>
                            <a:noFill/>
                          </a:ln>
                          <a:solidFill>
                            <a:srgbClr val="333333"/>
                          </a:solidFill>
                          <a:effectLst/>
                          <a:latin typeface="+mn-lt"/>
                          <a:ea typeface="+mn-ea"/>
                          <a:cs typeface="+mn-cs"/>
                        </a:rPr>
                        <a:t>. </a:t>
                      </a:r>
                      <a:r>
                        <a:rPr kumimoji="0" lang="ko-KR" altLang="de-DE" sz="1800" b="0" i="0" u="none" strike="noStrike" kern="1200" cap="none" normalizeH="0" baseline="0" dirty="0">
                          <a:ln>
                            <a:noFill/>
                          </a:ln>
                          <a:solidFill>
                            <a:srgbClr val="333333"/>
                          </a:solidFill>
                          <a:effectLst/>
                          <a:latin typeface="+mn-lt"/>
                          <a:ea typeface="+mn-ea"/>
                          <a:cs typeface="+mn-cs"/>
                        </a:rPr>
                        <a:t>그러나 공론화되는 중에</a:t>
                      </a:r>
                      <a:r>
                        <a:rPr kumimoji="0" lang="de-DE" altLang="ko-KR" sz="1800" b="0" i="0" u="none" strike="noStrike" kern="1200" cap="none" normalizeH="0" baseline="0" dirty="0">
                          <a:ln>
                            <a:noFill/>
                          </a:ln>
                          <a:solidFill>
                            <a:srgbClr val="333333"/>
                          </a:solidFill>
                          <a:effectLst/>
                          <a:latin typeface="+mn-lt"/>
                          <a:ea typeface="+mn-ea"/>
                          <a:cs typeface="+mn-cs"/>
                        </a:rPr>
                        <a:t>, </a:t>
                      </a:r>
                      <a:r>
                        <a:rPr kumimoji="0" lang="ko-KR" altLang="de-DE" sz="1800" b="0" i="0" u="none" strike="noStrike" kern="1200" cap="none" normalizeH="0" baseline="0" dirty="0">
                          <a:ln>
                            <a:noFill/>
                          </a:ln>
                          <a:solidFill>
                            <a:srgbClr val="333333"/>
                          </a:solidFill>
                          <a:effectLst/>
                          <a:latin typeface="+mn-lt"/>
                          <a:ea typeface="+mn-ea"/>
                          <a:cs typeface="+mn-cs"/>
                        </a:rPr>
                        <a:t>그러한 가정은 종종 너무 빨리 만들어지고 대안적인 견해는 거의 고려되지 않는다</a:t>
                      </a:r>
                      <a:r>
                        <a:rPr kumimoji="0" lang="de-DE" altLang="ko-KR" sz="1800" b="0" i="0" u="none" strike="noStrike" kern="1200" cap="none" normalizeH="0" baseline="0" dirty="0">
                          <a:ln>
                            <a:noFill/>
                          </a:ln>
                          <a:solidFill>
                            <a:srgbClr val="333333"/>
                          </a:solidFill>
                          <a:effectLst/>
                          <a:latin typeface="+mn-lt"/>
                          <a:ea typeface="+mn-ea"/>
                          <a:cs typeface="+mn-cs"/>
                        </a:rPr>
                        <a:t>.</a:t>
                      </a:r>
                      <a:endParaRPr kumimoji="0" lang="ko-KR" altLang="de-DE" sz="1800" b="0" i="0" u="none" strike="noStrike" kern="1200"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약</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ko-KR" altLang="en-US" sz="1800" b="0" i="0" u="none" strike="noStrike" cap="none" normalizeH="0" baseline="0" dirty="0">
                          <a:ln>
                            <a:noFill/>
                          </a:ln>
                          <a:solidFill>
                            <a:srgbClr val="004992"/>
                          </a:solidFill>
                          <a:effectLst/>
                          <a:latin typeface="+mn-lt"/>
                          <a:ea typeface="+mn-ea"/>
                          <a:cs typeface="+mn-cs"/>
                        </a:rPr>
                        <a:t>하나의 증상 </a:t>
                      </a:r>
                      <a:r>
                        <a:rPr kumimoji="0" lang="en-US" altLang="ko-KR" sz="1800" b="0" i="0" u="none" strike="noStrike" cap="none" normalizeH="0" baseline="0" dirty="0">
                          <a:ln>
                            <a:noFill/>
                          </a:ln>
                          <a:solidFill>
                            <a:srgbClr val="004992"/>
                          </a:solidFill>
                          <a:effectLst/>
                          <a:latin typeface="Times New Roman"/>
                          <a:ea typeface="+mn-ea"/>
                          <a:cs typeface="+mn-cs"/>
                          <a:sym typeface="Wingdings" panose="05000000000000000000" pitchFamily="2" charset="2"/>
                        </a:rPr>
                        <a:t>→</a:t>
                      </a:r>
                      <a:r>
                        <a:rPr kumimoji="0" lang="en-US" altLang="ko-KR" sz="1800" b="0" i="0" u="none" strike="noStrike" cap="none" normalizeH="0" baseline="0" dirty="0">
                          <a:ln>
                            <a:noFill/>
                          </a:ln>
                          <a:solidFill>
                            <a:srgbClr val="004992"/>
                          </a:solidFill>
                          <a:effectLst/>
                          <a:latin typeface="+mn-lt"/>
                          <a:ea typeface="+mn-ea"/>
                          <a:cs typeface="+mn-cs"/>
                          <a:sym typeface="Wingdings" panose="05000000000000000000" pitchFamily="2" charset="2"/>
                        </a:rPr>
                        <a:t> </a:t>
                      </a:r>
                      <a:r>
                        <a:rPr kumimoji="0" lang="ko-KR" altLang="en-US" sz="1800" b="0" i="0" u="none" strike="noStrike" cap="none" normalizeH="0" baseline="0" dirty="0">
                          <a:ln>
                            <a:noFill/>
                          </a:ln>
                          <a:solidFill>
                            <a:srgbClr val="004992"/>
                          </a:solidFill>
                          <a:effectLst/>
                          <a:latin typeface="+mn-lt"/>
                          <a:ea typeface="+mn-ea"/>
                          <a:cs typeface="+mn-cs"/>
                        </a:rPr>
                        <a:t>진단</a:t>
                      </a:r>
                      <a:r>
                        <a:rPr kumimoji="0" lang="en-US" altLang="ko-KR" sz="18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ko-KR" altLang="en-US" sz="1800" b="0" i="0" u="none" strike="noStrike" cap="none" normalizeH="0" baseline="0" dirty="0">
                          <a:ln>
                            <a:noFill/>
                          </a:ln>
                          <a:solidFill>
                            <a:srgbClr val="333333"/>
                          </a:solidFill>
                          <a:effectLst/>
                          <a:latin typeface="+mn-lt"/>
                          <a:ea typeface="+mn-ea"/>
                          <a:cs typeface="+mn-cs"/>
                        </a:rPr>
                        <a:t>때때로 단 하나의 발작이 간질로서 오해받는다 </a:t>
                      </a:r>
                      <a:r>
                        <a:rPr kumimoji="0" lang="en-US" altLang="ko-KR" sz="1800" b="0" i="0" u="none" strike="noStrike" cap="none" normalizeH="0" baseline="0" dirty="0">
                          <a:ln>
                            <a:noFill/>
                          </a:ln>
                          <a:solidFill>
                            <a:srgbClr val="333333"/>
                          </a:solidFill>
                          <a:effectLst/>
                          <a:latin typeface="+mn-lt"/>
                          <a:ea typeface="+mn-ea"/>
                          <a:cs typeface="+mn-cs"/>
                        </a:rPr>
                        <a:t>(</a:t>
                      </a:r>
                      <a:r>
                        <a:rPr kumimoji="0" lang="ko-KR" altLang="en-US" sz="1800" b="0" i="0" u="none" strike="noStrike" cap="none" normalizeH="0" baseline="0" dirty="0">
                          <a:ln>
                            <a:noFill/>
                          </a:ln>
                          <a:solidFill>
                            <a:srgbClr val="333333"/>
                          </a:solidFill>
                          <a:effectLst/>
                          <a:latin typeface="+mn-lt"/>
                          <a:ea typeface="+mn-ea"/>
                          <a:cs typeface="+mn-cs"/>
                        </a:rPr>
                        <a:t>발작은 알코올 금단이나 고열 후에 발생할 수도 있다</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반면에</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어떤 진단들은 평가의 성급한 종결로 인해 간과되기도 한다</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예</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암</a:t>
                      </a:r>
                      <a:r>
                        <a:rPr kumimoji="0" lang="en-US" altLang="ko-KR"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216267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속단하기 “실행하기”</a:t>
            </a:r>
            <a:br>
              <a:rPr lang="ko-KR" altLang="en-US" sz="3600" dirty="0">
                <a:solidFill>
                  <a:srgbClr val="004992"/>
                </a:solidFill>
                <a:latin typeface="+mn-lt"/>
                <a:ea typeface="+mn-ea"/>
                <a:cs typeface="+mn-cs"/>
              </a:rPr>
            </a:br>
            <a:r>
              <a:rPr lang="en-US" altLang="ko-KR" dirty="0">
                <a:solidFill>
                  <a:srgbClr val="004992"/>
                </a:solidFill>
              </a:rPr>
              <a:t>– </a:t>
            </a:r>
            <a:r>
              <a:rPr lang="ko-KR" altLang="en-US" dirty="0">
                <a:solidFill>
                  <a:srgbClr val="004992"/>
                </a:solidFill>
                <a:latin typeface="+mn-lt"/>
                <a:ea typeface="+mn-ea"/>
                <a:cs typeface="+mn-cs"/>
              </a:rPr>
              <a:t>근대의 일화 </a:t>
            </a:r>
            <a:r>
              <a:rPr lang="en-US" altLang="ko-KR" dirty="0">
                <a:solidFill>
                  <a:srgbClr val="004992"/>
                </a:solidFill>
                <a:latin typeface="+mn-lt"/>
                <a:ea typeface="+mn-ea"/>
                <a:cs typeface="+mn-cs"/>
              </a:rPr>
              <a:t>–</a:t>
            </a:r>
            <a:br>
              <a:rPr lang="en-US" altLang="ko-KR" dirty="0">
                <a:solidFill>
                  <a:srgbClr val="004992"/>
                </a:solidFill>
                <a:latin typeface="+mn-lt"/>
                <a:ea typeface="+mn-ea"/>
                <a:cs typeface="+mn-cs"/>
              </a:rPr>
            </a:br>
            <a:r>
              <a:rPr lang="en-US" altLang="ko-KR" sz="1800" dirty="0">
                <a:solidFill>
                  <a:srgbClr val="004992"/>
                </a:solidFill>
              </a:rPr>
              <a:t>(</a:t>
            </a:r>
            <a:r>
              <a:rPr lang="ko-KR" altLang="en-US" sz="1800" dirty="0">
                <a:solidFill>
                  <a:srgbClr val="004992"/>
                </a:solidFill>
              </a:rPr>
              <a:t>대체훈련으로서 마지막 프리젠테이션을 보시기 바랍니다 </a:t>
            </a:r>
            <a:r>
              <a:rPr lang="en-US" altLang="ko-KR" sz="1800" dirty="0">
                <a:solidFill>
                  <a:srgbClr val="004992"/>
                </a:solidFill>
              </a:rPr>
              <a: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13</a:t>
            </a:fld>
            <a:endParaRPr lang="de-DE" altLang="ko-KR">
              <a:latin typeface="+mn-lt"/>
            </a:endParaRPr>
          </a:p>
        </p:txBody>
      </p:sp>
      <p:graphicFrame>
        <p:nvGraphicFramePr>
          <p:cNvPr id="11" name="Group 21"/>
          <p:cNvGraphicFramePr>
            <a:graphicFrameLocks noGrp="1"/>
          </p:cNvGraphicFramePr>
          <p:nvPr>
            <p:extLst>
              <p:ext uri="{D42A27DB-BD31-4B8C-83A1-F6EECF244321}">
                <p14:modId xmlns:p14="http://schemas.microsoft.com/office/powerpoint/2010/main" val="1770965514"/>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dirty="0">
                          <a:ln>
                            <a:noFill/>
                          </a:ln>
                          <a:solidFill>
                            <a:srgbClr val="000000"/>
                          </a:solidFill>
                          <a:effectLst/>
                          <a:latin typeface="+mn-lt"/>
                          <a:ea typeface="+mn-ea"/>
                          <a:cs typeface="+mn-cs"/>
                        </a:rPr>
                        <a:t>일화</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찬성 </a:t>
                      </a:r>
                      <a:r>
                        <a:rPr kumimoji="0" lang="en-US" altLang="ko-KR" sz="2000" b="0" i="0" u="none" strike="noStrike" cap="none" normalizeH="0" baseline="0">
                          <a:ln>
                            <a:noFill/>
                          </a:ln>
                          <a:solidFill>
                            <a:srgbClr val="000000"/>
                          </a:solidFill>
                          <a:effectLst/>
                          <a:latin typeface="+mn-lt"/>
                          <a:ea typeface="+mn-ea"/>
                          <a:cs typeface="+mn-cs"/>
                        </a:rPr>
                        <a:t>&amp; </a:t>
                      </a:r>
                      <a:r>
                        <a:rPr kumimoji="0" lang="ko-KR" altLang="en-US" sz="2000" b="0" i="0" u="none" strike="noStrike" cap="none" normalizeH="0" baseline="0">
                          <a:ln>
                            <a:noFill/>
                          </a:ln>
                          <a:solidFill>
                            <a:srgbClr val="000000"/>
                          </a:solidFill>
                          <a:effectLst/>
                          <a:latin typeface="+mn-lt"/>
                          <a:ea typeface="+mn-ea"/>
                          <a:cs typeface="+mn-cs"/>
                        </a:rPr>
                        <a:t>반대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“증거”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폴 매카트니 </a:t>
                      </a:r>
                      <a:r>
                        <a:rPr kumimoji="0" lang="en-US" altLang="ko-KR" sz="1800" b="0" i="0" u="none" strike="noStrike" cap="none" normalizeH="0" baseline="0">
                          <a:ln>
                            <a:noFill/>
                          </a:ln>
                          <a:solidFill>
                            <a:srgbClr val="333333"/>
                          </a:solidFill>
                          <a:effectLst/>
                          <a:latin typeface="+mn-lt"/>
                          <a:ea typeface="+mn-ea"/>
                          <a:cs typeface="+mn-cs"/>
                        </a:rPr>
                        <a:t>(</a:t>
                      </a:r>
                      <a:r>
                        <a:rPr kumimoji="0" lang="ko-KR" altLang="en-US" sz="1800" b="0" i="0" u="none" strike="noStrike" cap="none" normalizeH="0" baseline="0">
                          <a:ln>
                            <a:noFill/>
                          </a:ln>
                          <a:solidFill>
                            <a:srgbClr val="333333"/>
                          </a:solidFill>
                          <a:effectLst/>
                          <a:latin typeface="+mn-lt"/>
                          <a:ea typeface="+mn-ea"/>
                          <a:cs typeface="+mn-cs"/>
                        </a:rPr>
                        <a:t>비틀즈</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사고로 </a:t>
                      </a:r>
                      <a:r>
                        <a:rPr kumimoji="0" lang="en-US" altLang="ko-KR" sz="1800" b="0" i="0" u="none" strike="noStrike" cap="none" normalizeH="0" baseline="0">
                          <a:ln>
                            <a:noFill/>
                          </a:ln>
                          <a:solidFill>
                            <a:srgbClr val="333333"/>
                          </a:solidFill>
                          <a:effectLst/>
                          <a:latin typeface="+mn-lt"/>
                          <a:ea typeface="+mn-ea"/>
                          <a:cs typeface="+mn-cs"/>
                        </a:rPr>
                        <a:t>1966</a:t>
                      </a:r>
                      <a:r>
                        <a:rPr kumimoji="0" lang="ko-KR" altLang="en-US" sz="1800" b="0" i="0" u="none" strike="noStrike" cap="none" normalizeH="0" baseline="0">
                          <a:ln>
                            <a:noFill/>
                          </a:ln>
                          <a:solidFill>
                            <a:srgbClr val="333333"/>
                          </a:solidFill>
                          <a:effectLst/>
                          <a:latin typeface="+mn-lt"/>
                          <a:ea typeface="+mn-ea"/>
                          <a:cs typeface="+mn-cs"/>
                        </a:rPr>
                        <a:t>년 사망하였고 대역으로 교체되었다</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FFFFFF"/>
                        </a:buClr>
                        <a:buSzTx/>
                        <a:buFontTx/>
                        <a:buNone/>
                        <a:tabLst/>
                      </a:pPr>
                      <a:r>
                        <a:rPr kumimoji="0" lang="ko-KR" altLang="en-US" sz="1600" b="1" i="0" u="none" strike="noStrike" cap="none" normalizeH="0" baseline="0" dirty="0">
                          <a:ln>
                            <a:noFill/>
                          </a:ln>
                          <a:solidFill>
                            <a:srgbClr val="333333"/>
                          </a:solidFill>
                          <a:effectLst/>
                          <a:latin typeface="+mn-lt"/>
                          <a:ea typeface="+mn-ea"/>
                          <a:cs typeface="+mn-cs"/>
                        </a:rPr>
                        <a:t>찬성</a:t>
                      </a:r>
                      <a:r>
                        <a:rPr kumimoji="0" lang="en-US" altLang="ko-KR" sz="1600" b="1" i="0" u="none" strike="noStrike" cap="none" normalizeH="0" baseline="0" dirty="0">
                          <a:ln>
                            <a:noFill/>
                          </a:ln>
                          <a:solidFill>
                            <a:srgbClr val="333333"/>
                          </a:solidFill>
                          <a:effectLst/>
                          <a:latin typeface="+mn-lt"/>
                          <a:ea typeface="+mn-ea"/>
                          <a:cs typeface="+mn-cs"/>
                        </a:rPr>
                        <a:t>:</a:t>
                      </a:r>
                      <a:r>
                        <a:rPr kumimoji="0" lang="en-US" altLang="ko-KR" sz="1600" b="0" i="0" u="none" strike="noStrike" cap="none" normalizeH="0" baseline="0" dirty="0">
                          <a:ln>
                            <a:noFill/>
                          </a:ln>
                          <a:solidFill>
                            <a:srgbClr val="333333"/>
                          </a:solidFill>
                          <a:effectLst/>
                          <a:latin typeface="+mn-lt"/>
                          <a:ea typeface="+mn-ea"/>
                          <a:cs typeface="+mn-cs"/>
                        </a:rPr>
                        <a:t> </a:t>
                      </a:r>
                      <a:r>
                        <a:rPr kumimoji="0" lang="en-US" altLang="ko-KR" sz="1600" b="0" i="0" u="none" strike="noStrike" cap="none" normalizeH="0" baseline="0" dirty="0">
                          <a:ln>
                            <a:noFill/>
                          </a:ln>
                          <a:solidFill>
                            <a:srgbClr val="004992"/>
                          </a:solidFill>
                          <a:effectLst/>
                          <a:latin typeface="+mn-lt"/>
                          <a:ea typeface="+mn-ea"/>
                          <a:cs typeface="+mn-cs"/>
                        </a:rPr>
                        <a:t>???</a:t>
                      </a:r>
                      <a:r>
                        <a:rPr kumimoji="0" lang="en-US" altLang="ko-KR" sz="1600" b="0" i="0" u="none" strike="noStrike" cap="none" normalizeH="0" baseline="0" dirty="0">
                          <a:ln>
                            <a:noFill/>
                          </a:ln>
                          <a:solidFill>
                            <a:srgbClr val="333333"/>
                          </a:solidFill>
                          <a:effectLst/>
                          <a:latin typeface="+mn-lt"/>
                          <a:ea typeface="+mn-ea"/>
                          <a:cs typeface="+mn-cs"/>
                        </a:rPr>
                        <a:t> </a:t>
                      </a:r>
                      <a:r>
                        <a:rPr kumimoji="0" lang="ko-KR" altLang="en-US" sz="1600" b="0" i="0" u="none" strike="noStrike" cap="none" normalizeH="0" baseline="0" dirty="0">
                          <a:ln>
                            <a:noFill/>
                          </a:ln>
                          <a:solidFill>
                            <a:srgbClr val="FFFFFF"/>
                          </a:solidFill>
                          <a:effectLst/>
                          <a:latin typeface="+mn-lt"/>
                          <a:ea typeface="+mn-ea"/>
                          <a:cs typeface="+mn-cs"/>
                        </a:rPr>
                        <a:t>이른바 </a:t>
                      </a:r>
                      <a:r>
                        <a:rPr kumimoji="0" lang="en-US" altLang="ko-KR" sz="1600" b="0" i="0" u="none" strike="noStrike" cap="none" normalizeH="0" baseline="0" dirty="0">
                          <a:ln>
                            <a:noFill/>
                          </a:ln>
                          <a:solidFill>
                            <a:srgbClr val="FFFFFF"/>
                          </a:solidFill>
                          <a:effectLst/>
                          <a:latin typeface="+mn-lt"/>
                          <a:ea typeface="+mn-ea"/>
                          <a:cs typeface="+mn-cs"/>
                        </a:rPr>
                        <a:t>70</a:t>
                      </a:r>
                      <a:r>
                        <a:rPr kumimoji="0" lang="ko-KR" altLang="en-US" sz="1600" b="0" i="0" u="none" strike="noStrike" cap="none" normalizeH="0" baseline="0" dirty="0">
                          <a:ln>
                            <a:noFill/>
                          </a:ln>
                          <a:solidFill>
                            <a:srgbClr val="FFFFFF"/>
                          </a:solidFill>
                          <a:effectLst/>
                          <a:latin typeface="+mn-lt"/>
                          <a:ea typeface="+mn-ea"/>
                          <a:cs typeface="+mn-cs"/>
                        </a:rPr>
                        <a:t>가지 숨겨진 증거들</a:t>
                      </a:r>
                      <a:r>
                        <a:rPr kumimoji="0" lang="en-US" altLang="ko-KR" sz="1600" b="0" i="0" u="none" strike="noStrike" cap="none" normalizeH="0" baseline="0">
                          <a:ln>
                            <a:noFill/>
                          </a:ln>
                          <a:solidFill>
                            <a:srgbClr val="FFFFFF"/>
                          </a:solidFill>
                          <a:effectLst/>
                          <a:latin typeface="+mn-lt"/>
                          <a:ea typeface="+mn-ea"/>
                          <a:cs typeface="+mn-cs"/>
                        </a:rPr>
                        <a:t>, “</a:t>
                      </a:r>
                      <a:r>
                        <a:rPr kumimoji="0" lang="ko-KR" altLang="en-US" sz="1600" b="0" i="0" u="none" strike="noStrike" cap="none" normalizeH="0" baseline="0">
                          <a:ln>
                            <a:noFill/>
                          </a:ln>
                          <a:solidFill>
                            <a:srgbClr val="FFFFFF"/>
                          </a:solidFill>
                          <a:effectLst/>
                          <a:latin typeface="+mn-lt"/>
                          <a:ea typeface="+mn-ea"/>
                          <a:cs typeface="+mn-cs"/>
                        </a:rPr>
                        <a:t>애비 </a:t>
                      </a:r>
                      <a:r>
                        <a:rPr kumimoji="0" lang="ko-KR" altLang="en-US" sz="1600" b="0" i="0" u="none" strike="noStrike" cap="none" normalizeH="0" baseline="0" dirty="0">
                          <a:ln>
                            <a:noFill/>
                          </a:ln>
                          <a:solidFill>
                            <a:srgbClr val="FFFFFF"/>
                          </a:solidFill>
                          <a:effectLst/>
                          <a:latin typeface="+mn-lt"/>
                          <a:ea typeface="+mn-ea"/>
                          <a:cs typeface="+mn-cs"/>
                        </a:rPr>
                        <a:t>거리</a:t>
                      </a:r>
                      <a:r>
                        <a:rPr kumimoji="0" lang="en-US" altLang="ko-KR" sz="1600" b="0" i="0" u="none" strike="noStrike" cap="none" normalizeH="0" baseline="0">
                          <a:ln>
                            <a:noFill/>
                          </a:ln>
                          <a:solidFill>
                            <a:srgbClr val="FFFFFF"/>
                          </a:solidFill>
                          <a:effectLst/>
                          <a:latin typeface="+mn-lt"/>
                          <a:ea typeface="+mn-ea"/>
                          <a:cs typeface="+mn-cs"/>
                        </a:rPr>
                        <a:t>-</a:t>
                      </a:r>
                      <a:r>
                        <a:rPr kumimoji="0" lang="ko-KR" altLang="en-US" sz="1600" b="0" i="0" u="none" strike="noStrike" cap="none" normalizeH="0" baseline="0">
                          <a:ln>
                            <a:noFill/>
                          </a:ln>
                          <a:solidFill>
                            <a:srgbClr val="FFFFFF"/>
                          </a:solidFill>
                          <a:effectLst/>
                          <a:latin typeface="+mn-lt"/>
                          <a:ea typeface="+mn-ea"/>
                          <a:cs typeface="+mn-cs"/>
                        </a:rPr>
                        <a:t>표지” </a:t>
                      </a:r>
                      <a:r>
                        <a:rPr kumimoji="0" lang="ko-KR" altLang="en-US" sz="1600" b="0" i="0" u="none" strike="noStrike" cap="none" normalizeH="0" baseline="0" dirty="0">
                          <a:ln>
                            <a:noFill/>
                          </a:ln>
                          <a:solidFill>
                            <a:srgbClr val="FFFFFF"/>
                          </a:solidFill>
                          <a:effectLst/>
                          <a:latin typeface="+mn-lt"/>
                          <a:ea typeface="+mn-ea"/>
                          <a:cs typeface="+mn-cs"/>
                        </a:rPr>
                        <a:t>에 있는 몇가지 </a:t>
                      </a:r>
                      <a:r>
                        <a:rPr kumimoji="0" lang="en-US" altLang="ko-KR" sz="1600" b="0" i="0" u="none" strike="noStrike" cap="none" normalizeH="0" baseline="0" dirty="0">
                          <a:ln>
                            <a:noFill/>
                          </a:ln>
                          <a:solidFill>
                            <a:srgbClr val="FFFFFF"/>
                          </a:solidFill>
                          <a:effectLst/>
                          <a:latin typeface="+mn-lt"/>
                          <a:ea typeface="+mn-ea"/>
                          <a:cs typeface="+mn-cs"/>
                        </a:rPr>
                        <a:t>(</a:t>
                      </a:r>
                      <a:r>
                        <a:rPr kumimoji="0" lang="ko-KR" altLang="en-US" sz="1600" b="0" i="0" u="none" strike="noStrike" cap="none" normalizeH="0" baseline="0" dirty="0">
                          <a:ln>
                            <a:noFill/>
                          </a:ln>
                          <a:solidFill>
                            <a:srgbClr val="FFFFFF"/>
                          </a:solidFill>
                          <a:effectLst/>
                          <a:latin typeface="+mn-lt"/>
                          <a:ea typeface="+mn-ea"/>
                          <a:cs typeface="+mn-cs"/>
                        </a:rPr>
                        <a:t>오른쪽</a:t>
                      </a:r>
                      <a:r>
                        <a:rPr kumimoji="0" lang="en-US" altLang="ko-KR" sz="1600" b="0" i="0" u="none" strike="noStrike" cap="none" normalizeH="0" baseline="0" dirty="0">
                          <a:ln>
                            <a:noFill/>
                          </a:ln>
                          <a:solidFill>
                            <a:srgbClr val="FFFFFF"/>
                          </a:solidFill>
                          <a:effectLst/>
                          <a:latin typeface="+mn-lt"/>
                          <a:ea typeface="+mn-ea"/>
                          <a:cs typeface="+mn-cs"/>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ko-KR" altLang="en-US" sz="1600" b="0" i="0" u="none" strike="noStrike" cap="none" normalizeH="0" baseline="0" dirty="0">
                          <a:ln>
                            <a:noFill/>
                          </a:ln>
                          <a:solidFill>
                            <a:srgbClr val="FFFFFF"/>
                          </a:solidFill>
                          <a:effectLst/>
                          <a:latin typeface="+mn-lt"/>
                          <a:ea typeface="+mn-ea"/>
                          <a:cs typeface="+mn-cs"/>
                        </a:rPr>
                        <a:t>폴은 맨발이고 죽어 있는것 처럼 창백하다</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ko-KR" altLang="en-US" sz="1600" b="0" i="0" u="none" strike="noStrike" cap="none" normalizeH="0" baseline="0" dirty="0">
                          <a:ln>
                            <a:noFill/>
                          </a:ln>
                          <a:solidFill>
                            <a:srgbClr val="FFFFFF"/>
                          </a:solidFill>
                          <a:effectLst/>
                          <a:latin typeface="+mn-lt"/>
                          <a:ea typeface="+mn-ea"/>
                          <a:cs typeface="+mn-cs"/>
                        </a:rPr>
                        <a:t>폴은 왼손잡이였으나 그의 담배는 오른쪽 손에 쥐여 있다</a:t>
                      </a:r>
                      <a:r>
                        <a:rPr kumimoji="0" lang="en-US" altLang="ko-KR" sz="1600" b="0" i="0" u="none" strike="noStrike" cap="none" normalizeH="0" baseline="0" dirty="0">
                          <a:ln>
                            <a:noFill/>
                          </a:ln>
                          <a:solidFill>
                            <a:srgbClr val="FFFFFF"/>
                          </a:solidFill>
                          <a:effectLst/>
                          <a:latin typeface="+mn-lt"/>
                          <a:ea typeface="+mn-ea"/>
                          <a:cs typeface="+mn-cs"/>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ko-KR" altLang="en-US" sz="1600" b="0" i="0" u="none" strike="noStrike" cap="none" normalizeH="0" baseline="0" dirty="0">
                          <a:ln>
                            <a:noFill/>
                          </a:ln>
                          <a:solidFill>
                            <a:srgbClr val="FFFFFF"/>
                          </a:solidFill>
                          <a:effectLst/>
                          <a:latin typeface="+mn-lt"/>
                          <a:ea typeface="+mn-ea"/>
                          <a:cs typeface="+mn-cs"/>
                        </a:rPr>
                        <a:t>자동차 </a:t>
                      </a:r>
                      <a:r>
                        <a:rPr kumimoji="0" lang="ko-KR" altLang="en-US" sz="1600" b="0" i="0" u="none" strike="noStrike" cap="none" normalizeH="0" baseline="0">
                          <a:ln>
                            <a:noFill/>
                          </a:ln>
                          <a:solidFill>
                            <a:srgbClr val="FFFFFF"/>
                          </a:solidFill>
                          <a:effectLst/>
                          <a:latin typeface="+mn-lt"/>
                          <a:ea typeface="+mn-ea"/>
                          <a:cs typeface="+mn-cs"/>
                        </a:rPr>
                        <a:t>번호판 “ㄹㅁㅇ” </a:t>
                      </a:r>
                      <a:r>
                        <a:rPr kumimoji="0" lang="en-US" altLang="ko-KR" sz="1600" b="0" i="0" u="none" strike="noStrike" cap="none" normalizeH="0" baseline="0" dirty="0">
                          <a:ln>
                            <a:noFill/>
                          </a:ln>
                          <a:solidFill>
                            <a:srgbClr val="FFFFFF"/>
                          </a:solidFill>
                          <a:effectLst/>
                          <a:latin typeface="+mn-lt"/>
                          <a:ea typeface="+mn-ea"/>
                          <a:cs typeface="+mn-cs"/>
                        </a:rPr>
                        <a:t>(</a:t>
                      </a:r>
                      <a:r>
                        <a:rPr kumimoji="0" lang="ko-KR" altLang="en-US" sz="1600" b="0" i="0" u="none" strike="noStrike" cap="none" normalizeH="0" baseline="0" dirty="0">
                          <a:ln>
                            <a:noFill/>
                          </a:ln>
                          <a:solidFill>
                            <a:srgbClr val="FFFFFF"/>
                          </a:solidFill>
                          <a:effectLst/>
                          <a:latin typeface="+mn-lt"/>
                          <a:ea typeface="+mn-ea"/>
                          <a:cs typeface="+mn-cs"/>
                        </a:rPr>
                        <a:t>화살표를 보세요</a:t>
                      </a:r>
                      <a:r>
                        <a:rPr kumimoji="0" lang="en-US" altLang="ko-KR" sz="1600" b="0" i="0" u="none" strike="noStrike" cap="none" normalizeH="0" baseline="0">
                          <a:ln>
                            <a:noFill/>
                          </a:ln>
                          <a:solidFill>
                            <a:srgbClr val="FFFFFF"/>
                          </a:solidFill>
                          <a:effectLst/>
                          <a:latin typeface="+mn-lt"/>
                          <a:ea typeface="+mn-ea"/>
                          <a:cs typeface="+mn-cs"/>
                        </a:rPr>
                        <a:t>): “</a:t>
                      </a:r>
                      <a:r>
                        <a:rPr kumimoji="0" lang="ko-KR" altLang="en-US" sz="1600" b="0" i="0" u="none" strike="noStrike" cap="none" normalizeH="0" baseline="0">
                          <a:ln>
                            <a:noFill/>
                          </a:ln>
                          <a:solidFill>
                            <a:srgbClr val="FFFFFF"/>
                          </a:solidFill>
                          <a:effectLst/>
                          <a:latin typeface="+mn-lt"/>
                          <a:ea typeface="+mn-ea"/>
                          <a:cs typeface="+mn-cs"/>
                        </a:rPr>
                        <a:t>린다 메카트니의 울음”</a:t>
                      </a:r>
                      <a:endParaRPr kumimoji="0" lang="ko-KR" altLang="en-US" sz="1600" b="0" i="0" u="none" strike="noStrike" cap="none" normalizeH="0" baseline="0" dirty="0">
                        <a:ln>
                          <a:noFill/>
                        </a:ln>
                        <a:solidFill>
                          <a:srgbClr val="FFFFFF"/>
                        </a:solidFill>
                        <a:effectLst/>
                        <a:latin typeface="+mn-lt"/>
                        <a:ea typeface="+mn-ea"/>
                        <a:cs typeface="+mn-cs"/>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ko-KR" altLang="en-US" sz="1600" b="0" i="0" u="none" strike="noStrike" cap="none" normalizeH="0" baseline="0" dirty="0">
                          <a:ln>
                            <a:noFill/>
                          </a:ln>
                          <a:solidFill>
                            <a:srgbClr val="FFFFFF"/>
                          </a:solidFill>
                          <a:effectLst/>
                          <a:latin typeface="+mn-lt"/>
                          <a:ea typeface="+mn-ea"/>
                          <a:cs typeface="+mn-cs"/>
                        </a:rPr>
                        <a:t>또한 그의 베이스 연주는 </a:t>
                      </a:r>
                      <a:r>
                        <a:rPr kumimoji="0" lang="en-US" altLang="ko-KR" sz="1600" b="0" i="0" u="none" strike="noStrike" cap="none" normalizeH="0" baseline="0" dirty="0">
                          <a:ln>
                            <a:noFill/>
                          </a:ln>
                          <a:solidFill>
                            <a:srgbClr val="FFFFFF"/>
                          </a:solidFill>
                          <a:effectLst/>
                          <a:latin typeface="+mn-lt"/>
                          <a:ea typeface="+mn-ea"/>
                          <a:cs typeface="+mn-cs"/>
                        </a:rPr>
                        <a:t>1966</a:t>
                      </a:r>
                      <a:r>
                        <a:rPr kumimoji="0" lang="ko-KR" altLang="en-US" sz="1600" b="0" i="0" u="none" strike="noStrike" cap="none" normalizeH="0" baseline="0" dirty="0">
                          <a:ln>
                            <a:noFill/>
                          </a:ln>
                          <a:solidFill>
                            <a:srgbClr val="FFFFFF"/>
                          </a:solidFill>
                          <a:effectLst/>
                          <a:latin typeface="+mn-lt"/>
                          <a:ea typeface="+mn-ea"/>
                          <a:cs typeface="+mn-cs"/>
                        </a:rPr>
                        <a:t>년 이후 변화하였다고 일컬어 진다</a:t>
                      </a:r>
                      <a:r>
                        <a:rPr kumimoji="0" lang="en-US" altLang="ko-KR" sz="1600" b="0" i="0" u="none" strike="noStrike" cap="none" normalizeH="0" baseline="0" dirty="0">
                          <a:ln>
                            <a:noFill/>
                          </a:ln>
                          <a:solidFill>
                            <a:srgbClr val="FFFFFF"/>
                          </a:solidFill>
                          <a:effectLst/>
                          <a:latin typeface="+mn-lt"/>
                          <a:ea typeface="+mn-ea"/>
                          <a:cs typeface="+mn-cs"/>
                        </a:rPr>
                        <a:t>.</a:t>
                      </a:r>
                    </a:p>
                    <a:p>
                      <a:pPr marL="0" marR="0" lvl="0" indent="0" algn="l" defTabSz="914400" rtl="0" eaLnBrk="1" fontAlgn="base" latinLnBrk="0" hangingPunct="1">
                        <a:lnSpc>
                          <a:spcPct val="105000"/>
                        </a:lnSpc>
                        <a:spcBef>
                          <a:spcPts val="1999"/>
                        </a:spcBef>
                        <a:spcAft>
                          <a:spcPct val="0"/>
                        </a:spcAft>
                        <a:buClr>
                          <a:srgbClr val="333333"/>
                        </a:buClr>
                        <a:buSzTx/>
                        <a:buFontTx/>
                        <a:buNone/>
                        <a:tabLst/>
                      </a:pPr>
                      <a:r>
                        <a:rPr kumimoji="0" lang="ko-KR" altLang="en-US" sz="1600" b="1" i="0" u="none" strike="noStrike" cap="none" normalizeH="0" baseline="0" dirty="0">
                          <a:ln>
                            <a:noFill/>
                          </a:ln>
                          <a:solidFill>
                            <a:srgbClr val="333333"/>
                          </a:solidFill>
                          <a:effectLst/>
                          <a:latin typeface="+mn-lt"/>
                          <a:ea typeface="+mn-ea"/>
                          <a:cs typeface="+mn-cs"/>
                        </a:rPr>
                        <a:t>반대</a:t>
                      </a:r>
                      <a:r>
                        <a:rPr kumimoji="0" lang="en-US" altLang="ko-KR" sz="1600" b="1" i="0" u="none" strike="noStrike" cap="none" normalizeH="0" baseline="0" dirty="0">
                          <a:ln>
                            <a:noFill/>
                          </a:ln>
                          <a:solidFill>
                            <a:srgbClr val="333333"/>
                          </a:solidFill>
                          <a:effectLst/>
                          <a:latin typeface="+mn-lt"/>
                          <a:ea typeface="+mn-ea"/>
                          <a:cs typeface="+mn-cs"/>
                        </a:rPr>
                        <a:t>: </a:t>
                      </a:r>
                      <a:r>
                        <a:rPr kumimoji="0" lang="en-US" altLang="ko-KR" sz="1600" b="0" i="0" u="none" strike="noStrike" cap="none" normalizeH="0" baseline="0" dirty="0">
                          <a:ln>
                            <a:noFill/>
                          </a:ln>
                          <a:solidFill>
                            <a:srgbClr val="004992"/>
                          </a:solidFill>
                          <a:effectLst/>
                          <a:latin typeface="+mn-lt"/>
                          <a:ea typeface="+mn-ea"/>
                          <a:cs typeface="+mn-cs"/>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ko-KR" altLang="en-US" sz="1600" b="0" i="0" u="none" strike="noStrike" cap="none" normalizeH="0" baseline="0" dirty="0">
                          <a:ln>
                            <a:noFill/>
                          </a:ln>
                          <a:solidFill>
                            <a:srgbClr val="FFFFFF"/>
                          </a:solidFill>
                          <a:effectLst/>
                          <a:latin typeface="+mn-lt"/>
                          <a:ea typeface="+mn-ea"/>
                          <a:cs typeface="+mn-cs"/>
                        </a:rPr>
                        <a:t>같은 외모와 목소리</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ko-KR" altLang="en-US" sz="1600" b="0" i="0" u="none" strike="noStrike" cap="none" normalizeH="0" baseline="0" dirty="0">
                          <a:ln>
                            <a:noFill/>
                          </a:ln>
                          <a:solidFill>
                            <a:srgbClr val="FFFFFF"/>
                          </a:solidFill>
                          <a:effectLst/>
                          <a:latin typeface="+mn-lt"/>
                          <a:ea typeface="+mn-ea"/>
                          <a:cs typeface="+mn-cs"/>
                        </a:rPr>
                        <a:t>증거는 날조된것 같다</a:t>
                      </a:r>
                      <a:r>
                        <a:rPr kumimoji="0" lang="en-US" altLang="ko-KR" sz="1600" b="0" i="0" u="none" strike="noStrike" cap="none" normalizeH="0" baseline="0" dirty="0">
                          <a:ln>
                            <a:noFill/>
                          </a:ln>
                          <a:solidFill>
                            <a:srgbClr val="FFFFFF"/>
                          </a:solidFill>
                          <a:effectLst/>
                          <a:latin typeface="+mn-lt"/>
                          <a:ea typeface="+mn-ea"/>
                          <a:cs typeface="+mn-cs"/>
                        </a:rPr>
                        <a:t>, </a:t>
                      </a:r>
                      <a:r>
                        <a:rPr kumimoji="0" lang="ko-KR" altLang="en-US" sz="1600" b="0" i="0" u="none" strike="noStrike" cap="none" normalizeH="0" baseline="0" dirty="0">
                          <a:ln>
                            <a:noFill/>
                          </a:ln>
                          <a:solidFill>
                            <a:srgbClr val="FFFFFF"/>
                          </a:solidFill>
                          <a:effectLst/>
                          <a:latin typeface="+mn-lt"/>
                          <a:ea typeface="+mn-ea"/>
                          <a:cs typeface="+mn-cs"/>
                        </a:rPr>
                        <a:t>ㄹㅁㅇ 은 무엇이든 의미할 수 있다</a:t>
                      </a:r>
                      <a:r>
                        <a:rPr kumimoji="0" lang="en-US" altLang="ko-KR" sz="1600" b="0" i="0" u="none" strike="noStrike" cap="none" normalizeH="0" baseline="0" dirty="0">
                          <a:ln>
                            <a:noFill/>
                          </a:ln>
                          <a:solidFill>
                            <a:srgbClr val="FFFFFF"/>
                          </a:solidFill>
                          <a:effectLst/>
                          <a:latin typeface="+mn-lt"/>
                          <a:ea typeface="+mn-ea"/>
                          <a:cs typeface="+mn-cs"/>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ko-KR" altLang="en-US" sz="1600" b="0" i="0" u="none" strike="noStrike" cap="none" normalizeH="0" baseline="0" dirty="0">
                          <a:ln>
                            <a:noFill/>
                          </a:ln>
                          <a:solidFill>
                            <a:srgbClr val="FFFFFF"/>
                          </a:solidFill>
                          <a:effectLst/>
                          <a:latin typeface="+mn-lt"/>
                          <a:ea typeface="+mn-ea"/>
                          <a:cs typeface="+mn-cs"/>
                        </a:rPr>
                        <a:t>근원</a:t>
                      </a:r>
                      <a:r>
                        <a:rPr kumimoji="0" lang="en-US" altLang="ko-KR" sz="1600" b="0" i="0" u="none" strike="noStrike" cap="none" normalizeH="0" baseline="0" dirty="0">
                          <a:ln>
                            <a:noFill/>
                          </a:ln>
                          <a:solidFill>
                            <a:srgbClr val="FFFFFF"/>
                          </a:solidFill>
                          <a:effectLst/>
                          <a:latin typeface="+mn-lt"/>
                          <a:ea typeface="+mn-ea"/>
                          <a:cs typeface="+mn-cs"/>
                        </a:rPr>
                        <a:t>: 1969</a:t>
                      </a:r>
                      <a:r>
                        <a:rPr kumimoji="0" lang="ko-KR" altLang="en-US" sz="1600" b="0" i="0" u="none" strike="noStrike" cap="none" normalizeH="0" baseline="0" dirty="0">
                          <a:ln>
                            <a:noFill/>
                          </a:ln>
                          <a:solidFill>
                            <a:srgbClr val="FFFFFF"/>
                          </a:solidFill>
                          <a:effectLst/>
                          <a:latin typeface="+mn-lt"/>
                          <a:ea typeface="+mn-ea"/>
                          <a:cs typeface="+mn-cs"/>
                        </a:rPr>
                        <a:t>년에 대두된 전설</a:t>
                      </a:r>
                      <a:r>
                        <a:rPr kumimoji="0" lang="en-US" altLang="ko-KR" sz="1600" b="0" i="0" u="none" strike="noStrike" cap="none" normalizeH="0" baseline="0" dirty="0">
                          <a:ln>
                            <a:noFill/>
                          </a:ln>
                          <a:solidFill>
                            <a:srgbClr val="FFFFFF"/>
                          </a:solidFill>
                          <a:effectLst/>
                          <a:latin typeface="+mn-lt"/>
                          <a:ea typeface="+mn-ea"/>
                          <a:cs typeface="+mn-cs"/>
                        </a:rPr>
                        <a:t>. </a:t>
                      </a:r>
                      <a:r>
                        <a:rPr kumimoji="0" lang="ko-KR" altLang="en-US" sz="1600" b="0" i="0" u="none" strike="noStrike" cap="none" normalizeH="0" baseline="0" dirty="0">
                          <a:ln>
                            <a:noFill/>
                          </a:ln>
                          <a:solidFill>
                            <a:srgbClr val="FFFFFF"/>
                          </a:solidFill>
                          <a:effectLst/>
                          <a:latin typeface="+mn-lt"/>
                          <a:ea typeface="+mn-ea"/>
                          <a:cs typeface="+mn-cs"/>
                        </a:rPr>
                        <a:t>잘 감독된 신문의 날조로부터 기인</a:t>
                      </a:r>
                      <a:r>
                        <a:rPr kumimoji="0" lang="en-US" altLang="ko-KR" sz="1600" b="0" i="0" u="none" strike="noStrike" cap="none" normalizeH="0" baseline="0" dirty="0">
                          <a:ln>
                            <a:noFill/>
                          </a:ln>
                          <a:solidFill>
                            <a:srgbClr val="FFFFFF"/>
                          </a:solidFill>
                          <a:effectLst/>
                          <a:latin typeface="+mn-lt"/>
                          <a:ea typeface="+mn-ea"/>
                          <a:cs typeface="+mn-cs"/>
                        </a:rPr>
                        <a:t>.</a:t>
                      </a:r>
                      <a:endParaRPr kumimoji="0" lang="de-DE" sz="1400" b="0" i="0" u="none" strike="noStrike" cap="none" normalizeH="0" baseline="0" dirty="0">
                        <a:ln>
                          <a:noFill/>
                        </a:ln>
                        <a:solidFill>
                          <a:srgbClr val="FFFFFF"/>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속단하기 “실행하기”</a:t>
            </a:r>
            <a:br>
              <a:rPr lang="ko-KR" altLang="en-US" sz="3600" dirty="0">
                <a:solidFill>
                  <a:srgbClr val="004992"/>
                </a:solidFill>
                <a:latin typeface="+mn-lt"/>
                <a:ea typeface="+mn-ea"/>
                <a:cs typeface="+mn-cs"/>
              </a:rPr>
            </a:br>
            <a:r>
              <a:rPr lang="en-US" altLang="ko-KR" dirty="0">
                <a:solidFill>
                  <a:srgbClr val="004992"/>
                </a:solidFill>
              </a:rPr>
              <a:t>– </a:t>
            </a:r>
            <a:r>
              <a:rPr lang="ko-KR" altLang="en-US" dirty="0">
                <a:solidFill>
                  <a:srgbClr val="004992"/>
                </a:solidFill>
                <a:latin typeface="+mn-lt"/>
                <a:ea typeface="+mn-ea"/>
                <a:cs typeface="+mn-cs"/>
              </a:rPr>
              <a:t>근대의 일화 </a:t>
            </a:r>
            <a:r>
              <a:rPr lang="en-US" altLang="ko-KR"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14</a:t>
            </a:fld>
            <a:endParaRPr lang="de-DE" altLang="ko-KR">
              <a:latin typeface="+mn-lt"/>
            </a:endParaRPr>
          </a:p>
        </p:txBody>
      </p:sp>
      <p:graphicFrame>
        <p:nvGraphicFramePr>
          <p:cNvPr id="11" name="Group 21"/>
          <p:cNvGraphicFramePr>
            <a:graphicFrameLocks noGrp="1"/>
          </p:cNvGraphicFramePr>
          <p:nvPr>
            <p:extLst>
              <p:ext uri="{D42A27DB-BD31-4B8C-83A1-F6EECF244321}">
                <p14:modId xmlns:p14="http://schemas.microsoft.com/office/powerpoint/2010/main" val="1540265929"/>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dirty="0">
                          <a:ln>
                            <a:noFill/>
                          </a:ln>
                          <a:solidFill>
                            <a:srgbClr val="000000"/>
                          </a:solidFill>
                          <a:effectLst/>
                          <a:latin typeface="+mn-lt"/>
                          <a:ea typeface="+mn-ea"/>
                          <a:cs typeface="+mn-cs"/>
                        </a:rPr>
                        <a:t>일화</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찬성 </a:t>
                      </a:r>
                      <a:r>
                        <a:rPr kumimoji="0" lang="en-US" altLang="ko-KR" sz="2000" b="0" i="0" u="none" strike="noStrike" cap="none" normalizeH="0" baseline="0">
                          <a:ln>
                            <a:noFill/>
                          </a:ln>
                          <a:solidFill>
                            <a:srgbClr val="000000"/>
                          </a:solidFill>
                          <a:effectLst/>
                          <a:latin typeface="+mn-lt"/>
                          <a:ea typeface="+mn-ea"/>
                          <a:cs typeface="+mn-cs"/>
                        </a:rPr>
                        <a:t>&amp; </a:t>
                      </a:r>
                      <a:r>
                        <a:rPr kumimoji="0" lang="ko-KR" altLang="en-US" sz="2000" b="0" i="0" u="none" strike="noStrike" cap="none" normalizeH="0" baseline="0">
                          <a:ln>
                            <a:noFill/>
                          </a:ln>
                          <a:solidFill>
                            <a:srgbClr val="000000"/>
                          </a:solidFill>
                          <a:effectLst/>
                          <a:latin typeface="+mn-lt"/>
                          <a:ea typeface="+mn-ea"/>
                          <a:cs typeface="+mn-cs"/>
                        </a:rPr>
                        <a:t>반대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“증거”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폴 매카트니 </a:t>
                      </a:r>
                      <a:r>
                        <a:rPr kumimoji="0" lang="en-US" altLang="ko-KR" sz="1800" b="0" i="0" u="none" strike="noStrike" cap="none" normalizeH="0" baseline="0">
                          <a:ln>
                            <a:noFill/>
                          </a:ln>
                          <a:solidFill>
                            <a:srgbClr val="333333"/>
                          </a:solidFill>
                          <a:effectLst/>
                          <a:latin typeface="+mn-lt"/>
                          <a:ea typeface="+mn-ea"/>
                          <a:cs typeface="+mn-cs"/>
                        </a:rPr>
                        <a:t>(</a:t>
                      </a:r>
                      <a:r>
                        <a:rPr kumimoji="0" lang="ko-KR" altLang="en-US" sz="1800" b="0" i="0" u="none" strike="noStrike" cap="none" normalizeH="0" baseline="0">
                          <a:ln>
                            <a:noFill/>
                          </a:ln>
                          <a:solidFill>
                            <a:srgbClr val="333333"/>
                          </a:solidFill>
                          <a:effectLst/>
                          <a:latin typeface="+mn-lt"/>
                          <a:ea typeface="+mn-ea"/>
                          <a:cs typeface="+mn-cs"/>
                        </a:rPr>
                        <a:t>비틀즈</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사고로 </a:t>
                      </a:r>
                      <a:r>
                        <a:rPr kumimoji="0" lang="en-US" altLang="ko-KR" sz="1800" b="0" i="0" u="none" strike="noStrike" cap="none" normalizeH="0" baseline="0">
                          <a:ln>
                            <a:noFill/>
                          </a:ln>
                          <a:solidFill>
                            <a:srgbClr val="333333"/>
                          </a:solidFill>
                          <a:effectLst/>
                          <a:latin typeface="+mn-lt"/>
                          <a:ea typeface="+mn-ea"/>
                          <a:cs typeface="+mn-cs"/>
                        </a:rPr>
                        <a:t>1966</a:t>
                      </a:r>
                      <a:r>
                        <a:rPr kumimoji="0" lang="ko-KR" altLang="en-US" sz="1800" b="0" i="0" u="none" strike="noStrike" cap="none" normalizeH="0" baseline="0">
                          <a:ln>
                            <a:noFill/>
                          </a:ln>
                          <a:solidFill>
                            <a:srgbClr val="333333"/>
                          </a:solidFill>
                          <a:effectLst/>
                          <a:latin typeface="+mn-lt"/>
                          <a:ea typeface="+mn-ea"/>
                          <a:cs typeface="+mn-cs"/>
                        </a:rPr>
                        <a:t>년 사망하였고 대역으로 교체되었다</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3333"/>
                        </a:buClr>
                        <a:buSzTx/>
                        <a:buFontTx/>
                        <a:buNone/>
                        <a:tabLst/>
                      </a:pPr>
                      <a:r>
                        <a:rPr kumimoji="0" lang="ko-KR" altLang="en-US" sz="1600" b="1" i="0" u="none" strike="noStrike" cap="none" normalizeH="0" baseline="0" dirty="0">
                          <a:ln>
                            <a:noFill/>
                          </a:ln>
                          <a:solidFill>
                            <a:srgbClr val="333333"/>
                          </a:solidFill>
                          <a:effectLst/>
                          <a:latin typeface="+mn-lt"/>
                          <a:ea typeface="+mn-ea"/>
                          <a:cs typeface="+mn-cs"/>
                        </a:rPr>
                        <a:t>찬성</a:t>
                      </a:r>
                      <a:r>
                        <a:rPr kumimoji="0" lang="en-US" altLang="ko-KR" sz="1600" b="1" i="0" u="none" strike="noStrike" cap="none" normalizeH="0" baseline="0" dirty="0">
                          <a:ln>
                            <a:noFill/>
                          </a:ln>
                          <a:solidFill>
                            <a:srgbClr val="333333"/>
                          </a:solidFill>
                          <a:effectLst/>
                          <a:latin typeface="+mn-lt"/>
                          <a:ea typeface="+mn-ea"/>
                          <a:cs typeface="+mn-cs"/>
                        </a:rPr>
                        <a:t>:</a:t>
                      </a:r>
                      <a:r>
                        <a:rPr kumimoji="0" lang="en-US" altLang="ko-KR" sz="1600" b="0" i="0" u="none" strike="noStrike" cap="none" normalizeH="0" baseline="0" dirty="0">
                          <a:ln>
                            <a:noFill/>
                          </a:ln>
                          <a:solidFill>
                            <a:srgbClr val="333333"/>
                          </a:solidFill>
                          <a:effectLst/>
                          <a:latin typeface="+mn-lt"/>
                          <a:ea typeface="+mn-ea"/>
                          <a:cs typeface="+mn-cs"/>
                        </a:rPr>
                        <a:t> </a:t>
                      </a:r>
                      <a:r>
                        <a:rPr kumimoji="0" lang="ko-KR" altLang="en-US" sz="1600" b="0" i="0" u="none" strike="noStrike" cap="none" normalizeH="0" baseline="0" dirty="0">
                          <a:ln>
                            <a:noFill/>
                          </a:ln>
                          <a:solidFill>
                            <a:srgbClr val="333333"/>
                          </a:solidFill>
                          <a:effectLst/>
                          <a:latin typeface="+mn-lt"/>
                          <a:ea typeface="+mn-ea"/>
                          <a:cs typeface="+mn-cs"/>
                        </a:rPr>
                        <a:t>이른바 </a:t>
                      </a:r>
                      <a:r>
                        <a:rPr kumimoji="0" lang="en-US" altLang="ko-KR" sz="1600" b="0" i="0" u="none" strike="noStrike" cap="none" normalizeH="0" baseline="0" dirty="0">
                          <a:ln>
                            <a:noFill/>
                          </a:ln>
                          <a:solidFill>
                            <a:srgbClr val="333333"/>
                          </a:solidFill>
                          <a:effectLst/>
                          <a:latin typeface="+mn-lt"/>
                          <a:ea typeface="+mn-ea"/>
                          <a:cs typeface="+mn-cs"/>
                        </a:rPr>
                        <a:t>70</a:t>
                      </a:r>
                      <a:r>
                        <a:rPr kumimoji="0" lang="ko-KR" altLang="en-US" sz="1600" b="0" i="0" u="none" strike="noStrike" cap="none" normalizeH="0" baseline="0" dirty="0">
                          <a:ln>
                            <a:noFill/>
                          </a:ln>
                          <a:solidFill>
                            <a:srgbClr val="333333"/>
                          </a:solidFill>
                          <a:effectLst/>
                          <a:latin typeface="+mn-lt"/>
                          <a:ea typeface="+mn-ea"/>
                          <a:cs typeface="+mn-cs"/>
                        </a:rPr>
                        <a:t>가지 숨겨진 증거들</a:t>
                      </a:r>
                      <a:r>
                        <a:rPr kumimoji="0" lang="en-US" altLang="ko-KR" sz="1600" b="0" i="0" u="none" strike="noStrike" cap="none" normalizeH="0" baseline="0">
                          <a:ln>
                            <a:noFill/>
                          </a:ln>
                          <a:solidFill>
                            <a:srgbClr val="333333"/>
                          </a:solidFill>
                          <a:effectLst/>
                          <a:latin typeface="+mn-lt"/>
                          <a:ea typeface="+mn-ea"/>
                          <a:cs typeface="+mn-cs"/>
                        </a:rPr>
                        <a:t>, “</a:t>
                      </a:r>
                      <a:r>
                        <a:rPr kumimoji="0" lang="ko-KR" altLang="en-US" sz="1600" b="0" i="0" u="none" strike="noStrike" cap="none" normalizeH="0" baseline="0">
                          <a:ln>
                            <a:noFill/>
                          </a:ln>
                          <a:solidFill>
                            <a:srgbClr val="333333"/>
                          </a:solidFill>
                          <a:effectLst/>
                          <a:latin typeface="+mn-lt"/>
                          <a:ea typeface="+mn-ea"/>
                          <a:cs typeface="+mn-cs"/>
                        </a:rPr>
                        <a:t>애비 </a:t>
                      </a:r>
                      <a:r>
                        <a:rPr kumimoji="0" lang="ko-KR" altLang="en-US" sz="1600" b="0" i="0" u="none" strike="noStrike" cap="none" normalizeH="0" baseline="0" dirty="0">
                          <a:ln>
                            <a:noFill/>
                          </a:ln>
                          <a:solidFill>
                            <a:srgbClr val="333333"/>
                          </a:solidFill>
                          <a:effectLst/>
                          <a:latin typeface="+mn-lt"/>
                          <a:ea typeface="+mn-ea"/>
                          <a:cs typeface="+mn-cs"/>
                        </a:rPr>
                        <a:t>거리</a:t>
                      </a:r>
                      <a:r>
                        <a:rPr kumimoji="0" lang="en-US" altLang="ko-KR" sz="1600" b="0" i="0" u="none" strike="noStrike" cap="none" normalizeH="0" baseline="0">
                          <a:ln>
                            <a:noFill/>
                          </a:ln>
                          <a:solidFill>
                            <a:srgbClr val="333333"/>
                          </a:solidFill>
                          <a:effectLst/>
                          <a:latin typeface="+mn-lt"/>
                          <a:ea typeface="+mn-ea"/>
                          <a:cs typeface="+mn-cs"/>
                        </a:rPr>
                        <a:t>-</a:t>
                      </a:r>
                      <a:r>
                        <a:rPr kumimoji="0" lang="ko-KR" altLang="en-US" sz="1600" b="0" i="0" u="none" strike="noStrike" cap="none" normalizeH="0" baseline="0">
                          <a:ln>
                            <a:noFill/>
                          </a:ln>
                          <a:solidFill>
                            <a:srgbClr val="333333"/>
                          </a:solidFill>
                          <a:effectLst/>
                          <a:latin typeface="+mn-lt"/>
                          <a:ea typeface="+mn-ea"/>
                          <a:cs typeface="+mn-cs"/>
                        </a:rPr>
                        <a:t>표지” </a:t>
                      </a:r>
                      <a:r>
                        <a:rPr kumimoji="0" lang="ko-KR" altLang="en-US" sz="1600" b="0" i="0" u="none" strike="noStrike" cap="none" normalizeH="0" baseline="0" dirty="0">
                          <a:ln>
                            <a:noFill/>
                          </a:ln>
                          <a:solidFill>
                            <a:srgbClr val="333333"/>
                          </a:solidFill>
                          <a:effectLst/>
                          <a:latin typeface="+mn-lt"/>
                          <a:ea typeface="+mn-ea"/>
                          <a:cs typeface="+mn-cs"/>
                        </a:rPr>
                        <a:t>에 있는 몇가지 </a:t>
                      </a:r>
                      <a:r>
                        <a:rPr kumimoji="0" lang="en-US" altLang="ko-KR" sz="1600" b="0" i="0" u="none" strike="noStrike" cap="none" normalizeH="0" baseline="0" dirty="0">
                          <a:ln>
                            <a:noFill/>
                          </a:ln>
                          <a:solidFill>
                            <a:srgbClr val="333333"/>
                          </a:solidFill>
                          <a:effectLst/>
                          <a:latin typeface="+mn-lt"/>
                          <a:ea typeface="+mn-ea"/>
                          <a:cs typeface="+mn-cs"/>
                        </a:rPr>
                        <a:t>(</a:t>
                      </a:r>
                      <a:r>
                        <a:rPr kumimoji="0" lang="ko-KR" altLang="en-US" sz="1600" b="0" i="0" u="none" strike="noStrike" cap="none" normalizeH="0" baseline="0" dirty="0">
                          <a:ln>
                            <a:noFill/>
                          </a:ln>
                          <a:solidFill>
                            <a:srgbClr val="333333"/>
                          </a:solidFill>
                          <a:effectLst/>
                          <a:latin typeface="+mn-lt"/>
                          <a:ea typeface="+mn-ea"/>
                          <a:cs typeface="+mn-cs"/>
                        </a:rPr>
                        <a:t>오른쪽</a:t>
                      </a:r>
                      <a:r>
                        <a:rPr kumimoji="0" lang="en-US" altLang="ko-KR" sz="16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ko-KR" altLang="en-US" sz="1600" b="0" i="0" u="none" strike="noStrike" cap="none" normalizeH="0" baseline="0" dirty="0">
                          <a:ln>
                            <a:noFill/>
                          </a:ln>
                          <a:solidFill>
                            <a:srgbClr val="333333"/>
                          </a:solidFill>
                          <a:effectLst/>
                          <a:latin typeface="+mn-lt"/>
                          <a:ea typeface="+mn-ea"/>
                          <a:cs typeface="+mn-cs"/>
                        </a:rPr>
                        <a:t>폴은 맨발이고 죽어 있는것 처럼 창백하다</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ko-KR" altLang="en-US" sz="1600" b="0" i="0" u="none" strike="noStrike" cap="none" normalizeH="0" baseline="0" dirty="0">
                          <a:ln>
                            <a:noFill/>
                          </a:ln>
                          <a:solidFill>
                            <a:srgbClr val="333333"/>
                          </a:solidFill>
                          <a:effectLst/>
                          <a:latin typeface="+mn-lt"/>
                          <a:ea typeface="+mn-ea"/>
                          <a:cs typeface="+mn-cs"/>
                        </a:rPr>
                        <a:t>폴은 왼손잡이였으나 그의 담배는 오른쪽 손에 쥐여 있다</a:t>
                      </a:r>
                      <a:r>
                        <a:rPr kumimoji="0" lang="en-US" altLang="ko-KR" sz="16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ko-KR" altLang="en-US" sz="1600" b="0" i="0" u="none" strike="noStrike" cap="none" normalizeH="0" baseline="0" dirty="0">
                          <a:ln>
                            <a:noFill/>
                          </a:ln>
                          <a:solidFill>
                            <a:srgbClr val="333333"/>
                          </a:solidFill>
                          <a:effectLst/>
                          <a:latin typeface="+mn-lt"/>
                          <a:ea typeface="+mn-ea"/>
                          <a:cs typeface="+mn-cs"/>
                        </a:rPr>
                        <a:t>자동차 </a:t>
                      </a:r>
                      <a:r>
                        <a:rPr kumimoji="0" lang="ko-KR" altLang="en-US" sz="1600" b="0" i="0" u="none" strike="noStrike" cap="none" normalizeH="0" baseline="0">
                          <a:ln>
                            <a:noFill/>
                          </a:ln>
                          <a:solidFill>
                            <a:srgbClr val="333333"/>
                          </a:solidFill>
                          <a:effectLst/>
                          <a:latin typeface="+mn-lt"/>
                          <a:ea typeface="+mn-ea"/>
                          <a:cs typeface="+mn-cs"/>
                        </a:rPr>
                        <a:t>번호판 “ㄹㅁㅇ” </a:t>
                      </a:r>
                      <a:r>
                        <a:rPr kumimoji="0" lang="en-US" altLang="ko-KR" sz="1600" b="0" i="0" u="none" strike="noStrike" cap="none" normalizeH="0" baseline="0" dirty="0">
                          <a:ln>
                            <a:noFill/>
                          </a:ln>
                          <a:solidFill>
                            <a:srgbClr val="333333"/>
                          </a:solidFill>
                          <a:effectLst/>
                          <a:latin typeface="+mn-lt"/>
                          <a:ea typeface="+mn-ea"/>
                          <a:cs typeface="+mn-cs"/>
                        </a:rPr>
                        <a:t>(</a:t>
                      </a:r>
                      <a:r>
                        <a:rPr kumimoji="0" lang="ko-KR" altLang="en-US" sz="1600" b="0" i="0" u="none" strike="noStrike" cap="none" normalizeH="0" baseline="0" dirty="0">
                          <a:ln>
                            <a:noFill/>
                          </a:ln>
                          <a:solidFill>
                            <a:srgbClr val="333333"/>
                          </a:solidFill>
                          <a:effectLst/>
                          <a:latin typeface="+mn-lt"/>
                          <a:ea typeface="+mn-ea"/>
                          <a:cs typeface="+mn-cs"/>
                        </a:rPr>
                        <a:t>화살표를 보세요</a:t>
                      </a:r>
                      <a:r>
                        <a:rPr kumimoji="0" lang="en-US" altLang="ko-KR" sz="1600" b="0" i="0" u="none" strike="noStrike" cap="none" normalizeH="0" baseline="0">
                          <a:ln>
                            <a:noFill/>
                          </a:ln>
                          <a:solidFill>
                            <a:srgbClr val="333333"/>
                          </a:solidFill>
                          <a:effectLst/>
                          <a:latin typeface="+mn-lt"/>
                          <a:ea typeface="+mn-ea"/>
                          <a:cs typeface="+mn-cs"/>
                        </a:rPr>
                        <a:t>): “</a:t>
                      </a:r>
                      <a:r>
                        <a:rPr kumimoji="0" lang="ko-KR" altLang="en-US" sz="1600" b="0" i="0" u="none" strike="noStrike" cap="none" normalizeH="0" baseline="0">
                          <a:ln>
                            <a:noFill/>
                          </a:ln>
                          <a:solidFill>
                            <a:srgbClr val="333333"/>
                          </a:solidFill>
                          <a:effectLst/>
                          <a:latin typeface="+mn-lt"/>
                          <a:ea typeface="+mn-ea"/>
                          <a:cs typeface="+mn-cs"/>
                        </a:rPr>
                        <a:t>린다 메카트니의 울음”</a:t>
                      </a:r>
                      <a:endParaRPr kumimoji="0" lang="ko-KR" altLang="en-US" sz="1600" b="0" i="0" u="none" strike="noStrike" cap="none" normalizeH="0" baseline="0" dirty="0">
                        <a:ln>
                          <a:noFill/>
                        </a:ln>
                        <a:solidFill>
                          <a:srgbClr val="333333"/>
                        </a:solidFill>
                        <a:effectLst/>
                        <a:latin typeface="+mn-lt"/>
                        <a:ea typeface="+mn-ea"/>
                        <a:cs typeface="+mn-cs"/>
                      </a:endParaRP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ko-KR" altLang="en-US" sz="1600" b="0" i="0" u="none" strike="noStrike" cap="none" normalizeH="0" baseline="0" dirty="0">
                          <a:ln>
                            <a:noFill/>
                          </a:ln>
                          <a:solidFill>
                            <a:srgbClr val="333333"/>
                          </a:solidFill>
                          <a:effectLst/>
                          <a:latin typeface="+mn-lt"/>
                          <a:ea typeface="+mn-ea"/>
                          <a:cs typeface="+mn-cs"/>
                        </a:rPr>
                        <a:t>또한 그의 베이스 연주는 </a:t>
                      </a:r>
                      <a:r>
                        <a:rPr kumimoji="0" lang="en-US" altLang="ko-KR" sz="1600" b="0" i="0" u="none" strike="noStrike" cap="none" normalizeH="0" baseline="0" dirty="0">
                          <a:ln>
                            <a:noFill/>
                          </a:ln>
                          <a:solidFill>
                            <a:srgbClr val="333333"/>
                          </a:solidFill>
                          <a:effectLst/>
                          <a:latin typeface="+mn-lt"/>
                          <a:ea typeface="+mn-ea"/>
                          <a:cs typeface="+mn-cs"/>
                        </a:rPr>
                        <a:t>1966</a:t>
                      </a:r>
                      <a:r>
                        <a:rPr kumimoji="0" lang="ko-KR" altLang="en-US" sz="1600" b="0" i="0" u="none" strike="noStrike" cap="none" normalizeH="0" baseline="0" dirty="0">
                          <a:ln>
                            <a:noFill/>
                          </a:ln>
                          <a:solidFill>
                            <a:srgbClr val="333333"/>
                          </a:solidFill>
                          <a:effectLst/>
                          <a:latin typeface="+mn-lt"/>
                          <a:ea typeface="+mn-ea"/>
                          <a:cs typeface="+mn-cs"/>
                        </a:rPr>
                        <a:t>년 이후 변화하였다고 일컬어 진다</a:t>
                      </a:r>
                      <a:r>
                        <a:rPr kumimoji="0" lang="en-US" altLang="ko-KR" sz="1600" b="0"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5000"/>
                        </a:lnSpc>
                        <a:spcBef>
                          <a:spcPts val="1999"/>
                        </a:spcBef>
                        <a:spcAft>
                          <a:spcPct val="0"/>
                        </a:spcAft>
                        <a:buClr>
                          <a:srgbClr val="333333"/>
                        </a:buClr>
                        <a:buSzTx/>
                        <a:buFontTx/>
                        <a:buNone/>
                        <a:tabLst/>
                      </a:pPr>
                      <a:r>
                        <a:rPr kumimoji="0" lang="ko-KR" altLang="en-US" sz="1600" b="1" i="0" u="none" strike="noStrike" cap="none" normalizeH="0" baseline="0" dirty="0">
                          <a:ln>
                            <a:noFill/>
                          </a:ln>
                          <a:solidFill>
                            <a:srgbClr val="333333"/>
                          </a:solidFill>
                          <a:effectLst/>
                          <a:latin typeface="+mn-lt"/>
                          <a:ea typeface="+mn-ea"/>
                          <a:cs typeface="+mn-cs"/>
                        </a:rPr>
                        <a:t>반대</a:t>
                      </a:r>
                      <a:r>
                        <a:rPr kumimoji="0" lang="en-US" altLang="ko-KR" sz="1600" b="1" i="0" u="none" strike="noStrike" cap="none" normalizeH="0" baseline="0" dirty="0">
                          <a:ln>
                            <a:noFill/>
                          </a:ln>
                          <a:solidFill>
                            <a:srgbClr val="333333"/>
                          </a:solidFill>
                          <a:effectLst/>
                          <a:latin typeface="+mn-lt"/>
                          <a:ea typeface="+mn-ea"/>
                          <a:cs typeface="+mn-cs"/>
                        </a:rPr>
                        <a:t>: </a:t>
                      </a:r>
                      <a:r>
                        <a:rPr kumimoji="0" lang="en-US" altLang="ko-KR" sz="1600" b="0" i="0" u="none" strike="noStrike" cap="none" normalizeH="0" baseline="0" dirty="0">
                          <a:ln>
                            <a:noFill/>
                          </a:ln>
                          <a:solidFill>
                            <a:srgbClr val="004992"/>
                          </a:solidFill>
                          <a:effectLst/>
                          <a:latin typeface="+mn-lt"/>
                          <a:ea typeface="+mn-ea"/>
                          <a:cs typeface="+mn-cs"/>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ko-KR" altLang="en-US" sz="1600" b="0" i="0" u="none" strike="noStrike" cap="none" normalizeH="0" baseline="0" dirty="0">
                          <a:ln>
                            <a:noFill/>
                          </a:ln>
                          <a:solidFill>
                            <a:srgbClr val="FFFFFF"/>
                          </a:solidFill>
                          <a:effectLst/>
                          <a:latin typeface="+mn-lt"/>
                          <a:ea typeface="+mn-ea"/>
                          <a:cs typeface="+mn-cs"/>
                        </a:rPr>
                        <a:t>같은 외모와 목소리</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ko-KR" altLang="en-US" sz="1600" b="0" i="0" u="none" strike="noStrike" cap="none" normalizeH="0" baseline="0" dirty="0">
                          <a:ln>
                            <a:noFill/>
                          </a:ln>
                          <a:solidFill>
                            <a:srgbClr val="FFFFFF"/>
                          </a:solidFill>
                          <a:effectLst/>
                          <a:latin typeface="+mn-lt"/>
                          <a:ea typeface="+mn-ea"/>
                          <a:cs typeface="+mn-cs"/>
                        </a:rPr>
                        <a:t>증거는 날조된것 같다</a:t>
                      </a:r>
                      <a:r>
                        <a:rPr kumimoji="0" lang="en-US" altLang="ko-KR" sz="1600" b="0" i="0" u="none" strike="noStrike" cap="none" normalizeH="0" baseline="0" dirty="0">
                          <a:ln>
                            <a:noFill/>
                          </a:ln>
                          <a:solidFill>
                            <a:srgbClr val="FFFFFF"/>
                          </a:solidFill>
                          <a:effectLst/>
                          <a:latin typeface="+mn-lt"/>
                          <a:ea typeface="+mn-ea"/>
                          <a:cs typeface="+mn-cs"/>
                        </a:rPr>
                        <a:t>, </a:t>
                      </a:r>
                      <a:r>
                        <a:rPr kumimoji="0" lang="ko-KR" altLang="en-US" sz="1600" b="0" i="0" u="none" strike="noStrike" cap="none" normalizeH="0" baseline="0" dirty="0">
                          <a:ln>
                            <a:noFill/>
                          </a:ln>
                          <a:solidFill>
                            <a:srgbClr val="FFFFFF"/>
                          </a:solidFill>
                          <a:effectLst/>
                          <a:latin typeface="+mn-lt"/>
                          <a:ea typeface="+mn-ea"/>
                          <a:cs typeface="+mn-cs"/>
                        </a:rPr>
                        <a:t>ㄹㅁㅇ 은 무엇이든 의미할 수 있다</a:t>
                      </a:r>
                      <a:r>
                        <a:rPr kumimoji="0" lang="en-US" altLang="ko-KR" sz="1600" b="0" i="0" u="none" strike="noStrike" cap="none" normalizeH="0" baseline="0" dirty="0">
                          <a:ln>
                            <a:noFill/>
                          </a:ln>
                          <a:solidFill>
                            <a:srgbClr val="FFFFFF"/>
                          </a:solidFill>
                          <a:effectLst/>
                          <a:latin typeface="+mn-lt"/>
                          <a:ea typeface="+mn-ea"/>
                          <a:cs typeface="+mn-cs"/>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ko-KR" altLang="en-US" sz="1600" b="0" i="0" u="none" strike="noStrike" cap="none" normalizeH="0" baseline="0" dirty="0">
                          <a:ln>
                            <a:noFill/>
                          </a:ln>
                          <a:solidFill>
                            <a:srgbClr val="FFFFFF"/>
                          </a:solidFill>
                          <a:effectLst/>
                          <a:latin typeface="+mn-lt"/>
                          <a:ea typeface="+mn-ea"/>
                          <a:cs typeface="+mn-cs"/>
                        </a:rPr>
                        <a:t>근원</a:t>
                      </a:r>
                      <a:r>
                        <a:rPr kumimoji="0" lang="en-US" altLang="ko-KR" sz="1600" b="0" i="0" u="none" strike="noStrike" cap="none" normalizeH="0" baseline="0" dirty="0">
                          <a:ln>
                            <a:noFill/>
                          </a:ln>
                          <a:solidFill>
                            <a:srgbClr val="FFFFFF"/>
                          </a:solidFill>
                          <a:effectLst/>
                          <a:latin typeface="+mn-lt"/>
                          <a:ea typeface="+mn-ea"/>
                          <a:cs typeface="+mn-cs"/>
                        </a:rPr>
                        <a:t>: 1969</a:t>
                      </a:r>
                      <a:r>
                        <a:rPr kumimoji="0" lang="ko-KR" altLang="en-US" sz="1600" b="0" i="0" u="none" strike="noStrike" cap="none" normalizeH="0" baseline="0" dirty="0">
                          <a:ln>
                            <a:noFill/>
                          </a:ln>
                          <a:solidFill>
                            <a:srgbClr val="FFFFFF"/>
                          </a:solidFill>
                          <a:effectLst/>
                          <a:latin typeface="+mn-lt"/>
                          <a:ea typeface="+mn-ea"/>
                          <a:cs typeface="+mn-cs"/>
                        </a:rPr>
                        <a:t>년에 대두된 전설</a:t>
                      </a:r>
                      <a:r>
                        <a:rPr kumimoji="0" lang="en-US" altLang="ko-KR" sz="1600" b="0" i="0" u="none" strike="noStrike" cap="none" normalizeH="0" baseline="0" dirty="0">
                          <a:ln>
                            <a:noFill/>
                          </a:ln>
                          <a:solidFill>
                            <a:srgbClr val="FFFFFF"/>
                          </a:solidFill>
                          <a:effectLst/>
                          <a:latin typeface="+mn-lt"/>
                          <a:ea typeface="+mn-ea"/>
                          <a:cs typeface="+mn-cs"/>
                        </a:rPr>
                        <a:t>. </a:t>
                      </a:r>
                      <a:r>
                        <a:rPr kumimoji="0" lang="ko-KR" altLang="en-US" sz="1600" b="0" i="0" u="none" strike="noStrike" cap="none" normalizeH="0" baseline="0" dirty="0">
                          <a:ln>
                            <a:noFill/>
                          </a:ln>
                          <a:solidFill>
                            <a:srgbClr val="FFFFFF"/>
                          </a:solidFill>
                          <a:effectLst/>
                          <a:latin typeface="+mn-lt"/>
                          <a:ea typeface="+mn-ea"/>
                          <a:cs typeface="+mn-cs"/>
                        </a:rPr>
                        <a:t>잘 감독된 신문의 날조로부터 기인</a:t>
                      </a:r>
                      <a:r>
                        <a:rPr kumimoji="0" lang="en-US" altLang="ko-KR" sz="1600" b="0" i="0" u="none" strike="noStrike" cap="none" normalizeH="0" baseline="0" dirty="0">
                          <a:ln>
                            <a:noFill/>
                          </a:ln>
                          <a:solidFill>
                            <a:srgbClr val="FFFFFF"/>
                          </a:solidFill>
                          <a:effectLst/>
                          <a:latin typeface="+mn-lt"/>
                          <a:ea typeface="+mn-ea"/>
                          <a:cs typeface="+mn-cs"/>
                        </a:rPr>
                        <a:t>.</a:t>
                      </a:r>
                      <a:endParaRPr kumimoji="0" lang="de-DE" sz="1400" b="0" i="0" u="none" strike="noStrike" cap="none" normalizeH="0" baseline="0" dirty="0">
                        <a:ln>
                          <a:noFill/>
                        </a:ln>
                        <a:solidFill>
                          <a:srgbClr val="FFFFFF"/>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40640335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속단하기 “실행하기”</a:t>
            </a:r>
            <a:br>
              <a:rPr lang="ko-KR" altLang="en-US" sz="3600" dirty="0">
                <a:solidFill>
                  <a:srgbClr val="004992"/>
                </a:solidFill>
                <a:latin typeface="+mn-lt"/>
                <a:ea typeface="+mn-ea"/>
                <a:cs typeface="+mn-cs"/>
              </a:rPr>
            </a:br>
            <a:r>
              <a:rPr lang="en-US" altLang="ko-KR" dirty="0">
                <a:solidFill>
                  <a:srgbClr val="004992"/>
                </a:solidFill>
              </a:rPr>
              <a:t>– </a:t>
            </a:r>
            <a:r>
              <a:rPr lang="ko-KR" altLang="en-US" dirty="0">
                <a:solidFill>
                  <a:srgbClr val="004992"/>
                </a:solidFill>
                <a:latin typeface="+mn-lt"/>
                <a:ea typeface="+mn-ea"/>
                <a:cs typeface="+mn-cs"/>
              </a:rPr>
              <a:t>근대의 일화 </a:t>
            </a:r>
            <a:r>
              <a:rPr lang="en-US" altLang="ko-KR"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15</a:t>
            </a:fld>
            <a:endParaRPr lang="de-DE" altLang="ko-KR">
              <a:latin typeface="+mn-lt"/>
            </a:endParaRPr>
          </a:p>
        </p:txBody>
      </p:sp>
      <p:graphicFrame>
        <p:nvGraphicFramePr>
          <p:cNvPr id="11" name="Group 21"/>
          <p:cNvGraphicFramePr>
            <a:graphicFrameLocks noGrp="1"/>
          </p:cNvGraphicFramePr>
          <p:nvPr>
            <p:extLst>
              <p:ext uri="{D42A27DB-BD31-4B8C-83A1-F6EECF244321}">
                <p14:modId xmlns:p14="http://schemas.microsoft.com/office/powerpoint/2010/main" val="1397250311"/>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dirty="0">
                          <a:ln>
                            <a:noFill/>
                          </a:ln>
                          <a:solidFill>
                            <a:srgbClr val="000000"/>
                          </a:solidFill>
                          <a:effectLst/>
                          <a:latin typeface="+mn-lt"/>
                          <a:ea typeface="+mn-ea"/>
                          <a:cs typeface="+mn-cs"/>
                        </a:rPr>
                        <a:t>일화</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찬성 </a:t>
                      </a:r>
                      <a:r>
                        <a:rPr kumimoji="0" lang="en-US" altLang="ko-KR" sz="2000" b="0" i="0" u="none" strike="noStrike" cap="none" normalizeH="0" baseline="0">
                          <a:ln>
                            <a:noFill/>
                          </a:ln>
                          <a:solidFill>
                            <a:srgbClr val="000000"/>
                          </a:solidFill>
                          <a:effectLst/>
                          <a:latin typeface="+mn-lt"/>
                          <a:ea typeface="+mn-ea"/>
                          <a:cs typeface="+mn-cs"/>
                        </a:rPr>
                        <a:t>&amp; </a:t>
                      </a:r>
                      <a:r>
                        <a:rPr kumimoji="0" lang="ko-KR" altLang="en-US" sz="2000" b="0" i="0" u="none" strike="noStrike" cap="none" normalizeH="0" baseline="0">
                          <a:ln>
                            <a:noFill/>
                          </a:ln>
                          <a:solidFill>
                            <a:srgbClr val="000000"/>
                          </a:solidFill>
                          <a:effectLst/>
                          <a:latin typeface="+mn-lt"/>
                          <a:ea typeface="+mn-ea"/>
                          <a:cs typeface="+mn-cs"/>
                        </a:rPr>
                        <a:t>반대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“증거”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폴 매카트니 </a:t>
                      </a:r>
                      <a:r>
                        <a:rPr kumimoji="0" lang="en-US" altLang="ko-KR" sz="1800" b="0" i="0" u="none" strike="noStrike" cap="none" normalizeH="0" baseline="0">
                          <a:ln>
                            <a:noFill/>
                          </a:ln>
                          <a:solidFill>
                            <a:srgbClr val="333333"/>
                          </a:solidFill>
                          <a:effectLst/>
                          <a:latin typeface="+mn-lt"/>
                          <a:ea typeface="+mn-ea"/>
                          <a:cs typeface="+mn-cs"/>
                        </a:rPr>
                        <a:t>(</a:t>
                      </a:r>
                      <a:r>
                        <a:rPr kumimoji="0" lang="ko-KR" altLang="en-US" sz="1800" b="0" i="0" u="none" strike="noStrike" cap="none" normalizeH="0" baseline="0">
                          <a:ln>
                            <a:noFill/>
                          </a:ln>
                          <a:solidFill>
                            <a:srgbClr val="333333"/>
                          </a:solidFill>
                          <a:effectLst/>
                          <a:latin typeface="+mn-lt"/>
                          <a:ea typeface="+mn-ea"/>
                          <a:cs typeface="+mn-cs"/>
                        </a:rPr>
                        <a:t>비틀즈</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사고로 </a:t>
                      </a:r>
                      <a:r>
                        <a:rPr kumimoji="0" lang="en-US" altLang="ko-KR" sz="1800" b="0" i="0" u="none" strike="noStrike" cap="none" normalizeH="0" baseline="0">
                          <a:ln>
                            <a:noFill/>
                          </a:ln>
                          <a:solidFill>
                            <a:srgbClr val="333333"/>
                          </a:solidFill>
                          <a:effectLst/>
                          <a:latin typeface="+mn-lt"/>
                          <a:ea typeface="+mn-ea"/>
                          <a:cs typeface="+mn-cs"/>
                        </a:rPr>
                        <a:t>1966</a:t>
                      </a:r>
                      <a:r>
                        <a:rPr kumimoji="0" lang="ko-KR" altLang="en-US" sz="1800" b="0" i="0" u="none" strike="noStrike" cap="none" normalizeH="0" baseline="0">
                          <a:ln>
                            <a:noFill/>
                          </a:ln>
                          <a:solidFill>
                            <a:srgbClr val="333333"/>
                          </a:solidFill>
                          <a:effectLst/>
                          <a:latin typeface="+mn-lt"/>
                          <a:ea typeface="+mn-ea"/>
                          <a:cs typeface="+mn-cs"/>
                        </a:rPr>
                        <a:t>년 사망하였고 대역으로 교체되었다</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600" b="1" i="0" u="none" strike="noStrike" cap="none" normalizeH="0" baseline="0" dirty="0">
                          <a:ln>
                            <a:noFill/>
                          </a:ln>
                          <a:solidFill>
                            <a:srgbClr val="333333"/>
                          </a:solidFill>
                          <a:effectLst/>
                          <a:latin typeface="+mn-lt"/>
                          <a:ea typeface="+mn-ea"/>
                          <a:cs typeface="+mn-cs"/>
                        </a:rPr>
                        <a:t>찬성</a:t>
                      </a:r>
                      <a:r>
                        <a:rPr kumimoji="0" lang="en-US" altLang="ko-KR" sz="1600" b="1" i="0" u="none" strike="noStrike" cap="none" normalizeH="0" baseline="0" dirty="0">
                          <a:ln>
                            <a:noFill/>
                          </a:ln>
                          <a:solidFill>
                            <a:srgbClr val="333333"/>
                          </a:solidFill>
                          <a:effectLst/>
                          <a:latin typeface="+mn-lt"/>
                          <a:ea typeface="+mn-ea"/>
                          <a:cs typeface="+mn-cs"/>
                        </a:rPr>
                        <a:t>:</a:t>
                      </a:r>
                      <a:r>
                        <a:rPr kumimoji="0" lang="en-US" altLang="ko-KR" sz="1600" b="0" i="0" u="none" strike="noStrike" cap="none" normalizeH="0" baseline="0" dirty="0">
                          <a:ln>
                            <a:noFill/>
                          </a:ln>
                          <a:solidFill>
                            <a:srgbClr val="333333"/>
                          </a:solidFill>
                          <a:effectLst/>
                          <a:latin typeface="+mn-lt"/>
                          <a:ea typeface="+mn-ea"/>
                          <a:cs typeface="+mn-cs"/>
                        </a:rPr>
                        <a:t> </a:t>
                      </a:r>
                      <a:r>
                        <a:rPr kumimoji="0" lang="ko-KR" altLang="en-US" sz="1600" b="0" i="0" u="none" strike="noStrike" cap="none" normalizeH="0" baseline="0" dirty="0">
                          <a:ln>
                            <a:noFill/>
                          </a:ln>
                          <a:solidFill>
                            <a:srgbClr val="333333"/>
                          </a:solidFill>
                          <a:effectLst/>
                          <a:latin typeface="+mn-lt"/>
                          <a:ea typeface="+mn-ea"/>
                          <a:cs typeface="+mn-cs"/>
                        </a:rPr>
                        <a:t>이른바 </a:t>
                      </a:r>
                      <a:r>
                        <a:rPr kumimoji="0" lang="en-US" altLang="ko-KR" sz="1600" b="0" i="0" u="none" strike="noStrike" cap="none" normalizeH="0" baseline="0" dirty="0">
                          <a:ln>
                            <a:noFill/>
                          </a:ln>
                          <a:solidFill>
                            <a:srgbClr val="333333"/>
                          </a:solidFill>
                          <a:effectLst/>
                          <a:latin typeface="+mn-lt"/>
                          <a:ea typeface="+mn-ea"/>
                          <a:cs typeface="+mn-cs"/>
                        </a:rPr>
                        <a:t>70</a:t>
                      </a:r>
                      <a:r>
                        <a:rPr kumimoji="0" lang="ko-KR" altLang="en-US" sz="1600" b="0" i="0" u="none" strike="noStrike" cap="none" normalizeH="0" baseline="0" dirty="0">
                          <a:ln>
                            <a:noFill/>
                          </a:ln>
                          <a:solidFill>
                            <a:srgbClr val="333333"/>
                          </a:solidFill>
                          <a:effectLst/>
                          <a:latin typeface="+mn-lt"/>
                          <a:ea typeface="+mn-ea"/>
                          <a:cs typeface="+mn-cs"/>
                        </a:rPr>
                        <a:t>가지 숨겨진 증거들</a:t>
                      </a:r>
                      <a:r>
                        <a:rPr kumimoji="0" lang="en-US" altLang="ko-KR" sz="1600" b="0" i="0" u="none" strike="noStrike" cap="none" normalizeH="0" baseline="0">
                          <a:ln>
                            <a:noFill/>
                          </a:ln>
                          <a:solidFill>
                            <a:srgbClr val="333333"/>
                          </a:solidFill>
                          <a:effectLst/>
                          <a:latin typeface="+mn-lt"/>
                          <a:ea typeface="+mn-ea"/>
                          <a:cs typeface="+mn-cs"/>
                        </a:rPr>
                        <a:t>, “</a:t>
                      </a:r>
                      <a:r>
                        <a:rPr kumimoji="0" lang="ko-KR" altLang="en-US" sz="1600" b="0" i="0" u="none" strike="noStrike" cap="none" normalizeH="0" baseline="0">
                          <a:ln>
                            <a:noFill/>
                          </a:ln>
                          <a:solidFill>
                            <a:srgbClr val="333333"/>
                          </a:solidFill>
                          <a:effectLst/>
                          <a:latin typeface="+mn-lt"/>
                          <a:ea typeface="+mn-ea"/>
                          <a:cs typeface="+mn-cs"/>
                        </a:rPr>
                        <a:t>애비 </a:t>
                      </a:r>
                      <a:r>
                        <a:rPr kumimoji="0" lang="ko-KR" altLang="en-US" sz="1600" b="0" i="0" u="none" strike="noStrike" cap="none" normalizeH="0" baseline="0" dirty="0">
                          <a:ln>
                            <a:noFill/>
                          </a:ln>
                          <a:solidFill>
                            <a:srgbClr val="333333"/>
                          </a:solidFill>
                          <a:effectLst/>
                          <a:latin typeface="+mn-lt"/>
                          <a:ea typeface="+mn-ea"/>
                          <a:cs typeface="+mn-cs"/>
                        </a:rPr>
                        <a:t>거리</a:t>
                      </a:r>
                      <a:r>
                        <a:rPr kumimoji="0" lang="en-US" altLang="ko-KR" sz="1600" b="0" i="0" u="none" strike="noStrike" cap="none" normalizeH="0" baseline="0">
                          <a:ln>
                            <a:noFill/>
                          </a:ln>
                          <a:solidFill>
                            <a:srgbClr val="333333"/>
                          </a:solidFill>
                          <a:effectLst/>
                          <a:latin typeface="+mn-lt"/>
                          <a:ea typeface="+mn-ea"/>
                          <a:cs typeface="+mn-cs"/>
                        </a:rPr>
                        <a:t>-</a:t>
                      </a:r>
                      <a:r>
                        <a:rPr kumimoji="0" lang="ko-KR" altLang="en-US" sz="1600" b="0" i="0" u="none" strike="noStrike" cap="none" normalizeH="0" baseline="0">
                          <a:ln>
                            <a:noFill/>
                          </a:ln>
                          <a:solidFill>
                            <a:srgbClr val="333333"/>
                          </a:solidFill>
                          <a:effectLst/>
                          <a:latin typeface="+mn-lt"/>
                          <a:ea typeface="+mn-ea"/>
                          <a:cs typeface="+mn-cs"/>
                        </a:rPr>
                        <a:t>표지” </a:t>
                      </a:r>
                      <a:r>
                        <a:rPr kumimoji="0" lang="ko-KR" altLang="en-US" sz="1600" b="0" i="0" u="none" strike="noStrike" cap="none" normalizeH="0" baseline="0" dirty="0">
                          <a:ln>
                            <a:noFill/>
                          </a:ln>
                          <a:solidFill>
                            <a:srgbClr val="333333"/>
                          </a:solidFill>
                          <a:effectLst/>
                          <a:latin typeface="+mn-lt"/>
                          <a:ea typeface="+mn-ea"/>
                          <a:cs typeface="+mn-cs"/>
                        </a:rPr>
                        <a:t>에 있는 몇가지 </a:t>
                      </a:r>
                      <a:r>
                        <a:rPr kumimoji="0" lang="en-US" altLang="ko-KR" sz="1600" b="0" i="0" u="none" strike="noStrike" cap="none" normalizeH="0" baseline="0" dirty="0">
                          <a:ln>
                            <a:noFill/>
                          </a:ln>
                          <a:solidFill>
                            <a:srgbClr val="333333"/>
                          </a:solidFill>
                          <a:effectLst/>
                          <a:latin typeface="+mn-lt"/>
                          <a:ea typeface="+mn-ea"/>
                          <a:cs typeface="+mn-cs"/>
                        </a:rPr>
                        <a:t>(</a:t>
                      </a:r>
                      <a:r>
                        <a:rPr kumimoji="0" lang="ko-KR" altLang="en-US" sz="1600" b="0" i="0" u="none" strike="noStrike" cap="none" normalizeH="0" baseline="0" dirty="0">
                          <a:ln>
                            <a:noFill/>
                          </a:ln>
                          <a:solidFill>
                            <a:srgbClr val="333333"/>
                          </a:solidFill>
                          <a:effectLst/>
                          <a:latin typeface="+mn-lt"/>
                          <a:ea typeface="+mn-ea"/>
                          <a:cs typeface="+mn-cs"/>
                        </a:rPr>
                        <a:t>오른쪽</a:t>
                      </a:r>
                      <a:r>
                        <a:rPr kumimoji="0" lang="en-US" altLang="ko-KR" sz="16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ko-KR" altLang="en-US" sz="1600" b="0" i="0" u="none" strike="noStrike" cap="none" normalizeH="0" baseline="0" dirty="0">
                          <a:ln>
                            <a:noFill/>
                          </a:ln>
                          <a:solidFill>
                            <a:srgbClr val="333333"/>
                          </a:solidFill>
                          <a:effectLst/>
                          <a:latin typeface="+mn-lt"/>
                          <a:ea typeface="+mn-ea"/>
                          <a:cs typeface="+mn-cs"/>
                        </a:rPr>
                        <a:t>폴은 맨발이고 죽어 있는것 처럼 창백하다</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ko-KR" altLang="en-US" sz="1600" b="0" i="0" u="none" strike="noStrike" cap="none" normalizeH="0" baseline="0" dirty="0">
                          <a:ln>
                            <a:noFill/>
                          </a:ln>
                          <a:solidFill>
                            <a:srgbClr val="333333"/>
                          </a:solidFill>
                          <a:effectLst/>
                          <a:latin typeface="+mn-lt"/>
                          <a:ea typeface="+mn-ea"/>
                          <a:cs typeface="+mn-cs"/>
                        </a:rPr>
                        <a:t>폴은 왼손잡이였으나 그의 담배는 오른쪽 손에 쥐여 있다</a:t>
                      </a:r>
                      <a:r>
                        <a:rPr kumimoji="0" lang="en-US" altLang="ko-KR" sz="16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ko-KR" altLang="en-US" sz="1600" b="0" i="0" u="none" strike="noStrike" cap="none" normalizeH="0" baseline="0" dirty="0">
                          <a:ln>
                            <a:noFill/>
                          </a:ln>
                          <a:solidFill>
                            <a:srgbClr val="333333"/>
                          </a:solidFill>
                          <a:effectLst/>
                          <a:latin typeface="+mn-lt"/>
                          <a:ea typeface="+mn-ea"/>
                          <a:cs typeface="+mn-cs"/>
                        </a:rPr>
                        <a:t>자동차 </a:t>
                      </a:r>
                      <a:r>
                        <a:rPr kumimoji="0" lang="ko-KR" altLang="en-US" sz="1600" b="0" i="0" u="none" strike="noStrike" cap="none" normalizeH="0" baseline="0">
                          <a:ln>
                            <a:noFill/>
                          </a:ln>
                          <a:solidFill>
                            <a:srgbClr val="333333"/>
                          </a:solidFill>
                          <a:effectLst/>
                          <a:latin typeface="+mn-lt"/>
                          <a:ea typeface="+mn-ea"/>
                          <a:cs typeface="+mn-cs"/>
                        </a:rPr>
                        <a:t>번호판 “ㄹㅁㅇ” </a:t>
                      </a:r>
                      <a:r>
                        <a:rPr kumimoji="0" lang="en-US" altLang="ko-KR" sz="1600" b="0" i="0" u="none" strike="noStrike" cap="none" normalizeH="0" baseline="0" dirty="0">
                          <a:ln>
                            <a:noFill/>
                          </a:ln>
                          <a:solidFill>
                            <a:srgbClr val="333333"/>
                          </a:solidFill>
                          <a:effectLst/>
                          <a:latin typeface="+mn-lt"/>
                          <a:ea typeface="+mn-ea"/>
                          <a:cs typeface="+mn-cs"/>
                        </a:rPr>
                        <a:t>(</a:t>
                      </a:r>
                      <a:r>
                        <a:rPr kumimoji="0" lang="ko-KR" altLang="en-US" sz="1600" b="0" i="0" u="none" strike="noStrike" cap="none" normalizeH="0" baseline="0" dirty="0">
                          <a:ln>
                            <a:noFill/>
                          </a:ln>
                          <a:solidFill>
                            <a:srgbClr val="333333"/>
                          </a:solidFill>
                          <a:effectLst/>
                          <a:latin typeface="+mn-lt"/>
                          <a:ea typeface="+mn-ea"/>
                          <a:cs typeface="+mn-cs"/>
                        </a:rPr>
                        <a:t>화살표를 보세요</a:t>
                      </a:r>
                      <a:r>
                        <a:rPr kumimoji="0" lang="en-US" altLang="ko-KR" sz="1600" b="0" i="0" u="none" strike="noStrike" cap="none" normalizeH="0" baseline="0">
                          <a:ln>
                            <a:noFill/>
                          </a:ln>
                          <a:solidFill>
                            <a:srgbClr val="333333"/>
                          </a:solidFill>
                          <a:effectLst/>
                          <a:latin typeface="+mn-lt"/>
                          <a:ea typeface="+mn-ea"/>
                          <a:cs typeface="+mn-cs"/>
                        </a:rPr>
                        <a:t>): “</a:t>
                      </a:r>
                      <a:r>
                        <a:rPr kumimoji="0" lang="ko-KR" altLang="en-US" sz="1600" b="0" i="0" u="none" strike="noStrike" cap="none" normalizeH="0" baseline="0">
                          <a:ln>
                            <a:noFill/>
                          </a:ln>
                          <a:solidFill>
                            <a:srgbClr val="333333"/>
                          </a:solidFill>
                          <a:effectLst/>
                          <a:latin typeface="+mn-lt"/>
                          <a:ea typeface="+mn-ea"/>
                          <a:cs typeface="+mn-cs"/>
                        </a:rPr>
                        <a:t>린다 메카트니의 울음”</a:t>
                      </a:r>
                      <a:endParaRPr kumimoji="0" lang="ko-KR" altLang="en-US" sz="1600" b="0" i="0" u="none" strike="noStrike" cap="none" normalizeH="0" baseline="0" dirty="0">
                        <a:ln>
                          <a:noFill/>
                        </a:ln>
                        <a:solidFill>
                          <a:srgbClr val="333333"/>
                        </a:solidFill>
                        <a:effectLst/>
                        <a:latin typeface="+mn-lt"/>
                        <a:ea typeface="+mn-ea"/>
                        <a:cs typeface="+mn-cs"/>
                      </a:endParaRP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ko-KR" altLang="en-US" sz="1600" b="0" i="0" u="none" strike="noStrike" cap="none" normalizeH="0" baseline="0" dirty="0">
                          <a:ln>
                            <a:noFill/>
                          </a:ln>
                          <a:solidFill>
                            <a:srgbClr val="333333"/>
                          </a:solidFill>
                          <a:effectLst/>
                          <a:latin typeface="+mn-lt"/>
                          <a:ea typeface="+mn-ea"/>
                          <a:cs typeface="+mn-cs"/>
                        </a:rPr>
                        <a:t>또한 그의 베이스 연주는 </a:t>
                      </a:r>
                      <a:r>
                        <a:rPr kumimoji="0" lang="en-US" altLang="ko-KR" sz="1600" b="0" i="0" u="none" strike="noStrike" cap="none" normalizeH="0" baseline="0" dirty="0">
                          <a:ln>
                            <a:noFill/>
                          </a:ln>
                          <a:solidFill>
                            <a:srgbClr val="333333"/>
                          </a:solidFill>
                          <a:effectLst/>
                          <a:latin typeface="+mn-lt"/>
                          <a:ea typeface="+mn-ea"/>
                          <a:cs typeface="+mn-cs"/>
                        </a:rPr>
                        <a:t>1966</a:t>
                      </a:r>
                      <a:r>
                        <a:rPr kumimoji="0" lang="ko-KR" altLang="en-US" sz="1600" b="0" i="0" u="none" strike="noStrike" cap="none" normalizeH="0" baseline="0" dirty="0">
                          <a:ln>
                            <a:noFill/>
                          </a:ln>
                          <a:solidFill>
                            <a:srgbClr val="333333"/>
                          </a:solidFill>
                          <a:effectLst/>
                          <a:latin typeface="+mn-lt"/>
                          <a:ea typeface="+mn-ea"/>
                          <a:cs typeface="+mn-cs"/>
                        </a:rPr>
                        <a:t>년 이후 변화하였다고 일컬어 진다</a:t>
                      </a:r>
                      <a:r>
                        <a:rPr kumimoji="0" lang="en-US" altLang="ko-KR" sz="1600" b="0"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ko-KR" altLang="en-US" sz="1600" b="1" i="0" u="none" strike="noStrike" cap="none" normalizeH="0" baseline="0" dirty="0">
                          <a:ln>
                            <a:noFill/>
                          </a:ln>
                          <a:solidFill>
                            <a:srgbClr val="333333"/>
                          </a:solidFill>
                          <a:effectLst/>
                          <a:latin typeface="+mn-lt"/>
                          <a:ea typeface="+mn-ea"/>
                          <a:cs typeface="+mn-cs"/>
                        </a:rPr>
                        <a:t>반대</a:t>
                      </a:r>
                      <a:r>
                        <a:rPr kumimoji="0" lang="en-US" altLang="ko-KR" sz="1600" b="1"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ko-KR" altLang="en-US" sz="1600" b="0" i="0" u="none" strike="noStrike" cap="none" normalizeH="0" baseline="0" dirty="0">
                          <a:ln>
                            <a:noFill/>
                          </a:ln>
                          <a:solidFill>
                            <a:srgbClr val="333333"/>
                          </a:solidFill>
                          <a:effectLst/>
                          <a:latin typeface="+mn-lt"/>
                          <a:ea typeface="+mn-ea"/>
                          <a:cs typeface="+mn-cs"/>
                        </a:rPr>
                        <a:t>같은 외모와 목소리</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ko-KR" altLang="en-US" sz="1600" b="0" i="0" u="none" strike="noStrike" cap="none" normalizeH="0" baseline="0" dirty="0">
                          <a:ln>
                            <a:noFill/>
                          </a:ln>
                          <a:solidFill>
                            <a:srgbClr val="333333"/>
                          </a:solidFill>
                          <a:effectLst/>
                          <a:latin typeface="+mn-lt"/>
                          <a:ea typeface="+mn-ea"/>
                          <a:cs typeface="+mn-cs"/>
                        </a:rPr>
                        <a:t>증거는 날조된것 같다</a:t>
                      </a:r>
                      <a:r>
                        <a:rPr kumimoji="0" lang="en-US" altLang="ko-KR" sz="1600" b="0" i="0" u="none" strike="noStrike" cap="none" normalizeH="0" baseline="0" dirty="0">
                          <a:ln>
                            <a:noFill/>
                          </a:ln>
                          <a:solidFill>
                            <a:srgbClr val="333333"/>
                          </a:solidFill>
                          <a:effectLst/>
                          <a:latin typeface="+mn-lt"/>
                          <a:ea typeface="+mn-ea"/>
                          <a:cs typeface="+mn-cs"/>
                        </a:rPr>
                        <a:t>, </a:t>
                      </a:r>
                      <a:r>
                        <a:rPr kumimoji="0" lang="ko-KR" altLang="en-US" sz="1600" b="0" i="0" u="none" strike="noStrike" cap="none" normalizeH="0" baseline="0" dirty="0">
                          <a:ln>
                            <a:noFill/>
                          </a:ln>
                          <a:solidFill>
                            <a:srgbClr val="333333"/>
                          </a:solidFill>
                          <a:effectLst/>
                          <a:latin typeface="+mn-lt"/>
                          <a:ea typeface="+mn-ea"/>
                          <a:cs typeface="+mn-cs"/>
                        </a:rPr>
                        <a:t>ㄹㅁㅇ 은 무엇이든 의미할 수 있다</a:t>
                      </a:r>
                      <a:r>
                        <a:rPr kumimoji="0" lang="en-US" altLang="ko-KR" sz="16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ko-KR" altLang="en-US" sz="1600" b="0" i="0" u="none" strike="noStrike" cap="none" normalizeH="0" baseline="0" dirty="0">
                          <a:ln>
                            <a:noFill/>
                          </a:ln>
                          <a:solidFill>
                            <a:srgbClr val="333333"/>
                          </a:solidFill>
                          <a:effectLst/>
                          <a:latin typeface="+mn-lt"/>
                          <a:ea typeface="+mn-ea"/>
                          <a:cs typeface="+mn-cs"/>
                        </a:rPr>
                        <a:t>근원</a:t>
                      </a:r>
                      <a:r>
                        <a:rPr kumimoji="0" lang="en-US" altLang="ko-KR" sz="1600" b="0" i="0" u="none" strike="noStrike" cap="none" normalizeH="0" baseline="0" dirty="0">
                          <a:ln>
                            <a:noFill/>
                          </a:ln>
                          <a:solidFill>
                            <a:srgbClr val="333333"/>
                          </a:solidFill>
                          <a:effectLst/>
                          <a:latin typeface="+mn-lt"/>
                          <a:ea typeface="+mn-ea"/>
                          <a:cs typeface="+mn-cs"/>
                        </a:rPr>
                        <a:t>: 1969</a:t>
                      </a:r>
                      <a:r>
                        <a:rPr kumimoji="0" lang="ko-KR" altLang="en-US" sz="1600" b="0" i="0" u="none" strike="noStrike" cap="none" normalizeH="0" baseline="0" dirty="0">
                          <a:ln>
                            <a:noFill/>
                          </a:ln>
                          <a:solidFill>
                            <a:srgbClr val="333333"/>
                          </a:solidFill>
                          <a:effectLst/>
                          <a:latin typeface="+mn-lt"/>
                          <a:ea typeface="+mn-ea"/>
                          <a:cs typeface="+mn-cs"/>
                        </a:rPr>
                        <a:t>년에 대두된 전설</a:t>
                      </a:r>
                      <a:r>
                        <a:rPr kumimoji="0" lang="en-US" altLang="ko-KR" sz="1600" b="0" i="0" u="none" strike="noStrike" cap="none" normalizeH="0" baseline="0" dirty="0">
                          <a:ln>
                            <a:noFill/>
                          </a:ln>
                          <a:solidFill>
                            <a:srgbClr val="333333"/>
                          </a:solidFill>
                          <a:effectLst/>
                          <a:latin typeface="+mn-lt"/>
                          <a:ea typeface="+mn-ea"/>
                          <a:cs typeface="+mn-cs"/>
                        </a:rPr>
                        <a:t>. </a:t>
                      </a:r>
                      <a:r>
                        <a:rPr kumimoji="0" lang="ko-KR" altLang="en-US" sz="1600" b="0" i="0" u="none" strike="noStrike" cap="none" normalizeH="0" baseline="0" dirty="0">
                          <a:ln>
                            <a:noFill/>
                          </a:ln>
                          <a:solidFill>
                            <a:srgbClr val="333333"/>
                          </a:solidFill>
                          <a:effectLst/>
                          <a:latin typeface="+mn-lt"/>
                          <a:ea typeface="+mn-ea"/>
                          <a:cs typeface="+mn-cs"/>
                        </a:rPr>
                        <a:t>잘 감독된 신문의 날조로부터 기인</a:t>
                      </a:r>
                      <a:r>
                        <a:rPr kumimoji="0" lang="en-US" altLang="ko-KR" sz="1600" b="0" i="0" u="none" strike="noStrike" cap="none" normalizeH="0" baseline="0" dirty="0">
                          <a:ln>
                            <a:noFill/>
                          </a:ln>
                          <a:solidFill>
                            <a:srgbClr val="333333"/>
                          </a:solidFill>
                          <a:effectLst/>
                          <a:latin typeface="+mn-lt"/>
                          <a:ea typeface="+mn-ea"/>
                          <a:cs typeface="+mn-cs"/>
                        </a:rPr>
                        <a:t>.</a:t>
                      </a:r>
                      <a:endParaRPr kumimoji="0" lang="de-DE" sz="1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2388419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속단하기 “실행하기”</a:t>
            </a:r>
            <a:br>
              <a:rPr lang="ko-KR" altLang="en-US" sz="3600" dirty="0">
                <a:solidFill>
                  <a:srgbClr val="004992"/>
                </a:solidFill>
                <a:latin typeface="+mn-lt"/>
                <a:ea typeface="+mn-ea"/>
                <a:cs typeface="+mn-cs"/>
              </a:rPr>
            </a:br>
            <a:r>
              <a:rPr lang="en-US" altLang="ko-KR" dirty="0">
                <a:solidFill>
                  <a:srgbClr val="004992"/>
                </a:solidFill>
                <a:latin typeface="+mn-lt"/>
                <a:ea typeface="+mn-ea"/>
                <a:cs typeface="+mn-cs"/>
              </a:rPr>
              <a:t>– </a:t>
            </a:r>
            <a:r>
              <a:rPr lang="ko-KR" altLang="en-US" dirty="0">
                <a:solidFill>
                  <a:srgbClr val="004992"/>
                </a:solidFill>
                <a:latin typeface="+mn-lt"/>
                <a:ea typeface="+mn-ea"/>
                <a:cs typeface="+mn-cs"/>
              </a:rPr>
              <a:t>근대의 일화 </a:t>
            </a:r>
            <a:r>
              <a:rPr lang="en-US" altLang="ko-KR"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16</a:t>
            </a:fld>
            <a:endParaRPr lang="de-DE" altLang="ko-KR">
              <a:latin typeface="+mn-lt"/>
            </a:endParaRPr>
          </a:p>
        </p:txBody>
      </p:sp>
      <p:pic>
        <p:nvPicPr>
          <p:cNvPr id="14"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7"/>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fontAlgn="base" hangingPunct="1">
              <a:spcBef>
                <a:spcPct val="0"/>
              </a:spcBef>
              <a:spcAft>
                <a:spcPct val="0"/>
              </a:spcAft>
              <a:buClrTx/>
              <a:buFontTx/>
              <a:buNone/>
            </a:pPr>
            <a:r>
              <a:rPr lang="ko-KR" altLang="en-US" sz="2400">
                <a:solidFill>
                  <a:srgbClr val="333333"/>
                </a:solidFill>
                <a:latin typeface="+mn-lt"/>
                <a:ea typeface="+mn-ea"/>
              </a:rPr>
              <a:t>폴 매카트니는 대역으로 교체되었나요</a:t>
            </a:r>
            <a:r>
              <a:rPr lang="en-US" altLang="ko-KR" sz="2400">
                <a:solidFill>
                  <a:srgbClr val="333333"/>
                </a:solidFill>
                <a:latin typeface="+mn-lt"/>
                <a:ea typeface="+mn-ea"/>
              </a:rPr>
              <a:t>?</a:t>
            </a:r>
            <a:endParaRPr lang="de-DE" altLang="de-DE" sz="2400" dirty="0">
              <a:solidFill>
                <a:srgbClr val="333333"/>
              </a:solidFill>
              <a:latin typeface="+mn-lt"/>
              <a:ea typeface="+mn-ea"/>
            </a:endParaRPr>
          </a:p>
        </p:txBody>
      </p:sp>
      <p:sp>
        <p:nvSpPr>
          <p:cNvPr id="18" name="Caption_18"/>
          <p:cNvSpPr txBox="1">
            <a:spLocks noChangeArrowheads="1"/>
          </p:cNvSpPr>
          <p:nvPr/>
        </p:nvSpPr>
        <p:spPr bwMode="auto">
          <a:xfrm>
            <a:off x="4945459" y="2865593"/>
            <a:ext cx="6529863" cy="2266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ko-KR" altLang="en-US" sz="2400" dirty="0">
                <a:solidFill>
                  <a:srgbClr val="333333"/>
                </a:solidFill>
                <a:latin typeface="+mn-lt"/>
              </a:rPr>
              <a:t>매카트니의 죽음과 관련된 루머에 대한 유머러스한 그의 반응</a:t>
            </a:r>
            <a:r>
              <a:rPr lang="en-US" altLang="ko-KR" sz="2400">
                <a:solidFill>
                  <a:srgbClr val="333333"/>
                </a:solidFill>
                <a:latin typeface="+mn-lt"/>
              </a:rPr>
              <a:t>: “</a:t>
            </a:r>
            <a:r>
              <a:rPr lang="ko-KR" altLang="en-US" sz="2400">
                <a:solidFill>
                  <a:srgbClr val="333333"/>
                </a:solidFill>
                <a:latin typeface="+mn-lt"/>
              </a:rPr>
              <a:t>폴은 살아있다” </a:t>
            </a:r>
            <a:r>
              <a:rPr lang="ko-KR" altLang="en-US" sz="2400" dirty="0">
                <a:solidFill>
                  <a:srgbClr val="333333"/>
                </a:solidFill>
                <a:latin typeface="+mn-lt"/>
              </a:rPr>
              <a:t>는 제목의 솔로 앨범</a:t>
            </a:r>
            <a:r>
              <a:rPr lang="en-US" altLang="ko-KR" sz="2400" dirty="0">
                <a:solidFill>
                  <a:srgbClr val="333333"/>
                </a:solidFill>
                <a:latin typeface="+mn-lt"/>
              </a:rPr>
              <a:t>. </a:t>
            </a:r>
          </a:p>
          <a:p>
            <a:pPr eaLnBrk="1" hangingPunct="1">
              <a:lnSpc>
                <a:spcPct val="105000"/>
              </a:lnSpc>
              <a:spcBef>
                <a:spcPts val="1999"/>
              </a:spcBef>
              <a:buClrTx/>
              <a:buFontTx/>
              <a:buNone/>
            </a:pPr>
            <a:r>
              <a:rPr lang="ko-KR" altLang="en-US" sz="2400" dirty="0">
                <a:solidFill>
                  <a:srgbClr val="333333"/>
                </a:solidFill>
                <a:latin typeface="+mn-lt"/>
              </a:rPr>
              <a:t>주목</a:t>
            </a:r>
            <a:r>
              <a:rPr lang="en-US" altLang="ko-KR" sz="2400" dirty="0">
                <a:solidFill>
                  <a:srgbClr val="333333"/>
                </a:solidFill>
                <a:latin typeface="+mn-lt"/>
              </a:rPr>
              <a:t>, </a:t>
            </a:r>
            <a:r>
              <a:rPr lang="ko-KR" altLang="en-US" sz="2400" dirty="0">
                <a:solidFill>
                  <a:srgbClr val="333333"/>
                </a:solidFill>
                <a:latin typeface="+mn-lt"/>
              </a:rPr>
              <a:t>표지는 이전에 보여주었던 애비거리와 유사하다</a:t>
            </a:r>
            <a:r>
              <a:rPr lang="en-US" altLang="ko-KR" sz="2400" dirty="0">
                <a:solidFill>
                  <a:srgbClr val="333333"/>
                </a:solidFill>
                <a:latin typeface="+mn-lt"/>
              </a:rPr>
              <a:t>.</a:t>
            </a:r>
            <a:endParaRPr lang="de-DE" altLang="de-DE" sz="2400" dirty="0">
              <a:solidFill>
                <a:srgbClr val="333333"/>
              </a:solidFill>
              <a:latin typeface="+mn-lt"/>
            </a:endParaRPr>
          </a:p>
        </p:txBody>
      </p:sp>
      <p:sp>
        <p:nvSpPr>
          <p:cNvPr id="19" name="Text Box 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ko-KR" altLang="en-US" sz="4000">
                <a:solidFill>
                  <a:srgbClr val="FF0000"/>
                </a:solidFill>
                <a:latin typeface="Calibri Light"/>
              </a:rPr>
              <a:t>아니야</a:t>
            </a:r>
            <a:r>
              <a:rPr lang="en-US" altLang="ko-KR" sz="4000">
                <a:solidFill>
                  <a:srgbClr val="FF0000"/>
                </a:solidFill>
                <a:latin typeface="Calibri Light"/>
              </a:rPr>
              <a:t>! </a:t>
            </a:r>
            <a:endParaRPr lang="de-DE" altLang="de-DE" sz="4000" dirty="0">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어떻게 이러한 음모이론이 발생하는가</a:t>
            </a:r>
            <a:r>
              <a:rPr lang="en-US" altLang="ko-KR"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004992"/>
              </a:buClr>
            </a:pPr>
            <a:r>
              <a:rPr lang="de-DE" altLang="ko-KR"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17</a:t>
            </a:fld>
            <a:endParaRPr lang="de-DE" altLang="ko-KR">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어떻게 이러한 음모이론이 발생하는가</a:t>
            </a:r>
            <a:r>
              <a:rPr lang="en-US" altLang="ko-KR"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ko-KR" altLang="en-US" sz="2000">
                <a:solidFill>
                  <a:srgbClr val="333333"/>
                </a:solidFill>
              </a:rPr>
              <a:t>그것들은 현실보다 자주 더 스릴있습니다</a:t>
            </a:r>
            <a:r>
              <a:rPr lang="en-US" altLang="de-DE" sz="2000" dirty="0">
                <a:solidFill>
                  <a:srgbClr val="333333"/>
                </a:solidFill>
              </a:rPr>
              <a:t>!</a:t>
            </a:r>
          </a:p>
          <a:p>
            <a:pPr marL="342900" lvl="0" indent="-342900" defTabSz="914400" fontAlgn="base">
              <a:buClr>
                <a:srgbClr val="333333"/>
              </a:buClr>
              <a:buFont typeface="WingDings"/>
              <a:buChar char=""/>
            </a:pPr>
            <a:r>
              <a:rPr lang="ko-KR" altLang="en-US" sz="2000" dirty="0">
                <a:solidFill>
                  <a:srgbClr val="333333"/>
                </a:solidFill>
              </a:rPr>
              <a:t>그것들은 확인하거나 증명하기 어려운 진술에 기반합니다 </a:t>
            </a:r>
            <a:r>
              <a:rPr lang="en-US" altLang="ko-KR" sz="2000" dirty="0">
                <a:solidFill>
                  <a:srgbClr val="333333"/>
                </a:solidFill>
              </a:rPr>
              <a:t>(</a:t>
            </a:r>
            <a:r>
              <a:rPr lang="ko-KR" altLang="en-US" sz="2000" dirty="0">
                <a:solidFill>
                  <a:srgbClr val="333333"/>
                </a:solidFill>
              </a:rPr>
              <a:t>예</a:t>
            </a:r>
            <a:r>
              <a:rPr lang="en-US" altLang="ko-KR" sz="2000" dirty="0">
                <a:solidFill>
                  <a:srgbClr val="333333"/>
                </a:solidFill>
              </a:rPr>
              <a:t>. </a:t>
            </a:r>
            <a:r>
              <a:rPr lang="ko-KR" altLang="en-US" sz="2000" dirty="0">
                <a:solidFill>
                  <a:srgbClr val="333333"/>
                </a:solidFill>
              </a:rPr>
              <a:t>폴 매카트니의 베이스 연주 스타일이 변화 했었다</a:t>
            </a:r>
            <a:r>
              <a:rPr lang="en-US" altLang="ko-KR" sz="2000" dirty="0">
                <a:solidFill>
                  <a:srgbClr val="333333"/>
                </a:solidFill>
              </a:rPr>
              <a:t>), </a:t>
            </a:r>
            <a:r>
              <a:rPr lang="ko-KR" altLang="en-US" sz="2000" dirty="0">
                <a:solidFill>
                  <a:srgbClr val="333333"/>
                </a:solidFill>
              </a:rPr>
              <a:t>그리고 몇몇 사람들에 의해 의심없이 믿어집니다</a:t>
            </a:r>
            <a:r>
              <a:rPr lang="en-US" altLang="ko-KR" sz="2000" dirty="0">
                <a:solidFill>
                  <a:srgbClr val="333333"/>
                </a:solidFill>
              </a:rPr>
              <a:t>.</a:t>
            </a:r>
          </a:p>
          <a:p>
            <a:pPr marL="342900" lvl="0" indent="-342900" defTabSz="914400" fontAlgn="base">
              <a:buClr>
                <a:srgbClr val="333333"/>
              </a:buClr>
              <a:buFont typeface="WingDings"/>
              <a:buChar char=""/>
            </a:pPr>
            <a:r>
              <a:rPr lang="ko-KR" altLang="en-US" sz="2000" dirty="0">
                <a:solidFill>
                  <a:srgbClr val="333333"/>
                </a:solidFill>
              </a:rPr>
              <a:t>그것들은 다른 대안적인 해석을 숨겨버립니다 </a:t>
            </a:r>
            <a:r>
              <a:rPr lang="en-US" altLang="ko-KR" sz="2000" dirty="0">
                <a:solidFill>
                  <a:srgbClr val="333333"/>
                </a:solidFill>
              </a:rPr>
              <a:t>(</a:t>
            </a:r>
            <a:r>
              <a:rPr lang="ko-KR" altLang="en-US" sz="2000" dirty="0">
                <a:solidFill>
                  <a:srgbClr val="333333"/>
                </a:solidFill>
              </a:rPr>
              <a:t>예</a:t>
            </a:r>
            <a:r>
              <a:rPr lang="en-US" altLang="ko-KR" sz="2000" dirty="0">
                <a:solidFill>
                  <a:srgbClr val="333333"/>
                </a:solidFill>
              </a:rPr>
              <a:t>, </a:t>
            </a:r>
            <a:r>
              <a:rPr lang="ko-KR" altLang="en-US" sz="2000" dirty="0">
                <a:solidFill>
                  <a:srgbClr val="333333"/>
                </a:solidFill>
              </a:rPr>
              <a:t>ㄹㅁㅇ 는 어떤것이든지 의미할 수 있다</a:t>
            </a:r>
            <a:r>
              <a:rPr lang="en-US" altLang="ko-KR" sz="2000" dirty="0">
                <a:solidFill>
                  <a:srgbClr val="333333"/>
                </a:solidFill>
              </a:rPr>
              <a:t>.)</a:t>
            </a:r>
          </a:p>
          <a:p>
            <a:pPr marL="342900" lvl="0" indent="-342900" defTabSz="914400" fontAlgn="base">
              <a:buClr>
                <a:srgbClr val="333333"/>
              </a:buClr>
              <a:buFont typeface="WingDings"/>
              <a:buChar char=""/>
            </a:pPr>
            <a:r>
              <a:rPr lang="ko-KR" altLang="en-US" sz="2000" dirty="0">
                <a:solidFill>
                  <a:srgbClr val="333333"/>
                </a:solidFill>
              </a:rPr>
              <a:t>일화는 때때로 맥락밖에서 얻어지는 사실에 근거합니다</a:t>
            </a:r>
            <a:r>
              <a:rPr lang="en-US" altLang="ko-KR" sz="2000" dirty="0">
                <a:solidFill>
                  <a:srgbClr val="333333"/>
                </a:solidFill>
              </a:rPr>
              <a:t>. </a:t>
            </a:r>
            <a:r>
              <a:rPr lang="ko-KR" altLang="en-US" sz="2000" dirty="0">
                <a:solidFill>
                  <a:srgbClr val="333333"/>
                </a:solidFill>
              </a:rPr>
              <a:t>이러한 세부사항들의 중요성은 또한 대체로 과장되어집니다 </a:t>
            </a:r>
            <a:r>
              <a:rPr lang="en-US" altLang="ko-KR" sz="2000" dirty="0">
                <a:solidFill>
                  <a:srgbClr val="333333"/>
                </a:solidFill>
              </a:rPr>
              <a:t>(</a:t>
            </a:r>
            <a:r>
              <a:rPr lang="ko-KR" altLang="en-US" sz="2000" dirty="0">
                <a:solidFill>
                  <a:srgbClr val="333333"/>
                </a:solidFill>
              </a:rPr>
              <a:t>매카트니는 실제로 왼손잡이였지만 오른손으로 담배를 쥘수 있는 가능성을 배제하였다</a:t>
            </a:r>
            <a:r>
              <a:rPr lang="en-US" altLang="ko-KR" sz="2000" dirty="0">
                <a:solidFill>
                  <a:srgbClr val="333333"/>
                </a:solidFill>
              </a:rPr>
              <a:t>. </a:t>
            </a:r>
            <a:r>
              <a:rPr lang="ko-KR" altLang="en-US" sz="2000" dirty="0">
                <a:solidFill>
                  <a:srgbClr val="333333"/>
                </a:solidFill>
              </a:rPr>
              <a:t>예</a:t>
            </a:r>
            <a:r>
              <a:rPr lang="en-US" altLang="ko-KR" sz="2000" dirty="0">
                <a:solidFill>
                  <a:srgbClr val="333333"/>
                </a:solidFill>
              </a:rPr>
              <a:t>, </a:t>
            </a:r>
            <a:r>
              <a:rPr lang="ko-KR" altLang="en-US" sz="2000" dirty="0">
                <a:solidFill>
                  <a:srgbClr val="333333"/>
                </a:solidFill>
              </a:rPr>
              <a:t>사진기자가 메카트니에게 요청함</a:t>
            </a:r>
            <a:r>
              <a:rPr lang="en-US" altLang="ko-KR"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18</a:t>
            </a:fld>
            <a:endParaRPr lang="de-DE" altLang="ko-KR">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어떻게 이러한 음모이론이 발생하는가</a:t>
            </a:r>
            <a:r>
              <a:rPr lang="en-US" altLang="ko-KR"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ko-KR" altLang="en-US" sz="2000">
                <a:solidFill>
                  <a:srgbClr val="333333"/>
                </a:solidFill>
              </a:rPr>
              <a:t>역사속에는 셀수없이 많은 예시들이 있는데</a:t>
            </a:r>
            <a:r>
              <a:rPr lang="en-US" altLang="ko-KR" sz="2000" dirty="0">
                <a:solidFill>
                  <a:srgbClr val="333333"/>
                </a:solidFill>
              </a:rPr>
              <a:t>, </a:t>
            </a:r>
            <a:r>
              <a:rPr lang="ko-KR" altLang="en-US" sz="2000" dirty="0">
                <a:solidFill>
                  <a:srgbClr val="333333"/>
                </a:solidFill>
              </a:rPr>
              <a:t>소수파이거나 낙오자들은 통제할수 없는 재난적인 사건에 책임이 있다고 부당하게 비난 받았습니다</a:t>
            </a:r>
            <a:r>
              <a:rPr lang="en-US" altLang="ko-KR" sz="2000" dirty="0">
                <a:solidFill>
                  <a:srgbClr val="333333"/>
                </a:solidFill>
              </a:rPr>
              <a:t>. </a:t>
            </a:r>
            <a:r>
              <a:rPr lang="ko-KR" altLang="en-US" sz="2000" dirty="0">
                <a:solidFill>
                  <a:srgbClr val="333333"/>
                </a:solidFill>
              </a:rPr>
              <a:t>예를 들어</a:t>
            </a:r>
            <a:r>
              <a:rPr lang="en-US" altLang="ko-KR" sz="2000" dirty="0">
                <a:solidFill>
                  <a:srgbClr val="333333"/>
                </a:solidFill>
              </a:rPr>
              <a:t>, </a:t>
            </a:r>
            <a:r>
              <a:rPr lang="ko-KR" altLang="en-US" sz="2000" dirty="0">
                <a:solidFill>
                  <a:srgbClr val="333333"/>
                </a:solidFill>
              </a:rPr>
              <a:t>중세에는 흉작을 마법이나 종교적 소수파의 탓으로 돌렸습니다</a:t>
            </a:r>
            <a:r>
              <a:rPr lang="en-US" altLang="ko-KR" sz="2000" dirty="0">
                <a:solidFill>
                  <a:srgbClr val="333333"/>
                </a:solidFill>
              </a:rPr>
              <a:t>.</a:t>
            </a:r>
          </a:p>
          <a:p>
            <a:pPr marL="342900" lvl="0" indent="-342900" defTabSz="914400" fontAlgn="base">
              <a:buClr>
                <a:srgbClr val="333333"/>
              </a:buClr>
              <a:buFont typeface="WingDings"/>
              <a:buChar char=""/>
            </a:pPr>
            <a:r>
              <a:rPr lang="ko-KR" altLang="en-US" sz="2000" dirty="0">
                <a:solidFill>
                  <a:srgbClr val="333333"/>
                </a:solidFill>
              </a:rPr>
              <a:t>이러한 단순한 해석은 긴장과 공포를 감소시켰고 통제에 대한 환상을 제공하였습니다</a:t>
            </a:r>
            <a:r>
              <a:rPr lang="en-US" altLang="ko-KR"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19</a:t>
            </a:fld>
            <a:endParaRPr lang="de-DE" altLang="ko-KR">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ko-KR" altLang="en-US" sz="3600">
                <a:solidFill>
                  <a:srgbClr val="004992"/>
                </a:solidFill>
                <a:latin typeface="+mn-lt"/>
                <a:ea typeface="+mn-ea"/>
                <a:cs typeface="+mn-cs"/>
              </a:rPr>
              <a:t>왜 우리는 이것을 하고 있는가요</a:t>
            </a:r>
            <a:r>
              <a:rPr lang="en-US" altLang="ko-KR" sz="3600">
                <a:solidFill>
                  <a:srgbClr val="004992"/>
                </a:solidFill>
                <a:latin typeface="+mn-lt"/>
                <a:ea typeface="+mn-ea"/>
                <a:cs typeface="+mn-cs"/>
              </a:rPr>
              <a:t>?</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ko-KR" altLang="en-US" sz="2400" dirty="0">
                <a:solidFill>
                  <a:srgbClr val="333333"/>
                </a:solidFill>
              </a:rPr>
              <a:t>연구들은 정신증이 있는 많은 사람들을 보여줍니다 </a:t>
            </a:r>
            <a:r>
              <a:rPr lang="en-US" altLang="ko-KR" sz="2400" dirty="0">
                <a:solidFill>
                  <a:srgbClr val="333333"/>
                </a:solidFill>
              </a:rPr>
              <a:t>(</a:t>
            </a:r>
            <a:r>
              <a:rPr lang="ko-KR" altLang="en-US" sz="2400" dirty="0">
                <a:solidFill>
                  <a:srgbClr val="333333"/>
                </a:solidFill>
              </a:rPr>
              <a:t>그러나 모두는 아니지요</a:t>
            </a:r>
            <a:r>
              <a:rPr lang="en-US" altLang="ko-KR" sz="2400" dirty="0">
                <a:solidFill>
                  <a:srgbClr val="333333"/>
                </a:solidFill>
              </a:rPr>
              <a:t>!) </a:t>
            </a:r>
            <a:r>
              <a:rPr lang="ko-KR" altLang="en-US" sz="2400" dirty="0">
                <a:solidFill>
                  <a:srgbClr val="004992"/>
                </a:solidFill>
              </a:rPr>
              <a:t>매우 적은 정보를 토대로 결론내림</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3" name="Slide Number Placeholder 2"/>
          <p:cNvSpPr>
            <a:spLocks noGrp="1"/>
          </p:cNvSpPr>
          <p:nvPr>
            <p:ph type="sldNum" sz="quarter" idx="12"/>
          </p:nvPr>
        </p:nvSpPr>
        <p:spPr/>
        <p:txBody>
          <a:bodyPr/>
          <a:lstStyle/>
          <a:p>
            <a:fld id="{B8B6FBDC-E799-4E3E-9CD0-A53BD9628D3F}" type="slidenum">
              <a:rPr lang="ko-KR" altLang="de-DE" smtClean="0">
                <a:latin typeface="+mn-lt"/>
              </a:rPr>
              <a:pPr/>
              <a:t>20</a:t>
            </a:fld>
            <a:endParaRPr lang="de-DE" altLang="ko-KR">
              <a:latin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ko-KR" altLang="en-US" sz="3600">
                <a:solidFill>
                  <a:srgbClr val="004992"/>
                </a:solidFill>
                <a:latin typeface="+mn-lt"/>
                <a:ea typeface="+mn-ea"/>
                <a:cs typeface="+mn-cs"/>
              </a:rPr>
              <a:t>왜 우리는 이것을 하고 있는가요</a:t>
            </a:r>
            <a:r>
              <a:rPr lang="en-US" altLang="ko-KR" sz="3600">
                <a:solidFill>
                  <a:srgbClr val="004992"/>
                </a:solidFill>
                <a:latin typeface="+mn-lt"/>
                <a:ea typeface="+mn-ea"/>
                <a:cs typeface="+mn-cs"/>
              </a:rPr>
              <a:t>?</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ko-KR" altLang="en-US" sz="2400" dirty="0">
                <a:solidFill>
                  <a:srgbClr val="333333"/>
                </a:solidFill>
              </a:rPr>
              <a:t>연구들은 정신증이 있는 많은 사람들을 보여줍니다 </a:t>
            </a:r>
            <a:r>
              <a:rPr lang="en-US" altLang="ko-KR" sz="2400" dirty="0">
                <a:solidFill>
                  <a:srgbClr val="333333"/>
                </a:solidFill>
              </a:rPr>
              <a:t>(</a:t>
            </a:r>
            <a:r>
              <a:rPr lang="ko-KR" altLang="en-US" sz="2400" dirty="0">
                <a:solidFill>
                  <a:srgbClr val="333333"/>
                </a:solidFill>
              </a:rPr>
              <a:t>그러나 모두는 아니지요</a:t>
            </a:r>
            <a:r>
              <a:rPr lang="en-US" altLang="ko-KR" sz="2400" dirty="0">
                <a:solidFill>
                  <a:srgbClr val="333333"/>
                </a:solidFill>
              </a:rPr>
              <a:t>!) </a:t>
            </a:r>
            <a:r>
              <a:rPr lang="ko-KR" altLang="en-US" sz="2400" dirty="0">
                <a:solidFill>
                  <a:srgbClr val="004992"/>
                </a:solidFill>
              </a:rPr>
              <a:t>매우 적은 정보를 토대로 결론내림</a:t>
            </a:r>
          </a:p>
          <a:p>
            <a:pPr marL="342900" lvl="0" indent="-342900" defTabSz="914377">
              <a:buClr>
                <a:srgbClr val="333333"/>
              </a:buClr>
              <a:buFont typeface="WingDings"/>
              <a:buChar char=""/>
            </a:pPr>
            <a:r>
              <a:rPr lang="ko-KR" altLang="en-US" sz="2400" dirty="0">
                <a:solidFill>
                  <a:srgbClr val="333333"/>
                </a:solidFill>
              </a:rPr>
              <a:t>이러한 결론내리기 스타일은 잘못되기 쉬울 수 있습니다</a:t>
            </a:r>
            <a:r>
              <a:rPr lang="en-US" altLang="ko-KR" sz="2400" dirty="0">
                <a:solidFill>
                  <a:srgbClr val="333333"/>
                </a:solidFill>
              </a:rPr>
              <a:t>. </a:t>
            </a:r>
            <a:r>
              <a:rPr lang="ko-KR" altLang="en-US" sz="2400" dirty="0">
                <a:solidFill>
                  <a:srgbClr val="333333"/>
                </a:solidFill>
              </a:rPr>
              <a:t>그래서</a:t>
            </a:r>
            <a:r>
              <a:rPr lang="en-US" altLang="ko-KR" sz="2400" dirty="0">
                <a:solidFill>
                  <a:srgbClr val="333333"/>
                </a:solidFill>
              </a:rPr>
              <a:t>, </a:t>
            </a:r>
            <a:r>
              <a:rPr lang="ko-KR" altLang="en-US" sz="2400" dirty="0">
                <a:solidFill>
                  <a:srgbClr val="004992"/>
                </a:solidFill>
              </a:rPr>
              <a:t>모든 가능한 정보를 철저하게 고려하는 </a:t>
            </a:r>
            <a:r>
              <a:rPr lang="ko-KR" altLang="en-US" sz="2400" dirty="0">
                <a:solidFill>
                  <a:srgbClr val="333333"/>
                </a:solidFill>
              </a:rPr>
              <a:t>신중한 결론내리기 스타일을 선호해야 합니다</a:t>
            </a:r>
            <a:r>
              <a:rPr lang="en-US" altLang="ko-KR"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3" name="Slide Number Placeholder 2"/>
          <p:cNvSpPr>
            <a:spLocks noGrp="1"/>
          </p:cNvSpPr>
          <p:nvPr>
            <p:ph type="sldNum" sz="quarter" idx="12"/>
          </p:nvPr>
        </p:nvSpPr>
        <p:spPr/>
        <p:txBody>
          <a:bodyPr/>
          <a:lstStyle/>
          <a:p>
            <a:fld id="{B8B6FBDC-E799-4E3E-9CD0-A53BD9628D3F}" type="slidenum">
              <a:rPr lang="ko-KR" altLang="de-DE" smtClean="0">
                <a:latin typeface="+mn-lt"/>
              </a:rPr>
              <a:pPr/>
              <a:t>21</a:t>
            </a:fld>
            <a:endParaRPr lang="de-DE" altLang="ko-KR">
              <a:latin typeface="+mn-lt"/>
            </a:endParaRPr>
          </a:p>
        </p:txBody>
      </p:sp>
    </p:spTree>
    <p:extLst>
      <p:ext uri="{BB962C8B-B14F-4D97-AF65-F5344CB8AC3E}">
        <p14:creationId xmlns:p14="http://schemas.microsoft.com/office/powerpoint/2010/main" val="9084405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ko-KR" altLang="en-US" sz="3600">
                <a:latin typeface="+mn-lt"/>
                <a:ea typeface="+mn-ea"/>
                <a:cs typeface="+mn-cs"/>
              </a:rPr>
              <a:t>정신증이 있을때 속단하기는 어떻게 오해하기 쉽게 만드는가 </a:t>
            </a:r>
            <a:r>
              <a:rPr lang="en-US" altLang="ko-KR" sz="3600">
                <a:latin typeface="+mn-lt"/>
                <a:ea typeface="+mn-ea"/>
                <a:cs typeface="+mn-cs"/>
              </a:rPr>
              <a:t>- </a:t>
            </a:r>
            <a:r>
              <a:rPr lang="ko-KR" altLang="en-US" sz="3600">
                <a:latin typeface="+mn-lt"/>
                <a:ea typeface="+mn-ea"/>
                <a:cs typeface="+mn-cs"/>
              </a:rPr>
              <a:t>예시</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22</a:t>
            </a:fld>
            <a:endParaRPr lang="de-DE" altLang="ko-KR">
              <a:latin typeface="+mn-lt"/>
            </a:endParaRPr>
          </a:p>
        </p:txBody>
      </p:sp>
      <p:sp>
        <p:nvSpPr>
          <p:cNvPr id="24602" name="Rechteck 1"/>
          <p:cNvSpPr>
            <a:spLocks noChangeArrowheads="1"/>
          </p:cNvSpPr>
          <p:nvPr/>
        </p:nvSpPr>
        <p:spPr bwMode="auto">
          <a:xfrm>
            <a:off x="408955" y="6125294"/>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ko-KR" altLang="en-US" sz="2000" dirty="0">
                <a:solidFill>
                  <a:srgbClr val="004992"/>
                </a:solidFill>
                <a:latin typeface="+mn-lt"/>
              </a:rPr>
              <a:t>누가 개인적인 경험을 말할 수 있겠는가</a:t>
            </a:r>
            <a:r>
              <a:rPr lang="en-US" altLang="ko-KR" sz="2000" dirty="0">
                <a:solidFill>
                  <a:srgbClr val="004992"/>
                </a:solidFill>
                <a:latin typeface="+mn-lt"/>
              </a:rPr>
              <a:t>?</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2437679073"/>
              </p:ext>
            </p:extLst>
          </p:nvPr>
        </p:nvGraphicFramePr>
        <p:xfrm>
          <a:off x="408954" y="2295017"/>
          <a:ext cx="11376000" cy="3596412"/>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dirty="0">
                          <a:ln>
                            <a:noFill/>
                          </a:ln>
                          <a:solidFill>
                            <a:srgbClr val="000000"/>
                          </a:solidFill>
                          <a:effectLst/>
                          <a:latin typeface="+mn-lt"/>
                          <a:ea typeface="+mn-ea"/>
                          <a:cs typeface="+mn-cs"/>
                        </a:rPr>
                        <a:t>사건</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정신증이 있을때의 해석</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다른 해석들</a:t>
                      </a:r>
                      <a:endParaRPr kumimoji="0" lang="de-DE" sz="2000" b="0" i="0" u="none" strike="noStrike" cap="none" normalizeH="0" baseline="0">
                        <a:ln>
                          <a:noFill/>
                        </a:ln>
                        <a:solidFill>
                          <a:srgbClr val="000000"/>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a:ln>
                            <a:noFill/>
                          </a:ln>
                          <a:solidFill>
                            <a:srgbClr val="333333"/>
                          </a:solidFill>
                          <a:effectLst/>
                          <a:latin typeface="+mn-lt"/>
                          <a:ea typeface="+mn-ea"/>
                          <a:cs typeface="+mn-cs"/>
                        </a:rPr>
                        <a:t>당신은 전화를 통해 지직거리는 소음을 듣는다</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a:ln>
                            <a:noFill/>
                          </a:ln>
                          <a:solidFill>
                            <a:srgbClr val="333333"/>
                          </a:solidFill>
                          <a:effectLst/>
                          <a:latin typeface="+mn-lt"/>
                          <a:ea typeface="+mn-ea"/>
                          <a:cs typeface="+mn-cs"/>
                        </a:rPr>
                        <a:t>비밀 정보부가 당신을 도청하고 있다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333333"/>
                          </a:solidFill>
                          <a:effectLst/>
                          <a:latin typeface="+mn-lt"/>
                          <a:ea typeface="+mn-ea"/>
                          <a:cs typeface="+mn-cs"/>
                        </a:rPr>
                        <a:t>전화선 손상</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장거리 통화에서의 전형적인 소리</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핸드폰에 걸때의 난청지역</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a:ln>
                            <a:noFill/>
                          </a:ln>
                          <a:solidFill>
                            <a:srgbClr val="333333"/>
                          </a:solidFill>
                          <a:effectLst/>
                          <a:latin typeface="+mn-lt"/>
                          <a:ea typeface="+mn-ea"/>
                          <a:cs typeface="+mn-cs"/>
                        </a:rPr>
                        <a:t>라디오에서 브리트니 스피어스의 “치명적이야”라는 노래가 나온다</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333333"/>
                          </a:solidFill>
                          <a:effectLst/>
                          <a:latin typeface="+mn-lt"/>
                          <a:ea typeface="+mn-ea"/>
                          <a:cs typeface="+mn-cs"/>
                        </a:rPr>
                        <a:t>가까와지고 있는 유독한 화학적 공격의 은밀한 신호</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333333"/>
                          </a:solidFill>
                          <a:effectLst/>
                          <a:latin typeface="+mn-lt"/>
                          <a:ea typeface="+mn-ea"/>
                          <a:cs typeface="+mn-cs"/>
                        </a:rPr>
                        <a:t>라디오 방송국이 팝음악을 틀고 있다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a:ln>
                            <a:noFill/>
                          </a:ln>
                          <a:solidFill>
                            <a:srgbClr val="333333"/>
                          </a:solidFill>
                          <a:effectLst/>
                          <a:latin typeface="+mn-lt"/>
                          <a:ea typeface="+mn-ea"/>
                          <a:cs typeface="+mn-cs"/>
                        </a:rPr>
                        <a:t>전에 없었던 부엌 식탁위의 하얀 먼지</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dirty="0">
                          <a:ln>
                            <a:noFill/>
                          </a:ln>
                          <a:solidFill>
                            <a:srgbClr val="333333"/>
                          </a:solidFill>
                          <a:effectLst/>
                          <a:latin typeface="+mn-lt"/>
                          <a:ea typeface="+mn-ea"/>
                          <a:cs typeface="+mn-cs"/>
                        </a:rPr>
                        <a:t>탄저균으로 당신을 독살하려는 시도</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당신을 잡기 위해 경찰이 약을 뿌렸다</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dirty="0">
                          <a:ln>
                            <a:noFill/>
                          </a:ln>
                          <a:solidFill>
                            <a:srgbClr val="333333"/>
                          </a:solidFill>
                          <a:effectLst/>
                          <a:latin typeface="+mn-lt"/>
                          <a:ea typeface="+mn-ea"/>
                          <a:cs typeface="+mn-cs"/>
                        </a:rPr>
                        <a:t>누군가 단지 요리를 하고 있을 뿐이다</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얼마동안 아무도 먼지를 털지 않았다</a:t>
                      </a:r>
                      <a:r>
                        <a:rPr kumimoji="0" lang="en-US" altLang="ko-KR"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mn-lt"/>
                <a:ea typeface="+mn-ea"/>
                <a:cs typeface="+mn-cs"/>
              </a:rPr>
              <a:t>과제 </a:t>
            </a:r>
            <a:r>
              <a:rPr lang="en-US" altLang="ko-KR" sz="3600">
                <a:latin typeface="+mn-lt"/>
                <a:ea typeface="+mn-ea"/>
                <a:cs typeface="+mn-cs"/>
              </a:rPr>
              <a:t>(1)</a:t>
            </a:r>
            <a:endParaRPr lang="en-US" sz="3600">
              <a:latin typeface="+mn-lt"/>
              <a:ea typeface="+mn-ea"/>
              <a:cs typeface="+mn-cs"/>
            </a:endParaRPr>
          </a:p>
        </p:txBody>
      </p:sp>
      <p:sp>
        <p:nvSpPr>
          <p:cNvPr id="5" name="Content Placeholder 4"/>
          <p:cNvSpPr>
            <a:spLocks noGrp="1"/>
          </p:cNvSpPr>
          <p:nvPr>
            <p:ph idx="1"/>
          </p:nvPr>
        </p:nvSpPr>
        <p:spPr/>
        <p:txBody>
          <a:bodyPr/>
          <a:lstStyle/>
          <a:p>
            <a:r>
              <a:rPr lang="ko-KR" altLang="en-US" sz="2400" dirty="0">
                <a:solidFill>
                  <a:srgbClr val="333333"/>
                </a:solidFill>
              </a:rPr>
              <a:t>이어서 당신은 연속적인 사진들을 볼 것입니다</a:t>
            </a:r>
            <a:r>
              <a:rPr lang="en-US" altLang="ko-KR" sz="2400" dirty="0">
                <a:solidFill>
                  <a:srgbClr val="333333"/>
                </a:solidFill>
              </a:rPr>
              <a:t>. </a:t>
            </a:r>
            <a:r>
              <a:rPr lang="ko-KR" altLang="en-US" sz="2400" dirty="0">
                <a:solidFill>
                  <a:srgbClr val="333333"/>
                </a:solidFill>
              </a:rPr>
              <a:t>그것은 단지 한가지 사진의 세부 묘사만으로 시작하고</a:t>
            </a:r>
            <a:r>
              <a:rPr lang="en-US" altLang="ko-KR" sz="2400" dirty="0">
                <a:solidFill>
                  <a:srgbClr val="333333"/>
                </a:solidFill>
              </a:rPr>
              <a:t>, </a:t>
            </a:r>
            <a:r>
              <a:rPr lang="ko-KR" altLang="en-US" sz="2400" dirty="0">
                <a:solidFill>
                  <a:srgbClr val="333333"/>
                </a:solidFill>
              </a:rPr>
              <a:t>다른 세부묘사가 덧붙여집니다</a:t>
            </a:r>
            <a:r>
              <a:rPr lang="en-US" altLang="ko-KR" sz="2400" dirty="0">
                <a:solidFill>
                  <a:srgbClr val="333333"/>
                </a:solidFill>
              </a:rPr>
              <a:t>. </a:t>
            </a:r>
            <a:r>
              <a:rPr lang="ko-KR" altLang="en-US" sz="2400" dirty="0">
                <a:solidFill>
                  <a:srgbClr val="333333"/>
                </a:solidFill>
              </a:rPr>
              <a:t>이는 사진 전체가 드러날때까지 계속됩니다</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23</a:t>
            </a:fld>
            <a:endParaRPr lang="de-DE" altLang="ko-KR">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mn-lt"/>
                <a:ea typeface="+mn-ea"/>
                <a:cs typeface="+mn-cs"/>
              </a:rPr>
              <a:t>과제 </a:t>
            </a:r>
            <a:r>
              <a:rPr lang="en-US" altLang="ko-KR" sz="3600">
                <a:latin typeface="+mn-lt"/>
                <a:ea typeface="+mn-ea"/>
                <a:cs typeface="+mn-cs"/>
              </a:rPr>
              <a:t>(1)</a:t>
            </a:r>
            <a:endParaRPr lang="en-US" sz="3600">
              <a:latin typeface="+mn-lt"/>
              <a:ea typeface="+mn-ea"/>
              <a:cs typeface="+mn-cs"/>
            </a:endParaRPr>
          </a:p>
        </p:txBody>
      </p:sp>
      <p:sp>
        <p:nvSpPr>
          <p:cNvPr id="5" name="Content Placeholder 4"/>
          <p:cNvSpPr>
            <a:spLocks noGrp="1"/>
          </p:cNvSpPr>
          <p:nvPr>
            <p:ph idx="1"/>
          </p:nvPr>
        </p:nvSpPr>
        <p:spPr/>
        <p:txBody>
          <a:bodyPr/>
          <a:lstStyle/>
          <a:p>
            <a:r>
              <a:rPr lang="ko-KR" altLang="en-US" sz="2400" dirty="0">
                <a:solidFill>
                  <a:srgbClr val="333333"/>
                </a:solidFill>
              </a:rPr>
              <a:t>이어서 당신은 연속적인 사진들을 볼 것입니다</a:t>
            </a:r>
            <a:r>
              <a:rPr lang="en-US" altLang="ko-KR" sz="2400" dirty="0">
                <a:solidFill>
                  <a:srgbClr val="333333"/>
                </a:solidFill>
              </a:rPr>
              <a:t>. </a:t>
            </a:r>
            <a:r>
              <a:rPr lang="ko-KR" altLang="en-US" sz="2400" dirty="0">
                <a:solidFill>
                  <a:srgbClr val="333333"/>
                </a:solidFill>
              </a:rPr>
              <a:t>그것은 단지 한가지 사진의 세부 묘사만으로 시작하고</a:t>
            </a:r>
            <a:r>
              <a:rPr lang="en-US" altLang="ko-KR" sz="2400" dirty="0">
                <a:solidFill>
                  <a:srgbClr val="333333"/>
                </a:solidFill>
              </a:rPr>
              <a:t>, </a:t>
            </a:r>
            <a:r>
              <a:rPr lang="ko-KR" altLang="en-US" sz="2400" dirty="0">
                <a:solidFill>
                  <a:srgbClr val="333333"/>
                </a:solidFill>
              </a:rPr>
              <a:t>다른 세부묘사가 덧붙여집니다</a:t>
            </a:r>
            <a:r>
              <a:rPr lang="en-US" altLang="ko-KR" sz="2400" dirty="0">
                <a:solidFill>
                  <a:srgbClr val="333333"/>
                </a:solidFill>
              </a:rPr>
              <a:t>. </a:t>
            </a:r>
            <a:r>
              <a:rPr lang="ko-KR" altLang="en-US" sz="2400" dirty="0">
                <a:solidFill>
                  <a:srgbClr val="333333"/>
                </a:solidFill>
              </a:rPr>
              <a:t>이는 사진 전체가 드러날때까지 계속됩니다</a:t>
            </a:r>
            <a:r>
              <a:rPr lang="en-US" altLang="ko-KR" sz="2400" dirty="0">
                <a:solidFill>
                  <a:srgbClr val="333333"/>
                </a:solidFill>
              </a:rPr>
              <a:t>.</a:t>
            </a:r>
          </a:p>
          <a:p>
            <a:pPr marL="342900" indent="-342900">
              <a:buClr>
                <a:srgbClr val="333333"/>
              </a:buClr>
              <a:buFont typeface="WingDings"/>
              <a:buChar char=""/>
            </a:pPr>
            <a:r>
              <a:rPr lang="ko-KR" altLang="en-US" sz="2400" dirty="0">
                <a:solidFill>
                  <a:srgbClr val="004992"/>
                </a:solidFill>
              </a:rPr>
              <a:t>당신의 과제는 대상을 확인하는 것입니다</a:t>
            </a:r>
            <a:r>
              <a:rPr lang="en-US" altLang="ko-KR" sz="2400" dirty="0">
                <a:solidFill>
                  <a:srgbClr val="004992"/>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24</a:t>
            </a:fld>
            <a:endParaRPr lang="de-DE" altLang="ko-KR">
              <a:latin typeface="+mn-lt"/>
            </a:endParaRPr>
          </a:p>
        </p:txBody>
      </p:sp>
    </p:spTree>
    <p:extLst>
      <p:ext uri="{BB962C8B-B14F-4D97-AF65-F5344CB8AC3E}">
        <p14:creationId xmlns:p14="http://schemas.microsoft.com/office/powerpoint/2010/main" val="41697565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mn-lt"/>
                <a:ea typeface="+mn-ea"/>
                <a:cs typeface="+mn-cs"/>
              </a:rPr>
              <a:t>과제 </a:t>
            </a:r>
            <a:r>
              <a:rPr lang="en-US" altLang="ko-KR" sz="3600">
                <a:latin typeface="+mn-lt"/>
                <a:ea typeface="+mn-ea"/>
                <a:cs typeface="+mn-cs"/>
              </a:rPr>
              <a:t>(1)</a:t>
            </a:r>
            <a:endParaRPr lang="en-US" sz="3600">
              <a:latin typeface="+mn-lt"/>
              <a:ea typeface="+mn-ea"/>
              <a:cs typeface="+mn-cs"/>
            </a:endParaRPr>
          </a:p>
        </p:txBody>
      </p:sp>
      <p:sp>
        <p:nvSpPr>
          <p:cNvPr id="5" name="Content Placeholder 4"/>
          <p:cNvSpPr>
            <a:spLocks noGrp="1"/>
          </p:cNvSpPr>
          <p:nvPr>
            <p:ph idx="1"/>
          </p:nvPr>
        </p:nvSpPr>
        <p:spPr/>
        <p:txBody>
          <a:bodyPr/>
          <a:lstStyle/>
          <a:p>
            <a:r>
              <a:rPr lang="ko-KR" altLang="en-US" sz="2400" dirty="0">
                <a:solidFill>
                  <a:srgbClr val="333333"/>
                </a:solidFill>
              </a:rPr>
              <a:t>이어서 당신은 연속적인 사진들을 볼 것입니다</a:t>
            </a:r>
            <a:r>
              <a:rPr lang="en-US" altLang="ko-KR" sz="2400" dirty="0">
                <a:solidFill>
                  <a:srgbClr val="333333"/>
                </a:solidFill>
              </a:rPr>
              <a:t>. </a:t>
            </a:r>
            <a:r>
              <a:rPr lang="ko-KR" altLang="en-US" sz="2400" dirty="0">
                <a:solidFill>
                  <a:srgbClr val="333333"/>
                </a:solidFill>
              </a:rPr>
              <a:t>그것은 단지 한가지 사진의 세부 묘사만으로 시작하고</a:t>
            </a:r>
            <a:r>
              <a:rPr lang="en-US" altLang="ko-KR" sz="2400" dirty="0">
                <a:solidFill>
                  <a:srgbClr val="333333"/>
                </a:solidFill>
              </a:rPr>
              <a:t>, </a:t>
            </a:r>
            <a:r>
              <a:rPr lang="ko-KR" altLang="en-US" sz="2400" dirty="0">
                <a:solidFill>
                  <a:srgbClr val="333333"/>
                </a:solidFill>
              </a:rPr>
              <a:t>다른 세부묘사가 덧붙여집니다</a:t>
            </a:r>
            <a:r>
              <a:rPr lang="en-US" altLang="ko-KR" sz="2400" dirty="0">
                <a:solidFill>
                  <a:srgbClr val="333333"/>
                </a:solidFill>
              </a:rPr>
              <a:t>. </a:t>
            </a:r>
            <a:r>
              <a:rPr lang="ko-KR" altLang="en-US" sz="2400" dirty="0">
                <a:solidFill>
                  <a:srgbClr val="333333"/>
                </a:solidFill>
              </a:rPr>
              <a:t>이는 사진 전체가 드러날때까지 계속됩니다</a:t>
            </a:r>
            <a:r>
              <a:rPr lang="en-US" altLang="ko-KR" sz="2400" dirty="0">
                <a:solidFill>
                  <a:srgbClr val="333333"/>
                </a:solidFill>
              </a:rPr>
              <a:t>.</a:t>
            </a:r>
          </a:p>
          <a:p>
            <a:pPr marL="342900" indent="-342900">
              <a:buClr>
                <a:srgbClr val="333333"/>
              </a:buClr>
              <a:buFont typeface="WingDings"/>
              <a:buChar char=""/>
            </a:pPr>
            <a:r>
              <a:rPr lang="ko-KR" altLang="en-US" sz="2400" dirty="0">
                <a:solidFill>
                  <a:srgbClr val="004992"/>
                </a:solidFill>
              </a:rPr>
              <a:t>당신의 과제는 대상을 확인하는 것입니다</a:t>
            </a:r>
            <a:r>
              <a:rPr lang="en-US" altLang="ko-KR" sz="2400" dirty="0">
                <a:solidFill>
                  <a:srgbClr val="004992"/>
                </a:solidFill>
              </a:rPr>
              <a:t>.</a:t>
            </a:r>
          </a:p>
          <a:p>
            <a:pPr marL="342900" indent="-342900">
              <a:buClr>
                <a:srgbClr val="333333"/>
              </a:buClr>
              <a:buFont typeface="WingDings"/>
              <a:buChar char=""/>
            </a:pPr>
            <a:r>
              <a:rPr lang="ko-KR" altLang="en-US" sz="2400" dirty="0">
                <a:solidFill>
                  <a:srgbClr val="004992"/>
                </a:solidFill>
              </a:rPr>
              <a:t>주저하거나 지체되는 결론을 내리지 않도록 하세요</a:t>
            </a:r>
            <a:r>
              <a:rPr lang="en-US" altLang="ko-KR" sz="2400" dirty="0">
                <a:solidFill>
                  <a:srgbClr val="004992"/>
                </a:solidFill>
              </a:rPr>
              <a:t>. </a:t>
            </a:r>
            <a:r>
              <a:rPr lang="ko-KR" altLang="en-US" sz="2400" dirty="0">
                <a:solidFill>
                  <a:srgbClr val="004992"/>
                </a:solidFill>
              </a:rPr>
              <a:t>대안적인 반응에 대하여 무엇을 지지하고 말하는지에 대해 토론하세요</a:t>
            </a:r>
            <a:r>
              <a:rPr lang="en-US" altLang="ko-KR" sz="2400" dirty="0">
                <a:solidFill>
                  <a:srgbClr val="004992"/>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25</a:t>
            </a:fld>
            <a:endParaRPr lang="de-DE" altLang="ko-KR">
              <a:latin typeface="+mn-lt"/>
            </a:endParaRPr>
          </a:p>
        </p:txBody>
      </p:sp>
    </p:spTree>
    <p:extLst>
      <p:ext uri="{BB962C8B-B14F-4D97-AF65-F5344CB8AC3E}">
        <p14:creationId xmlns:p14="http://schemas.microsoft.com/office/powerpoint/2010/main" val="20117930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ko-KR" altLang="en-US" sz="2400">
                <a:solidFill>
                  <a:srgbClr val="333333"/>
                </a:solidFill>
              </a:rPr>
              <a:t>몇몇의 보기들이 준비되어 있다</a:t>
            </a:r>
            <a:r>
              <a:rPr lang="en-US" altLang="ko-KR" sz="2400" dirty="0">
                <a:solidFill>
                  <a:srgbClr val="333333"/>
                </a:solidFill>
              </a:rPr>
              <a:t>.</a:t>
            </a:r>
            <a:endParaRPr lang="de-DE" altLang="ko-KR" sz="2400" dirty="0">
              <a:solidFill>
                <a:srgbClr val="333333"/>
              </a:solidFill>
            </a:endParaRPr>
          </a:p>
          <a:p>
            <a:pPr lvl="0" defTabSz="914400" fontAlgn="base"/>
            <a:r>
              <a:rPr lang="ko-KR" altLang="ko-KR" sz="2400" dirty="0">
                <a:solidFill>
                  <a:srgbClr val="333333"/>
                </a:solidFill>
              </a:rPr>
              <a:t>당신이 어떻게 있을법한 각각의 선택을 찾을 것이며 결정하기에 충분한 확신을 가질지 집단에서 논의하세요.</a:t>
            </a:r>
            <a:endParaRPr lang="en-US" sz="2400" dirty="0"/>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사진 </a:t>
            </a:r>
            <a:r>
              <a:rPr lang="en-US" altLang="ko-KR" sz="3600">
                <a:latin typeface="+mn-lt"/>
                <a:ea typeface="+mn-ea"/>
                <a:cs typeface="+mn-cs"/>
              </a:rPr>
              <a:t>1</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26</a:t>
            </a:fld>
            <a:endParaRPr lang="de-DE" altLang="ko-KR">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
            <a:extLst>
              <a:ext uri="{FF2B5EF4-FFF2-40B4-BE49-F238E27FC236}">
                <a16:creationId xmlns:a16="http://schemas.microsoft.com/office/drawing/2014/main" id="{08AB8A7F-C118-5153-E8E8-E15CA1E6CF65}"/>
              </a:ext>
            </a:extLst>
          </p:cNvPr>
          <p:cNvSpPr>
            <a:spLocks/>
          </p:cNvSpPr>
          <p:nvPr/>
        </p:nvSpPr>
        <p:spPr>
          <a:xfrm>
            <a:off x="4202659" y="2172337"/>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9699"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웃는 얼굴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사발접시</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배</a:t>
            </a:r>
            <a:endParaRPr lang="en-US" altLang="ko-KR"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썰매</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흔들의자</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코끼리의 머리</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27</a:t>
            </a:fld>
            <a:endParaRPr lang="de-DE" altLang="ko-KR">
              <a:latin typeface="+mn-l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
            <a:extLst>
              <a:ext uri="{FF2B5EF4-FFF2-40B4-BE49-F238E27FC236}">
                <a16:creationId xmlns:a16="http://schemas.microsoft.com/office/drawing/2014/main" id="{B56B6488-5FFF-027D-9068-9E32D15F13E7}"/>
              </a:ext>
            </a:extLst>
          </p:cNvPr>
          <p:cNvSpPr>
            <a:spLocks/>
          </p:cNvSpPr>
          <p:nvPr/>
        </p:nvSpPr>
        <p:spPr>
          <a:xfrm>
            <a:off x="4202464" y="2176306"/>
            <a:ext cx="3758549"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0723"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웃는 얼굴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사발접시</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배</a:t>
            </a:r>
            <a:endParaRPr lang="en-US" altLang="ko-KR"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썰매</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흔들의자</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코끼리의 머리</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28</a:t>
            </a:fld>
            <a:endParaRPr lang="de-DE" altLang="ko-KR">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a:extLst>
              <a:ext uri="{FF2B5EF4-FFF2-40B4-BE49-F238E27FC236}">
                <a16:creationId xmlns:a16="http://schemas.microsoft.com/office/drawing/2014/main" id="{01ED0282-7CE6-18EC-3765-4D9B89BAAB45}"/>
              </a:ext>
            </a:extLst>
          </p:cNvPr>
          <p:cNvSpPr>
            <a:spLocks/>
          </p:cNvSpPr>
          <p:nvPr/>
        </p:nvSpPr>
        <p:spPr>
          <a:xfrm>
            <a:off x="4208995" y="2175512"/>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1747"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웃는 얼굴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사발접시</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배</a:t>
            </a:r>
            <a:endParaRPr lang="en-US" altLang="ko-KR"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썰매</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흔들의자</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코끼리의 머리</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29</a:t>
            </a:fld>
            <a:endParaRPr lang="de-DE" altLang="ko-KR">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
            <a:extLst>
              <a:ext uri="{FF2B5EF4-FFF2-40B4-BE49-F238E27FC236}">
                <a16:creationId xmlns:a16="http://schemas.microsoft.com/office/drawing/2014/main" id="{191B4296-BFA3-B3F5-5207-FB8E15647E26}"/>
              </a:ext>
            </a:extLst>
          </p:cNvPr>
          <p:cNvSpPr>
            <a:spLocks/>
          </p:cNvSpPr>
          <p:nvPr/>
        </p:nvSpPr>
        <p:spPr>
          <a:xfrm>
            <a:off x="4208201" y="2173131"/>
            <a:ext cx="3758548"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277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웃는 얼굴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사발접시</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배</a:t>
            </a:r>
            <a:endParaRPr lang="en-US" altLang="ko-KR"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썰매</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흔들의자</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코끼리의 머리</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30</a:t>
            </a:fld>
            <a:endParaRPr lang="de-DE" altLang="ko-KR">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
            <a:extLst>
              <a:ext uri="{FF2B5EF4-FFF2-40B4-BE49-F238E27FC236}">
                <a16:creationId xmlns:a16="http://schemas.microsoft.com/office/drawing/2014/main" id="{D0B29305-336E-08D3-BD72-E5EA5FA2ACA0}"/>
              </a:ext>
            </a:extLst>
          </p:cNvPr>
          <p:cNvSpPr>
            <a:spLocks/>
          </p:cNvSpPr>
          <p:nvPr/>
        </p:nvSpPr>
        <p:spPr>
          <a:xfrm>
            <a:off x="4208201" y="2172337"/>
            <a:ext cx="375854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3795"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웃는 얼굴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사발접시</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배</a:t>
            </a:r>
            <a:endParaRPr lang="en-US" altLang="ko-KR"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썰매</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흔들의자</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코끼리의 머리</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31</a:t>
            </a:fld>
            <a:endParaRPr lang="de-DE" altLang="ko-KR">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
            <a:extLst>
              <a:ext uri="{FF2B5EF4-FFF2-40B4-BE49-F238E27FC236}">
                <a16:creationId xmlns:a16="http://schemas.microsoft.com/office/drawing/2014/main" id="{168F405F-D580-61F1-4429-72D887C2E183}"/>
              </a:ext>
            </a:extLst>
          </p:cNvPr>
          <p:cNvSpPr>
            <a:spLocks/>
          </p:cNvSpPr>
          <p:nvPr/>
        </p:nvSpPr>
        <p:spPr>
          <a:xfrm>
            <a:off x="4210676"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4819" name="Text Box 103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웃는 얼굴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사발접시</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배</a:t>
            </a:r>
            <a:endParaRPr lang="en-US" altLang="ko-KR"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썰매</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흔들의자</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코끼리의 머리</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32</a:t>
            </a:fld>
            <a:endParaRPr lang="de-DE" altLang="ko-KR">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
            <a:extLst>
              <a:ext uri="{FF2B5EF4-FFF2-40B4-BE49-F238E27FC236}">
                <a16:creationId xmlns:a16="http://schemas.microsoft.com/office/drawing/2014/main" id="{1807FCBE-4187-29BC-612E-90FE94641125}"/>
              </a:ext>
            </a:extLst>
          </p:cNvPr>
          <p:cNvSpPr>
            <a:spLocks/>
          </p:cNvSpPr>
          <p:nvPr/>
        </p:nvSpPr>
        <p:spPr>
          <a:xfrm>
            <a:off x="4213851"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5843" name="Text Box 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웃는 얼굴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사발접시</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배</a:t>
            </a:r>
            <a:endParaRPr lang="en-US" altLang="ko-KR"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썰매</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흔들의자</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코끼리의 머리</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33</a:t>
            </a:fld>
            <a:endParaRPr lang="de-DE" altLang="ko-KR">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
            <a:extLst>
              <a:ext uri="{FF2B5EF4-FFF2-40B4-BE49-F238E27FC236}">
                <a16:creationId xmlns:a16="http://schemas.microsoft.com/office/drawing/2014/main" id="{7061BFC7-8B37-8F6D-78DB-F3AE5945A4BF}"/>
              </a:ext>
            </a:extLst>
          </p:cNvPr>
          <p:cNvSpPr>
            <a:spLocks/>
          </p:cNvSpPr>
          <p:nvPr/>
        </p:nvSpPr>
        <p:spPr>
          <a:xfrm>
            <a:off x="4213851" y="2177781"/>
            <a:ext cx="375053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6867" name="Text Box 102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웃는 </a:t>
            </a:r>
            <a:r>
              <a:rPr lang="ko-KR" altLang="en-US" sz="2000" dirty="0">
                <a:solidFill>
                  <a:srgbClr val="333333"/>
                </a:solidFill>
                <a:latin typeface="+mn-lt"/>
              </a:rPr>
              <a:t>얼굴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사발접시</a:t>
            </a:r>
            <a:endParaRPr lang="ko-KR" altLang="en-US"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배</a:t>
            </a:r>
            <a:endParaRPr lang="ko-KR" altLang="en-US"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썰매</a:t>
            </a:r>
            <a:endParaRPr lang="ko-KR" altLang="en-US"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흔들의자</a:t>
            </a:r>
            <a:endParaRPr lang="ko-KR" altLang="en-US"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코끼리의 </a:t>
            </a:r>
            <a:r>
              <a:rPr lang="ko-KR" altLang="en-US" sz="2000" dirty="0">
                <a:solidFill>
                  <a:srgbClr val="333333"/>
                </a:solidFill>
                <a:latin typeface="+mn-lt"/>
              </a:rPr>
              <a:t>머리</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34</a:t>
            </a:fld>
            <a:endParaRPr lang="de-DE" altLang="ko-KR">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
            <a:extLst>
              <a:ext uri="{FF2B5EF4-FFF2-40B4-BE49-F238E27FC236}">
                <a16:creationId xmlns:a16="http://schemas.microsoft.com/office/drawing/2014/main" id="{D5968114-8AAD-1C9D-42E4-844D1C9A546C}"/>
              </a:ext>
            </a:extLst>
          </p:cNvPr>
          <p:cNvSpPr>
            <a:spLocks/>
          </p:cNvSpPr>
          <p:nvPr/>
        </p:nvSpPr>
        <p:spPr>
          <a:xfrm>
            <a:off x="4027275" y="1844744"/>
            <a:ext cx="4118400" cy="3708924"/>
          </a:xfrm>
          <a:prstGeom prst="rect">
            <a:avLst/>
          </a:prstGeom>
          <a:blipFill dpi="0" rotWithShape="1">
            <a:blip r:embed="rId3">
              <a:alphaModFix/>
            </a:blip>
            <a:srcRect/>
            <a:stretch>
              <a:fillRect t="-356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6867" name="Text Box 102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웃는 </a:t>
            </a:r>
            <a:r>
              <a:rPr lang="ko-KR" altLang="en-US" sz="2000" dirty="0">
                <a:solidFill>
                  <a:srgbClr val="333333"/>
                </a:solidFill>
                <a:latin typeface="+mn-lt"/>
              </a:rPr>
              <a:t>얼굴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사발접시</a:t>
            </a:r>
            <a:endParaRPr lang="ko-KR" altLang="en-US"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배</a:t>
            </a:r>
            <a:endParaRPr lang="ko-KR" altLang="en-US"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썰매</a:t>
            </a:r>
            <a:endParaRPr lang="ko-KR" altLang="en-US"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흔들의자</a:t>
            </a:r>
            <a:endParaRPr lang="ko-KR" altLang="en-US"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코끼리의 </a:t>
            </a:r>
            <a:r>
              <a:rPr lang="ko-KR" altLang="en-US" sz="2000" dirty="0">
                <a:solidFill>
                  <a:srgbClr val="333333"/>
                </a:solidFill>
                <a:latin typeface="+mn-lt"/>
              </a:rPr>
              <a:t>머리</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35</a:t>
            </a:fld>
            <a:endParaRPr lang="de-DE" altLang="ko-KR">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2520062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ko-KR" altLang="en-US" sz="2400">
                <a:solidFill>
                  <a:srgbClr val="333333"/>
                </a:solidFill>
              </a:rPr>
              <a:t>이번에는 아무런 보기가 준비되어있지 않다</a:t>
            </a:r>
            <a:r>
              <a:rPr lang="en-US" altLang="ko-KR" sz="2400" dirty="0">
                <a:solidFill>
                  <a:srgbClr val="333333"/>
                </a:solidFill>
              </a:rPr>
              <a:t>.</a:t>
            </a:r>
            <a:endParaRPr lang="de-DE" altLang="ko-KR" sz="2400" dirty="0">
              <a:solidFill>
                <a:srgbClr val="333333"/>
              </a:solidFill>
            </a:endParaRPr>
          </a:p>
          <a:p>
            <a:pPr lvl="0" defTabSz="914400" fontAlgn="base"/>
            <a:r>
              <a:rPr lang="ko-KR" altLang="en-US" sz="2400" dirty="0">
                <a:solidFill>
                  <a:srgbClr val="333333"/>
                </a:solidFill>
              </a:rPr>
              <a:t>당신은 그림에 관해서 당신 자신의 생각을 떠올려야 한다</a:t>
            </a:r>
            <a:r>
              <a:rPr lang="en-US" altLang="ko-KR" sz="2400" dirty="0">
                <a:solidFill>
                  <a:srgbClr val="333333"/>
                </a:solidFill>
              </a:rPr>
              <a:t>.</a:t>
            </a:r>
          </a:p>
          <a:p>
            <a:pPr lvl="0" defTabSz="914400" fontAlgn="base"/>
            <a:r>
              <a:rPr lang="ko-KR" altLang="ko-KR" sz="2400" dirty="0">
                <a:solidFill>
                  <a:srgbClr val="333333"/>
                </a:solidFill>
              </a:rPr>
              <a:t>당신의 평가를 집단에서 논의하세요!</a:t>
            </a:r>
            <a:endParaRPr lang="en-US" sz="2400" dirty="0"/>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사진 </a:t>
            </a:r>
            <a:r>
              <a:rPr lang="en-US" altLang="ko-KR" sz="3600">
                <a:latin typeface="+mn-lt"/>
                <a:ea typeface="+mn-ea"/>
                <a:cs typeface="+mn-cs"/>
              </a:rPr>
              <a:t>2</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36</a:t>
            </a:fld>
            <a:endParaRPr lang="de-DE" altLang="ko-KR">
              <a:latin typeface="+mn-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
            <a:extLst>
              <a:ext uri="{FF2B5EF4-FFF2-40B4-BE49-F238E27FC236}">
                <a16:creationId xmlns:a16="http://schemas.microsoft.com/office/drawing/2014/main" id="{DDAD37BC-2D7F-EACB-45DF-98FE4E333380}"/>
              </a:ext>
            </a:extLst>
          </p:cNvPr>
          <p:cNvSpPr>
            <a:spLocks/>
          </p:cNvSpPr>
          <p:nvPr/>
        </p:nvSpPr>
        <p:spPr>
          <a:xfrm>
            <a:off x="4905715" y="2013827"/>
            <a:ext cx="237682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37</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
            <a:extLst>
              <a:ext uri="{FF2B5EF4-FFF2-40B4-BE49-F238E27FC236}">
                <a16:creationId xmlns:a16="http://schemas.microsoft.com/office/drawing/2014/main" id="{CF871CA0-E355-9668-D41E-59EA3FAA17ED}"/>
              </a:ext>
            </a:extLst>
          </p:cNvPr>
          <p:cNvSpPr>
            <a:spLocks/>
          </p:cNvSpPr>
          <p:nvPr/>
        </p:nvSpPr>
        <p:spPr>
          <a:xfrm>
            <a:off x="4899786" y="2008048"/>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38</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0959337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
            <a:extLst>
              <a:ext uri="{FF2B5EF4-FFF2-40B4-BE49-F238E27FC236}">
                <a16:creationId xmlns:a16="http://schemas.microsoft.com/office/drawing/2014/main" id="{2FD607BE-6D81-766D-E93A-96F99B388728}"/>
              </a:ext>
            </a:extLst>
          </p:cNvPr>
          <p:cNvSpPr>
            <a:spLocks/>
          </p:cNvSpPr>
          <p:nvPr/>
        </p:nvSpPr>
        <p:spPr>
          <a:xfrm>
            <a:off x="4900123" y="2007840"/>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39</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5472104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
            <a:extLst>
              <a:ext uri="{FF2B5EF4-FFF2-40B4-BE49-F238E27FC236}">
                <a16:creationId xmlns:a16="http://schemas.microsoft.com/office/drawing/2014/main" id="{4020B6D4-AB98-5E55-DE19-9854381AEE5C}"/>
              </a:ext>
            </a:extLst>
          </p:cNvPr>
          <p:cNvSpPr>
            <a:spLocks/>
          </p:cNvSpPr>
          <p:nvPr/>
        </p:nvSpPr>
        <p:spPr>
          <a:xfrm>
            <a:off x="4900299" y="2008422"/>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40</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7672214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5">
            <a:extLst>
              <a:ext uri="{FF2B5EF4-FFF2-40B4-BE49-F238E27FC236}">
                <a16:creationId xmlns:a16="http://schemas.microsoft.com/office/drawing/2014/main" id="{645ECE15-6E63-CE60-5C84-C2482EFDCF4F}"/>
              </a:ext>
            </a:extLst>
          </p:cNvPr>
          <p:cNvSpPr>
            <a:spLocks/>
          </p:cNvSpPr>
          <p:nvPr/>
        </p:nvSpPr>
        <p:spPr>
          <a:xfrm>
            <a:off x="4905403" y="200075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41</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1413285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
            <a:extLst>
              <a:ext uri="{FF2B5EF4-FFF2-40B4-BE49-F238E27FC236}">
                <a16:creationId xmlns:a16="http://schemas.microsoft.com/office/drawing/2014/main" id="{8F103ABF-FFBC-5438-917F-0C066DBA4EDA}"/>
              </a:ext>
            </a:extLst>
          </p:cNvPr>
          <p:cNvSpPr>
            <a:spLocks/>
          </p:cNvSpPr>
          <p:nvPr/>
        </p:nvSpPr>
        <p:spPr>
          <a:xfrm>
            <a:off x="4905965" y="2001094"/>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42</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9714124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
            <a:extLst>
              <a:ext uri="{FF2B5EF4-FFF2-40B4-BE49-F238E27FC236}">
                <a16:creationId xmlns:a16="http://schemas.microsoft.com/office/drawing/2014/main" id="{8FFFB347-2A93-5E01-179D-18ABAF4D271F}"/>
              </a:ext>
            </a:extLst>
          </p:cNvPr>
          <p:cNvSpPr>
            <a:spLocks/>
          </p:cNvSpPr>
          <p:nvPr/>
        </p:nvSpPr>
        <p:spPr>
          <a:xfrm>
            <a:off x="4905820" y="200277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43</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9322515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8">
            <a:extLst>
              <a:ext uri="{FF2B5EF4-FFF2-40B4-BE49-F238E27FC236}">
                <a16:creationId xmlns:a16="http://schemas.microsoft.com/office/drawing/2014/main" id="{A7280208-D941-A743-1CDC-7340B42BBD07}"/>
              </a:ext>
            </a:extLst>
          </p:cNvPr>
          <p:cNvSpPr>
            <a:spLocks/>
          </p:cNvSpPr>
          <p:nvPr/>
        </p:nvSpPr>
        <p:spPr>
          <a:xfrm>
            <a:off x="4901856" y="2003328"/>
            <a:ext cx="2385725" cy="339248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44</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9682629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사진 </a:t>
            </a:r>
            <a:r>
              <a:rPr lang="en-US" altLang="ko-KR" sz="3600">
                <a:latin typeface="+mn-lt"/>
                <a:ea typeface="+mn-ea"/>
                <a:cs typeface="+mn-cs"/>
              </a:rPr>
              <a:t>3</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ko-KR" altLang="en-US" sz="1000" b="0" i="0" u="none" strike="noStrike" kern="1200" cap="none" spc="0" normalizeH="0" baseline="0" noProof="0">
                <a:ln>
                  <a:noFill/>
                </a:ln>
                <a:solidFill>
                  <a:srgbClr val="333333"/>
                </a:solidFill>
                <a:effectLst/>
                <a:uLnTx/>
                <a:uFillTx/>
                <a:latin typeface="Calibri Light"/>
                <a:cs typeface="Calibri Light"/>
              </a:rPr>
              <a:t>훈련 모듈 </a:t>
            </a:r>
            <a:r>
              <a:rPr kumimoji="0" lang="en-US" altLang="ko-KR" sz="1000" b="0" i="0" u="none" strike="noStrike" kern="1200" cap="none" spc="0" normalizeH="0" baseline="0" noProof="0">
                <a:ln>
                  <a:noFill/>
                </a:ln>
                <a:solidFill>
                  <a:srgbClr val="333333"/>
                </a:solidFill>
                <a:effectLst/>
                <a:uLnTx/>
                <a:uFillTx/>
                <a:latin typeface="Calibri Light"/>
                <a:cs typeface="Calibri Light"/>
              </a:rPr>
              <a:t>2 – </a:t>
            </a:r>
            <a:r>
              <a:rPr kumimoji="0" lang="ko-KR" altLang="en-US" sz="1000" b="0" i="0" u="none" strike="noStrike" kern="1200" cap="none" spc="0" normalizeH="0" baseline="0" noProof="0">
                <a:ln>
                  <a:noFill/>
                </a:ln>
                <a:solidFill>
                  <a:srgbClr val="333333"/>
                </a:solidFill>
                <a:effectLst/>
                <a:uLnTx/>
                <a:uFillTx/>
                <a:latin typeface="Calibri Light"/>
                <a:cs typeface="Calibri Light"/>
              </a:rPr>
              <a:t>속단하기 </a:t>
            </a:r>
            <a:r>
              <a:rPr kumimoji="0" lang="en-US" altLang="ko-KR" sz="1000" b="0" i="0" u="none" strike="noStrike" kern="1200" cap="none" spc="0" normalizeH="0" baseline="0" noProof="0">
                <a:ln>
                  <a:noFill/>
                </a:ln>
                <a:solidFill>
                  <a:srgbClr val="333333"/>
                </a:solidFill>
                <a:effectLst/>
                <a:uLnTx/>
                <a:uFillTx/>
                <a:latin typeface="Calibri Light"/>
                <a:cs typeface="Calibri Light"/>
              </a:rPr>
              <a:t>I</a:t>
            </a:r>
            <a:endParaRPr kumimoji="0" lang="de-DE" altLang="ko-KR" sz="1000" b="0" i="0" u="none" strike="noStrike" kern="1200" cap="none" spc="0" normalizeH="0" baseline="0" noProof="0">
              <a:ln>
                <a:noFill/>
              </a:ln>
              <a:solidFill>
                <a:srgbClr val="333333"/>
              </a:solidFill>
              <a:effectLst/>
              <a:uLnTx/>
              <a:uFillTx/>
              <a:latin typeface="Calibri Light"/>
              <a:cs typeface="Calibri Light"/>
            </a:endParaRPr>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DB6BB47-4EBA-4B0E-9A7A-964DE287CFBC}" type="slidenum">
              <a:rPr kumimoji="0" lang="ko-KR" altLang="de-DE" sz="1000" b="0" i="0" u="none" strike="noStrike" kern="1200" cap="none" spc="0" normalizeH="0" baseline="0" noProof="0" smtClean="0">
                <a:ln>
                  <a:noFill/>
                </a:ln>
                <a:solidFill>
                  <a:srgbClr val="333333"/>
                </a:solidFill>
                <a:effectLst/>
                <a:uLnTx/>
                <a:uFillTx/>
                <a:latin typeface="Calibri Light"/>
                <a:cs typeface="Calibri Light"/>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de-DE" altLang="ko-KR" sz="1000" b="0" i="0" u="none" strike="noStrike" kern="1200" cap="none" spc="0" normalizeH="0" baseline="0" noProof="0">
              <a:ln>
                <a:noFill/>
              </a:ln>
              <a:solidFill>
                <a:srgbClr val="333333"/>
              </a:solidFill>
              <a:effectLst/>
              <a:uLnTx/>
              <a:uFillTx/>
              <a:latin typeface="Calibri Light"/>
              <a:cs typeface="Calibri Light"/>
            </a:endParaRPr>
          </a:p>
        </p:txBody>
      </p:sp>
    </p:spTree>
    <p:extLst>
      <p:ext uri="{BB962C8B-B14F-4D97-AF65-F5344CB8AC3E}">
        <p14:creationId xmlns:p14="http://schemas.microsoft.com/office/powerpoint/2010/main" val="17683678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641D58-D7E8-B0A8-C3C9-19AC46E14912}"/>
            </a:ext>
          </a:extLst>
        </p:cNvPr>
        <p:cNvGrpSpPr/>
        <p:nvPr/>
      </p:nvGrpSpPr>
      <p:grpSpPr>
        <a:xfrm>
          <a:off x="0" y="0"/>
          <a:ext cx="0" cy="0"/>
          <a:chOff x="0" y="0"/>
          <a:chExt cx="0" cy="0"/>
        </a:xfrm>
      </p:grpSpPr>
      <p:sp>
        <p:nvSpPr>
          <p:cNvPr id="5" name="19">
            <a:extLst>
              <a:ext uri="{FF2B5EF4-FFF2-40B4-BE49-F238E27FC236}">
                <a16:creationId xmlns:a16="http://schemas.microsoft.com/office/drawing/2014/main" id="{F1C7A866-65F9-E28C-EEA8-65415524CC12}"/>
              </a:ext>
            </a:extLst>
          </p:cNvPr>
          <p:cNvSpPr>
            <a:spLocks/>
          </p:cNvSpPr>
          <p:nvPr/>
        </p:nvSpPr>
        <p:spPr>
          <a:xfrm>
            <a:off x="3467154" y="2089134"/>
            <a:ext cx="5140800" cy="32266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0B275B1F-79D7-DB3E-4940-BFEFE3C8AC4D}"/>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002F4B08-6973-5D78-AE87-4A14A678AF12}"/>
              </a:ext>
            </a:extLst>
          </p:cNvPr>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a:extLst>
              <a:ext uri="{FF2B5EF4-FFF2-40B4-BE49-F238E27FC236}">
                <a16:creationId xmlns:a16="http://schemas.microsoft.com/office/drawing/2014/main" id="{20A24EF8-22BC-0D2C-382E-7E3795BB1FD9}"/>
              </a:ext>
            </a:extLst>
          </p:cNvPr>
          <p:cNvSpPr>
            <a:spLocks noGrp="1"/>
          </p:cNvSpPr>
          <p:nvPr>
            <p:ph type="sldNum" sz="quarter" idx="12"/>
          </p:nvPr>
        </p:nvSpPr>
        <p:spPr/>
        <p:txBody>
          <a:bodyPr/>
          <a:lstStyle/>
          <a:p>
            <a:fld id="{FDB6BB47-4EBA-4B0E-9A7A-964DE287CFBC}" type="slidenum">
              <a:rPr lang="ko-KR" altLang="de-DE" smtClean="0">
                <a:latin typeface="+mn-lt"/>
              </a:rPr>
              <a:pPr/>
              <a:t>46</a:t>
            </a:fld>
            <a:endParaRPr lang="de-DE" altLang="ko-KR">
              <a:latin typeface="+mn-lt"/>
            </a:endParaRPr>
          </a:p>
        </p:txBody>
      </p:sp>
      <p:sp>
        <p:nvSpPr>
          <p:cNvPr id="9" name="Text Box 9">
            <a:extLst>
              <a:ext uri="{FF2B5EF4-FFF2-40B4-BE49-F238E27FC236}">
                <a16:creationId xmlns:a16="http://schemas.microsoft.com/office/drawing/2014/main" id="{BB208E11-52D3-D2E9-6D67-BCD0187E0692}"/>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2723856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D8032C-1356-0369-A999-CCEEF4751875}"/>
            </a:ext>
          </a:extLst>
        </p:cNvPr>
        <p:cNvGrpSpPr/>
        <p:nvPr/>
      </p:nvGrpSpPr>
      <p:grpSpPr>
        <a:xfrm>
          <a:off x="0" y="0"/>
          <a:ext cx="0" cy="0"/>
          <a:chOff x="0" y="0"/>
          <a:chExt cx="0" cy="0"/>
        </a:xfrm>
      </p:grpSpPr>
      <p:sp>
        <p:nvSpPr>
          <p:cNvPr id="5" name="20">
            <a:extLst>
              <a:ext uri="{FF2B5EF4-FFF2-40B4-BE49-F238E27FC236}">
                <a16:creationId xmlns:a16="http://schemas.microsoft.com/office/drawing/2014/main" id="{2F385811-728C-56E2-43DE-EDB303FBE025}"/>
              </a:ext>
            </a:extLst>
          </p:cNvPr>
          <p:cNvSpPr>
            <a:spLocks/>
          </p:cNvSpPr>
          <p:nvPr/>
        </p:nvSpPr>
        <p:spPr>
          <a:xfrm>
            <a:off x="3467719" y="2094780"/>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6E508B9C-96AF-3365-E0B8-9C9C56C43D59}"/>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E11C7F64-33C4-A300-072E-98C4DFA8EA90}"/>
              </a:ext>
            </a:extLst>
          </p:cNvPr>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a:extLst>
              <a:ext uri="{FF2B5EF4-FFF2-40B4-BE49-F238E27FC236}">
                <a16:creationId xmlns:a16="http://schemas.microsoft.com/office/drawing/2014/main" id="{D4D321B5-65D0-94C6-27E5-691823E4F80D}"/>
              </a:ext>
            </a:extLst>
          </p:cNvPr>
          <p:cNvSpPr>
            <a:spLocks noGrp="1"/>
          </p:cNvSpPr>
          <p:nvPr>
            <p:ph type="sldNum" sz="quarter" idx="12"/>
          </p:nvPr>
        </p:nvSpPr>
        <p:spPr/>
        <p:txBody>
          <a:bodyPr/>
          <a:lstStyle/>
          <a:p>
            <a:fld id="{FDB6BB47-4EBA-4B0E-9A7A-964DE287CFBC}" type="slidenum">
              <a:rPr lang="ko-KR" altLang="de-DE" smtClean="0">
                <a:latin typeface="+mn-lt"/>
              </a:rPr>
              <a:pPr/>
              <a:t>47</a:t>
            </a:fld>
            <a:endParaRPr lang="de-DE" altLang="ko-KR">
              <a:latin typeface="+mn-lt"/>
            </a:endParaRPr>
          </a:p>
        </p:txBody>
      </p:sp>
      <p:sp>
        <p:nvSpPr>
          <p:cNvPr id="9" name="Text Box 9">
            <a:extLst>
              <a:ext uri="{FF2B5EF4-FFF2-40B4-BE49-F238E27FC236}">
                <a16:creationId xmlns:a16="http://schemas.microsoft.com/office/drawing/2014/main" id="{B20B5509-BDE1-A03D-24EC-BF547267D6C1}"/>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27022938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F7AB7F-9D63-1D33-7F2D-9556EDD56C1E}"/>
            </a:ext>
          </a:extLst>
        </p:cNvPr>
        <p:cNvGrpSpPr/>
        <p:nvPr/>
      </p:nvGrpSpPr>
      <p:grpSpPr>
        <a:xfrm>
          <a:off x="0" y="0"/>
          <a:ext cx="0" cy="0"/>
          <a:chOff x="0" y="0"/>
          <a:chExt cx="0" cy="0"/>
        </a:xfrm>
      </p:grpSpPr>
      <p:sp>
        <p:nvSpPr>
          <p:cNvPr id="5" name="21">
            <a:extLst>
              <a:ext uri="{FF2B5EF4-FFF2-40B4-BE49-F238E27FC236}">
                <a16:creationId xmlns:a16="http://schemas.microsoft.com/office/drawing/2014/main" id="{243EB007-A9CE-6FF7-F895-A2B159350C0A}"/>
              </a:ext>
            </a:extLst>
          </p:cNvPr>
          <p:cNvSpPr>
            <a:spLocks/>
          </p:cNvSpPr>
          <p:nvPr/>
        </p:nvSpPr>
        <p:spPr>
          <a:xfrm>
            <a:off x="3470933" y="2097680"/>
            <a:ext cx="513144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110CCA5F-91EA-4C6B-A5C4-131DD3B16580}"/>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6A0545BA-198B-A674-4938-A78285CA5429}"/>
              </a:ext>
            </a:extLst>
          </p:cNvPr>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a:extLst>
              <a:ext uri="{FF2B5EF4-FFF2-40B4-BE49-F238E27FC236}">
                <a16:creationId xmlns:a16="http://schemas.microsoft.com/office/drawing/2014/main" id="{34FF2F76-E3B0-0D3D-48A3-DC6546C773DB}"/>
              </a:ext>
            </a:extLst>
          </p:cNvPr>
          <p:cNvSpPr>
            <a:spLocks noGrp="1"/>
          </p:cNvSpPr>
          <p:nvPr>
            <p:ph type="sldNum" sz="quarter" idx="12"/>
          </p:nvPr>
        </p:nvSpPr>
        <p:spPr/>
        <p:txBody>
          <a:bodyPr/>
          <a:lstStyle/>
          <a:p>
            <a:fld id="{FDB6BB47-4EBA-4B0E-9A7A-964DE287CFBC}" type="slidenum">
              <a:rPr lang="ko-KR" altLang="de-DE" smtClean="0">
                <a:latin typeface="+mn-lt"/>
              </a:rPr>
              <a:pPr/>
              <a:t>48</a:t>
            </a:fld>
            <a:endParaRPr lang="de-DE" altLang="ko-KR">
              <a:latin typeface="+mn-lt"/>
            </a:endParaRPr>
          </a:p>
        </p:txBody>
      </p:sp>
      <p:sp>
        <p:nvSpPr>
          <p:cNvPr id="9" name="Text Box 9">
            <a:extLst>
              <a:ext uri="{FF2B5EF4-FFF2-40B4-BE49-F238E27FC236}">
                <a16:creationId xmlns:a16="http://schemas.microsoft.com/office/drawing/2014/main" id="{A30F74BC-5677-832C-CE30-7E05B89D55D7}"/>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6837817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81EC4A-853C-DB8B-C367-5B1D14E3AE16}"/>
            </a:ext>
          </a:extLst>
        </p:cNvPr>
        <p:cNvGrpSpPr/>
        <p:nvPr/>
      </p:nvGrpSpPr>
      <p:grpSpPr>
        <a:xfrm>
          <a:off x="0" y="0"/>
          <a:ext cx="0" cy="0"/>
          <a:chOff x="0" y="0"/>
          <a:chExt cx="0" cy="0"/>
        </a:xfrm>
      </p:grpSpPr>
      <p:sp>
        <p:nvSpPr>
          <p:cNvPr id="5" name="22">
            <a:extLst>
              <a:ext uri="{FF2B5EF4-FFF2-40B4-BE49-F238E27FC236}">
                <a16:creationId xmlns:a16="http://schemas.microsoft.com/office/drawing/2014/main" id="{AED6BF98-A6F9-B836-1A46-B66333F6ACAB}"/>
              </a:ext>
            </a:extLst>
          </p:cNvPr>
          <p:cNvSpPr>
            <a:spLocks/>
          </p:cNvSpPr>
          <p:nvPr/>
        </p:nvSpPr>
        <p:spPr>
          <a:xfrm>
            <a:off x="3477831" y="2093557"/>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D9964640-027E-479F-EBBA-44151BDF3FE6}"/>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DB95D113-74AC-E6C4-B812-0C0AA44FB884}"/>
              </a:ext>
            </a:extLst>
          </p:cNvPr>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a:extLst>
              <a:ext uri="{FF2B5EF4-FFF2-40B4-BE49-F238E27FC236}">
                <a16:creationId xmlns:a16="http://schemas.microsoft.com/office/drawing/2014/main" id="{DA286ECC-E987-B0F3-3E36-3673E58BDBBC}"/>
              </a:ext>
            </a:extLst>
          </p:cNvPr>
          <p:cNvSpPr>
            <a:spLocks noGrp="1"/>
          </p:cNvSpPr>
          <p:nvPr>
            <p:ph type="sldNum" sz="quarter" idx="12"/>
          </p:nvPr>
        </p:nvSpPr>
        <p:spPr/>
        <p:txBody>
          <a:bodyPr/>
          <a:lstStyle/>
          <a:p>
            <a:fld id="{FDB6BB47-4EBA-4B0E-9A7A-964DE287CFBC}" type="slidenum">
              <a:rPr lang="ko-KR" altLang="de-DE" smtClean="0">
                <a:latin typeface="+mn-lt"/>
              </a:rPr>
              <a:pPr/>
              <a:t>49</a:t>
            </a:fld>
            <a:endParaRPr lang="de-DE" altLang="ko-KR">
              <a:latin typeface="+mn-lt"/>
            </a:endParaRPr>
          </a:p>
        </p:txBody>
      </p:sp>
      <p:sp>
        <p:nvSpPr>
          <p:cNvPr id="9" name="Text Box 9">
            <a:extLst>
              <a:ext uri="{FF2B5EF4-FFF2-40B4-BE49-F238E27FC236}">
                <a16:creationId xmlns:a16="http://schemas.microsoft.com/office/drawing/2014/main" id="{ACC7632C-D035-6C43-4108-FBC637B6E8E4}"/>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0225665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937D38-D9BE-3558-5F9D-587F2CD6A26C}"/>
            </a:ext>
          </a:extLst>
        </p:cNvPr>
        <p:cNvGrpSpPr/>
        <p:nvPr/>
      </p:nvGrpSpPr>
      <p:grpSpPr>
        <a:xfrm>
          <a:off x="0" y="0"/>
          <a:ext cx="0" cy="0"/>
          <a:chOff x="0" y="0"/>
          <a:chExt cx="0" cy="0"/>
        </a:xfrm>
      </p:grpSpPr>
      <p:sp>
        <p:nvSpPr>
          <p:cNvPr id="5" name="23">
            <a:extLst>
              <a:ext uri="{FF2B5EF4-FFF2-40B4-BE49-F238E27FC236}">
                <a16:creationId xmlns:a16="http://schemas.microsoft.com/office/drawing/2014/main" id="{E58F747D-2811-2DC0-C459-F6A24E137561}"/>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D345C5E4-EE16-1619-E520-67DDECD84DEB}"/>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27CA7EE3-28FE-026C-9A2F-E7426D296B1A}"/>
              </a:ext>
            </a:extLst>
          </p:cNvPr>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a:extLst>
              <a:ext uri="{FF2B5EF4-FFF2-40B4-BE49-F238E27FC236}">
                <a16:creationId xmlns:a16="http://schemas.microsoft.com/office/drawing/2014/main" id="{B40943E3-509E-A969-4980-BE1560278B25}"/>
              </a:ext>
            </a:extLst>
          </p:cNvPr>
          <p:cNvSpPr>
            <a:spLocks noGrp="1"/>
          </p:cNvSpPr>
          <p:nvPr>
            <p:ph type="sldNum" sz="quarter" idx="12"/>
          </p:nvPr>
        </p:nvSpPr>
        <p:spPr/>
        <p:txBody>
          <a:bodyPr/>
          <a:lstStyle/>
          <a:p>
            <a:fld id="{FDB6BB47-4EBA-4B0E-9A7A-964DE287CFBC}" type="slidenum">
              <a:rPr lang="ko-KR" altLang="de-DE" smtClean="0">
                <a:latin typeface="+mn-lt"/>
              </a:rPr>
              <a:pPr/>
              <a:t>50</a:t>
            </a:fld>
            <a:endParaRPr lang="de-DE" altLang="ko-KR">
              <a:latin typeface="+mn-lt"/>
            </a:endParaRPr>
          </a:p>
        </p:txBody>
      </p:sp>
      <p:sp>
        <p:nvSpPr>
          <p:cNvPr id="9" name="Text Box 9">
            <a:extLst>
              <a:ext uri="{FF2B5EF4-FFF2-40B4-BE49-F238E27FC236}">
                <a16:creationId xmlns:a16="http://schemas.microsoft.com/office/drawing/2014/main" id="{75344ED5-E638-4816-91B1-91FB72B5A7D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7346267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03FEAC-E69F-A4F0-7496-834958DDFCE5}"/>
            </a:ext>
          </a:extLst>
        </p:cNvPr>
        <p:cNvGrpSpPr/>
        <p:nvPr/>
      </p:nvGrpSpPr>
      <p:grpSpPr>
        <a:xfrm>
          <a:off x="0" y="0"/>
          <a:ext cx="0" cy="0"/>
          <a:chOff x="0" y="0"/>
          <a:chExt cx="0" cy="0"/>
        </a:xfrm>
      </p:grpSpPr>
      <p:sp>
        <p:nvSpPr>
          <p:cNvPr id="5" name="24">
            <a:extLst>
              <a:ext uri="{FF2B5EF4-FFF2-40B4-BE49-F238E27FC236}">
                <a16:creationId xmlns:a16="http://schemas.microsoft.com/office/drawing/2014/main" id="{4F97D715-FAC6-EEFE-51A5-4A061436F4D5}"/>
              </a:ext>
            </a:extLst>
          </p:cNvPr>
          <p:cNvSpPr>
            <a:spLocks/>
          </p:cNvSpPr>
          <p:nvPr/>
        </p:nvSpPr>
        <p:spPr>
          <a:xfrm>
            <a:off x="3476934"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E8E89780-4F4E-1592-354A-32F791F7AA82}"/>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B34A8B0C-BB81-8DF7-3A03-7F24764C3276}"/>
              </a:ext>
            </a:extLst>
          </p:cNvPr>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a:extLst>
              <a:ext uri="{FF2B5EF4-FFF2-40B4-BE49-F238E27FC236}">
                <a16:creationId xmlns:a16="http://schemas.microsoft.com/office/drawing/2014/main" id="{BF3196C6-77AD-8405-7FE1-DBCF505E2BCD}"/>
              </a:ext>
            </a:extLst>
          </p:cNvPr>
          <p:cNvSpPr>
            <a:spLocks noGrp="1"/>
          </p:cNvSpPr>
          <p:nvPr>
            <p:ph type="sldNum" sz="quarter" idx="12"/>
          </p:nvPr>
        </p:nvSpPr>
        <p:spPr/>
        <p:txBody>
          <a:bodyPr/>
          <a:lstStyle/>
          <a:p>
            <a:fld id="{FDB6BB47-4EBA-4B0E-9A7A-964DE287CFBC}" type="slidenum">
              <a:rPr lang="ko-KR" altLang="de-DE" smtClean="0">
                <a:latin typeface="+mn-lt"/>
              </a:rPr>
              <a:pPr/>
              <a:t>51</a:t>
            </a:fld>
            <a:endParaRPr lang="de-DE" altLang="ko-KR">
              <a:latin typeface="+mn-lt"/>
            </a:endParaRPr>
          </a:p>
        </p:txBody>
      </p:sp>
      <p:sp>
        <p:nvSpPr>
          <p:cNvPr id="9" name="Text Box 9">
            <a:extLst>
              <a:ext uri="{FF2B5EF4-FFF2-40B4-BE49-F238E27FC236}">
                <a16:creationId xmlns:a16="http://schemas.microsoft.com/office/drawing/2014/main" id="{9A56236A-6BCC-CA9F-3C47-A49BCB094C0C}"/>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8891169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08C82C-FED5-C65A-9D50-FE5C091F7F0F}"/>
            </a:ext>
          </a:extLst>
        </p:cNvPr>
        <p:cNvGrpSpPr/>
        <p:nvPr/>
      </p:nvGrpSpPr>
      <p:grpSpPr>
        <a:xfrm>
          <a:off x="0" y="0"/>
          <a:ext cx="0" cy="0"/>
          <a:chOff x="0" y="0"/>
          <a:chExt cx="0" cy="0"/>
        </a:xfrm>
      </p:grpSpPr>
      <p:sp>
        <p:nvSpPr>
          <p:cNvPr id="5" name="25">
            <a:extLst>
              <a:ext uri="{FF2B5EF4-FFF2-40B4-BE49-F238E27FC236}">
                <a16:creationId xmlns:a16="http://schemas.microsoft.com/office/drawing/2014/main" id="{81DF2BD3-81E1-7AA8-C242-4F6D0C548537}"/>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B5A3A339-325E-C7DA-0D80-7E74D67F8E6E}"/>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EF2435DB-37FE-0235-E81B-DCB8CC348236}"/>
              </a:ext>
            </a:extLst>
          </p:cNvPr>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a:extLst>
              <a:ext uri="{FF2B5EF4-FFF2-40B4-BE49-F238E27FC236}">
                <a16:creationId xmlns:a16="http://schemas.microsoft.com/office/drawing/2014/main" id="{1E59730F-79A7-90D7-40C8-EBAC172A8D5D}"/>
              </a:ext>
            </a:extLst>
          </p:cNvPr>
          <p:cNvSpPr>
            <a:spLocks noGrp="1"/>
          </p:cNvSpPr>
          <p:nvPr>
            <p:ph type="sldNum" sz="quarter" idx="12"/>
          </p:nvPr>
        </p:nvSpPr>
        <p:spPr/>
        <p:txBody>
          <a:bodyPr/>
          <a:lstStyle/>
          <a:p>
            <a:fld id="{FDB6BB47-4EBA-4B0E-9A7A-964DE287CFBC}" type="slidenum">
              <a:rPr lang="ko-KR" altLang="de-DE" smtClean="0">
                <a:latin typeface="+mn-lt"/>
              </a:rPr>
              <a:pPr/>
              <a:t>52</a:t>
            </a:fld>
            <a:endParaRPr lang="de-DE" altLang="ko-KR">
              <a:latin typeface="+mn-lt"/>
            </a:endParaRPr>
          </a:p>
        </p:txBody>
      </p:sp>
      <p:sp>
        <p:nvSpPr>
          <p:cNvPr id="9" name="Text Box 9">
            <a:extLst>
              <a:ext uri="{FF2B5EF4-FFF2-40B4-BE49-F238E27FC236}">
                <a16:creationId xmlns:a16="http://schemas.microsoft.com/office/drawing/2014/main" id="{A66F15B0-52D3-CA7B-CB90-D008699126F3}"/>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87368887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9A84A8-166E-57B7-8792-09849DCD6072}"/>
            </a:ext>
          </a:extLst>
        </p:cNvPr>
        <p:cNvGrpSpPr/>
        <p:nvPr/>
      </p:nvGrpSpPr>
      <p:grpSpPr>
        <a:xfrm>
          <a:off x="0" y="0"/>
          <a:ext cx="0" cy="0"/>
          <a:chOff x="0" y="0"/>
          <a:chExt cx="0" cy="0"/>
        </a:xfrm>
      </p:grpSpPr>
      <p:sp>
        <p:nvSpPr>
          <p:cNvPr id="5" name="26">
            <a:extLst>
              <a:ext uri="{FF2B5EF4-FFF2-40B4-BE49-F238E27FC236}">
                <a16:creationId xmlns:a16="http://schemas.microsoft.com/office/drawing/2014/main" id="{45BE37D3-BF73-B5B1-A4B3-115B061021E2}"/>
              </a:ext>
            </a:extLst>
          </p:cNvPr>
          <p:cNvSpPr>
            <a:spLocks/>
          </p:cNvSpPr>
          <p:nvPr/>
        </p:nvSpPr>
        <p:spPr>
          <a:xfrm>
            <a:off x="3478522"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C81FCED9-AE04-188C-70B5-56DC57B57A5E}"/>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89A38B95-4C2A-9F3A-44DE-1C05BBE33EF5}"/>
              </a:ext>
            </a:extLst>
          </p:cNvPr>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a:extLst>
              <a:ext uri="{FF2B5EF4-FFF2-40B4-BE49-F238E27FC236}">
                <a16:creationId xmlns:a16="http://schemas.microsoft.com/office/drawing/2014/main" id="{EF30B70E-1FC7-E920-7C98-6ECD05B20298}"/>
              </a:ext>
            </a:extLst>
          </p:cNvPr>
          <p:cNvSpPr>
            <a:spLocks noGrp="1"/>
          </p:cNvSpPr>
          <p:nvPr>
            <p:ph type="sldNum" sz="quarter" idx="12"/>
          </p:nvPr>
        </p:nvSpPr>
        <p:spPr/>
        <p:txBody>
          <a:bodyPr/>
          <a:lstStyle/>
          <a:p>
            <a:fld id="{FDB6BB47-4EBA-4B0E-9A7A-964DE287CFBC}" type="slidenum">
              <a:rPr lang="ko-KR" altLang="de-DE" smtClean="0">
                <a:latin typeface="+mn-lt"/>
              </a:rPr>
              <a:pPr/>
              <a:t>53</a:t>
            </a:fld>
            <a:endParaRPr lang="de-DE" altLang="ko-KR">
              <a:latin typeface="+mn-lt"/>
            </a:endParaRPr>
          </a:p>
        </p:txBody>
      </p:sp>
      <p:sp>
        <p:nvSpPr>
          <p:cNvPr id="9" name="Text Box 9">
            <a:extLst>
              <a:ext uri="{FF2B5EF4-FFF2-40B4-BE49-F238E27FC236}">
                <a16:creationId xmlns:a16="http://schemas.microsoft.com/office/drawing/2014/main" id="{44E04B4F-960E-1C1F-8143-5E1605FE24A5}"/>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25311413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9A84A8-166E-57B7-8792-09849DCD6072}"/>
            </a:ext>
          </a:extLst>
        </p:cNvPr>
        <p:cNvGrpSpPr/>
        <p:nvPr/>
      </p:nvGrpSpPr>
      <p:grpSpPr>
        <a:xfrm>
          <a:off x="0" y="0"/>
          <a:ext cx="0" cy="0"/>
          <a:chOff x="0" y="0"/>
          <a:chExt cx="0" cy="0"/>
        </a:xfrm>
      </p:grpSpPr>
      <p:sp>
        <p:nvSpPr>
          <p:cNvPr id="5" name="27">
            <a:extLst>
              <a:ext uri="{FF2B5EF4-FFF2-40B4-BE49-F238E27FC236}">
                <a16:creationId xmlns:a16="http://schemas.microsoft.com/office/drawing/2014/main" id="{62FAD04A-AE0D-DF39-2406-8876C2EC3BA8}"/>
              </a:ext>
            </a:extLst>
          </p:cNvPr>
          <p:cNvSpPr>
            <a:spLocks/>
          </p:cNvSpPr>
          <p:nvPr/>
        </p:nvSpPr>
        <p:spPr>
          <a:xfrm>
            <a:off x="2925120" y="1837141"/>
            <a:ext cx="6341760" cy="3752460"/>
          </a:xfrm>
          <a:prstGeom prst="rect">
            <a:avLst/>
          </a:prstGeom>
          <a:blipFill dpi="0" rotWithShape="1">
            <a:blip r:embed="rId3">
              <a:alphaModFix/>
            </a:blip>
            <a:srcRect/>
            <a:stretch>
              <a:fillRect b="-57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C81FCED9-AE04-188C-70B5-56DC57B57A5E}"/>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89A38B95-4C2A-9F3A-44DE-1C05BBE33EF5}"/>
              </a:ext>
            </a:extLst>
          </p:cNvPr>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a:extLst>
              <a:ext uri="{FF2B5EF4-FFF2-40B4-BE49-F238E27FC236}">
                <a16:creationId xmlns:a16="http://schemas.microsoft.com/office/drawing/2014/main" id="{EF30B70E-1FC7-E920-7C98-6ECD05B20298}"/>
              </a:ext>
            </a:extLst>
          </p:cNvPr>
          <p:cNvSpPr>
            <a:spLocks noGrp="1"/>
          </p:cNvSpPr>
          <p:nvPr>
            <p:ph type="sldNum" sz="quarter" idx="12"/>
          </p:nvPr>
        </p:nvSpPr>
        <p:spPr/>
        <p:txBody>
          <a:bodyPr/>
          <a:lstStyle/>
          <a:p>
            <a:fld id="{FDB6BB47-4EBA-4B0E-9A7A-964DE287CFBC}" type="slidenum">
              <a:rPr lang="ko-KR" altLang="de-DE" smtClean="0">
                <a:latin typeface="+mn-lt"/>
              </a:rPr>
              <a:pPr/>
              <a:t>54</a:t>
            </a:fld>
            <a:endParaRPr lang="de-DE" altLang="ko-KR">
              <a:latin typeface="+mn-lt"/>
            </a:endParaRPr>
          </a:p>
        </p:txBody>
      </p:sp>
      <p:sp>
        <p:nvSpPr>
          <p:cNvPr id="9" name="Text Box 9">
            <a:extLst>
              <a:ext uri="{FF2B5EF4-FFF2-40B4-BE49-F238E27FC236}">
                <a16:creationId xmlns:a16="http://schemas.microsoft.com/office/drawing/2014/main" id="{44E04B4F-960E-1C1F-8143-5E1605FE24A5}"/>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6260994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55DA1D-612C-D147-0862-B7AA12F9BC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F040B2-230F-87B5-AF21-681F0314069F}"/>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사진 </a:t>
            </a:r>
            <a:r>
              <a:rPr lang="en-US" altLang="ko-KR" sz="3600">
                <a:latin typeface="+mn-lt"/>
                <a:ea typeface="+mn-ea"/>
                <a:cs typeface="+mn-cs"/>
              </a:rPr>
              <a:t>4</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C4593E76-D65F-91E3-C493-E7278CF302B3}"/>
              </a:ext>
            </a:extLst>
          </p:cNvPr>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ko-KR" altLang="en-US" sz="1000" b="0" i="0" u="none" strike="noStrike" kern="1200" cap="none" spc="0" normalizeH="0" baseline="0" noProof="0">
                <a:ln>
                  <a:noFill/>
                </a:ln>
                <a:solidFill>
                  <a:srgbClr val="333333"/>
                </a:solidFill>
                <a:effectLst/>
                <a:uLnTx/>
                <a:uFillTx/>
                <a:latin typeface="Calibri Light"/>
                <a:cs typeface="Calibri Light"/>
              </a:rPr>
              <a:t>훈련 모듈 </a:t>
            </a:r>
            <a:r>
              <a:rPr kumimoji="0" lang="en-US" altLang="ko-KR" sz="1000" b="0" i="0" u="none" strike="noStrike" kern="1200" cap="none" spc="0" normalizeH="0" baseline="0" noProof="0">
                <a:ln>
                  <a:noFill/>
                </a:ln>
                <a:solidFill>
                  <a:srgbClr val="333333"/>
                </a:solidFill>
                <a:effectLst/>
                <a:uLnTx/>
                <a:uFillTx/>
                <a:latin typeface="Calibri Light"/>
                <a:cs typeface="Calibri Light"/>
              </a:rPr>
              <a:t>2 – </a:t>
            </a:r>
            <a:r>
              <a:rPr kumimoji="0" lang="ko-KR" altLang="en-US" sz="1000" b="0" i="0" u="none" strike="noStrike" kern="1200" cap="none" spc="0" normalizeH="0" baseline="0" noProof="0">
                <a:ln>
                  <a:noFill/>
                </a:ln>
                <a:solidFill>
                  <a:srgbClr val="333333"/>
                </a:solidFill>
                <a:effectLst/>
                <a:uLnTx/>
                <a:uFillTx/>
                <a:latin typeface="Calibri Light"/>
                <a:cs typeface="Calibri Light"/>
              </a:rPr>
              <a:t>속단하기 </a:t>
            </a:r>
            <a:r>
              <a:rPr kumimoji="0" lang="en-US" altLang="ko-KR" sz="1000" b="0" i="0" u="none" strike="noStrike" kern="1200" cap="none" spc="0" normalizeH="0" baseline="0" noProof="0">
                <a:ln>
                  <a:noFill/>
                </a:ln>
                <a:solidFill>
                  <a:srgbClr val="333333"/>
                </a:solidFill>
                <a:effectLst/>
                <a:uLnTx/>
                <a:uFillTx/>
                <a:latin typeface="Calibri Light"/>
                <a:cs typeface="Calibri Light"/>
              </a:rPr>
              <a:t>I</a:t>
            </a:r>
            <a:endParaRPr kumimoji="0" lang="de-DE" altLang="ko-KR" sz="1000" b="0" i="0" u="none" strike="noStrike" kern="1200" cap="none" spc="0" normalizeH="0" baseline="0" noProof="0">
              <a:ln>
                <a:noFill/>
              </a:ln>
              <a:solidFill>
                <a:srgbClr val="333333"/>
              </a:solidFill>
              <a:effectLst/>
              <a:uLnTx/>
              <a:uFillTx/>
              <a:latin typeface="Calibri Light"/>
              <a:cs typeface="Calibri Light"/>
            </a:endParaRPr>
          </a:p>
        </p:txBody>
      </p:sp>
      <p:sp>
        <p:nvSpPr>
          <p:cNvPr id="4" name="Slide Number Placeholder 3">
            <a:extLst>
              <a:ext uri="{FF2B5EF4-FFF2-40B4-BE49-F238E27FC236}">
                <a16:creationId xmlns:a16="http://schemas.microsoft.com/office/drawing/2014/main" id="{259C66F3-0D12-38B7-2E95-5B086CC4C62E}"/>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DB6BB47-4EBA-4B0E-9A7A-964DE287CFBC}" type="slidenum">
              <a:rPr kumimoji="0" lang="ko-KR" altLang="de-DE" sz="1000" b="0" i="0" u="none" strike="noStrike" kern="1200" cap="none" spc="0" normalizeH="0" baseline="0" noProof="0" smtClean="0">
                <a:ln>
                  <a:noFill/>
                </a:ln>
                <a:solidFill>
                  <a:srgbClr val="333333"/>
                </a:solidFill>
                <a:effectLst/>
                <a:uLnTx/>
                <a:uFillTx/>
                <a:latin typeface="Calibri Light"/>
                <a:cs typeface="Calibri Light"/>
              </a:rPr>
              <a:pPr marL="0" marR="0" lvl="0" indent="0" algn="r" defTabSz="914400" rtl="0" eaLnBrk="1" fontAlgn="base" latinLnBrk="0" hangingPunct="1">
                <a:lnSpc>
                  <a:spcPct val="100000"/>
                </a:lnSpc>
                <a:spcBef>
                  <a:spcPct val="0"/>
                </a:spcBef>
                <a:spcAft>
                  <a:spcPct val="0"/>
                </a:spcAft>
                <a:buClrTx/>
                <a:buSzTx/>
                <a:buFontTx/>
                <a:buNone/>
                <a:tabLst/>
                <a:defRPr/>
              </a:pPr>
              <a:t>55</a:t>
            </a:fld>
            <a:endParaRPr kumimoji="0" lang="de-DE" altLang="ko-KR" sz="1000" b="0" i="0" u="none" strike="noStrike" kern="1200" cap="none" spc="0" normalizeH="0" baseline="0" noProof="0">
              <a:ln>
                <a:noFill/>
              </a:ln>
              <a:solidFill>
                <a:srgbClr val="333333"/>
              </a:solidFill>
              <a:effectLst/>
              <a:uLnTx/>
              <a:uFillTx/>
              <a:latin typeface="Calibri Light"/>
              <a:cs typeface="Calibri Light"/>
            </a:endParaRPr>
          </a:p>
        </p:txBody>
      </p:sp>
    </p:spTree>
    <p:extLst>
      <p:ext uri="{BB962C8B-B14F-4D97-AF65-F5344CB8AC3E}">
        <p14:creationId xmlns:p14="http://schemas.microsoft.com/office/powerpoint/2010/main" val="131800036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8">
            <a:extLst>
              <a:ext uri="{FF2B5EF4-FFF2-40B4-BE49-F238E27FC236}">
                <a16:creationId xmlns:a16="http://schemas.microsoft.com/office/drawing/2014/main" id="{DA22D9DE-E443-0AD3-6DA9-8C5EE18E677E}"/>
              </a:ext>
            </a:extLst>
          </p:cNvPr>
          <p:cNvSpPr>
            <a:spLocks/>
          </p:cNvSpPr>
          <p:nvPr/>
        </p:nvSpPr>
        <p:spPr>
          <a:xfrm>
            <a:off x="4913550" y="2074510"/>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56</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7750436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9">
            <a:extLst>
              <a:ext uri="{FF2B5EF4-FFF2-40B4-BE49-F238E27FC236}">
                <a16:creationId xmlns:a16="http://schemas.microsoft.com/office/drawing/2014/main" id="{A8DD4055-FE5D-AAF7-F255-C5DE6CC6F9E8}"/>
              </a:ext>
            </a:extLst>
          </p:cNvPr>
          <p:cNvSpPr>
            <a:spLocks/>
          </p:cNvSpPr>
          <p:nvPr/>
        </p:nvSpPr>
        <p:spPr>
          <a:xfrm>
            <a:off x="4913550"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57</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0">
            <a:extLst>
              <a:ext uri="{FF2B5EF4-FFF2-40B4-BE49-F238E27FC236}">
                <a16:creationId xmlns:a16="http://schemas.microsoft.com/office/drawing/2014/main" id="{90E9A794-B14C-C896-325D-641177288983}"/>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58</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1">
            <a:extLst>
              <a:ext uri="{FF2B5EF4-FFF2-40B4-BE49-F238E27FC236}">
                <a16:creationId xmlns:a16="http://schemas.microsoft.com/office/drawing/2014/main" id="{2C339E84-39F1-BAEA-E00E-CA3662CF38E2}"/>
              </a:ext>
            </a:extLst>
          </p:cNvPr>
          <p:cNvSpPr>
            <a:spLocks/>
          </p:cNvSpPr>
          <p:nvPr/>
        </p:nvSpPr>
        <p:spPr>
          <a:xfrm>
            <a:off x="4911962"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59</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2">
            <a:extLst>
              <a:ext uri="{FF2B5EF4-FFF2-40B4-BE49-F238E27FC236}">
                <a16:creationId xmlns:a16="http://schemas.microsoft.com/office/drawing/2014/main" id="{DF968A8B-531E-40A5-E39A-9A36B22ACD0D}"/>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60</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3">
            <a:extLst>
              <a:ext uri="{FF2B5EF4-FFF2-40B4-BE49-F238E27FC236}">
                <a16:creationId xmlns:a16="http://schemas.microsoft.com/office/drawing/2014/main" id="{85A2E3ED-55BE-C559-2444-8C570BD40D8B}"/>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61</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4">
            <a:extLst>
              <a:ext uri="{FF2B5EF4-FFF2-40B4-BE49-F238E27FC236}">
                <a16:creationId xmlns:a16="http://schemas.microsoft.com/office/drawing/2014/main" id="{34D93CCC-3013-B60A-2EE1-CBE53C230387}"/>
              </a:ext>
            </a:extLst>
          </p:cNvPr>
          <p:cNvSpPr>
            <a:spLocks/>
          </p:cNvSpPr>
          <p:nvPr/>
        </p:nvSpPr>
        <p:spPr>
          <a:xfrm>
            <a:off x="4909212" y="2073136"/>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62</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5">
            <a:extLst>
              <a:ext uri="{FF2B5EF4-FFF2-40B4-BE49-F238E27FC236}">
                <a16:creationId xmlns:a16="http://schemas.microsoft.com/office/drawing/2014/main" id="{E9504493-A955-1051-4354-D550BCD1A446}"/>
              </a:ext>
            </a:extLst>
          </p:cNvPr>
          <p:cNvSpPr>
            <a:spLocks/>
          </p:cNvSpPr>
          <p:nvPr/>
        </p:nvSpPr>
        <p:spPr>
          <a:xfrm>
            <a:off x="4909317"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63</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6">
            <a:extLst>
              <a:ext uri="{FF2B5EF4-FFF2-40B4-BE49-F238E27FC236}">
                <a16:creationId xmlns:a16="http://schemas.microsoft.com/office/drawing/2014/main" id="{A74CBAC3-135B-B258-697F-741103F5FD49}"/>
              </a:ext>
            </a:extLst>
          </p:cNvPr>
          <p:cNvSpPr>
            <a:spLocks/>
          </p:cNvSpPr>
          <p:nvPr/>
        </p:nvSpPr>
        <p:spPr>
          <a:xfrm>
            <a:off x="4726084" y="1861684"/>
            <a:ext cx="2739833" cy="3727918"/>
          </a:xfrm>
          <a:prstGeom prst="rect">
            <a:avLst/>
          </a:prstGeom>
          <a:blipFill dpi="0" rotWithShape="1">
            <a:blip r:embed="rId3">
              <a:alphaModFix/>
            </a:blip>
            <a:srcRect/>
            <a:stretch>
              <a:fillRect b="-548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64</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65188177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사진 </a:t>
            </a:r>
            <a:r>
              <a:rPr lang="en-US" altLang="ko-KR" sz="3600">
                <a:latin typeface="+mn-lt"/>
                <a:ea typeface="+mn-ea"/>
                <a:cs typeface="+mn-cs"/>
              </a:rPr>
              <a:t>5</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65</a:t>
            </a:fld>
            <a:endParaRPr lang="de-DE" altLang="ko-KR">
              <a:latin typeface="+mn-l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7">
            <a:extLst>
              <a:ext uri="{FF2B5EF4-FFF2-40B4-BE49-F238E27FC236}">
                <a16:creationId xmlns:a16="http://schemas.microsoft.com/office/drawing/2014/main" id="{18291748-65FC-5EEB-FFFA-DBBD9EF06098}"/>
              </a:ext>
            </a:extLst>
          </p:cNvPr>
          <p:cNvSpPr>
            <a:spLocks/>
          </p:cNvSpPr>
          <p:nvPr/>
        </p:nvSpPr>
        <p:spPr>
          <a:xfrm>
            <a:off x="3639650" y="2175572"/>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66</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8">
            <a:extLst>
              <a:ext uri="{FF2B5EF4-FFF2-40B4-BE49-F238E27FC236}">
                <a16:creationId xmlns:a16="http://schemas.microsoft.com/office/drawing/2014/main" id="{11339749-ED56-4FCA-B750-5F6D5A2D845A}"/>
              </a:ext>
            </a:extLst>
          </p:cNvPr>
          <p:cNvSpPr>
            <a:spLocks/>
          </p:cNvSpPr>
          <p:nvPr/>
        </p:nvSpPr>
        <p:spPr>
          <a:xfrm>
            <a:off x="3639650" y="2180121"/>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67</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9">
            <a:extLst>
              <a:ext uri="{FF2B5EF4-FFF2-40B4-BE49-F238E27FC236}">
                <a16:creationId xmlns:a16="http://schemas.microsoft.com/office/drawing/2014/main" id="{B01ACF83-7728-8B7B-ED42-D0044A24B458}"/>
              </a:ext>
            </a:extLst>
          </p:cNvPr>
          <p:cNvSpPr>
            <a:spLocks/>
          </p:cNvSpPr>
          <p:nvPr/>
        </p:nvSpPr>
        <p:spPr>
          <a:xfrm>
            <a:off x="3646817" y="2169873"/>
            <a:ext cx="5508805"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68</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0">
            <a:extLst>
              <a:ext uri="{FF2B5EF4-FFF2-40B4-BE49-F238E27FC236}">
                <a16:creationId xmlns:a16="http://schemas.microsoft.com/office/drawing/2014/main" id="{0E6F2B7C-EA83-FDAD-B8FF-6587E77E72BA}"/>
              </a:ext>
            </a:extLst>
          </p:cNvPr>
          <p:cNvSpPr>
            <a:spLocks/>
          </p:cNvSpPr>
          <p:nvPr/>
        </p:nvSpPr>
        <p:spPr>
          <a:xfrm>
            <a:off x="3642451" y="2175348"/>
            <a:ext cx="5508804"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69</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1">
            <a:extLst>
              <a:ext uri="{FF2B5EF4-FFF2-40B4-BE49-F238E27FC236}">
                <a16:creationId xmlns:a16="http://schemas.microsoft.com/office/drawing/2014/main" id="{D0070416-09B0-013B-3939-AFBA3DB7793E}"/>
              </a:ext>
            </a:extLst>
          </p:cNvPr>
          <p:cNvSpPr>
            <a:spLocks/>
          </p:cNvSpPr>
          <p:nvPr/>
        </p:nvSpPr>
        <p:spPr>
          <a:xfrm>
            <a:off x="3642450"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70</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2">
            <a:extLst>
              <a:ext uri="{FF2B5EF4-FFF2-40B4-BE49-F238E27FC236}">
                <a16:creationId xmlns:a16="http://schemas.microsoft.com/office/drawing/2014/main" id="{BF5BFD1D-2756-45F9-95CD-B81FE711E62F}"/>
              </a:ext>
            </a:extLst>
          </p:cNvPr>
          <p:cNvSpPr>
            <a:spLocks/>
          </p:cNvSpPr>
          <p:nvPr/>
        </p:nvSpPr>
        <p:spPr>
          <a:xfrm>
            <a:off x="3645849"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71</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3">
            <a:extLst>
              <a:ext uri="{FF2B5EF4-FFF2-40B4-BE49-F238E27FC236}">
                <a16:creationId xmlns:a16="http://schemas.microsoft.com/office/drawing/2014/main" id="{D80A62D5-8067-7458-4756-6899B4E5B032}"/>
              </a:ext>
            </a:extLst>
          </p:cNvPr>
          <p:cNvSpPr>
            <a:spLocks/>
          </p:cNvSpPr>
          <p:nvPr/>
        </p:nvSpPr>
        <p:spPr>
          <a:xfrm>
            <a:off x="3643050" y="2181734"/>
            <a:ext cx="551840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72</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4">
            <a:extLst>
              <a:ext uri="{FF2B5EF4-FFF2-40B4-BE49-F238E27FC236}">
                <a16:creationId xmlns:a16="http://schemas.microsoft.com/office/drawing/2014/main" id="{CB5C2C85-1E8E-62F8-EB09-872343154995}"/>
              </a:ext>
            </a:extLst>
          </p:cNvPr>
          <p:cNvSpPr>
            <a:spLocks/>
          </p:cNvSpPr>
          <p:nvPr/>
        </p:nvSpPr>
        <p:spPr>
          <a:xfrm>
            <a:off x="3649248" y="2178335"/>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73</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5">
            <a:extLst>
              <a:ext uri="{FF2B5EF4-FFF2-40B4-BE49-F238E27FC236}">
                <a16:creationId xmlns:a16="http://schemas.microsoft.com/office/drawing/2014/main" id="{82E6251F-E03B-71D8-4E84-65E8DEE53326}"/>
              </a:ext>
            </a:extLst>
          </p:cNvPr>
          <p:cNvSpPr>
            <a:spLocks/>
          </p:cNvSpPr>
          <p:nvPr/>
        </p:nvSpPr>
        <p:spPr>
          <a:xfrm>
            <a:off x="3040744" y="1844744"/>
            <a:ext cx="6064806" cy="3744857"/>
          </a:xfrm>
          <a:prstGeom prst="rect">
            <a:avLst/>
          </a:prstGeom>
          <a:blipFill dpi="0" rotWithShape="1">
            <a:blip r:embed="rId3">
              <a:alphaModFix/>
            </a:blip>
            <a:srcRect/>
            <a:stretch>
              <a:fillRect t="-9796" b="-3683"/>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74</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88175501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사진 </a:t>
            </a:r>
            <a:r>
              <a:rPr lang="en-US" altLang="ko-KR" sz="3600">
                <a:latin typeface="+mn-lt"/>
                <a:ea typeface="+mn-ea"/>
                <a:cs typeface="+mn-cs"/>
              </a:rPr>
              <a:t>6</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75</a:t>
            </a:fld>
            <a:endParaRPr lang="de-DE" altLang="ko-KR">
              <a:latin typeface="+mn-l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6">
            <a:extLst>
              <a:ext uri="{FF2B5EF4-FFF2-40B4-BE49-F238E27FC236}">
                <a16:creationId xmlns:a16="http://schemas.microsoft.com/office/drawing/2014/main" id="{42F948B5-FC65-D24D-2791-642604722A69}"/>
              </a:ext>
            </a:extLst>
          </p:cNvPr>
          <p:cNvSpPr>
            <a:spLocks/>
          </p:cNvSpPr>
          <p:nvPr/>
        </p:nvSpPr>
        <p:spPr>
          <a:xfrm>
            <a:off x="4847415" y="2113450"/>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76</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7">
            <a:extLst>
              <a:ext uri="{FF2B5EF4-FFF2-40B4-BE49-F238E27FC236}">
                <a16:creationId xmlns:a16="http://schemas.microsoft.com/office/drawing/2014/main" id="{AFFB0D79-015E-2BD1-A550-AA317EAE0A18}"/>
              </a:ext>
            </a:extLst>
          </p:cNvPr>
          <p:cNvSpPr>
            <a:spLocks/>
          </p:cNvSpPr>
          <p:nvPr/>
        </p:nvSpPr>
        <p:spPr>
          <a:xfrm>
            <a:off x="4850391" y="2107205"/>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77</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8">
            <a:extLst>
              <a:ext uri="{FF2B5EF4-FFF2-40B4-BE49-F238E27FC236}">
                <a16:creationId xmlns:a16="http://schemas.microsoft.com/office/drawing/2014/main" id="{D90A9AA3-0E31-A79C-556D-10BBA49D78B7}"/>
              </a:ext>
            </a:extLst>
          </p:cNvPr>
          <p:cNvSpPr>
            <a:spLocks/>
          </p:cNvSpPr>
          <p:nvPr/>
        </p:nvSpPr>
        <p:spPr>
          <a:xfrm>
            <a:off x="4846597" y="2108119"/>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78</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9">
            <a:extLst>
              <a:ext uri="{FF2B5EF4-FFF2-40B4-BE49-F238E27FC236}">
                <a16:creationId xmlns:a16="http://schemas.microsoft.com/office/drawing/2014/main" id="{47E969A5-42DF-097D-1B56-572B98813DF6}"/>
              </a:ext>
            </a:extLst>
          </p:cNvPr>
          <p:cNvSpPr>
            <a:spLocks/>
          </p:cNvSpPr>
          <p:nvPr/>
        </p:nvSpPr>
        <p:spPr>
          <a:xfrm>
            <a:off x="4851946" y="2101628"/>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79</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0">
            <a:extLst>
              <a:ext uri="{FF2B5EF4-FFF2-40B4-BE49-F238E27FC236}">
                <a16:creationId xmlns:a16="http://schemas.microsoft.com/office/drawing/2014/main" id="{1629DF0D-5786-7D8B-996C-2201B3113C64}"/>
              </a:ext>
            </a:extLst>
          </p:cNvPr>
          <p:cNvSpPr>
            <a:spLocks/>
          </p:cNvSpPr>
          <p:nvPr/>
        </p:nvSpPr>
        <p:spPr>
          <a:xfrm>
            <a:off x="4844586"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80</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1">
            <a:extLst>
              <a:ext uri="{FF2B5EF4-FFF2-40B4-BE49-F238E27FC236}">
                <a16:creationId xmlns:a16="http://schemas.microsoft.com/office/drawing/2014/main" id="{F7BB0DA9-26FE-6AD3-8313-FF1B48F5684F}"/>
              </a:ext>
            </a:extLst>
          </p:cNvPr>
          <p:cNvSpPr>
            <a:spLocks/>
          </p:cNvSpPr>
          <p:nvPr/>
        </p:nvSpPr>
        <p:spPr>
          <a:xfrm>
            <a:off x="4843914"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81</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2">
            <a:extLst>
              <a:ext uri="{FF2B5EF4-FFF2-40B4-BE49-F238E27FC236}">
                <a16:creationId xmlns:a16="http://schemas.microsoft.com/office/drawing/2014/main" id="{3840FBF7-AA34-6089-935C-2DB459AE89B9}"/>
              </a:ext>
            </a:extLst>
          </p:cNvPr>
          <p:cNvSpPr>
            <a:spLocks/>
          </p:cNvSpPr>
          <p:nvPr/>
        </p:nvSpPr>
        <p:spPr>
          <a:xfrm>
            <a:off x="4532931" y="1844744"/>
            <a:ext cx="3198218" cy="3744858"/>
          </a:xfrm>
          <a:prstGeom prst="rect">
            <a:avLst/>
          </a:prstGeom>
          <a:blipFill dpi="0" rotWithShape="1">
            <a:blip r:embed="rId3">
              <a:alphaModFix/>
            </a:blip>
            <a:srcRect/>
            <a:stretch>
              <a:fillRect t="-13862" b="-2658"/>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82</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F5D8F-E821-D89A-A1CE-522C9F7B20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384532-18D8-F210-2820-97F8E6ECC916}"/>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사진 </a:t>
            </a:r>
            <a:r>
              <a:rPr lang="en-US" altLang="ko-KR" sz="3600">
                <a:latin typeface="+mn-lt"/>
                <a:ea typeface="+mn-ea"/>
                <a:cs typeface="+mn-cs"/>
              </a:rPr>
              <a:t>7</a:t>
            </a:r>
            <a:endParaRPr lang="en-US" sz="3600" dirty="0">
              <a:latin typeface="+mn-lt"/>
              <a:ea typeface="+mn-ea"/>
              <a:cs typeface="+mn-cs"/>
            </a:endParaRPr>
          </a:p>
        </p:txBody>
      </p:sp>
      <p:sp>
        <p:nvSpPr>
          <p:cNvPr id="3" name="Footer Placeholder 2">
            <a:extLst>
              <a:ext uri="{FF2B5EF4-FFF2-40B4-BE49-F238E27FC236}">
                <a16:creationId xmlns:a16="http://schemas.microsoft.com/office/drawing/2014/main" id="{6F339948-7A2F-CEF4-96EF-CB3B68A4784B}"/>
              </a:ext>
            </a:extLst>
          </p:cNvPr>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a:extLst>
              <a:ext uri="{FF2B5EF4-FFF2-40B4-BE49-F238E27FC236}">
                <a16:creationId xmlns:a16="http://schemas.microsoft.com/office/drawing/2014/main" id="{A5B9D4E0-8995-94E8-D240-EAE5B3C70669}"/>
              </a:ext>
            </a:extLst>
          </p:cNvPr>
          <p:cNvSpPr>
            <a:spLocks noGrp="1"/>
          </p:cNvSpPr>
          <p:nvPr>
            <p:ph type="sldNum" sz="quarter" idx="12"/>
          </p:nvPr>
        </p:nvSpPr>
        <p:spPr/>
        <p:txBody>
          <a:bodyPr/>
          <a:lstStyle/>
          <a:p>
            <a:fld id="{FDB6BB47-4EBA-4B0E-9A7A-964DE287CFBC}" type="slidenum">
              <a:rPr lang="ko-KR" altLang="de-DE" smtClean="0">
                <a:latin typeface="+mn-lt"/>
              </a:rPr>
              <a:pPr/>
              <a:t>83</a:t>
            </a:fld>
            <a:endParaRPr lang="de-DE" altLang="ko-KR">
              <a:latin typeface="+mn-lt"/>
            </a:endParaRPr>
          </a:p>
        </p:txBody>
      </p:sp>
    </p:spTree>
    <p:extLst>
      <p:ext uri="{BB962C8B-B14F-4D97-AF65-F5344CB8AC3E}">
        <p14:creationId xmlns:p14="http://schemas.microsoft.com/office/powerpoint/2010/main" val="97041421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2B835-B095-5DB9-B3AD-53DC952105B3}"/>
            </a:ext>
          </a:extLst>
        </p:cNvPr>
        <p:cNvGrpSpPr/>
        <p:nvPr/>
      </p:nvGrpSpPr>
      <p:grpSpPr>
        <a:xfrm>
          <a:off x="0" y="0"/>
          <a:ext cx="0" cy="0"/>
          <a:chOff x="0" y="0"/>
          <a:chExt cx="0" cy="0"/>
        </a:xfrm>
      </p:grpSpPr>
      <p:sp>
        <p:nvSpPr>
          <p:cNvPr id="5" name="53">
            <a:extLst>
              <a:ext uri="{FF2B5EF4-FFF2-40B4-BE49-F238E27FC236}">
                <a16:creationId xmlns:a16="http://schemas.microsoft.com/office/drawing/2014/main" id="{9D445C7A-6BF9-7967-1E67-2B3F479E08A6}"/>
              </a:ext>
            </a:extLst>
          </p:cNvPr>
          <p:cNvSpPr>
            <a:spLocks/>
          </p:cNvSpPr>
          <p:nvPr/>
        </p:nvSpPr>
        <p:spPr>
          <a:xfrm>
            <a:off x="4702398" y="2091303"/>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B24DF502-17A2-2549-0777-7F4315B3CCDB}"/>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CE678227-FD61-675E-F3E4-0F1944F971D3}"/>
              </a:ext>
            </a:extLst>
          </p:cNvPr>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a:extLst>
              <a:ext uri="{FF2B5EF4-FFF2-40B4-BE49-F238E27FC236}">
                <a16:creationId xmlns:a16="http://schemas.microsoft.com/office/drawing/2014/main" id="{6A9C519A-DF5A-2B82-00F5-EFA0F62C3198}"/>
              </a:ext>
            </a:extLst>
          </p:cNvPr>
          <p:cNvSpPr>
            <a:spLocks noGrp="1"/>
          </p:cNvSpPr>
          <p:nvPr>
            <p:ph type="sldNum" sz="quarter" idx="12"/>
          </p:nvPr>
        </p:nvSpPr>
        <p:spPr/>
        <p:txBody>
          <a:bodyPr/>
          <a:lstStyle/>
          <a:p>
            <a:fld id="{FDB6BB47-4EBA-4B0E-9A7A-964DE287CFBC}" type="slidenum">
              <a:rPr lang="ko-KR" altLang="de-DE" smtClean="0">
                <a:latin typeface="+mn-lt"/>
              </a:rPr>
              <a:pPr/>
              <a:t>84</a:t>
            </a:fld>
            <a:endParaRPr lang="de-DE" altLang="ko-KR">
              <a:latin typeface="+mn-lt"/>
            </a:endParaRPr>
          </a:p>
        </p:txBody>
      </p:sp>
      <p:sp>
        <p:nvSpPr>
          <p:cNvPr id="9" name="Text Box 9">
            <a:extLst>
              <a:ext uri="{FF2B5EF4-FFF2-40B4-BE49-F238E27FC236}">
                <a16:creationId xmlns:a16="http://schemas.microsoft.com/office/drawing/2014/main" id="{FE4EAFF3-7C0C-548A-3E3A-C11FF45AF5E2}"/>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92606492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3EFCA-CA2A-C2BE-899C-7C39D40350DF}"/>
            </a:ext>
          </a:extLst>
        </p:cNvPr>
        <p:cNvGrpSpPr/>
        <p:nvPr/>
      </p:nvGrpSpPr>
      <p:grpSpPr>
        <a:xfrm>
          <a:off x="0" y="0"/>
          <a:ext cx="0" cy="0"/>
          <a:chOff x="0" y="0"/>
          <a:chExt cx="0" cy="0"/>
        </a:xfrm>
      </p:grpSpPr>
      <p:sp>
        <p:nvSpPr>
          <p:cNvPr id="5" name="54">
            <a:extLst>
              <a:ext uri="{FF2B5EF4-FFF2-40B4-BE49-F238E27FC236}">
                <a16:creationId xmlns:a16="http://schemas.microsoft.com/office/drawing/2014/main" id="{16E97609-22C0-0935-1C79-512ADDC7B609}"/>
              </a:ext>
            </a:extLst>
          </p:cNvPr>
          <p:cNvSpPr>
            <a:spLocks/>
          </p:cNvSpPr>
          <p:nvPr/>
        </p:nvSpPr>
        <p:spPr>
          <a:xfrm>
            <a:off x="4700810" y="209193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9B3FA6A7-7163-06BD-B350-A79A7D763645}"/>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1581368A-23C7-A460-4880-2DBA497E0FE7}"/>
              </a:ext>
            </a:extLst>
          </p:cNvPr>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a:extLst>
              <a:ext uri="{FF2B5EF4-FFF2-40B4-BE49-F238E27FC236}">
                <a16:creationId xmlns:a16="http://schemas.microsoft.com/office/drawing/2014/main" id="{30906573-50C0-26C3-D163-AF569F8B57D0}"/>
              </a:ext>
            </a:extLst>
          </p:cNvPr>
          <p:cNvSpPr>
            <a:spLocks noGrp="1"/>
          </p:cNvSpPr>
          <p:nvPr>
            <p:ph type="sldNum" sz="quarter" idx="12"/>
          </p:nvPr>
        </p:nvSpPr>
        <p:spPr/>
        <p:txBody>
          <a:bodyPr/>
          <a:lstStyle/>
          <a:p>
            <a:fld id="{FDB6BB47-4EBA-4B0E-9A7A-964DE287CFBC}" type="slidenum">
              <a:rPr lang="ko-KR" altLang="de-DE" smtClean="0">
                <a:latin typeface="+mn-lt"/>
              </a:rPr>
              <a:pPr/>
              <a:t>85</a:t>
            </a:fld>
            <a:endParaRPr lang="de-DE" altLang="ko-KR">
              <a:latin typeface="+mn-lt"/>
            </a:endParaRPr>
          </a:p>
        </p:txBody>
      </p:sp>
      <p:sp>
        <p:nvSpPr>
          <p:cNvPr id="9" name="Text Box 9">
            <a:extLst>
              <a:ext uri="{FF2B5EF4-FFF2-40B4-BE49-F238E27FC236}">
                <a16:creationId xmlns:a16="http://schemas.microsoft.com/office/drawing/2014/main" id="{7EFDCA3D-AC6A-84FC-AAFC-2A2D2E384D63}"/>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67883288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3588B-FEEB-494A-3EB2-2068C7AA607C}"/>
            </a:ext>
          </a:extLst>
        </p:cNvPr>
        <p:cNvGrpSpPr/>
        <p:nvPr/>
      </p:nvGrpSpPr>
      <p:grpSpPr>
        <a:xfrm>
          <a:off x="0" y="0"/>
          <a:ext cx="0" cy="0"/>
          <a:chOff x="0" y="0"/>
          <a:chExt cx="0" cy="0"/>
        </a:xfrm>
      </p:grpSpPr>
      <p:sp>
        <p:nvSpPr>
          <p:cNvPr id="5" name="55">
            <a:extLst>
              <a:ext uri="{FF2B5EF4-FFF2-40B4-BE49-F238E27FC236}">
                <a16:creationId xmlns:a16="http://schemas.microsoft.com/office/drawing/2014/main" id="{54C4538B-DE31-034D-5540-FAC9FF73E44E}"/>
              </a:ext>
            </a:extLst>
          </p:cNvPr>
          <p:cNvSpPr>
            <a:spLocks/>
          </p:cNvSpPr>
          <p:nvPr/>
        </p:nvSpPr>
        <p:spPr>
          <a:xfrm>
            <a:off x="4702094" y="2090351"/>
            <a:ext cx="320442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D664AEE7-D18A-5213-5144-D3C828E83B5C}"/>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BA10368E-0E49-C22A-B627-381927900125}"/>
              </a:ext>
            </a:extLst>
          </p:cNvPr>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a:extLst>
              <a:ext uri="{FF2B5EF4-FFF2-40B4-BE49-F238E27FC236}">
                <a16:creationId xmlns:a16="http://schemas.microsoft.com/office/drawing/2014/main" id="{6B0E7621-7107-E51D-B359-CA0EB9F00B94}"/>
              </a:ext>
            </a:extLst>
          </p:cNvPr>
          <p:cNvSpPr>
            <a:spLocks noGrp="1"/>
          </p:cNvSpPr>
          <p:nvPr>
            <p:ph type="sldNum" sz="quarter" idx="12"/>
          </p:nvPr>
        </p:nvSpPr>
        <p:spPr/>
        <p:txBody>
          <a:bodyPr/>
          <a:lstStyle/>
          <a:p>
            <a:fld id="{FDB6BB47-4EBA-4B0E-9A7A-964DE287CFBC}" type="slidenum">
              <a:rPr lang="ko-KR" altLang="de-DE" smtClean="0">
                <a:latin typeface="+mn-lt"/>
              </a:rPr>
              <a:pPr/>
              <a:t>86</a:t>
            </a:fld>
            <a:endParaRPr lang="de-DE" altLang="ko-KR">
              <a:latin typeface="+mn-lt"/>
            </a:endParaRPr>
          </a:p>
        </p:txBody>
      </p:sp>
      <p:sp>
        <p:nvSpPr>
          <p:cNvPr id="9" name="Text Box 9">
            <a:extLst>
              <a:ext uri="{FF2B5EF4-FFF2-40B4-BE49-F238E27FC236}">
                <a16:creationId xmlns:a16="http://schemas.microsoft.com/office/drawing/2014/main" id="{3F2DAF6D-9724-4FAD-D4FE-38E597EC50C1}"/>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50275000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CD9A2-0DD5-190D-03DE-D5FA74364ADC}"/>
            </a:ext>
          </a:extLst>
        </p:cNvPr>
        <p:cNvGrpSpPr/>
        <p:nvPr/>
      </p:nvGrpSpPr>
      <p:grpSpPr>
        <a:xfrm>
          <a:off x="0" y="0"/>
          <a:ext cx="0" cy="0"/>
          <a:chOff x="0" y="0"/>
          <a:chExt cx="0" cy="0"/>
        </a:xfrm>
      </p:grpSpPr>
      <p:sp>
        <p:nvSpPr>
          <p:cNvPr id="5" name="56">
            <a:extLst>
              <a:ext uri="{FF2B5EF4-FFF2-40B4-BE49-F238E27FC236}">
                <a16:creationId xmlns:a16="http://schemas.microsoft.com/office/drawing/2014/main" id="{F003EE42-E908-6478-B399-14522049E0CF}"/>
              </a:ext>
            </a:extLst>
          </p:cNvPr>
          <p:cNvSpPr>
            <a:spLocks/>
          </p:cNvSpPr>
          <p:nvPr/>
        </p:nvSpPr>
        <p:spPr>
          <a:xfrm>
            <a:off x="4695246" y="208939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629AFA86-816D-E41C-0B1C-105B805F48E6}"/>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C0EE7EED-4C43-6072-35B8-FF8B100F96B0}"/>
              </a:ext>
            </a:extLst>
          </p:cNvPr>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a:extLst>
              <a:ext uri="{FF2B5EF4-FFF2-40B4-BE49-F238E27FC236}">
                <a16:creationId xmlns:a16="http://schemas.microsoft.com/office/drawing/2014/main" id="{B1533CD9-5347-E6D7-64FC-966B284A24B3}"/>
              </a:ext>
            </a:extLst>
          </p:cNvPr>
          <p:cNvSpPr>
            <a:spLocks noGrp="1"/>
          </p:cNvSpPr>
          <p:nvPr>
            <p:ph type="sldNum" sz="quarter" idx="12"/>
          </p:nvPr>
        </p:nvSpPr>
        <p:spPr/>
        <p:txBody>
          <a:bodyPr/>
          <a:lstStyle/>
          <a:p>
            <a:fld id="{FDB6BB47-4EBA-4B0E-9A7A-964DE287CFBC}" type="slidenum">
              <a:rPr lang="ko-KR" altLang="de-DE" smtClean="0">
                <a:latin typeface="+mn-lt"/>
              </a:rPr>
              <a:pPr/>
              <a:t>87</a:t>
            </a:fld>
            <a:endParaRPr lang="de-DE" altLang="ko-KR">
              <a:latin typeface="+mn-lt"/>
            </a:endParaRPr>
          </a:p>
        </p:txBody>
      </p:sp>
      <p:sp>
        <p:nvSpPr>
          <p:cNvPr id="9" name="Text Box 9">
            <a:extLst>
              <a:ext uri="{FF2B5EF4-FFF2-40B4-BE49-F238E27FC236}">
                <a16:creationId xmlns:a16="http://schemas.microsoft.com/office/drawing/2014/main" id="{EAA9969B-1572-0454-BC4F-463B77E8E0D3}"/>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03820252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5BA35F-C995-B90F-3352-42052FB230FA}"/>
            </a:ext>
          </a:extLst>
        </p:cNvPr>
        <p:cNvGrpSpPr/>
        <p:nvPr/>
      </p:nvGrpSpPr>
      <p:grpSpPr>
        <a:xfrm>
          <a:off x="0" y="0"/>
          <a:ext cx="0" cy="0"/>
          <a:chOff x="0" y="0"/>
          <a:chExt cx="0" cy="0"/>
        </a:xfrm>
      </p:grpSpPr>
      <p:sp>
        <p:nvSpPr>
          <p:cNvPr id="5" name="57">
            <a:extLst>
              <a:ext uri="{FF2B5EF4-FFF2-40B4-BE49-F238E27FC236}">
                <a16:creationId xmlns:a16="http://schemas.microsoft.com/office/drawing/2014/main" id="{E257D43E-0599-6070-77EB-CDAC4A0D4F78}"/>
              </a:ext>
            </a:extLst>
          </p:cNvPr>
          <p:cNvSpPr>
            <a:spLocks/>
          </p:cNvSpPr>
          <p:nvPr/>
        </p:nvSpPr>
        <p:spPr>
          <a:xfrm>
            <a:off x="4696834" y="2093021"/>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CFF4D955-453B-3D73-CAE5-3BEE78A90672}"/>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6B8171E6-D5C5-1D40-7AD7-9FE940E7547D}"/>
              </a:ext>
            </a:extLst>
          </p:cNvPr>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a:extLst>
              <a:ext uri="{FF2B5EF4-FFF2-40B4-BE49-F238E27FC236}">
                <a16:creationId xmlns:a16="http://schemas.microsoft.com/office/drawing/2014/main" id="{EC36AE89-207A-3BE1-7D3F-D6C16B148A58}"/>
              </a:ext>
            </a:extLst>
          </p:cNvPr>
          <p:cNvSpPr>
            <a:spLocks noGrp="1"/>
          </p:cNvSpPr>
          <p:nvPr>
            <p:ph type="sldNum" sz="quarter" idx="12"/>
          </p:nvPr>
        </p:nvSpPr>
        <p:spPr/>
        <p:txBody>
          <a:bodyPr/>
          <a:lstStyle/>
          <a:p>
            <a:fld id="{FDB6BB47-4EBA-4B0E-9A7A-964DE287CFBC}" type="slidenum">
              <a:rPr lang="ko-KR" altLang="de-DE" smtClean="0">
                <a:latin typeface="+mn-lt"/>
              </a:rPr>
              <a:pPr/>
              <a:t>88</a:t>
            </a:fld>
            <a:endParaRPr lang="de-DE" altLang="ko-KR">
              <a:latin typeface="+mn-lt"/>
            </a:endParaRPr>
          </a:p>
        </p:txBody>
      </p:sp>
      <p:sp>
        <p:nvSpPr>
          <p:cNvPr id="9" name="Text Box 9">
            <a:extLst>
              <a:ext uri="{FF2B5EF4-FFF2-40B4-BE49-F238E27FC236}">
                <a16:creationId xmlns:a16="http://schemas.microsoft.com/office/drawing/2014/main" id="{A2C3FD3D-0E4A-515E-275A-EAAFC454398C}"/>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58016674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DE9D6-D9CC-17DE-6845-FB2FB0D49F93}"/>
            </a:ext>
          </a:extLst>
        </p:cNvPr>
        <p:cNvGrpSpPr/>
        <p:nvPr/>
      </p:nvGrpSpPr>
      <p:grpSpPr>
        <a:xfrm>
          <a:off x="0" y="0"/>
          <a:ext cx="0" cy="0"/>
          <a:chOff x="0" y="0"/>
          <a:chExt cx="0" cy="0"/>
        </a:xfrm>
      </p:grpSpPr>
      <p:sp>
        <p:nvSpPr>
          <p:cNvPr id="5" name="58">
            <a:extLst>
              <a:ext uri="{FF2B5EF4-FFF2-40B4-BE49-F238E27FC236}">
                <a16:creationId xmlns:a16="http://schemas.microsoft.com/office/drawing/2014/main" id="{51AC2A33-EA2A-02D1-1B35-E9A17662BBDD}"/>
              </a:ext>
            </a:extLst>
          </p:cNvPr>
          <p:cNvSpPr>
            <a:spLocks/>
          </p:cNvSpPr>
          <p:nvPr/>
        </p:nvSpPr>
        <p:spPr>
          <a:xfrm>
            <a:off x="4696530" y="2096715"/>
            <a:ext cx="3204423"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FD2750F0-537E-8023-B571-4A05793BADFE}"/>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ECD25480-BD0D-65CD-B695-7149DCB737C5}"/>
              </a:ext>
            </a:extLst>
          </p:cNvPr>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a:extLst>
              <a:ext uri="{FF2B5EF4-FFF2-40B4-BE49-F238E27FC236}">
                <a16:creationId xmlns:a16="http://schemas.microsoft.com/office/drawing/2014/main" id="{4D06D4AC-0D00-F028-467E-58B0327A077E}"/>
              </a:ext>
            </a:extLst>
          </p:cNvPr>
          <p:cNvSpPr>
            <a:spLocks noGrp="1"/>
          </p:cNvSpPr>
          <p:nvPr>
            <p:ph type="sldNum" sz="quarter" idx="12"/>
          </p:nvPr>
        </p:nvSpPr>
        <p:spPr/>
        <p:txBody>
          <a:bodyPr/>
          <a:lstStyle/>
          <a:p>
            <a:fld id="{FDB6BB47-4EBA-4B0E-9A7A-964DE287CFBC}" type="slidenum">
              <a:rPr lang="ko-KR" altLang="de-DE" smtClean="0">
                <a:latin typeface="+mn-lt"/>
              </a:rPr>
              <a:pPr/>
              <a:t>89</a:t>
            </a:fld>
            <a:endParaRPr lang="de-DE" altLang="ko-KR">
              <a:latin typeface="+mn-lt"/>
            </a:endParaRPr>
          </a:p>
        </p:txBody>
      </p:sp>
      <p:sp>
        <p:nvSpPr>
          <p:cNvPr id="9" name="Text Box 9">
            <a:extLst>
              <a:ext uri="{FF2B5EF4-FFF2-40B4-BE49-F238E27FC236}">
                <a16:creationId xmlns:a16="http://schemas.microsoft.com/office/drawing/2014/main" id="{BCDD06A4-AA60-9515-98B7-18251FBFA302}"/>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38593456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CEF6E-BD30-765C-C78D-F0E84A6DF4B6}"/>
            </a:ext>
          </a:extLst>
        </p:cNvPr>
        <p:cNvGrpSpPr/>
        <p:nvPr/>
      </p:nvGrpSpPr>
      <p:grpSpPr>
        <a:xfrm>
          <a:off x="0" y="0"/>
          <a:ext cx="0" cy="0"/>
          <a:chOff x="0" y="0"/>
          <a:chExt cx="0" cy="0"/>
        </a:xfrm>
      </p:grpSpPr>
      <p:sp>
        <p:nvSpPr>
          <p:cNvPr id="5" name="59">
            <a:extLst>
              <a:ext uri="{FF2B5EF4-FFF2-40B4-BE49-F238E27FC236}">
                <a16:creationId xmlns:a16="http://schemas.microsoft.com/office/drawing/2014/main" id="{5790DF41-E8BC-9FCE-2888-0F5552B2103C}"/>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C7828F97-F1F3-D63E-3008-F817D8B34183}"/>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56C5FF1D-2A37-2927-334F-FD7554C9C3C6}"/>
              </a:ext>
            </a:extLst>
          </p:cNvPr>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a:extLst>
              <a:ext uri="{FF2B5EF4-FFF2-40B4-BE49-F238E27FC236}">
                <a16:creationId xmlns:a16="http://schemas.microsoft.com/office/drawing/2014/main" id="{4F274292-E2BD-1517-8BD7-A999D57C1A60}"/>
              </a:ext>
            </a:extLst>
          </p:cNvPr>
          <p:cNvSpPr>
            <a:spLocks noGrp="1"/>
          </p:cNvSpPr>
          <p:nvPr>
            <p:ph type="sldNum" sz="quarter" idx="12"/>
          </p:nvPr>
        </p:nvSpPr>
        <p:spPr/>
        <p:txBody>
          <a:bodyPr/>
          <a:lstStyle/>
          <a:p>
            <a:fld id="{FDB6BB47-4EBA-4B0E-9A7A-964DE287CFBC}" type="slidenum">
              <a:rPr lang="ko-KR" altLang="de-DE" smtClean="0">
                <a:latin typeface="+mn-lt"/>
              </a:rPr>
              <a:pPr/>
              <a:t>90</a:t>
            </a:fld>
            <a:endParaRPr lang="de-DE" altLang="ko-KR">
              <a:latin typeface="+mn-lt"/>
            </a:endParaRPr>
          </a:p>
        </p:txBody>
      </p:sp>
      <p:sp>
        <p:nvSpPr>
          <p:cNvPr id="9" name="Text Box 9">
            <a:extLst>
              <a:ext uri="{FF2B5EF4-FFF2-40B4-BE49-F238E27FC236}">
                <a16:creationId xmlns:a16="http://schemas.microsoft.com/office/drawing/2014/main" id="{4FEB57BA-8BC5-2198-F3D8-98727DDF2116}"/>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57430802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6B0E6B-01E6-4593-57C9-1F3302B73EE1}"/>
            </a:ext>
          </a:extLst>
        </p:cNvPr>
        <p:cNvGrpSpPr/>
        <p:nvPr/>
      </p:nvGrpSpPr>
      <p:grpSpPr>
        <a:xfrm>
          <a:off x="0" y="0"/>
          <a:ext cx="0" cy="0"/>
          <a:chOff x="0" y="0"/>
          <a:chExt cx="0" cy="0"/>
        </a:xfrm>
      </p:grpSpPr>
      <p:sp>
        <p:nvSpPr>
          <p:cNvPr id="5" name="60">
            <a:extLst>
              <a:ext uri="{FF2B5EF4-FFF2-40B4-BE49-F238E27FC236}">
                <a16:creationId xmlns:a16="http://schemas.microsoft.com/office/drawing/2014/main" id="{98022ED5-C8D9-5A4C-F244-6D55218B2422}"/>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4ECE9FEB-8CC8-BD17-4248-570CD6684B78}"/>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278E31C2-D0A6-BC62-7036-23D0ECA5D0DC}"/>
              </a:ext>
            </a:extLst>
          </p:cNvPr>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a:extLst>
              <a:ext uri="{FF2B5EF4-FFF2-40B4-BE49-F238E27FC236}">
                <a16:creationId xmlns:a16="http://schemas.microsoft.com/office/drawing/2014/main" id="{7FFBFC27-1C05-6E88-D42B-DE271FEE6B70}"/>
              </a:ext>
            </a:extLst>
          </p:cNvPr>
          <p:cNvSpPr>
            <a:spLocks noGrp="1"/>
          </p:cNvSpPr>
          <p:nvPr>
            <p:ph type="sldNum" sz="quarter" idx="12"/>
          </p:nvPr>
        </p:nvSpPr>
        <p:spPr/>
        <p:txBody>
          <a:bodyPr/>
          <a:lstStyle/>
          <a:p>
            <a:fld id="{FDB6BB47-4EBA-4B0E-9A7A-964DE287CFBC}" type="slidenum">
              <a:rPr lang="ko-KR" altLang="de-DE" smtClean="0">
                <a:latin typeface="+mn-lt"/>
              </a:rPr>
              <a:pPr/>
              <a:t>91</a:t>
            </a:fld>
            <a:endParaRPr lang="de-DE" altLang="ko-KR">
              <a:latin typeface="+mn-lt"/>
            </a:endParaRPr>
          </a:p>
        </p:txBody>
      </p:sp>
      <p:sp>
        <p:nvSpPr>
          <p:cNvPr id="9" name="Text Box 9">
            <a:extLst>
              <a:ext uri="{FF2B5EF4-FFF2-40B4-BE49-F238E27FC236}">
                <a16:creationId xmlns:a16="http://schemas.microsoft.com/office/drawing/2014/main" id="{07A5ED0A-0F28-821C-345B-C8D3883869A7}"/>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97814701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6B0E6B-01E6-4593-57C9-1F3302B73EE1}"/>
            </a:ext>
          </a:extLst>
        </p:cNvPr>
        <p:cNvGrpSpPr/>
        <p:nvPr/>
      </p:nvGrpSpPr>
      <p:grpSpPr>
        <a:xfrm>
          <a:off x="0" y="0"/>
          <a:ext cx="0" cy="0"/>
          <a:chOff x="0" y="0"/>
          <a:chExt cx="0" cy="0"/>
        </a:xfrm>
      </p:grpSpPr>
      <p:sp>
        <p:nvSpPr>
          <p:cNvPr id="5" name="61">
            <a:extLst>
              <a:ext uri="{FF2B5EF4-FFF2-40B4-BE49-F238E27FC236}">
                <a16:creationId xmlns:a16="http://schemas.microsoft.com/office/drawing/2014/main" id="{E5FEDD04-3696-747C-7232-0C7EEE44EBC9}"/>
              </a:ext>
            </a:extLst>
          </p:cNvPr>
          <p:cNvSpPr>
            <a:spLocks/>
          </p:cNvSpPr>
          <p:nvPr/>
        </p:nvSpPr>
        <p:spPr>
          <a:xfrm>
            <a:off x="4180368" y="1918337"/>
            <a:ext cx="3812184" cy="359449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4ECE9FEB-8CC8-BD17-4248-570CD6684B78}"/>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278E31C2-D0A6-BC62-7036-23D0ECA5D0DC}"/>
              </a:ext>
            </a:extLst>
          </p:cNvPr>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a:extLst>
              <a:ext uri="{FF2B5EF4-FFF2-40B4-BE49-F238E27FC236}">
                <a16:creationId xmlns:a16="http://schemas.microsoft.com/office/drawing/2014/main" id="{7FFBFC27-1C05-6E88-D42B-DE271FEE6B70}"/>
              </a:ext>
            </a:extLst>
          </p:cNvPr>
          <p:cNvSpPr>
            <a:spLocks noGrp="1"/>
          </p:cNvSpPr>
          <p:nvPr>
            <p:ph type="sldNum" sz="quarter" idx="12"/>
          </p:nvPr>
        </p:nvSpPr>
        <p:spPr/>
        <p:txBody>
          <a:bodyPr/>
          <a:lstStyle/>
          <a:p>
            <a:fld id="{FDB6BB47-4EBA-4B0E-9A7A-964DE287CFBC}" type="slidenum">
              <a:rPr lang="ko-KR" altLang="de-DE" smtClean="0">
                <a:latin typeface="+mn-lt"/>
              </a:rPr>
              <a:pPr/>
              <a:t>92</a:t>
            </a:fld>
            <a:endParaRPr lang="de-DE" altLang="ko-KR">
              <a:latin typeface="+mn-lt"/>
            </a:endParaRPr>
          </a:p>
        </p:txBody>
      </p:sp>
      <p:sp>
        <p:nvSpPr>
          <p:cNvPr id="9" name="Text Box 9">
            <a:extLst>
              <a:ext uri="{FF2B5EF4-FFF2-40B4-BE49-F238E27FC236}">
                <a16:creationId xmlns:a16="http://schemas.microsoft.com/office/drawing/2014/main" id="{07A5ED0A-0F28-821C-345B-C8D3883869A7}"/>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317699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ko-KR" altLang="en-US" sz="3600" spc="-5" dirty="0">
                <a:latin typeface="+mn-lt"/>
                <a:ea typeface="+mn-ea"/>
                <a:cs typeface="+mn-cs"/>
              </a:rPr>
              <a:t>선택 </a:t>
            </a:r>
            <a:r>
              <a:rPr lang="en-US" altLang="ko-KR" sz="3600" spc="-5" dirty="0">
                <a:latin typeface="+mn-lt"/>
                <a:ea typeface="+mn-ea"/>
                <a:cs typeface="+mn-cs"/>
              </a:rPr>
              <a:t>: </a:t>
            </a:r>
            <a:r>
              <a:rPr lang="ko-KR" altLang="en-US" sz="3600" spc="-5" dirty="0">
                <a:latin typeface="+mn-lt"/>
                <a:ea typeface="+mn-ea"/>
                <a:cs typeface="+mn-cs"/>
              </a:rPr>
              <a:t>비디오 영상</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ko-KR" altLang="en-US" sz="2400" dirty="0">
                <a:solidFill>
                  <a:srgbClr val="004992"/>
                </a:solidFill>
              </a:rPr>
              <a:t>선택</a:t>
            </a:r>
            <a:r>
              <a:rPr lang="en-US" altLang="ko-KR" sz="2400" dirty="0">
                <a:solidFill>
                  <a:srgbClr val="004992"/>
                </a:solidFill>
              </a:rPr>
              <a:t>: </a:t>
            </a:r>
            <a:r>
              <a:rPr lang="ko-KR" altLang="en-US" sz="2400" dirty="0">
                <a:solidFill>
                  <a:srgbClr val="004992"/>
                </a:solidFill>
              </a:rPr>
              <a:t>비디오 영상은 오늘의 화제가 다음의 웹 사이트에서 유용했음을 나타내고 있다</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ko-KR" altLang="en-US" sz="2400" dirty="0">
                <a:solidFill>
                  <a:srgbClr val="333333"/>
                </a:solidFill>
              </a:rPr>
              <a:t>비디오가 끝나면</a:t>
            </a:r>
            <a:r>
              <a:rPr lang="en-US" altLang="ko-KR" sz="2400" dirty="0">
                <a:solidFill>
                  <a:srgbClr val="333333"/>
                </a:solidFill>
              </a:rPr>
              <a:t>, </a:t>
            </a:r>
            <a:r>
              <a:rPr lang="ko-KR" altLang="en-US" sz="2400" dirty="0">
                <a:solidFill>
                  <a:srgbClr val="333333"/>
                </a:solidFill>
              </a:rPr>
              <a:t>당신은 그것이 오늘의 화제와 어떤 관련성이 있는지 토론할 수 있다</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B8B6FBDC-E799-4E3E-9CD0-A53BD9628D3F}" type="slidenum">
              <a:rPr lang="ko-KR" altLang="de-DE" smtClean="0">
                <a:latin typeface="+mn-lt"/>
              </a:rPr>
              <a:pPr/>
              <a:t>93</a:t>
            </a:fld>
            <a:endParaRPr lang="de-DE" altLang="ko-KR">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i="1" spc="-5" dirty="0">
                <a:solidFill>
                  <a:srgbClr val="333333"/>
                </a:solidFill>
                <a:latin typeface="+mn-lt"/>
              </a:rPr>
              <a:t>[</a:t>
            </a:r>
            <a:r>
              <a:rPr lang="ko-KR" altLang="en-US" sz="1800" i="1" spc="-5" dirty="0">
                <a:solidFill>
                  <a:srgbClr val="333333"/>
                </a:solidFill>
                <a:latin typeface="+mn-lt"/>
              </a:rPr>
              <a:t>훈련자들을 위해</a:t>
            </a:r>
            <a:r>
              <a:rPr lang="en-US" altLang="ko-KR" sz="1800" i="1" spc="-5" dirty="0">
                <a:solidFill>
                  <a:srgbClr val="333333"/>
                </a:solidFill>
                <a:latin typeface="+mn-lt"/>
              </a:rPr>
              <a:t>:</a:t>
            </a:r>
            <a:endParaRPr sz="1800" dirty="0">
              <a:solidFill>
                <a:srgbClr val="333333"/>
              </a:solidFill>
              <a:latin typeface="+mn-lt"/>
            </a:endParaRPr>
          </a:p>
          <a:p>
            <a:pPr marL="12700" marR="5080" defTabSz="914400" eaLnBrk="0" fontAlgn="base" hangingPunct="0">
              <a:spcBef>
                <a:spcPts val="800"/>
              </a:spcBef>
              <a:spcAft>
                <a:spcPct val="0"/>
              </a:spcAft>
            </a:pPr>
            <a:r>
              <a:rPr lang="ko-KR" altLang="en-US" sz="1800" dirty="0">
                <a:solidFill>
                  <a:srgbClr val="333333"/>
                </a:solidFill>
                <a:latin typeface="+mn-lt"/>
              </a:rPr>
              <a:t>몇몇의 동영상은 모든 청중이나 문화에적절하지 않는 언어를 담고 있습니다</a:t>
            </a:r>
            <a:r>
              <a:rPr lang="en-US" altLang="ko-KR" sz="1800" dirty="0">
                <a:solidFill>
                  <a:srgbClr val="333333"/>
                </a:solidFill>
                <a:latin typeface="+mn-lt"/>
              </a:rPr>
              <a:t>. </a:t>
            </a:r>
            <a:r>
              <a:rPr lang="ko-KR" altLang="en-US" sz="1800" dirty="0">
                <a:solidFill>
                  <a:srgbClr val="333333"/>
                </a:solidFill>
                <a:latin typeface="+mn-lt"/>
              </a:rPr>
              <a:t>보기전에 앞선화면을 주의깊게 보기 바랍니다</a:t>
            </a:r>
            <a:r>
              <a:rPr lang="de-DE" sz="1800" dirty="0">
                <a:solidFill>
                  <a:srgbClr val="333333"/>
                </a:solidFill>
                <a:latin typeface="+mn-lt"/>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409968235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사진 </a:t>
            </a:r>
            <a:r>
              <a:rPr lang="en-US" altLang="ko-KR" sz="3600">
                <a:latin typeface="+mn-lt"/>
                <a:ea typeface="+mn-ea"/>
                <a:cs typeface="+mn-cs"/>
              </a:rPr>
              <a:t>8</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94</a:t>
            </a:fld>
            <a:endParaRPr lang="de-DE" altLang="ko-KR">
              <a:latin typeface="+mn-l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2">
            <a:extLst>
              <a:ext uri="{FF2B5EF4-FFF2-40B4-BE49-F238E27FC236}">
                <a16:creationId xmlns:a16="http://schemas.microsoft.com/office/drawing/2014/main" id="{7B214C2C-891E-DCDC-227D-293A58EDDF1E}"/>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758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빗</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오래된 다리</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고슴도치</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풀숲</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용</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울타리</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산의 풍경</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가시있는 동물</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95</a:t>
            </a:fld>
            <a:endParaRPr lang="de-DE" altLang="ko-KR">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3">
            <a:extLst>
              <a:ext uri="{FF2B5EF4-FFF2-40B4-BE49-F238E27FC236}">
                <a16:creationId xmlns:a16="http://schemas.microsoft.com/office/drawing/2014/main" id="{3A1E542E-262F-F0DE-B492-4CC41424CC92}"/>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8612"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빗</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오래된 다리</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고슴도치</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풀숲</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용</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울타리</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산의 풍경</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가시있는 동물</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96</a:t>
            </a:fld>
            <a:endParaRPr lang="de-DE" altLang="ko-KR">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4">
            <a:extLst>
              <a:ext uri="{FF2B5EF4-FFF2-40B4-BE49-F238E27FC236}">
                <a16:creationId xmlns:a16="http://schemas.microsoft.com/office/drawing/2014/main" id="{66955A93-56C2-33D5-1520-439B6932B749}"/>
              </a:ext>
            </a:extLst>
          </p:cNvPr>
          <p:cNvSpPr>
            <a:spLocks/>
          </p:cNvSpPr>
          <p:nvPr/>
        </p:nvSpPr>
        <p:spPr>
          <a:xfrm>
            <a:off x="4416009" y="1979352"/>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9636"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빗</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오래된 다리</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고슴도치</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풀숲</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용</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울타리</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산의 풍경</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가시있는 동물</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97</a:t>
            </a:fld>
            <a:endParaRPr lang="de-DE" altLang="ko-KR">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5">
            <a:extLst>
              <a:ext uri="{FF2B5EF4-FFF2-40B4-BE49-F238E27FC236}">
                <a16:creationId xmlns:a16="http://schemas.microsoft.com/office/drawing/2014/main" id="{11EF63D1-16E5-6036-884B-8D5A990EC5EC}"/>
              </a:ext>
            </a:extLst>
          </p:cNvPr>
          <p:cNvSpPr>
            <a:spLocks/>
          </p:cNvSpPr>
          <p:nvPr/>
        </p:nvSpPr>
        <p:spPr>
          <a:xfrm>
            <a:off x="4411976" y="1971943"/>
            <a:ext cx="327926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0660"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빗</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오래된 다리</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고슴도치</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풀숲</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용</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울타리</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산의 풍경</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가시있는 동물</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98</a:t>
            </a:fld>
            <a:endParaRPr lang="de-DE" altLang="ko-KR">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6">
            <a:extLst>
              <a:ext uri="{FF2B5EF4-FFF2-40B4-BE49-F238E27FC236}">
                <a16:creationId xmlns:a16="http://schemas.microsoft.com/office/drawing/2014/main" id="{FC712148-C8FF-D0A1-F8C4-108A725252EE}"/>
              </a:ext>
            </a:extLst>
          </p:cNvPr>
          <p:cNvSpPr>
            <a:spLocks/>
          </p:cNvSpPr>
          <p:nvPr/>
        </p:nvSpPr>
        <p:spPr>
          <a:xfrm>
            <a:off x="4420835"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1684"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빗</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오래된 다리</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고슴도치</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풀숲</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용</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울타리</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산의 풍경</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가시있는 동물</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99</a:t>
            </a:fld>
            <a:endParaRPr lang="de-DE" altLang="ko-KR">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7">
            <a:extLst>
              <a:ext uri="{FF2B5EF4-FFF2-40B4-BE49-F238E27FC236}">
                <a16:creationId xmlns:a16="http://schemas.microsoft.com/office/drawing/2014/main" id="{AF0FE07D-49D4-53D2-DE09-6146075CC2F1}"/>
              </a:ext>
            </a:extLst>
          </p:cNvPr>
          <p:cNvSpPr>
            <a:spLocks/>
          </p:cNvSpPr>
          <p:nvPr/>
        </p:nvSpPr>
        <p:spPr>
          <a:xfrm>
            <a:off x="4419047"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2708"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빗</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오래된 다리</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고슴도치</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풀숲</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용</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울타리</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산의 풍경</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가시있는 동물</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100</a:t>
            </a:fld>
            <a:endParaRPr lang="de-DE" altLang="ko-KR">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8">
            <a:extLst>
              <a:ext uri="{FF2B5EF4-FFF2-40B4-BE49-F238E27FC236}">
                <a16:creationId xmlns:a16="http://schemas.microsoft.com/office/drawing/2014/main" id="{19BA2512-2E07-5C0B-CEFF-5CE182EDDB90}"/>
              </a:ext>
            </a:extLst>
          </p:cNvPr>
          <p:cNvSpPr>
            <a:spLocks/>
          </p:cNvSpPr>
          <p:nvPr/>
        </p:nvSpPr>
        <p:spPr>
          <a:xfrm>
            <a:off x="4410188" y="1975119"/>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3732"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빗</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오래된 다리</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고슴도치</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풀숲</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용</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울타리</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산의 풍경</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가시있는 동물</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101</a:t>
            </a:fld>
            <a:endParaRPr lang="de-DE" altLang="ko-KR">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9">
            <a:extLst>
              <a:ext uri="{FF2B5EF4-FFF2-40B4-BE49-F238E27FC236}">
                <a16:creationId xmlns:a16="http://schemas.microsoft.com/office/drawing/2014/main" id="{35944CE9-0AC7-473E-203E-A9AE818EC3C6}"/>
              </a:ext>
            </a:extLst>
          </p:cNvPr>
          <p:cNvSpPr>
            <a:spLocks/>
          </p:cNvSpPr>
          <p:nvPr/>
        </p:nvSpPr>
        <p:spPr>
          <a:xfrm>
            <a:off x="4178316" y="1844744"/>
            <a:ext cx="3826902" cy="3744857"/>
          </a:xfrm>
          <a:prstGeom prst="rect">
            <a:avLst/>
          </a:prstGeom>
          <a:blipFill dpi="0" rotWithShape="1">
            <a:blip r:embed="rId3">
              <a:alphaModFix/>
            </a:blip>
            <a:srcRect/>
            <a:stretch>
              <a:fillRect t="-1488" b="-4181"/>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3732"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빗</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오래된 다리</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고슴도치</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풀숲</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용</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울타리</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산의 풍경</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가시있는 동물</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102</a:t>
            </a:fld>
            <a:endParaRPr lang="de-DE" altLang="ko-KR">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69600853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사진 </a:t>
            </a:r>
            <a:r>
              <a:rPr lang="en-US" altLang="ko-KR" sz="3600">
                <a:latin typeface="+mn-lt"/>
                <a:ea typeface="+mn-ea"/>
                <a:cs typeface="+mn-cs"/>
              </a:rPr>
              <a:t>9</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103</a:t>
            </a:fld>
            <a:endParaRPr lang="de-DE" altLang="ko-KR">
              <a:latin typeface="+mn-lt"/>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0">
            <a:extLst>
              <a:ext uri="{FF2B5EF4-FFF2-40B4-BE49-F238E27FC236}">
                <a16:creationId xmlns:a16="http://schemas.microsoft.com/office/drawing/2014/main" id="{4A26E64D-3A95-9A09-DB0D-1EC284127705}"/>
              </a:ext>
            </a:extLst>
          </p:cNvPr>
          <p:cNvSpPr>
            <a:spLocks/>
          </p:cNvSpPr>
          <p:nvPr/>
        </p:nvSpPr>
        <p:spPr>
          <a:xfrm>
            <a:off x="5030906" y="1966627"/>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104</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1">
            <a:extLst>
              <a:ext uri="{FF2B5EF4-FFF2-40B4-BE49-F238E27FC236}">
                <a16:creationId xmlns:a16="http://schemas.microsoft.com/office/drawing/2014/main" id="{EE51EB8E-56C7-10C4-31B8-026AEF99EF49}"/>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105</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2">
            <a:extLst>
              <a:ext uri="{FF2B5EF4-FFF2-40B4-BE49-F238E27FC236}">
                <a16:creationId xmlns:a16="http://schemas.microsoft.com/office/drawing/2014/main" id="{B29143FB-6073-3EA3-2607-16C81DA39140}"/>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106</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3">
            <a:extLst>
              <a:ext uri="{FF2B5EF4-FFF2-40B4-BE49-F238E27FC236}">
                <a16:creationId xmlns:a16="http://schemas.microsoft.com/office/drawing/2014/main" id="{A3812955-5E3E-891A-9C27-6F4C3DC42339}"/>
              </a:ext>
            </a:extLst>
          </p:cNvPr>
          <p:cNvSpPr>
            <a:spLocks/>
          </p:cNvSpPr>
          <p:nvPr/>
        </p:nvSpPr>
        <p:spPr>
          <a:xfrm>
            <a:off x="5032237" y="1988071"/>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107</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4">
            <a:extLst>
              <a:ext uri="{FF2B5EF4-FFF2-40B4-BE49-F238E27FC236}">
                <a16:creationId xmlns:a16="http://schemas.microsoft.com/office/drawing/2014/main" id="{2F86F55F-EFD2-AC08-A307-06A04A6FA9FE}"/>
              </a:ext>
            </a:extLst>
          </p:cNvPr>
          <p:cNvSpPr>
            <a:spLocks/>
          </p:cNvSpPr>
          <p:nvPr/>
        </p:nvSpPr>
        <p:spPr>
          <a:xfrm>
            <a:off x="5026416" y="1979605"/>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108</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5">
            <a:extLst>
              <a:ext uri="{FF2B5EF4-FFF2-40B4-BE49-F238E27FC236}">
                <a16:creationId xmlns:a16="http://schemas.microsoft.com/office/drawing/2014/main" id="{23D09673-0020-4174-A68D-2E9B77069DD9}"/>
              </a:ext>
            </a:extLst>
          </p:cNvPr>
          <p:cNvSpPr>
            <a:spLocks/>
          </p:cNvSpPr>
          <p:nvPr/>
        </p:nvSpPr>
        <p:spPr>
          <a:xfrm>
            <a:off x="5029592" y="1979862"/>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109</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6">
            <a:extLst>
              <a:ext uri="{FF2B5EF4-FFF2-40B4-BE49-F238E27FC236}">
                <a16:creationId xmlns:a16="http://schemas.microsoft.com/office/drawing/2014/main" id="{2A1924D8-B16D-3D43-5D55-124A9F1CE729}"/>
              </a:ext>
            </a:extLst>
          </p:cNvPr>
          <p:cNvSpPr>
            <a:spLocks/>
          </p:cNvSpPr>
          <p:nvPr/>
        </p:nvSpPr>
        <p:spPr>
          <a:xfrm>
            <a:off x="5029399" y="1985683"/>
            <a:ext cx="213429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110</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7">
            <a:extLst>
              <a:ext uri="{FF2B5EF4-FFF2-40B4-BE49-F238E27FC236}">
                <a16:creationId xmlns:a16="http://schemas.microsoft.com/office/drawing/2014/main" id="{1B94A174-0074-1479-8EA0-F7F1EC624B4B}"/>
              </a:ext>
            </a:extLst>
          </p:cNvPr>
          <p:cNvSpPr>
            <a:spLocks/>
          </p:cNvSpPr>
          <p:nvPr/>
        </p:nvSpPr>
        <p:spPr>
          <a:xfrm>
            <a:off x="5030199" y="198213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111</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8">
            <a:extLst>
              <a:ext uri="{FF2B5EF4-FFF2-40B4-BE49-F238E27FC236}">
                <a16:creationId xmlns:a16="http://schemas.microsoft.com/office/drawing/2014/main" id="{1B343D96-DC8C-03AF-1E04-D89579B85551}"/>
              </a:ext>
            </a:extLst>
          </p:cNvPr>
          <p:cNvSpPr>
            <a:spLocks/>
          </p:cNvSpPr>
          <p:nvPr/>
        </p:nvSpPr>
        <p:spPr>
          <a:xfrm>
            <a:off x="4777524" y="1844744"/>
            <a:ext cx="2630087" cy="3744857"/>
          </a:xfrm>
          <a:prstGeom prst="rect">
            <a:avLst/>
          </a:prstGeom>
          <a:blipFill dpi="0" rotWithShape="1">
            <a:blip r:embed="rId3">
              <a:alphaModFix/>
            </a:blip>
            <a:srcRect/>
            <a:stretch>
              <a:fillRect t="-1595" b="-95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112</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67422202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사진 </a:t>
            </a:r>
            <a:r>
              <a:rPr lang="en-US" altLang="ko-KR" sz="3600">
                <a:latin typeface="+mn-lt"/>
                <a:ea typeface="+mn-ea"/>
                <a:cs typeface="+mn-cs"/>
              </a:rPr>
              <a:t>10</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113</a:t>
            </a:fld>
            <a:endParaRPr lang="de-DE" altLang="ko-KR">
              <a:latin typeface="+mn-lt"/>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9">
            <a:extLst>
              <a:ext uri="{FF2B5EF4-FFF2-40B4-BE49-F238E27FC236}">
                <a16:creationId xmlns:a16="http://schemas.microsoft.com/office/drawing/2014/main" id="{212C0809-23BF-5454-8BE1-1BF8B3F2D094}"/>
              </a:ext>
            </a:extLst>
          </p:cNvPr>
          <p:cNvSpPr>
            <a:spLocks/>
          </p:cNvSpPr>
          <p:nvPr/>
        </p:nvSpPr>
        <p:spPr>
          <a:xfrm>
            <a:off x="4974342" y="201286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84995"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밧줄</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닻</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펜던트 달린 목걸이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뱀</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앵무새</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스파게티</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콩줄기</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꽃</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고속도로</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114</a:t>
            </a:fld>
            <a:endParaRPr lang="de-DE" altLang="ko-KR">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0">
            <a:extLst>
              <a:ext uri="{FF2B5EF4-FFF2-40B4-BE49-F238E27FC236}">
                <a16:creationId xmlns:a16="http://schemas.microsoft.com/office/drawing/2014/main" id="{348309FB-BED8-9409-411D-DC7B43432885}"/>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8602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밧줄</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닻</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펜던트 달린 목걸이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뱀</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앵무새</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스파게티</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콩줄기</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꽃</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고속도로</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115</a:t>
            </a:fld>
            <a:endParaRPr lang="de-DE" altLang="ko-KR">
              <a:latin typeface="+mn-l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1">
            <a:extLst>
              <a:ext uri="{FF2B5EF4-FFF2-40B4-BE49-F238E27FC236}">
                <a16:creationId xmlns:a16="http://schemas.microsoft.com/office/drawing/2014/main" id="{58B84214-FB0A-20A2-2CD7-09EF3D46A2F7}"/>
              </a:ext>
            </a:extLst>
          </p:cNvPr>
          <p:cNvSpPr>
            <a:spLocks/>
          </p:cNvSpPr>
          <p:nvPr/>
        </p:nvSpPr>
        <p:spPr>
          <a:xfrm>
            <a:off x="4967474" y="2010641"/>
            <a:ext cx="2266289" cy="339014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87046"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밧줄</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닻</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펜던트 달린 목걸이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뱀</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앵무새</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스파게티</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콩줄기</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꽃</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고속도로</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116</a:t>
            </a:fld>
            <a:endParaRPr lang="de-DE" altLang="ko-KR">
              <a:latin typeface="+mn-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2">
            <a:extLst>
              <a:ext uri="{FF2B5EF4-FFF2-40B4-BE49-F238E27FC236}">
                <a16:creationId xmlns:a16="http://schemas.microsoft.com/office/drawing/2014/main" id="{CAAC524B-2786-9FAD-2CFC-23781DBB8E71}"/>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88071" name="Text Box 103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밧줄</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닻</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펜던트 달린 목걸이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뱀</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앵무새</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스파게티</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콩줄기</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꽃</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고속도로</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117</a:t>
            </a:fld>
            <a:endParaRPr lang="de-DE" altLang="ko-KR">
              <a:latin typeface="+mn-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3">
            <a:extLst>
              <a:ext uri="{FF2B5EF4-FFF2-40B4-BE49-F238E27FC236}">
                <a16:creationId xmlns:a16="http://schemas.microsoft.com/office/drawing/2014/main" id="{96F04073-B1A8-30AD-1395-053B3F325A88}"/>
              </a:ext>
            </a:extLst>
          </p:cNvPr>
          <p:cNvSpPr>
            <a:spLocks/>
          </p:cNvSpPr>
          <p:nvPr/>
        </p:nvSpPr>
        <p:spPr>
          <a:xfrm>
            <a:off x="4970532" y="2007168"/>
            <a:ext cx="2259420"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89095"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밧줄</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닻</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펜던트 달린 목걸이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뱀</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앵무새</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스파게티</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콩줄기</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꽃</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고속도로</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118</a:t>
            </a:fld>
            <a:endParaRPr lang="de-DE" altLang="ko-KR">
              <a:latin typeface="+mn-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4">
            <a:extLst>
              <a:ext uri="{FF2B5EF4-FFF2-40B4-BE49-F238E27FC236}">
                <a16:creationId xmlns:a16="http://schemas.microsoft.com/office/drawing/2014/main" id="{CF84C5D0-32CF-CCEF-3AC4-EA49622745DC}"/>
              </a:ext>
            </a:extLst>
          </p:cNvPr>
          <p:cNvSpPr>
            <a:spLocks/>
          </p:cNvSpPr>
          <p:nvPr/>
        </p:nvSpPr>
        <p:spPr>
          <a:xfrm>
            <a:off x="4965886" y="2006831"/>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90119"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밧줄</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닻</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펜던트 달린 목걸이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뱀</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앵무새</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스파게티</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콩줄기</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꽃</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고속도로</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119</a:t>
            </a:fld>
            <a:endParaRPr lang="de-DE" altLang="ko-KR">
              <a:latin typeface="+mn-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5">
            <a:extLst>
              <a:ext uri="{FF2B5EF4-FFF2-40B4-BE49-F238E27FC236}">
                <a16:creationId xmlns:a16="http://schemas.microsoft.com/office/drawing/2014/main" id="{0E6EEE69-841B-02A2-064B-FF32E57E7DC6}"/>
              </a:ext>
            </a:extLst>
          </p:cNvPr>
          <p:cNvSpPr>
            <a:spLocks/>
          </p:cNvSpPr>
          <p:nvPr/>
        </p:nvSpPr>
        <p:spPr>
          <a:xfrm>
            <a:off x="4965134" y="200524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91142" name="Text Box 103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밧줄</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닻</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펜던트 달린 목걸이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뱀</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앵무새</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스파게티</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콩줄기</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꽃</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고속도로</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120</a:t>
            </a:fld>
            <a:endParaRPr lang="de-DE" altLang="ko-KR">
              <a:latin typeface="+mn-l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6">
            <a:extLst>
              <a:ext uri="{FF2B5EF4-FFF2-40B4-BE49-F238E27FC236}">
                <a16:creationId xmlns:a16="http://schemas.microsoft.com/office/drawing/2014/main" id="{61D78991-F58C-6878-E97E-AC963E4B0425}"/>
              </a:ext>
            </a:extLst>
          </p:cNvPr>
          <p:cNvSpPr>
            <a:spLocks/>
          </p:cNvSpPr>
          <p:nvPr/>
        </p:nvSpPr>
        <p:spPr>
          <a:xfrm>
            <a:off x="4963664" y="200524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92166"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밧줄</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닻</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펜던트 달린 목걸이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뱀</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앵무새</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스파게티</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콩줄기</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꽃</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고속도로</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121</a:t>
            </a:fld>
            <a:endParaRPr lang="de-DE" altLang="ko-KR">
              <a:latin typeface="+mn-l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7">
            <a:extLst>
              <a:ext uri="{FF2B5EF4-FFF2-40B4-BE49-F238E27FC236}">
                <a16:creationId xmlns:a16="http://schemas.microsoft.com/office/drawing/2014/main" id="{5237B9D3-3CA1-40F9-56AA-90ED1B7457A6}"/>
              </a:ext>
            </a:extLst>
          </p:cNvPr>
          <p:cNvSpPr>
            <a:spLocks/>
          </p:cNvSpPr>
          <p:nvPr/>
        </p:nvSpPr>
        <p:spPr>
          <a:xfrm>
            <a:off x="4796320" y="1844744"/>
            <a:ext cx="2610213" cy="3744857"/>
          </a:xfrm>
          <a:prstGeom prst="rect">
            <a:avLst/>
          </a:prstGeom>
          <a:blipFill dpi="0" rotWithShape="1">
            <a:blip r:embed="rId3">
              <a:alphaModFix/>
            </a:blip>
            <a:srcRect/>
            <a:stretch>
              <a:fillRect t="-2508" b="-169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92166"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밧줄</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닻</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펜던트 달린 목걸이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뱀</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앵무새</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스파게티</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콩줄기</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꽃</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고속도로</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122</a:t>
            </a:fld>
            <a:endParaRPr lang="de-DE" altLang="ko-KR">
              <a:latin typeface="+mn-l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841851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사진 </a:t>
            </a:r>
            <a:r>
              <a:rPr lang="en-US" altLang="ko-KR" sz="3600">
                <a:latin typeface="+mn-lt"/>
                <a:ea typeface="+mn-ea"/>
                <a:cs typeface="+mn-cs"/>
              </a:rPr>
              <a:t>11</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123</a:t>
            </a:fld>
            <a:endParaRPr lang="de-DE" altLang="ko-KR">
              <a:latin typeface="+mn-lt"/>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8">
            <a:extLst>
              <a:ext uri="{FF2B5EF4-FFF2-40B4-BE49-F238E27FC236}">
                <a16:creationId xmlns:a16="http://schemas.microsoft.com/office/drawing/2014/main" id="{104CA00E-722A-3F8B-6993-CA6EFD986D65}"/>
              </a:ext>
            </a:extLst>
          </p:cNvPr>
          <p:cNvSpPr>
            <a:spLocks/>
          </p:cNvSpPr>
          <p:nvPr/>
        </p:nvSpPr>
        <p:spPr>
          <a:xfrm>
            <a:off x="474058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124</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9">
            <a:extLst>
              <a:ext uri="{FF2B5EF4-FFF2-40B4-BE49-F238E27FC236}">
                <a16:creationId xmlns:a16="http://schemas.microsoft.com/office/drawing/2014/main" id="{93BF5F28-428F-9354-7BE1-2B05E71692E4}"/>
              </a:ext>
            </a:extLst>
          </p:cNvPr>
          <p:cNvSpPr>
            <a:spLocks/>
          </p:cNvSpPr>
          <p:nvPr/>
        </p:nvSpPr>
        <p:spPr>
          <a:xfrm>
            <a:off x="474439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125</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0">
            <a:extLst>
              <a:ext uri="{FF2B5EF4-FFF2-40B4-BE49-F238E27FC236}">
                <a16:creationId xmlns:a16="http://schemas.microsoft.com/office/drawing/2014/main" id="{AC6058C4-A136-05A3-E705-EF190B1C0E81}"/>
              </a:ext>
            </a:extLst>
          </p:cNvPr>
          <p:cNvSpPr>
            <a:spLocks/>
          </p:cNvSpPr>
          <p:nvPr/>
        </p:nvSpPr>
        <p:spPr>
          <a:xfrm>
            <a:off x="4744395" y="2235684"/>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126</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1">
            <a:extLst>
              <a:ext uri="{FF2B5EF4-FFF2-40B4-BE49-F238E27FC236}">
                <a16:creationId xmlns:a16="http://schemas.microsoft.com/office/drawing/2014/main" id="{707CA8AF-FDB9-C610-94B0-B171C9440FAE}"/>
              </a:ext>
            </a:extLst>
          </p:cNvPr>
          <p:cNvSpPr>
            <a:spLocks/>
          </p:cNvSpPr>
          <p:nvPr/>
        </p:nvSpPr>
        <p:spPr>
          <a:xfrm>
            <a:off x="4741156" y="2240551"/>
            <a:ext cx="2734274" cy="337410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127</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2">
            <a:extLst>
              <a:ext uri="{FF2B5EF4-FFF2-40B4-BE49-F238E27FC236}">
                <a16:creationId xmlns:a16="http://schemas.microsoft.com/office/drawing/2014/main" id="{0911DBEF-A39B-9A13-4493-98F8A4771545}"/>
              </a:ext>
            </a:extLst>
          </p:cNvPr>
          <p:cNvSpPr>
            <a:spLocks/>
          </p:cNvSpPr>
          <p:nvPr/>
        </p:nvSpPr>
        <p:spPr>
          <a:xfrm>
            <a:off x="4740585"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128</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3">
            <a:extLst>
              <a:ext uri="{FF2B5EF4-FFF2-40B4-BE49-F238E27FC236}">
                <a16:creationId xmlns:a16="http://schemas.microsoft.com/office/drawing/2014/main" id="{A86F9000-A288-7B10-1BB9-6232759091F7}"/>
              </a:ext>
            </a:extLst>
          </p:cNvPr>
          <p:cNvSpPr>
            <a:spLocks/>
          </p:cNvSpPr>
          <p:nvPr/>
        </p:nvSpPr>
        <p:spPr>
          <a:xfrm>
            <a:off x="4745983"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129</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4">
            <a:extLst>
              <a:ext uri="{FF2B5EF4-FFF2-40B4-BE49-F238E27FC236}">
                <a16:creationId xmlns:a16="http://schemas.microsoft.com/office/drawing/2014/main" id="{894EC6A3-647E-5F05-9973-2A04F28B3D77}"/>
              </a:ext>
            </a:extLst>
          </p:cNvPr>
          <p:cNvSpPr>
            <a:spLocks/>
          </p:cNvSpPr>
          <p:nvPr/>
        </p:nvSpPr>
        <p:spPr>
          <a:xfrm>
            <a:off x="4740585" y="22394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130</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5">
            <a:extLst>
              <a:ext uri="{FF2B5EF4-FFF2-40B4-BE49-F238E27FC236}">
                <a16:creationId xmlns:a16="http://schemas.microsoft.com/office/drawing/2014/main" id="{9DDEB2F5-0284-9A68-A217-205B22D3E953}"/>
              </a:ext>
            </a:extLst>
          </p:cNvPr>
          <p:cNvSpPr>
            <a:spLocks/>
          </p:cNvSpPr>
          <p:nvPr/>
        </p:nvSpPr>
        <p:spPr>
          <a:xfrm>
            <a:off x="4747253" y="22398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131</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6">
            <a:extLst>
              <a:ext uri="{FF2B5EF4-FFF2-40B4-BE49-F238E27FC236}">
                <a16:creationId xmlns:a16="http://schemas.microsoft.com/office/drawing/2014/main" id="{AC90102B-9DF6-E864-DC57-69C25A38C046}"/>
              </a:ext>
            </a:extLst>
          </p:cNvPr>
          <p:cNvSpPr>
            <a:spLocks/>
          </p:cNvSpPr>
          <p:nvPr/>
        </p:nvSpPr>
        <p:spPr>
          <a:xfrm>
            <a:off x="4728539" y="1844744"/>
            <a:ext cx="2736848" cy="3738411"/>
          </a:xfrm>
          <a:prstGeom prst="rect">
            <a:avLst/>
          </a:prstGeom>
          <a:blipFill dpi="0" rotWithShape="1">
            <a:blip r:embed="rId3">
              <a:alphaModFix/>
            </a:blip>
            <a:srcRect/>
            <a:stretch>
              <a:fillRect t="-527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132</a:t>
            </a:fld>
            <a:endParaRPr lang="de-DE" altLang="ko-KR">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9960093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사진 </a:t>
            </a:r>
            <a:r>
              <a:rPr lang="en-US" altLang="ko-KR" sz="3600">
                <a:latin typeface="+mn-lt"/>
                <a:ea typeface="+mn-ea"/>
                <a:cs typeface="+mn-cs"/>
              </a:rPr>
              <a:t>12</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133</a:t>
            </a:fld>
            <a:endParaRPr lang="de-DE" altLang="ko-KR">
              <a:latin typeface="+mn-lt"/>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7">
            <a:extLst>
              <a:ext uri="{FF2B5EF4-FFF2-40B4-BE49-F238E27FC236}">
                <a16:creationId xmlns:a16="http://schemas.microsoft.com/office/drawing/2014/main" id="{5323DA13-0F79-5242-6C90-EA188B3419D3}"/>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03427"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물개</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겨울옷 입은 남자</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꽃</a:t>
            </a:r>
            <a:endParaRPr lang="ko-KR"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강의 풍경</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인어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문어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하프</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조개</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물고기</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134</a:t>
            </a:fld>
            <a:endParaRPr lang="de-DE" altLang="ko-KR">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8">
            <a:extLst>
              <a:ext uri="{FF2B5EF4-FFF2-40B4-BE49-F238E27FC236}">
                <a16:creationId xmlns:a16="http://schemas.microsoft.com/office/drawing/2014/main" id="{F6999B9D-7CEA-6A04-F68E-CC3C4AAA042C}"/>
              </a:ext>
            </a:extLst>
          </p:cNvPr>
          <p:cNvSpPr>
            <a:spLocks/>
          </p:cNvSpPr>
          <p:nvPr/>
        </p:nvSpPr>
        <p:spPr>
          <a:xfrm>
            <a:off x="3767919"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04451"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물개</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겨울옷 입은 남자</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꽃</a:t>
            </a:r>
            <a:endParaRPr lang="ko-KR"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강의 풍경</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인어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문어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하프</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조개</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물고기</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135</a:t>
            </a:fld>
            <a:endParaRPr lang="de-DE" altLang="ko-KR">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9">
            <a:extLst>
              <a:ext uri="{FF2B5EF4-FFF2-40B4-BE49-F238E27FC236}">
                <a16:creationId xmlns:a16="http://schemas.microsoft.com/office/drawing/2014/main" id="{626A44B1-D6D7-8796-0F5D-9B35834D6389}"/>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05475"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물개</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겨울옷 입은 남자</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꽃</a:t>
            </a:r>
            <a:endParaRPr lang="ko-KR"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강의 풍경</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인어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문어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하프</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조개</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물고기</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136</a:t>
            </a:fld>
            <a:endParaRPr lang="de-DE" altLang="ko-KR">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0">
            <a:extLst>
              <a:ext uri="{FF2B5EF4-FFF2-40B4-BE49-F238E27FC236}">
                <a16:creationId xmlns:a16="http://schemas.microsoft.com/office/drawing/2014/main" id="{3A41C400-0D7F-3D97-F959-80688A71A4B3}"/>
              </a:ext>
            </a:extLst>
          </p:cNvPr>
          <p:cNvSpPr>
            <a:spLocks/>
          </p:cNvSpPr>
          <p:nvPr/>
        </p:nvSpPr>
        <p:spPr>
          <a:xfrm>
            <a:off x="3761752" y="222073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06499"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물개</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겨울옷 입은 남자</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꽃</a:t>
            </a:r>
            <a:endParaRPr lang="ko-KR"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강의 풍경</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인어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문어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하프</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조개</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물고기</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137</a:t>
            </a:fld>
            <a:endParaRPr lang="de-DE" altLang="ko-KR">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1">
            <a:extLst>
              <a:ext uri="{FF2B5EF4-FFF2-40B4-BE49-F238E27FC236}">
                <a16:creationId xmlns:a16="http://schemas.microsoft.com/office/drawing/2014/main" id="{B78EBA2B-FFCE-C012-A9CB-B53B6E169B15}"/>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07523"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물개</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겨울옷 입은 남자</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꽃</a:t>
            </a:r>
            <a:endParaRPr lang="ko-KR"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강의 풍경</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인어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문어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하프</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조개</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물고기</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138</a:t>
            </a:fld>
            <a:endParaRPr lang="de-DE" altLang="ko-KR">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2">
            <a:extLst>
              <a:ext uri="{FF2B5EF4-FFF2-40B4-BE49-F238E27FC236}">
                <a16:creationId xmlns:a16="http://schemas.microsoft.com/office/drawing/2014/main" id="{15B1EBBA-BB46-E16E-B0EA-4F2E333CC9C4}"/>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08547"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물개</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겨울옷 입은 남자</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꽃</a:t>
            </a:r>
            <a:endParaRPr lang="ko-KR"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강의 풍경</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인어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문어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하프</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조개</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물고기</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139</a:t>
            </a:fld>
            <a:endParaRPr lang="de-DE" altLang="ko-KR">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3">
            <a:extLst>
              <a:ext uri="{FF2B5EF4-FFF2-40B4-BE49-F238E27FC236}">
                <a16:creationId xmlns:a16="http://schemas.microsoft.com/office/drawing/2014/main" id="{8E333B0E-3DCF-7848-74BD-8C265AE87671}"/>
              </a:ext>
            </a:extLst>
          </p:cNvPr>
          <p:cNvSpPr>
            <a:spLocks/>
          </p:cNvSpPr>
          <p:nvPr/>
        </p:nvSpPr>
        <p:spPr>
          <a:xfrm>
            <a:off x="3763974" y="222142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09571"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물개</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겨울옷 입은 남자</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꽃</a:t>
            </a:r>
            <a:endParaRPr lang="ko-KR"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강의 풍경</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인어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문어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하프</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조개</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물고기</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140</a:t>
            </a:fld>
            <a:endParaRPr lang="de-DE" altLang="ko-KR">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4">
            <a:extLst>
              <a:ext uri="{FF2B5EF4-FFF2-40B4-BE49-F238E27FC236}">
                <a16:creationId xmlns:a16="http://schemas.microsoft.com/office/drawing/2014/main" id="{FCDCBDFD-424C-09BF-B68B-2F6AC869F40E}"/>
              </a:ext>
            </a:extLst>
          </p:cNvPr>
          <p:cNvSpPr>
            <a:spLocks/>
          </p:cNvSpPr>
          <p:nvPr/>
        </p:nvSpPr>
        <p:spPr>
          <a:xfrm>
            <a:off x="3767919" y="2222197"/>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10595"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물개</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겨울옷 입은 남자</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꽃</a:t>
            </a:r>
            <a:endParaRPr lang="ko-KR"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강의 풍경</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인어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문어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하프</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조개</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물고기</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141</a:t>
            </a:fld>
            <a:endParaRPr lang="de-DE" altLang="ko-KR">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5">
            <a:extLst>
              <a:ext uri="{FF2B5EF4-FFF2-40B4-BE49-F238E27FC236}">
                <a16:creationId xmlns:a16="http://schemas.microsoft.com/office/drawing/2014/main" id="{67098ACD-8D68-E26A-0094-67622C964E6E}"/>
              </a:ext>
            </a:extLst>
          </p:cNvPr>
          <p:cNvSpPr>
            <a:spLocks/>
          </p:cNvSpPr>
          <p:nvPr/>
        </p:nvSpPr>
        <p:spPr>
          <a:xfrm>
            <a:off x="3571802" y="2003613"/>
            <a:ext cx="5268802" cy="31904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10595"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물개</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겨울옷 입은 남자</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꽃</a:t>
            </a:r>
            <a:endParaRPr lang="ko-KR"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강의 풍경</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인어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문어</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하프</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조개</a:t>
            </a:r>
          </a:p>
          <a:p>
            <a:pPr marL="342900" indent="-342900" eaLnBrk="1" hangingPunct="1">
              <a:spcBef>
                <a:spcPts val="1200"/>
              </a:spcBef>
              <a:spcAft>
                <a:spcPts val="0"/>
              </a:spcAft>
              <a:buClr>
                <a:srgbClr val="333333"/>
              </a:buClr>
              <a:buFont typeface="WingDings"/>
              <a:buChar char=""/>
            </a:pPr>
            <a:r>
              <a:rPr lang="ko-KR" altLang="en-US" sz="2000">
                <a:solidFill>
                  <a:srgbClr val="333333"/>
                </a:solidFill>
                <a:latin typeface="+mn-lt"/>
              </a:rPr>
              <a:t>물고기</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142</a:t>
            </a:fld>
            <a:endParaRPr lang="de-DE" altLang="ko-KR">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80734899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과제 세트 </a:t>
            </a:r>
            <a:r>
              <a:rPr lang="en-US" altLang="ko-KR" sz="3600">
                <a:latin typeface="+mn-lt"/>
                <a:ea typeface="+mn-ea"/>
                <a:cs typeface="+mn-cs"/>
              </a:rPr>
              <a:t>2:</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143</a:t>
            </a:fld>
            <a:endParaRPr lang="de-DE" altLang="ko-KR">
              <a:latin typeface="+mn-lt"/>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당신은 무엇을 보고 있습니까</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144</a:t>
            </a:fld>
            <a:endParaRPr lang="de-DE" altLang="ko-KR">
              <a:latin typeface="+mn-lt"/>
            </a:endParaRPr>
          </a:p>
        </p:txBody>
      </p:sp>
      <p:pic>
        <p:nvPicPr>
          <p:cNvPr id="7"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당신은 무엇을 보고 있습니까</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145</a:t>
            </a:fld>
            <a:endParaRPr lang="de-DE" altLang="ko-KR">
              <a:latin typeface="+mn-lt"/>
            </a:endParaRPr>
          </a:p>
        </p:txBody>
      </p:sp>
      <p:pic>
        <p:nvPicPr>
          <p:cNvPr id="8"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6"/>
          <p:cNvSpPr txBox="1">
            <a:spLocks noChangeArrowheads="1"/>
          </p:cNvSpPr>
          <p:nvPr/>
        </p:nvSpPr>
        <p:spPr bwMode="auto">
          <a:xfrm>
            <a:off x="408955" y="42930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ko-KR" altLang="en-US" sz="2400">
                <a:solidFill>
                  <a:srgbClr val="333333"/>
                </a:solidFill>
                <a:latin typeface="Calibri Light"/>
                <a:ea typeface="+mj-ea"/>
                <a:cs typeface="+mj-cs"/>
              </a:rPr>
              <a:t>노부부</a:t>
            </a:r>
            <a:r>
              <a:rPr lang="en-US" altLang="ko-KR" sz="2400">
                <a:solidFill>
                  <a:srgbClr val="333333"/>
                </a:solidFill>
                <a:latin typeface="Calibri Light"/>
                <a:ea typeface="+mj-ea"/>
                <a:cs typeface="+mj-cs"/>
              </a:rPr>
              <a:t>, </a:t>
            </a:r>
            <a:r>
              <a:rPr lang="ko-KR" altLang="en-US" sz="2400">
                <a:solidFill>
                  <a:srgbClr val="333333"/>
                </a:solidFill>
                <a:latin typeface="Calibri Light"/>
                <a:ea typeface="+mj-ea"/>
                <a:cs typeface="+mj-cs"/>
              </a:rPr>
              <a:t>술잔 또는</a:t>
            </a:r>
            <a:r>
              <a:rPr lang="en-US" altLang="ko-KR" sz="2400">
                <a:solidFill>
                  <a:srgbClr val="333333"/>
                </a:solidFill>
                <a:latin typeface="Calibri Light"/>
                <a:ea typeface="+mj-ea"/>
                <a:cs typeface="+mj-cs"/>
              </a:rPr>
              <a:t>...?</a:t>
            </a:r>
            <a:endParaRPr lang="en-US" sz="2400" dirty="0">
              <a:solidFill>
                <a:srgbClr val="333333"/>
              </a:solidFill>
              <a:latin typeface="Calibri Light"/>
              <a:ea typeface="+mj-ea"/>
              <a:cs typeface="+mj-cs"/>
            </a:endParaRP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당신은 무엇을 보고 있습니까</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146</a:t>
            </a:fld>
            <a:endParaRPr lang="de-DE" altLang="ko-KR">
              <a:latin typeface="+mn-lt"/>
            </a:endParaRPr>
          </a:p>
        </p:txBody>
      </p:sp>
      <p:pic>
        <p:nvPicPr>
          <p:cNvPr id="7" name="Picture 6"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당신은 무엇을 보고 있습니까</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147</a:t>
            </a:fld>
            <a:endParaRPr lang="de-DE" altLang="ko-KR">
              <a:latin typeface="+mn-lt"/>
            </a:endParaRPr>
          </a:p>
        </p:txBody>
      </p:sp>
      <p:pic>
        <p:nvPicPr>
          <p:cNvPr id="11" name="Picture 10"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3"/>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2"/>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ko-KR" altLang="en-US" sz="2400" dirty="0">
                <a:solidFill>
                  <a:srgbClr val="333333"/>
                </a:solidFill>
              </a:rPr>
              <a:t>성급한 결정을 내리는 것이 항상 잘못된 것은 아니지만 때때로 오직 진실의 반쪽만을 말한다</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148</a:t>
            </a:fld>
            <a:endParaRPr lang="de-DE" altLang="ko-KR">
              <a:latin typeface="+mn-lt"/>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ko-KR" altLang="en-US" sz="2400" dirty="0">
                <a:solidFill>
                  <a:srgbClr val="333333"/>
                </a:solidFill>
              </a:rPr>
              <a:t>성급한 결정을 내리는 것이 항상 잘못된 것은 아니지만 때때로 오직 진실의 반쪽만을 말한다</a:t>
            </a:r>
            <a:r>
              <a:rPr lang="en-US" altLang="ko-KR" sz="2400" dirty="0">
                <a:solidFill>
                  <a:srgbClr val="333333"/>
                </a:solidFill>
              </a:rPr>
              <a:t>.</a:t>
            </a:r>
          </a:p>
          <a:p>
            <a:pPr lvl="0" algn="ctr" defTabSz="914400" fontAlgn="base"/>
            <a:r>
              <a:rPr lang="ko-KR" altLang="en-US" sz="2400" dirty="0">
                <a:solidFill>
                  <a:srgbClr val="004992"/>
                </a:solidFill>
              </a:rPr>
              <a:t>모든 세부사항을 찾아내는 시도를 하세요</a:t>
            </a:r>
            <a:r>
              <a:rPr lang="en-US" altLang="ko-KR" sz="2400" dirty="0">
                <a:solidFill>
                  <a:srgbClr val="004992"/>
                </a:solidFill>
              </a:rPr>
              <a:t>/</a:t>
            </a:r>
            <a:r>
              <a:rPr lang="ko-KR" altLang="en-US" sz="2400" dirty="0">
                <a:solidFill>
                  <a:srgbClr val="004992"/>
                </a:solidFill>
              </a:rPr>
              <a:t>다음의 사진에서 생각해보세요 </a:t>
            </a:r>
            <a:r>
              <a:rPr lang="en-US" altLang="ko-KR" sz="2400" dirty="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149</a:t>
            </a:fld>
            <a:endParaRPr lang="de-DE" altLang="ko-KR">
              <a:latin typeface="+mn-lt"/>
            </a:endParaRP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150</a:t>
            </a:fld>
            <a:endParaRPr lang="de-DE" altLang="ko-KR">
              <a:latin typeface="+mn-lt"/>
            </a:endParaRPr>
          </a:p>
        </p:txBody>
      </p:sp>
      <p:pic>
        <p:nvPicPr>
          <p:cNvPr id="6"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151</a:t>
            </a:fld>
            <a:endParaRPr lang="de-DE" altLang="ko-KR">
              <a:latin typeface="+mn-lt"/>
            </a:endParaRPr>
          </a:p>
        </p:txBody>
      </p:sp>
      <p:pic>
        <p:nvPicPr>
          <p:cNvPr id="7"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ko-KR" altLang="en-US" sz="2400">
                <a:solidFill>
                  <a:srgbClr val="333333"/>
                </a:solidFill>
                <a:latin typeface="+mn-lt"/>
                <a:ea typeface="+mn-ea"/>
              </a:rPr>
              <a:t>늙은 여자</a:t>
            </a:r>
            <a:r>
              <a:rPr lang="en-US" altLang="ko-KR" sz="2400">
                <a:solidFill>
                  <a:srgbClr val="333333"/>
                </a:solidFill>
                <a:latin typeface="+mn-lt"/>
                <a:ea typeface="+mn-ea"/>
              </a:rPr>
              <a:t>, </a:t>
            </a:r>
            <a:r>
              <a:rPr lang="ko-KR" altLang="en-US" sz="2400">
                <a:solidFill>
                  <a:srgbClr val="333333"/>
                </a:solidFill>
                <a:latin typeface="+mn-lt"/>
                <a:ea typeface="+mn-ea"/>
              </a:rPr>
              <a:t>젊은 여자</a:t>
            </a:r>
            <a:r>
              <a:rPr lang="en-US" altLang="ko-KR" sz="2400">
                <a:solidFill>
                  <a:srgbClr val="333333"/>
                </a:solidFill>
                <a:latin typeface="+mn-lt"/>
                <a:ea typeface="+mn-ea"/>
              </a:rPr>
              <a:t>, </a:t>
            </a:r>
            <a:r>
              <a:rPr lang="ko-KR" altLang="en-US" sz="2400">
                <a:solidFill>
                  <a:srgbClr val="333333"/>
                </a:solidFill>
                <a:latin typeface="+mn-lt"/>
                <a:ea typeface="+mn-ea"/>
              </a:rPr>
              <a:t>수염달린 남자</a:t>
            </a:r>
            <a:r>
              <a:rPr lang="en-US" altLang="ko-KR" sz="2400">
                <a:solidFill>
                  <a:srgbClr val="333333"/>
                </a:solidFill>
                <a:latin typeface="+mn-lt"/>
                <a:ea typeface="+mn-ea"/>
              </a:rPr>
              <a:t>?</a:t>
            </a:r>
            <a:endParaRPr lang="en-US" sz="2400" dirty="0">
              <a:solidFill>
                <a:srgbClr val="333333"/>
              </a:solidFill>
              <a:latin typeface="+mn-lt"/>
              <a:ea typeface="+mn-ea"/>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152</a:t>
            </a:fld>
            <a:endParaRPr lang="de-DE" altLang="ko-KR">
              <a:latin typeface="+mn-lt"/>
            </a:endParaRPr>
          </a:p>
        </p:txBody>
      </p:sp>
      <p:pic>
        <p:nvPicPr>
          <p:cNvPr id="6"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153</a:t>
            </a:fld>
            <a:endParaRPr lang="de-DE" altLang="ko-KR">
              <a:latin typeface="+mn-lt"/>
            </a:endParaRPr>
          </a:p>
        </p:txBody>
      </p:sp>
      <p:pic>
        <p:nvPicPr>
          <p:cNvPr id="8"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ko-KR" altLang="en-US" sz="2400">
                <a:solidFill>
                  <a:srgbClr val="333333"/>
                </a:solidFill>
                <a:latin typeface="+mn-lt"/>
                <a:ea typeface="+mn-ea"/>
              </a:rPr>
              <a:t>늙은 남자 혹은 기수</a:t>
            </a:r>
            <a:r>
              <a:rPr lang="en-US" altLang="ko-KR" sz="2400">
                <a:solidFill>
                  <a:srgbClr val="333333"/>
                </a:solidFill>
                <a:latin typeface="+mn-lt"/>
                <a:ea typeface="+mn-ea"/>
              </a:rPr>
              <a:t>?</a:t>
            </a:r>
            <a:endParaRPr lang="en-US" sz="2400" dirty="0">
              <a:solidFill>
                <a:srgbClr val="333333"/>
              </a:solidFill>
              <a:latin typeface="+mn-lt"/>
              <a:ea typeface="+mn-ea"/>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154</a:t>
            </a:fld>
            <a:endParaRPr lang="de-DE" altLang="ko-KR">
              <a:latin typeface="+mn-lt"/>
            </a:endParaRPr>
          </a:p>
        </p:txBody>
      </p:sp>
      <p:pic>
        <p:nvPicPr>
          <p:cNvPr id="6"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155</a:t>
            </a:fld>
            <a:endParaRPr lang="de-DE" altLang="ko-KR">
              <a:latin typeface="+mn-lt"/>
            </a:endParaRPr>
          </a:p>
        </p:txBody>
      </p:sp>
      <p:pic>
        <p:nvPicPr>
          <p:cNvPr id="7"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ko-KR" altLang="en-US" sz="2400">
                <a:solidFill>
                  <a:srgbClr val="333333"/>
                </a:solidFill>
                <a:latin typeface="+mn-lt"/>
                <a:ea typeface="+mn-ea"/>
              </a:rPr>
              <a:t>오리 혹은 토끼</a:t>
            </a:r>
            <a:r>
              <a:rPr lang="en-US" altLang="ko-KR" sz="2400">
                <a:solidFill>
                  <a:srgbClr val="333333"/>
                </a:solidFill>
                <a:latin typeface="+mn-lt"/>
                <a:ea typeface="+mn-ea"/>
              </a:rPr>
              <a:t>?</a:t>
            </a:r>
            <a:endParaRPr lang="en-US" sz="2400" dirty="0">
              <a:solidFill>
                <a:srgbClr val="333333"/>
              </a:solidFill>
              <a:latin typeface="+mn-lt"/>
              <a:ea typeface="+mn-ea"/>
            </a:endParaRP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156</a:t>
            </a:fld>
            <a:endParaRPr lang="de-DE" altLang="ko-KR">
              <a:latin typeface="+mn-lt"/>
            </a:endParaRPr>
          </a:p>
        </p:txBody>
      </p:sp>
      <p:pic>
        <p:nvPicPr>
          <p:cNvPr id="6"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157</a:t>
            </a:fld>
            <a:endParaRPr lang="de-DE" altLang="ko-KR">
              <a:latin typeface="+mn-lt"/>
            </a:endParaRPr>
          </a:p>
        </p:txBody>
      </p:sp>
      <p:pic>
        <p:nvPicPr>
          <p:cNvPr id="7"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ko-KR" altLang="en-US" sz="2400">
                <a:solidFill>
                  <a:srgbClr val="333333"/>
                </a:solidFill>
                <a:latin typeface="+mn-lt"/>
                <a:ea typeface="+mn-ea"/>
              </a:rPr>
              <a:t>만약 당신이 사진을 위아래를 거꾸로 돌려서 본다면 무엇을 보게될까요</a:t>
            </a:r>
            <a:r>
              <a:rPr lang="en-US" altLang="ko-KR" sz="2400">
                <a:solidFill>
                  <a:srgbClr val="333333"/>
                </a:solidFill>
                <a:latin typeface="+mn-lt"/>
                <a:ea typeface="+mn-ea"/>
              </a:rPr>
              <a:t>?</a:t>
            </a:r>
            <a:endParaRPr lang="en-US" sz="2400" dirty="0">
              <a:solidFill>
                <a:srgbClr val="333333"/>
              </a:solidFill>
              <a:latin typeface="+mn-lt"/>
              <a:ea typeface="+mn-ea"/>
            </a:endParaRP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158</a:t>
            </a:fld>
            <a:endParaRPr lang="de-DE" altLang="ko-KR">
              <a:latin typeface="+mn-lt"/>
            </a:endParaRPr>
          </a:p>
        </p:txBody>
      </p:sp>
      <p:pic>
        <p:nvPicPr>
          <p:cNvPr id="7"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ko-KR" altLang="en-US" sz="2400">
                <a:solidFill>
                  <a:srgbClr val="333333"/>
                </a:solidFill>
                <a:latin typeface="+mn-lt"/>
                <a:ea typeface="+mn-ea"/>
              </a:rPr>
              <a:t>말 혹은 기수</a:t>
            </a:r>
            <a:r>
              <a:rPr lang="en-US" altLang="ko-KR" sz="2400">
                <a:solidFill>
                  <a:srgbClr val="333333"/>
                </a:solidFill>
                <a:latin typeface="+mn-lt"/>
                <a:ea typeface="+mn-ea"/>
              </a:rPr>
              <a:t>?</a:t>
            </a:r>
            <a:endParaRPr lang="en-US" sz="2400" dirty="0">
              <a:solidFill>
                <a:srgbClr val="333333"/>
              </a:solidFill>
              <a:latin typeface="+mn-lt"/>
              <a:ea typeface="+mn-ea"/>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159</a:t>
            </a:fld>
            <a:endParaRPr lang="de-DE" altLang="ko-KR">
              <a:latin typeface="+mn-lt"/>
            </a:endParaRPr>
          </a:p>
        </p:txBody>
      </p:sp>
      <p:pic>
        <p:nvPicPr>
          <p:cNvPr id="6" name="Picture 5"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160</a:t>
            </a:fld>
            <a:endParaRPr lang="de-DE" altLang="ko-KR">
              <a:latin typeface="+mn-lt"/>
            </a:endParaRPr>
          </a:p>
        </p:txBody>
      </p:sp>
      <p:pic>
        <p:nvPicPr>
          <p:cNvPr id="8"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ko-KR" altLang="en-US" sz="2400">
                <a:solidFill>
                  <a:srgbClr val="333333"/>
                </a:solidFill>
                <a:latin typeface="+mn-lt"/>
                <a:ea typeface="+mn-ea"/>
              </a:rPr>
              <a:t>해골 혹은 빵집</a:t>
            </a:r>
            <a:r>
              <a:rPr lang="en-US" altLang="ko-KR" sz="2400">
                <a:solidFill>
                  <a:srgbClr val="333333"/>
                </a:solidFill>
                <a:latin typeface="+mn-lt"/>
                <a:ea typeface="+mn-ea"/>
              </a:rPr>
              <a:t>?</a:t>
            </a:r>
            <a:endParaRPr lang="en-US" sz="2400" dirty="0">
              <a:solidFill>
                <a:srgbClr val="333333"/>
              </a:solidFill>
              <a:latin typeface="+mn-lt"/>
              <a:ea typeface="+mn-ea"/>
            </a:endParaRP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당신을 무엇을 봅니까</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161</a:t>
            </a:fld>
            <a:endParaRPr lang="de-DE" altLang="ko-KR">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모든 세부묘사들을 찾아보세요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162</a:t>
            </a:fld>
            <a:endParaRPr lang="de-DE" altLang="ko-KR">
              <a:latin typeface="+mn-lt"/>
            </a:endParaRPr>
          </a:p>
        </p:txBody>
      </p:sp>
      <p:pic>
        <p:nvPicPr>
          <p:cNvPr id="7"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163</a:t>
            </a:fld>
            <a:endParaRPr lang="de-DE" altLang="ko-KR">
              <a:latin typeface="+mn-lt"/>
            </a:endParaRPr>
          </a:p>
        </p:txBody>
      </p:sp>
      <p:pic>
        <p:nvPicPr>
          <p:cNvPr id="11"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4"/>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3"/>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5" name="Caption_12"/>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일상생활로 이동</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ko-KR" altLang="en-US" sz="2000" b="1" dirty="0">
                <a:solidFill>
                  <a:srgbClr val="333333"/>
                </a:solidFill>
              </a:rPr>
              <a:t>학습 목표</a:t>
            </a:r>
            <a:r>
              <a:rPr lang="de-DE" altLang="ko-KR" sz="2000" b="1" dirty="0">
                <a:solidFill>
                  <a:srgbClr val="333333"/>
                </a:solidFill>
              </a:rPr>
              <a:t>:</a:t>
            </a:r>
          </a:p>
          <a:p>
            <a:pPr marL="342900" lvl="0" indent="-342900" defTabSz="914400" fontAlgn="base">
              <a:buClr>
                <a:srgbClr val="333333"/>
              </a:buClr>
              <a:buFont typeface="WingDings"/>
              <a:buChar char=""/>
              <a:defRPr/>
            </a:pPr>
            <a:r>
              <a:rPr lang="ko-KR" altLang="en-US" sz="2000" dirty="0">
                <a:solidFill>
                  <a:srgbClr val="333333"/>
                </a:solidFill>
              </a:rPr>
              <a:t>마지막 슬라이드는 성급한 결정은 자주 실수를 뒤따르게 하고 단지 진실의 반쪽만을 인식하게 된다는 것을 보여준다</a:t>
            </a:r>
            <a:r>
              <a:rPr lang="en-US" altLang="ko-KR" sz="2000" dirty="0">
                <a:solidFill>
                  <a:srgbClr val="333333"/>
                </a:solidFill>
              </a:rPr>
              <a:t>.</a:t>
            </a:r>
            <a:endParaRPr lang="en-US"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164</a:t>
            </a:fld>
            <a:endParaRPr lang="de-DE" altLang="ko-KR">
              <a:latin typeface="+mn-lt"/>
            </a:endParaRP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일상생활로 이동</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ko-KR" altLang="en-US" sz="2000" b="1" dirty="0">
                <a:solidFill>
                  <a:srgbClr val="333333"/>
                </a:solidFill>
              </a:rPr>
              <a:t>학습 목표</a:t>
            </a:r>
            <a:r>
              <a:rPr lang="de-DE" altLang="ko-KR" sz="2000" b="1" dirty="0">
                <a:solidFill>
                  <a:srgbClr val="333333"/>
                </a:solidFill>
              </a:rPr>
              <a:t>:</a:t>
            </a:r>
          </a:p>
          <a:p>
            <a:pPr marL="342900" lvl="0" indent="-342900" defTabSz="914400" fontAlgn="base">
              <a:buClr>
                <a:srgbClr val="333333"/>
              </a:buClr>
              <a:buFont typeface="WingDings"/>
              <a:buChar char=""/>
              <a:defRPr/>
            </a:pPr>
            <a:r>
              <a:rPr lang="ko-KR" altLang="en-US" sz="2000" dirty="0">
                <a:solidFill>
                  <a:srgbClr val="333333"/>
                </a:solidFill>
              </a:rPr>
              <a:t>마지막 슬라이드는 성급한 결정은 자주 실수를 뒤따르게 하고 단지 진실의 반쪽만을 인식하게 된다는 것을 보여준다</a:t>
            </a:r>
            <a:r>
              <a:rPr lang="en-US" altLang="ko-KR" sz="2000" dirty="0">
                <a:solidFill>
                  <a:srgbClr val="333333"/>
                </a:solidFill>
              </a:rPr>
              <a:t>.</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ko-KR" altLang="en-US" sz="2000" dirty="0">
                <a:solidFill>
                  <a:srgbClr val="333333"/>
                </a:solidFill>
              </a:rPr>
              <a:t>특히 결정이 중대하다면 </a:t>
            </a:r>
            <a:r>
              <a:rPr lang="ko-KR" altLang="en-US" sz="2000" dirty="0">
                <a:solidFill>
                  <a:srgbClr val="004992"/>
                </a:solidFill>
              </a:rPr>
              <a:t>가능한한 많은 정보를 찾고 </a:t>
            </a:r>
            <a:r>
              <a:rPr lang="ko-KR" altLang="en-US" sz="2000" dirty="0">
                <a:solidFill>
                  <a:srgbClr val="333333"/>
                </a:solidFill>
              </a:rPr>
              <a:t>다른 사람들과 관점을 교환합니다</a:t>
            </a:r>
            <a:r>
              <a:rPr lang="en-US" altLang="ko-KR" sz="2000" dirty="0">
                <a:solidFill>
                  <a:srgbClr val="333333"/>
                </a:solidFill>
              </a:rPr>
              <a:t>.(</a:t>
            </a:r>
            <a:r>
              <a:rPr lang="ko-KR" altLang="en-US" sz="2000" dirty="0">
                <a:solidFill>
                  <a:srgbClr val="333333"/>
                </a:solidFill>
              </a:rPr>
              <a:t>예</a:t>
            </a:r>
            <a:r>
              <a:rPr lang="en-US" altLang="ko-KR" sz="2000" dirty="0">
                <a:solidFill>
                  <a:srgbClr val="333333"/>
                </a:solidFill>
              </a:rPr>
              <a:t>. </a:t>
            </a:r>
            <a:r>
              <a:rPr lang="ko-KR" altLang="en-US" sz="2000" dirty="0">
                <a:solidFill>
                  <a:srgbClr val="333333"/>
                </a:solidFill>
              </a:rPr>
              <a:t>당신의 이웃이 당신을 쫓고 있다는 </a:t>
            </a:r>
            <a:r>
              <a:rPr lang="ko-KR" altLang="en-US" sz="2000">
                <a:solidFill>
                  <a:srgbClr val="333333"/>
                </a:solidFill>
              </a:rPr>
              <a:t>느낌</a:t>
            </a:r>
            <a:r>
              <a:rPr lang="en-US" altLang="de-DE" sz="2000">
                <a:solidFill>
                  <a:srgbClr val="333333"/>
                </a:solidFill>
              </a:rPr>
              <a:t> </a:t>
            </a:r>
            <a:r>
              <a:rPr lang="de-DE" altLang="de-DE" sz="2000">
                <a:solidFill>
                  <a:srgbClr val="333333"/>
                </a:solidFill>
                <a:latin typeface="Times New Roman"/>
                <a:sym typeface="Wingdings" panose="05000000000000000000" pitchFamily="2" charset="2"/>
              </a:rPr>
              <a:t>→</a:t>
            </a:r>
            <a:r>
              <a:rPr lang="de-DE" altLang="de-DE" sz="2000">
                <a:solidFill>
                  <a:srgbClr val="333333"/>
                </a:solidFill>
                <a:sym typeface="Wingdings" panose="05000000000000000000" pitchFamily="2" charset="2"/>
              </a:rPr>
              <a:t> </a:t>
            </a:r>
            <a:r>
              <a:rPr lang="ko-KR" altLang="en-US" sz="2000" dirty="0">
                <a:solidFill>
                  <a:srgbClr val="333333"/>
                </a:solidFill>
              </a:rPr>
              <a:t>추측하고 있는 적을 바로 공격하지 마세요</a:t>
            </a:r>
            <a:r>
              <a:rPr lang="en-US" altLang="ko-KR" sz="20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165</a:t>
            </a:fld>
            <a:endParaRPr lang="de-DE" altLang="ko-KR">
              <a:latin typeface="+mn-lt"/>
            </a:endParaRPr>
          </a:p>
        </p:txBody>
      </p:sp>
    </p:spTree>
    <p:extLst>
      <p:ext uri="{BB962C8B-B14F-4D97-AF65-F5344CB8AC3E}">
        <p14:creationId xmlns:p14="http://schemas.microsoft.com/office/powerpoint/2010/main" val="768107320"/>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일상생활로 이동</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ko-KR" altLang="en-US" sz="2000" b="1" dirty="0">
                <a:solidFill>
                  <a:srgbClr val="333333"/>
                </a:solidFill>
              </a:rPr>
              <a:t>학습 목표</a:t>
            </a:r>
            <a:r>
              <a:rPr lang="de-DE" altLang="ko-KR" sz="2000" b="1" dirty="0">
                <a:solidFill>
                  <a:srgbClr val="333333"/>
                </a:solidFill>
              </a:rPr>
              <a:t>:</a:t>
            </a:r>
          </a:p>
          <a:p>
            <a:pPr marL="342900" lvl="0" indent="-342900" defTabSz="914400" fontAlgn="base">
              <a:buClr>
                <a:srgbClr val="333333"/>
              </a:buClr>
              <a:buFont typeface="WingDings"/>
              <a:buChar char=""/>
              <a:defRPr/>
            </a:pPr>
            <a:r>
              <a:rPr lang="ko-KR" altLang="en-US" sz="2000" dirty="0">
                <a:solidFill>
                  <a:srgbClr val="333333"/>
                </a:solidFill>
              </a:rPr>
              <a:t>마지막 슬라이드는 성급한 결정은 자주 실수를 뒤따르게 하고 단지 진실의 반쪽만을 인식하게 된다는 것을 보여준다</a:t>
            </a:r>
            <a:r>
              <a:rPr lang="en-US" altLang="ko-KR" sz="2000" dirty="0">
                <a:solidFill>
                  <a:srgbClr val="333333"/>
                </a:solidFill>
              </a:rPr>
              <a:t>.</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ko-KR" altLang="en-US" sz="2000" dirty="0">
                <a:solidFill>
                  <a:srgbClr val="333333"/>
                </a:solidFill>
              </a:rPr>
              <a:t>특히 결정이 중대하다면 </a:t>
            </a:r>
            <a:r>
              <a:rPr lang="ko-KR" altLang="en-US" sz="2000" dirty="0">
                <a:solidFill>
                  <a:srgbClr val="004992"/>
                </a:solidFill>
              </a:rPr>
              <a:t>가능한한 많은 정보를 찾고 </a:t>
            </a:r>
            <a:r>
              <a:rPr lang="ko-KR" altLang="en-US" sz="2000" dirty="0">
                <a:solidFill>
                  <a:srgbClr val="333333"/>
                </a:solidFill>
              </a:rPr>
              <a:t>다른 사람들과 관점을 교환합니다</a:t>
            </a:r>
            <a:r>
              <a:rPr lang="en-US" altLang="ko-KR" sz="2000" dirty="0">
                <a:solidFill>
                  <a:srgbClr val="333333"/>
                </a:solidFill>
              </a:rPr>
              <a:t>.(</a:t>
            </a:r>
            <a:r>
              <a:rPr lang="ko-KR" altLang="en-US" sz="2000" dirty="0">
                <a:solidFill>
                  <a:srgbClr val="333333"/>
                </a:solidFill>
              </a:rPr>
              <a:t>예</a:t>
            </a:r>
            <a:r>
              <a:rPr lang="en-US" altLang="ko-KR" sz="2000" dirty="0">
                <a:solidFill>
                  <a:srgbClr val="333333"/>
                </a:solidFill>
              </a:rPr>
              <a:t>. </a:t>
            </a:r>
            <a:r>
              <a:rPr lang="ko-KR" altLang="en-US" sz="2000" dirty="0">
                <a:solidFill>
                  <a:srgbClr val="333333"/>
                </a:solidFill>
              </a:rPr>
              <a:t>당신의 이웃이 당신을 쫓고 있다는 </a:t>
            </a:r>
            <a:r>
              <a:rPr lang="ko-KR" altLang="en-US" sz="2000">
                <a:solidFill>
                  <a:srgbClr val="333333"/>
                </a:solidFill>
              </a:rPr>
              <a:t>느낌</a:t>
            </a:r>
            <a:r>
              <a:rPr lang="en-US" altLang="de-DE" sz="2000">
                <a:solidFill>
                  <a:srgbClr val="333333"/>
                </a:solidFill>
              </a:rPr>
              <a:t> </a:t>
            </a:r>
            <a:r>
              <a:rPr lang="de-DE" altLang="de-DE" sz="2000">
                <a:solidFill>
                  <a:srgbClr val="333333"/>
                </a:solidFill>
                <a:latin typeface="Times New Roman"/>
                <a:sym typeface="Wingdings" panose="05000000000000000000" pitchFamily="2" charset="2"/>
              </a:rPr>
              <a:t>→</a:t>
            </a:r>
            <a:r>
              <a:rPr lang="de-DE" altLang="de-DE" sz="2000">
                <a:solidFill>
                  <a:srgbClr val="333333"/>
                </a:solidFill>
                <a:sym typeface="Wingdings" panose="05000000000000000000" pitchFamily="2" charset="2"/>
              </a:rPr>
              <a:t> </a:t>
            </a:r>
            <a:r>
              <a:rPr lang="ko-KR" altLang="en-US" sz="2000" dirty="0">
                <a:solidFill>
                  <a:srgbClr val="333333"/>
                </a:solidFill>
              </a:rPr>
              <a:t>추측하고 있는 적을 바로 공격하지 마세요</a:t>
            </a:r>
            <a:r>
              <a:rPr lang="en-US" altLang="ko-KR" sz="20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ko-KR" altLang="en-US" sz="2000" dirty="0">
                <a:solidFill>
                  <a:srgbClr val="333333"/>
                </a:solidFill>
              </a:rPr>
              <a:t>보다 덜 중요한 사건에 대해서는</a:t>
            </a:r>
            <a:r>
              <a:rPr lang="en-US" altLang="ko-KR" sz="2000" dirty="0">
                <a:solidFill>
                  <a:srgbClr val="333333"/>
                </a:solidFill>
              </a:rPr>
              <a:t>,</a:t>
            </a:r>
            <a:r>
              <a:rPr lang="ko-KR" altLang="en-US" sz="2000" dirty="0">
                <a:solidFill>
                  <a:srgbClr val="333333"/>
                </a:solidFill>
              </a:rPr>
              <a:t> 빠른 결정을 내리는 편이 낫습니다</a:t>
            </a:r>
            <a:r>
              <a:rPr lang="en-US" altLang="ko-KR" sz="2000" dirty="0">
                <a:solidFill>
                  <a:srgbClr val="333333"/>
                </a:solidFill>
              </a:rPr>
              <a:t>.(</a:t>
            </a:r>
            <a:r>
              <a:rPr lang="ko-KR" altLang="en-US" sz="2000" dirty="0">
                <a:solidFill>
                  <a:srgbClr val="333333"/>
                </a:solidFill>
              </a:rPr>
              <a:t>예</a:t>
            </a:r>
            <a:r>
              <a:rPr lang="en-US" altLang="ko-KR" sz="2000" dirty="0">
                <a:solidFill>
                  <a:srgbClr val="333333"/>
                </a:solidFill>
              </a:rPr>
              <a:t>. </a:t>
            </a:r>
            <a:r>
              <a:rPr lang="ko-KR" altLang="en-US" sz="2000" dirty="0">
                <a:solidFill>
                  <a:srgbClr val="333333"/>
                </a:solidFill>
              </a:rPr>
              <a:t>요구르트 상표나 케익종류</a:t>
            </a:r>
            <a:r>
              <a:rPr lang="en-US" altLang="ko-KR" sz="2000" dirty="0">
                <a:solidFill>
                  <a:srgbClr val="333333"/>
                </a:solidFill>
              </a:rPr>
              <a:t>, </a:t>
            </a:r>
            <a:r>
              <a:rPr lang="ko-KR" altLang="en-US" sz="2000" dirty="0">
                <a:solidFill>
                  <a:srgbClr val="333333"/>
                </a:solidFill>
              </a:rPr>
              <a:t>로또 번호 선택하기</a:t>
            </a:r>
            <a:r>
              <a:rPr lang="en-US" altLang="ko-KR" sz="20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166</a:t>
            </a:fld>
            <a:endParaRPr lang="de-DE" altLang="ko-KR">
              <a:latin typeface="+mn-lt"/>
            </a:endParaRPr>
          </a:p>
        </p:txBody>
      </p:sp>
    </p:spTree>
    <p:extLst>
      <p:ext uri="{BB962C8B-B14F-4D97-AF65-F5344CB8AC3E}">
        <p14:creationId xmlns:p14="http://schemas.microsoft.com/office/powerpoint/2010/main" val="717702622"/>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일상생활로 이동</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ko-KR" altLang="en-US" sz="2000" b="1" dirty="0">
                <a:solidFill>
                  <a:srgbClr val="333333"/>
                </a:solidFill>
              </a:rPr>
              <a:t>학습 목표</a:t>
            </a:r>
            <a:r>
              <a:rPr lang="de-DE" altLang="ko-KR" sz="2000" b="1" dirty="0">
                <a:solidFill>
                  <a:srgbClr val="333333"/>
                </a:solidFill>
              </a:rPr>
              <a:t>:</a:t>
            </a:r>
          </a:p>
          <a:p>
            <a:pPr marL="342900" lvl="0" indent="-342900" defTabSz="914400" fontAlgn="base">
              <a:buClr>
                <a:srgbClr val="333333"/>
              </a:buClr>
              <a:buFont typeface="WingDings"/>
              <a:buChar char=""/>
              <a:defRPr/>
            </a:pPr>
            <a:r>
              <a:rPr lang="ko-KR" altLang="en-US" sz="2000" dirty="0">
                <a:solidFill>
                  <a:srgbClr val="333333"/>
                </a:solidFill>
              </a:rPr>
              <a:t>마지막 슬라이드는 성급한 결정은 자주 실수를 뒤따르게 하고 단지 진실의 반쪽만을 인식하게 된다는 것을 보여준다</a:t>
            </a:r>
            <a:r>
              <a:rPr lang="en-US" altLang="ko-KR" sz="2000" dirty="0">
                <a:solidFill>
                  <a:srgbClr val="333333"/>
                </a:solidFill>
              </a:rPr>
              <a:t>.</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ko-KR" altLang="en-US" sz="2000" dirty="0">
                <a:solidFill>
                  <a:srgbClr val="333333"/>
                </a:solidFill>
              </a:rPr>
              <a:t>특히 결정이 중대하다면 </a:t>
            </a:r>
            <a:r>
              <a:rPr lang="ko-KR" altLang="en-US" sz="2000" dirty="0">
                <a:solidFill>
                  <a:srgbClr val="004992"/>
                </a:solidFill>
              </a:rPr>
              <a:t>가능한한 많은 정보를 찾고 </a:t>
            </a:r>
            <a:r>
              <a:rPr lang="ko-KR" altLang="en-US" sz="2000" dirty="0">
                <a:solidFill>
                  <a:srgbClr val="333333"/>
                </a:solidFill>
              </a:rPr>
              <a:t>다른 사람들과 관점을 교환합니다</a:t>
            </a:r>
            <a:r>
              <a:rPr lang="en-US" altLang="ko-KR" sz="2000" dirty="0">
                <a:solidFill>
                  <a:srgbClr val="333333"/>
                </a:solidFill>
              </a:rPr>
              <a:t>.(</a:t>
            </a:r>
            <a:r>
              <a:rPr lang="ko-KR" altLang="en-US" sz="2000" dirty="0">
                <a:solidFill>
                  <a:srgbClr val="333333"/>
                </a:solidFill>
              </a:rPr>
              <a:t>예</a:t>
            </a:r>
            <a:r>
              <a:rPr lang="en-US" altLang="ko-KR" sz="2000" dirty="0">
                <a:solidFill>
                  <a:srgbClr val="333333"/>
                </a:solidFill>
              </a:rPr>
              <a:t>. </a:t>
            </a:r>
            <a:r>
              <a:rPr lang="ko-KR" altLang="en-US" sz="2000" dirty="0">
                <a:solidFill>
                  <a:srgbClr val="333333"/>
                </a:solidFill>
              </a:rPr>
              <a:t>당신의 이웃이 당신을 쫓고 있다는 </a:t>
            </a:r>
            <a:r>
              <a:rPr lang="ko-KR" altLang="en-US" sz="2000">
                <a:solidFill>
                  <a:srgbClr val="333333"/>
                </a:solidFill>
              </a:rPr>
              <a:t>느낌</a:t>
            </a:r>
            <a:r>
              <a:rPr lang="en-US" altLang="de-DE" sz="2000">
                <a:solidFill>
                  <a:srgbClr val="333333"/>
                </a:solidFill>
              </a:rPr>
              <a:t> </a:t>
            </a:r>
            <a:r>
              <a:rPr lang="de-DE" altLang="de-DE" sz="2000">
                <a:solidFill>
                  <a:srgbClr val="333333"/>
                </a:solidFill>
                <a:latin typeface="Times New Roman"/>
                <a:sym typeface="Wingdings" panose="05000000000000000000" pitchFamily="2" charset="2"/>
              </a:rPr>
              <a:t>→</a:t>
            </a:r>
            <a:r>
              <a:rPr lang="de-DE" altLang="de-DE" sz="2000">
                <a:solidFill>
                  <a:srgbClr val="333333"/>
                </a:solidFill>
                <a:sym typeface="Wingdings" panose="05000000000000000000" pitchFamily="2" charset="2"/>
              </a:rPr>
              <a:t> </a:t>
            </a:r>
            <a:r>
              <a:rPr lang="ko-KR" altLang="en-US" sz="2000" dirty="0">
                <a:solidFill>
                  <a:srgbClr val="333333"/>
                </a:solidFill>
              </a:rPr>
              <a:t>추측하고 있는 적을 바로 공격하지 마세요</a:t>
            </a:r>
            <a:r>
              <a:rPr lang="en-US" altLang="ko-KR" sz="20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ko-KR" altLang="en-US" sz="2000" dirty="0">
                <a:solidFill>
                  <a:srgbClr val="333333"/>
                </a:solidFill>
              </a:rPr>
              <a:t>보다 덜 중요한 사건에 대해서는</a:t>
            </a:r>
            <a:r>
              <a:rPr lang="en-US" altLang="ko-KR" sz="2000" dirty="0">
                <a:solidFill>
                  <a:srgbClr val="333333"/>
                </a:solidFill>
              </a:rPr>
              <a:t>,</a:t>
            </a:r>
            <a:r>
              <a:rPr lang="ko-KR" altLang="en-US" sz="2000" dirty="0">
                <a:solidFill>
                  <a:srgbClr val="333333"/>
                </a:solidFill>
              </a:rPr>
              <a:t> 빠른 결정을 내리는 편이 낫습니다</a:t>
            </a:r>
            <a:r>
              <a:rPr lang="en-US" altLang="ko-KR" sz="2000" dirty="0">
                <a:solidFill>
                  <a:srgbClr val="333333"/>
                </a:solidFill>
              </a:rPr>
              <a:t>.(</a:t>
            </a:r>
            <a:r>
              <a:rPr lang="ko-KR" altLang="en-US" sz="2000" dirty="0">
                <a:solidFill>
                  <a:srgbClr val="333333"/>
                </a:solidFill>
              </a:rPr>
              <a:t>예</a:t>
            </a:r>
            <a:r>
              <a:rPr lang="en-US" altLang="ko-KR" sz="2000" dirty="0">
                <a:solidFill>
                  <a:srgbClr val="333333"/>
                </a:solidFill>
              </a:rPr>
              <a:t>. </a:t>
            </a:r>
            <a:r>
              <a:rPr lang="ko-KR" altLang="en-US" sz="2000" dirty="0">
                <a:solidFill>
                  <a:srgbClr val="333333"/>
                </a:solidFill>
              </a:rPr>
              <a:t>요구르트 상표나 케익종류</a:t>
            </a:r>
            <a:r>
              <a:rPr lang="en-US" altLang="ko-KR" sz="2000" dirty="0">
                <a:solidFill>
                  <a:srgbClr val="333333"/>
                </a:solidFill>
              </a:rPr>
              <a:t>, </a:t>
            </a:r>
            <a:r>
              <a:rPr lang="ko-KR" altLang="en-US" sz="2000" dirty="0">
                <a:solidFill>
                  <a:srgbClr val="333333"/>
                </a:solidFill>
              </a:rPr>
              <a:t>로또 번호 선택하기</a:t>
            </a:r>
            <a:r>
              <a:rPr lang="en-US" altLang="ko-KR" sz="20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ko-KR" altLang="en-US" sz="2000" dirty="0">
                <a:solidFill>
                  <a:srgbClr val="333333"/>
                </a:solidFill>
              </a:rPr>
              <a:t>잘못하는 것은 인간이다</a:t>
            </a:r>
            <a:r>
              <a:rPr lang="en-US" altLang="ko-KR" sz="2000" dirty="0">
                <a:solidFill>
                  <a:srgbClr val="333333"/>
                </a:solidFill>
              </a:rPr>
              <a:t>- </a:t>
            </a:r>
            <a:r>
              <a:rPr lang="ko-KR" altLang="en-US" sz="2000" dirty="0">
                <a:solidFill>
                  <a:srgbClr val="333333"/>
                </a:solidFill>
              </a:rPr>
              <a:t>당신이 틀렸을 가능성에 대비</a:t>
            </a:r>
            <a:r>
              <a:rPr lang="en-US" altLang="ko-KR" sz="2000" dirty="0">
                <a:solidFill>
                  <a:srgbClr val="333333"/>
                </a:solidFill>
              </a:rPr>
              <a:t>.</a:t>
            </a:r>
            <a:endParaRPr lang="de-DE" altLang="ko-KR" sz="20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167</a:t>
            </a:fld>
            <a:endParaRPr lang="de-DE" altLang="ko-KR">
              <a:latin typeface="+mn-lt"/>
            </a:endParaRPr>
          </a:p>
        </p:txBody>
      </p:sp>
    </p:spTree>
    <p:extLst>
      <p:ext uri="{BB962C8B-B14F-4D97-AF65-F5344CB8AC3E}">
        <p14:creationId xmlns:p14="http://schemas.microsoft.com/office/powerpoint/2010/main" val="403347824"/>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일상생활로 이동</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ko-KR" altLang="en-US" sz="2000" b="1" dirty="0">
                <a:solidFill>
                  <a:srgbClr val="333333"/>
                </a:solidFill>
              </a:rPr>
              <a:t>학습 목표</a:t>
            </a:r>
            <a:r>
              <a:rPr lang="de-DE" altLang="ko-KR" sz="2000" b="1" dirty="0">
                <a:solidFill>
                  <a:srgbClr val="333333"/>
                </a:solidFill>
              </a:rPr>
              <a:t>:</a:t>
            </a:r>
          </a:p>
          <a:p>
            <a:pPr marL="342900" lvl="0" indent="-342900" defTabSz="914400" fontAlgn="base">
              <a:buClr>
                <a:srgbClr val="333333"/>
              </a:buClr>
              <a:buFont typeface="WingDings"/>
              <a:buChar char=""/>
              <a:defRPr/>
            </a:pPr>
            <a:r>
              <a:rPr lang="ko-KR" altLang="en-US" sz="2000" dirty="0">
                <a:solidFill>
                  <a:srgbClr val="333333"/>
                </a:solidFill>
              </a:rPr>
              <a:t>마지막 슬라이드는 성급한 결정은 자주 실수를 뒤따르게 하고 단지 진실의 반쪽만을 인식하게 된다는 것을 보여준다</a:t>
            </a:r>
            <a:r>
              <a:rPr lang="en-US" altLang="ko-KR" sz="2000" dirty="0">
                <a:solidFill>
                  <a:srgbClr val="333333"/>
                </a:solidFill>
              </a:rPr>
              <a:t>.</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ko-KR" altLang="en-US" sz="2000" dirty="0">
                <a:solidFill>
                  <a:srgbClr val="333333"/>
                </a:solidFill>
              </a:rPr>
              <a:t>특히 결정이 중대하다면 </a:t>
            </a:r>
            <a:r>
              <a:rPr lang="ko-KR" altLang="en-US" sz="2000" dirty="0">
                <a:solidFill>
                  <a:srgbClr val="004992"/>
                </a:solidFill>
              </a:rPr>
              <a:t>가능한한 많은 정보를 찾고 </a:t>
            </a:r>
            <a:r>
              <a:rPr lang="ko-KR" altLang="en-US" sz="2000" dirty="0">
                <a:solidFill>
                  <a:srgbClr val="333333"/>
                </a:solidFill>
              </a:rPr>
              <a:t>다른 사람들과 관점을 교환합니다</a:t>
            </a:r>
            <a:r>
              <a:rPr lang="en-US" altLang="ko-KR" sz="2000" dirty="0">
                <a:solidFill>
                  <a:srgbClr val="333333"/>
                </a:solidFill>
              </a:rPr>
              <a:t>.(</a:t>
            </a:r>
            <a:r>
              <a:rPr lang="ko-KR" altLang="en-US" sz="2000" dirty="0">
                <a:solidFill>
                  <a:srgbClr val="333333"/>
                </a:solidFill>
              </a:rPr>
              <a:t>예</a:t>
            </a:r>
            <a:r>
              <a:rPr lang="en-US" altLang="ko-KR" sz="2000" dirty="0">
                <a:solidFill>
                  <a:srgbClr val="333333"/>
                </a:solidFill>
              </a:rPr>
              <a:t>. </a:t>
            </a:r>
            <a:r>
              <a:rPr lang="ko-KR" altLang="en-US" sz="2000" dirty="0">
                <a:solidFill>
                  <a:srgbClr val="333333"/>
                </a:solidFill>
              </a:rPr>
              <a:t>당신의 이웃이 당신을 쫓고 있다는 </a:t>
            </a:r>
            <a:r>
              <a:rPr lang="ko-KR" altLang="en-US" sz="2000">
                <a:solidFill>
                  <a:srgbClr val="333333"/>
                </a:solidFill>
              </a:rPr>
              <a:t>느낌</a:t>
            </a:r>
            <a:r>
              <a:rPr lang="en-US" altLang="de-DE" sz="2000">
                <a:solidFill>
                  <a:srgbClr val="333333"/>
                </a:solidFill>
              </a:rPr>
              <a:t> </a:t>
            </a:r>
            <a:r>
              <a:rPr lang="de-DE" altLang="de-DE" sz="2000">
                <a:solidFill>
                  <a:srgbClr val="333333"/>
                </a:solidFill>
                <a:latin typeface="Times New Roman"/>
                <a:sym typeface="Wingdings" panose="05000000000000000000" pitchFamily="2" charset="2"/>
              </a:rPr>
              <a:t>→</a:t>
            </a:r>
            <a:r>
              <a:rPr lang="de-DE" altLang="de-DE" sz="2000">
                <a:solidFill>
                  <a:srgbClr val="333333"/>
                </a:solidFill>
                <a:sym typeface="Wingdings" panose="05000000000000000000" pitchFamily="2" charset="2"/>
              </a:rPr>
              <a:t> </a:t>
            </a:r>
            <a:r>
              <a:rPr lang="ko-KR" altLang="en-US" sz="2000" dirty="0">
                <a:solidFill>
                  <a:srgbClr val="333333"/>
                </a:solidFill>
              </a:rPr>
              <a:t>추측하고 있는 적을 바로 공격하지 마세요</a:t>
            </a:r>
            <a:r>
              <a:rPr lang="en-US" altLang="ko-KR" sz="20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ko-KR" altLang="en-US" sz="2000" dirty="0">
                <a:solidFill>
                  <a:srgbClr val="333333"/>
                </a:solidFill>
              </a:rPr>
              <a:t>보다 덜 중요한 사건에 대해서는</a:t>
            </a:r>
            <a:r>
              <a:rPr lang="en-US" altLang="ko-KR" sz="2000" dirty="0">
                <a:solidFill>
                  <a:srgbClr val="333333"/>
                </a:solidFill>
              </a:rPr>
              <a:t>,</a:t>
            </a:r>
            <a:r>
              <a:rPr lang="ko-KR" altLang="en-US" sz="2000" dirty="0">
                <a:solidFill>
                  <a:srgbClr val="333333"/>
                </a:solidFill>
              </a:rPr>
              <a:t> 빠른 결정을 내리는 편이 낫습니다</a:t>
            </a:r>
            <a:r>
              <a:rPr lang="en-US" altLang="ko-KR" sz="2000" dirty="0">
                <a:solidFill>
                  <a:srgbClr val="333333"/>
                </a:solidFill>
              </a:rPr>
              <a:t>.(</a:t>
            </a:r>
            <a:r>
              <a:rPr lang="ko-KR" altLang="en-US" sz="2000" dirty="0">
                <a:solidFill>
                  <a:srgbClr val="333333"/>
                </a:solidFill>
              </a:rPr>
              <a:t>예</a:t>
            </a:r>
            <a:r>
              <a:rPr lang="en-US" altLang="ko-KR" sz="2000" dirty="0">
                <a:solidFill>
                  <a:srgbClr val="333333"/>
                </a:solidFill>
              </a:rPr>
              <a:t>. </a:t>
            </a:r>
            <a:r>
              <a:rPr lang="ko-KR" altLang="en-US" sz="2000" dirty="0">
                <a:solidFill>
                  <a:srgbClr val="333333"/>
                </a:solidFill>
              </a:rPr>
              <a:t>요구르트 상표나 케익종류</a:t>
            </a:r>
            <a:r>
              <a:rPr lang="en-US" altLang="ko-KR" sz="2000" dirty="0">
                <a:solidFill>
                  <a:srgbClr val="333333"/>
                </a:solidFill>
              </a:rPr>
              <a:t>, </a:t>
            </a:r>
            <a:r>
              <a:rPr lang="ko-KR" altLang="en-US" sz="2000" dirty="0">
                <a:solidFill>
                  <a:srgbClr val="333333"/>
                </a:solidFill>
              </a:rPr>
              <a:t>로또 번호 선택하기</a:t>
            </a:r>
            <a:r>
              <a:rPr lang="en-US" altLang="ko-KR" sz="20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ko-KR" altLang="en-US" sz="2000" dirty="0">
                <a:solidFill>
                  <a:srgbClr val="333333"/>
                </a:solidFill>
              </a:rPr>
              <a:t>잘못하는 것은 인간이다</a:t>
            </a:r>
            <a:r>
              <a:rPr lang="en-US" altLang="ko-KR" sz="2000" dirty="0">
                <a:solidFill>
                  <a:srgbClr val="333333"/>
                </a:solidFill>
              </a:rPr>
              <a:t>- </a:t>
            </a:r>
            <a:r>
              <a:rPr lang="ko-KR" altLang="en-US" sz="2000" dirty="0">
                <a:solidFill>
                  <a:srgbClr val="333333"/>
                </a:solidFill>
              </a:rPr>
              <a:t>당신이 틀렸을 가능성에 대비</a:t>
            </a:r>
            <a:r>
              <a:rPr lang="en-US" altLang="ko-KR" sz="2000" dirty="0">
                <a:solidFill>
                  <a:srgbClr val="333333"/>
                </a:solidFill>
              </a:rPr>
              <a:t>.</a:t>
            </a:r>
            <a:endParaRPr lang="de-DE" altLang="ko-KR" sz="2000"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ko-KR" altLang="en-US" sz="2000" dirty="0">
                <a:solidFill>
                  <a:srgbClr val="333333"/>
                </a:solidFill>
              </a:rPr>
              <a:t>변치 않는 사실에 근거한 중요한 결정</a:t>
            </a:r>
            <a:r>
              <a:rPr lang="en-US" altLang="ko-KR" sz="2000" dirty="0">
                <a:solidFill>
                  <a:srgbClr val="333333"/>
                </a:solidFill>
              </a:rPr>
              <a:t>. </a:t>
            </a:r>
            <a:r>
              <a:rPr lang="ko-KR" altLang="en-US" sz="2000" dirty="0">
                <a:solidFill>
                  <a:srgbClr val="333333"/>
                </a:solidFill>
              </a:rPr>
              <a:t>단순한 </a:t>
            </a:r>
            <a:r>
              <a:rPr lang="ko-KR" altLang="en-US" sz="2000">
                <a:solidFill>
                  <a:srgbClr val="333333"/>
                </a:solidFill>
              </a:rPr>
              <a:t>생각은 </a:t>
            </a:r>
            <a:r>
              <a:rPr lang="en-US" altLang="ko-KR" sz="2000">
                <a:solidFill>
                  <a:srgbClr val="333333"/>
                </a:solidFill>
              </a:rPr>
              <a:t>“</a:t>
            </a:r>
            <a:r>
              <a:rPr lang="ko-KR" altLang="en-US" sz="2000">
                <a:solidFill>
                  <a:srgbClr val="333333"/>
                </a:solidFill>
              </a:rPr>
              <a:t>나쁜 충고자</a:t>
            </a:r>
            <a:r>
              <a:rPr lang="en-US" altLang="ko-KR" sz="2000">
                <a:solidFill>
                  <a:srgbClr val="333333"/>
                </a:solidFill>
              </a:rPr>
              <a:t>” </a:t>
            </a:r>
            <a:r>
              <a:rPr lang="ko-KR" altLang="en-US" sz="2000" dirty="0">
                <a:solidFill>
                  <a:srgbClr val="333333"/>
                </a:solidFill>
              </a:rPr>
              <a:t>이다</a:t>
            </a:r>
            <a:r>
              <a:rPr lang="en-US" altLang="ko-KR" sz="2000" dirty="0">
                <a:solidFill>
                  <a:srgbClr val="333333"/>
                </a:solidFill>
              </a:rPr>
              <a:t>. </a:t>
            </a:r>
            <a:r>
              <a:rPr lang="ko-KR" altLang="en-US" sz="2000" dirty="0">
                <a:solidFill>
                  <a:srgbClr val="333333"/>
                </a:solidFill>
              </a:rPr>
              <a:t>항상 잘못된 판단의 결과를 생각하라</a:t>
            </a:r>
            <a:r>
              <a:rPr lang="en-US" altLang="ko-KR"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168</a:t>
            </a:fld>
            <a:endParaRPr lang="de-DE" altLang="ko-KR">
              <a:latin typeface="+mn-lt"/>
            </a:endParaRPr>
          </a:p>
        </p:txBody>
      </p:sp>
    </p:spTree>
    <p:extLst>
      <p:ext uri="{BB962C8B-B14F-4D97-AF65-F5344CB8AC3E}">
        <p14:creationId xmlns:p14="http://schemas.microsoft.com/office/powerpoint/2010/main" val="3266113768"/>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이것은 정신증과 어떤 관련이 있을까요</a:t>
            </a:r>
            <a:r>
              <a:rPr lang="en-US" altLang="ko-KR"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400" dirty="0">
                <a:solidFill>
                  <a:srgbClr val="333333"/>
                </a:solidFill>
              </a:rPr>
              <a:t>정신증을 갖는 많은 </a:t>
            </a:r>
            <a:r>
              <a:rPr lang="en-US" altLang="ko-KR" sz="2400" dirty="0">
                <a:solidFill>
                  <a:srgbClr val="333333"/>
                </a:solidFill>
              </a:rPr>
              <a:t>(</a:t>
            </a:r>
            <a:r>
              <a:rPr lang="ko-KR" altLang="en-US" sz="2400" dirty="0">
                <a:solidFill>
                  <a:srgbClr val="333333"/>
                </a:solidFill>
              </a:rPr>
              <a:t>전부는 아님</a:t>
            </a:r>
            <a:r>
              <a:rPr lang="de-DE" altLang="ko-KR" sz="2400" dirty="0">
                <a:solidFill>
                  <a:srgbClr val="333333"/>
                </a:solidFill>
              </a:rPr>
              <a:t>!</a:t>
            </a:r>
            <a:r>
              <a:rPr lang="en-US" altLang="ko-KR" sz="2400" dirty="0">
                <a:solidFill>
                  <a:srgbClr val="333333"/>
                </a:solidFill>
              </a:rPr>
              <a:t>)</a:t>
            </a:r>
            <a:r>
              <a:rPr lang="ko-KR" altLang="en-US" sz="2400" dirty="0">
                <a:solidFill>
                  <a:srgbClr val="333333"/>
                </a:solidFill>
              </a:rPr>
              <a:t>사람들은 성급하게 결론내리는 경향이 있고 극단적 의견을 만들어 내는 경향이 있습니다</a:t>
            </a:r>
            <a:r>
              <a:rPr lang="en-AU" altLang="de-DE" sz="2400" dirty="0">
                <a:solidFill>
                  <a:srgbClr val="333333"/>
                </a:solidFill>
              </a:rPr>
              <a:t>.</a:t>
            </a:r>
            <a:endParaRPr lang="en-AU" altLang="ko-KR"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169</a:t>
            </a:fld>
            <a:endParaRPr lang="de-DE" altLang="ko-KR">
              <a:latin typeface="+mn-lt"/>
            </a:endParaRP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이것은 정신증과 어떤 관련이 있을까요</a:t>
            </a:r>
            <a:r>
              <a:rPr lang="en-US" altLang="ko-KR"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400" dirty="0">
                <a:solidFill>
                  <a:srgbClr val="333333"/>
                </a:solidFill>
              </a:rPr>
              <a:t>정신증을 갖는 많은 </a:t>
            </a:r>
            <a:r>
              <a:rPr lang="en-US" altLang="ko-KR" sz="2400" dirty="0">
                <a:solidFill>
                  <a:srgbClr val="333333"/>
                </a:solidFill>
              </a:rPr>
              <a:t>(</a:t>
            </a:r>
            <a:r>
              <a:rPr lang="ko-KR" altLang="en-US" sz="2400" dirty="0">
                <a:solidFill>
                  <a:srgbClr val="333333"/>
                </a:solidFill>
              </a:rPr>
              <a:t>전부는 아님</a:t>
            </a:r>
            <a:r>
              <a:rPr lang="de-DE" altLang="ko-KR" sz="2400" dirty="0">
                <a:solidFill>
                  <a:srgbClr val="333333"/>
                </a:solidFill>
              </a:rPr>
              <a:t>!</a:t>
            </a:r>
            <a:r>
              <a:rPr lang="en-US" altLang="ko-KR" sz="2400" dirty="0">
                <a:solidFill>
                  <a:srgbClr val="333333"/>
                </a:solidFill>
              </a:rPr>
              <a:t>)</a:t>
            </a:r>
            <a:r>
              <a:rPr lang="ko-KR" altLang="en-US" sz="2400" dirty="0">
                <a:solidFill>
                  <a:srgbClr val="333333"/>
                </a:solidFill>
              </a:rPr>
              <a:t>사람들은 성급하게 결론내리는 경향이 있고 극단적 의견을 만들어 내는 경향이 있습니다</a:t>
            </a:r>
            <a:r>
              <a:rPr lang="en-AU" altLang="de-DE" sz="2400" dirty="0">
                <a:solidFill>
                  <a:srgbClr val="333333"/>
                </a:solidFill>
              </a:rPr>
              <a:t>.</a:t>
            </a:r>
            <a:endParaRPr lang="en-AU" altLang="ko-KR" sz="2400" dirty="0">
              <a:solidFill>
                <a:srgbClr val="333333"/>
              </a:solidFill>
            </a:endParaRPr>
          </a:p>
          <a:p>
            <a:pPr lvl="0" defTabSz="914400" fontAlgn="base"/>
            <a:r>
              <a:rPr lang="ko-KR" altLang="en-US" sz="2400" dirty="0">
                <a:solidFill>
                  <a:srgbClr val="004992"/>
                </a:solidFill>
              </a:rPr>
              <a:t>예시</a:t>
            </a:r>
            <a:r>
              <a:rPr lang="en-AU" altLang="de-DE" sz="2400" dirty="0">
                <a:solidFill>
                  <a:srgbClr val="004992"/>
                </a:solidFill>
              </a:rPr>
              <a:t>:</a:t>
            </a:r>
            <a:r>
              <a:rPr lang="en-AU" altLang="de-DE" sz="2400" dirty="0">
                <a:solidFill>
                  <a:srgbClr val="333333"/>
                </a:solidFill>
              </a:rPr>
              <a:t> </a:t>
            </a:r>
            <a:r>
              <a:rPr lang="ko-KR" altLang="en-US" sz="2400" dirty="0">
                <a:solidFill>
                  <a:srgbClr val="333333"/>
                </a:solidFill>
              </a:rPr>
              <a:t>사회적 사건에 참여하는 동안</a:t>
            </a:r>
            <a:r>
              <a:rPr lang="en-US" altLang="ko-KR" sz="2400" dirty="0">
                <a:solidFill>
                  <a:srgbClr val="333333"/>
                </a:solidFill>
              </a:rPr>
              <a:t>, </a:t>
            </a:r>
            <a:r>
              <a:rPr lang="ko-KR" altLang="en-US" sz="2400" dirty="0">
                <a:solidFill>
                  <a:srgbClr val="333333"/>
                </a:solidFill>
              </a:rPr>
              <a:t>칼은 독일의 다음 왕이라고 주장했다</a:t>
            </a:r>
            <a:r>
              <a:rPr lang="en-US" altLang="ko-KR" sz="2400" dirty="0">
                <a:solidFill>
                  <a:srgbClr val="333333"/>
                </a:solidFill>
              </a:rPr>
              <a:t>.</a:t>
            </a:r>
            <a:endParaRPr lang="en-AU" altLang="de-DE" sz="2400" dirty="0">
              <a:solidFill>
                <a:srgbClr val="333333"/>
              </a:solidFill>
            </a:endParaRPr>
          </a:p>
          <a:p>
            <a:pPr lvl="0" defTabSz="914400" fontAlgn="base"/>
            <a:r>
              <a:rPr lang="ko-KR" altLang="en-US" sz="2400" dirty="0">
                <a:solidFill>
                  <a:srgbClr val="004992"/>
                </a:solidFill>
              </a:rPr>
              <a:t>배경</a:t>
            </a:r>
            <a:r>
              <a:rPr lang="en-AU" altLang="de-DE" sz="2400" dirty="0">
                <a:solidFill>
                  <a:srgbClr val="004992"/>
                </a:solidFill>
              </a:rPr>
              <a:t>:</a:t>
            </a:r>
            <a:r>
              <a:rPr lang="en-AU" altLang="de-DE" sz="2400" dirty="0">
                <a:solidFill>
                  <a:srgbClr val="333333"/>
                </a:solidFill>
              </a:rPr>
              <a:t> </a:t>
            </a:r>
            <a:r>
              <a:rPr lang="ko-KR" altLang="en-US" sz="2400" dirty="0">
                <a:solidFill>
                  <a:srgbClr val="333333"/>
                </a:solidFill>
              </a:rPr>
              <a:t>칼은 놀래킴 상자안에서 왕관을 쓴 왕의 그림을 찾았다</a:t>
            </a:r>
            <a:r>
              <a:rPr lang="en-US" altLang="ko-KR" sz="2400" dirty="0">
                <a:solidFill>
                  <a:srgbClr val="333333"/>
                </a:solidFill>
              </a:rPr>
              <a:t>.</a:t>
            </a:r>
          </a:p>
          <a:p>
            <a:pPr lvl="0" defTabSz="914400" fontAlgn="base"/>
            <a:r>
              <a:rPr lang="ko-KR" altLang="en-US" sz="2400" dirty="0">
                <a:solidFill>
                  <a:srgbClr val="004992"/>
                </a:solidFill>
              </a:rPr>
              <a:t>그러나</a:t>
            </a:r>
            <a:r>
              <a:rPr lang="en-AU" altLang="de-DE" sz="2400" dirty="0">
                <a:solidFill>
                  <a:srgbClr val="004992"/>
                </a:solidFill>
              </a:rPr>
              <a:t>:</a:t>
            </a:r>
            <a:r>
              <a:rPr lang="en-AU" altLang="ko-KR" sz="2400" dirty="0">
                <a:solidFill>
                  <a:srgbClr val="333333"/>
                </a:solidFill>
              </a:rPr>
              <a:t> </a:t>
            </a:r>
            <a:r>
              <a:rPr lang="ko-KR" altLang="en-US" sz="2400" dirty="0">
                <a:solidFill>
                  <a:srgbClr val="333333"/>
                </a:solidFill>
              </a:rPr>
              <a:t>왕족은 없다</a:t>
            </a:r>
            <a:r>
              <a:rPr lang="en-US" altLang="ko-KR" sz="2400" dirty="0">
                <a:solidFill>
                  <a:srgbClr val="333333"/>
                </a:solidFill>
              </a:rPr>
              <a:t>, </a:t>
            </a:r>
            <a:r>
              <a:rPr lang="ko-KR" altLang="en-US" sz="2400" dirty="0">
                <a:solidFill>
                  <a:srgbClr val="333333"/>
                </a:solidFill>
              </a:rPr>
              <a:t>군주제는 오래전에 독일에서 폐지되었다</a:t>
            </a:r>
            <a:r>
              <a:rPr lang="en-US" altLang="ko-KR" sz="2400" dirty="0">
                <a:solidFill>
                  <a:srgbClr val="333333"/>
                </a:solidFill>
              </a:rPr>
              <a:t>; </a:t>
            </a:r>
            <a:r>
              <a:rPr lang="ko-KR" altLang="en-US" sz="2400" dirty="0">
                <a:solidFill>
                  <a:srgbClr val="333333"/>
                </a:solidFill>
              </a:rPr>
              <a:t>무엇보다도</a:t>
            </a:r>
            <a:r>
              <a:rPr lang="en-US" altLang="ko-KR" sz="2400" dirty="0">
                <a:solidFill>
                  <a:srgbClr val="333333"/>
                </a:solidFill>
              </a:rPr>
              <a:t>: </a:t>
            </a:r>
            <a:r>
              <a:rPr lang="ko-KR" altLang="en-US" sz="2400" dirty="0">
                <a:solidFill>
                  <a:srgbClr val="333333"/>
                </a:solidFill>
              </a:rPr>
              <a:t>놀래킴 상자의 내용은 결정적 근거로 생각될 수 없다</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170</a:t>
            </a:fld>
            <a:endParaRPr lang="de-DE" altLang="ko-KR">
              <a:latin typeface="+mn-lt"/>
            </a:endParaRPr>
          </a:p>
        </p:txBody>
      </p:sp>
    </p:spTree>
    <p:extLst>
      <p:ext uri="{BB962C8B-B14F-4D97-AF65-F5344CB8AC3E}">
        <p14:creationId xmlns:p14="http://schemas.microsoft.com/office/powerpoint/2010/main" val="3735838616"/>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이것은 정신증과 어떤 관련이 있을까요</a:t>
            </a:r>
            <a:r>
              <a:rPr lang="en-US" altLang="ko-KR"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400">
                <a:solidFill>
                  <a:srgbClr val="333333"/>
                </a:solidFill>
              </a:rPr>
              <a:t>정신증을 갖는 많은 </a:t>
            </a:r>
            <a:r>
              <a:rPr lang="en-US" altLang="ko-KR" sz="2400" dirty="0">
                <a:solidFill>
                  <a:srgbClr val="333333"/>
                </a:solidFill>
              </a:rPr>
              <a:t>(</a:t>
            </a:r>
            <a:r>
              <a:rPr lang="ko-KR" altLang="en-US" sz="2400" dirty="0">
                <a:solidFill>
                  <a:srgbClr val="333333"/>
                </a:solidFill>
              </a:rPr>
              <a:t>전부는 아님</a:t>
            </a:r>
            <a:r>
              <a:rPr lang="de-DE" altLang="ko-KR" sz="2400" dirty="0">
                <a:solidFill>
                  <a:srgbClr val="333333"/>
                </a:solidFill>
              </a:rPr>
              <a:t>!</a:t>
            </a:r>
            <a:r>
              <a:rPr lang="en-US" altLang="ko-KR" sz="2400" dirty="0">
                <a:solidFill>
                  <a:srgbClr val="333333"/>
                </a:solidFill>
              </a:rPr>
              <a:t>)</a:t>
            </a:r>
            <a:r>
              <a:rPr lang="ko-KR" altLang="en-US" sz="2400" dirty="0">
                <a:solidFill>
                  <a:srgbClr val="333333"/>
                </a:solidFill>
              </a:rPr>
              <a:t>사람들은 성급하게 결론내리는 경향이 있고 극단적 의견을 만들어 내는 경향이 있습니다</a:t>
            </a:r>
            <a:r>
              <a:rPr lang="en-AU" altLang="de-DE" sz="2400" dirty="0">
                <a:solidFill>
                  <a:srgbClr val="333333"/>
                </a:solidFill>
              </a:rPr>
              <a:t>.</a:t>
            </a:r>
            <a:endParaRPr lang="en-AU" altLang="ko-KR" sz="2400" dirty="0">
              <a:solidFill>
                <a:srgbClr val="333333"/>
              </a:solidFill>
            </a:endParaRPr>
          </a:p>
          <a:p>
            <a:pPr lvl="0" defTabSz="914400" fontAlgn="base"/>
            <a:r>
              <a:rPr lang="ko-KR" altLang="en-US" sz="2400" dirty="0">
                <a:solidFill>
                  <a:srgbClr val="004992"/>
                </a:solidFill>
              </a:rPr>
              <a:t>예시</a:t>
            </a:r>
            <a:r>
              <a:rPr lang="en-AU" altLang="de-DE" sz="2400" dirty="0">
                <a:solidFill>
                  <a:srgbClr val="004992"/>
                </a:solidFill>
              </a:rPr>
              <a:t>:</a:t>
            </a:r>
            <a:r>
              <a:rPr lang="en-AU" altLang="de-DE" sz="2400" dirty="0">
                <a:solidFill>
                  <a:srgbClr val="333333"/>
                </a:solidFill>
              </a:rPr>
              <a:t> </a:t>
            </a:r>
            <a:r>
              <a:rPr lang="ko-KR" altLang="en-US" sz="2400" dirty="0">
                <a:solidFill>
                  <a:srgbClr val="333333"/>
                </a:solidFill>
              </a:rPr>
              <a:t>사회적 사건에 참여하는 동안</a:t>
            </a:r>
            <a:r>
              <a:rPr lang="en-US" altLang="ko-KR" sz="2400" dirty="0">
                <a:solidFill>
                  <a:srgbClr val="333333"/>
                </a:solidFill>
              </a:rPr>
              <a:t>, </a:t>
            </a:r>
            <a:r>
              <a:rPr lang="ko-KR" altLang="en-US" sz="2400" dirty="0">
                <a:solidFill>
                  <a:srgbClr val="333333"/>
                </a:solidFill>
              </a:rPr>
              <a:t>칼은 독일의 다음 왕이라고 주장했다</a:t>
            </a:r>
            <a:r>
              <a:rPr lang="en-US" altLang="ko-KR" sz="2400" dirty="0">
                <a:solidFill>
                  <a:srgbClr val="333333"/>
                </a:solidFill>
              </a:rPr>
              <a:t>.</a:t>
            </a:r>
            <a:endParaRPr lang="en-AU" altLang="de-DE" sz="2400" dirty="0">
              <a:solidFill>
                <a:srgbClr val="333333"/>
              </a:solidFill>
            </a:endParaRPr>
          </a:p>
          <a:p>
            <a:pPr lvl="0" defTabSz="914400" fontAlgn="base"/>
            <a:r>
              <a:rPr lang="ko-KR" altLang="en-US" sz="2400" dirty="0">
                <a:solidFill>
                  <a:srgbClr val="004992"/>
                </a:solidFill>
              </a:rPr>
              <a:t>배경</a:t>
            </a:r>
            <a:r>
              <a:rPr lang="en-AU" altLang="de-DE" sz="2400" dirty="0">
                <a:solidFill>
                  <a:srgbClr val="004992"/>
                </a:solidFill>
              </a:rPr>
              <a:t>:</a:t>
            </a:r>
            <a:r>
              <a:rPr lang="en-AU" altLang="de-DE" sz="2400" dirty="0">
                <a:solidFill>
                  <a:srgbClr val="333333"/>
                </a:solidFill>
              </a:rPr>
              <a:t> </a:t>
            </a:r>
            <a:r>
              <a:rPr lang="ko-KR" altLang="en-US" sz="2400" dirty="0">
                <a:solidFill>
                  <a:srgbClr val="333333"/>
                </a:solidFill>
              </a:rPr>
              <a:t>칼은 놀래킴 상자안에서 왕관을 쓴 왕의 그림을 찾았다</a:t>
            </a:r>
            <a:r>
              <a:rPr lang="en-US" altLang="ko-KR" sz="2400" dirty="0">
                <a:solidFill>
                  <a:srgbClr val="333333"/>
                </a:solidFill>
              </a:rPr>
              <a:t>.</a:t>
            </a:r>
          </a:p>
          <a:p>
            <a:pPr lvl="0" defTabSz="914400" fontAlgn="base"/>
            <a:r>
              <a:rPr lang="ko-KR" altLang="en-US" sz="2400" dirty="0">
                <a:solidFill>
                  <a:srgbClr val="004992"/>
                </a:solidFill>
              </a:rPr>
              <a:t>그러나</a:t>
            </a:r>
            <a:r>
              <a:rPr lang="en-AU" altLang="de-DE" sz="2400" dirty="0">
                <a:solidFill>
                  <a:srgbClr val="004992"/>
                </a:solidFill>
              </a:rPr>
              <a:t>:</a:t>
            </a:r>
            <a:r>
              <a:rPr lang="en-AU" altLang="ko-KR" sz="2400" dirty="0">
                <a:solidFill>
                  <a:srgbClr val="333333"/>
                </a:solidFill>
              </a:rPr>
              <a:t> </a:t>
            </a:r>
            <a:r>
              <a:rPr lang="ko-KR" altLang="en-US" sz="2400" dirty="0">
                <a:solidFill>
                  <a:srgbClr val="333333"/>
                </a:solidFill>
              </a:rPr>
              <a:t>왕족은 없다</a:t>
            </a:r>
            <a:r>
              <a:rPr lang="en-US" altLang="ko-KR" sz="2400" dirty="0">
                <a:solidFill>
                  <a:srgbClr val="333333"/>
                </a:solidFill>
              </a:rPr>
              <a:t>, </a:t>
            </a:r>
            <a:r>
              <a:rPr lang="ko-KR" altLang="en-US" sz="2400" dirty="0">
                <a:solidFill>
                  <a:srgbClr val="333333"/>
                </a:solidFill>
              </a:rPr>
              <a:t>군주제는 오래전에 독일에서 폐지되었다</a:t>
            </a:r>
            <a:r>
              <a:rPr lang="en-US" altLang="ko-KR" sz="2400" dirty="0">
                <a:solidFill>
                  <a:srgbClr val="333333"/>
                </a:solidFill>
              </a:rPr>
              <a:t>; </a:t>
            </a:r>
            <a:r>
              <a:rPr lang="ko-KR" altLang="en-US" sz="2400" dirty="0">
                <a:solidFill>
                  <a:srgbClr val="333333"/>
                </a:solidFill>
              </a:rPr>
              <a:t>무엇보다도</a:t>
            </a:r>
            <a:r>
              <a:rPr lang="en-US" altLang="ko-KR" sz="2400" dirty="0">
                <a:solidFill>
                  <a:srgbClr val="333333"/>
                </a:solidFill>
              </a:rPr>
              <a:t>: </a:t>
            </a:r>
            <a:r>
              <a:rPr lang="ko-KR" altLang="en-US" sz="2400" dirty="0">
                <a:solidFill>
                  <a:srgbClr val="333333"/>
                </a:solidFill>
              </a:rPr>
              <a:t>놀래킴 상자의 내용은 결정적 근거로 생각될 수 없다</a:t>
            </a:r>
            <a:r>
              <a:rPr lang="en-US" altLang="ko-KR" sz="2400" dirty="0">
                <a:solidFill>
                  <a:srgbClr val="333333"/>
                </a:solidFill>
              </a:rPr>
              <a:t>.</a:t>
            </a:r>
          </a:p>
          <a:p>
            <a:pPr lvl="0" defTabSz="914400" fontAlgn="base"/>
            <a:r>
              <a:rPr lang="ko-KR" altLang="en-US" sz="2400" dirty="0">
                <a:solidFill>
                  <a:srgbClr val="333333"/>
                </a:solidFill>
              </a:rPr>
              <a:t>많은 정보조각들이 수집되어야 합니다</a:t>
            </a:r>
            <a:r>
              <a:rPr lang="en-US" altLang="ko-KR" sz="2400" dirty="0">
                <a:solidFill>
                  <a:srgbClr val="333333"/>
                </a:solidFill>
              </a:rPr>
              <a:t>. </a:t>
            </a:r>
            <a:r>
              <a:rPr lang="ko-KR" altLang="en-US" sz="2400" dirty="0">
                <a:solidFill>
                  <a:srgbClr val="333333"/>
                </a:solidFill>
              </a:rPr>
              <a:t>다양한 설명들은 믿을만한 사람들과 명확하게 토론되어야 합니다</a:t>
            </a:r>
            <a:r>
              <a:rPr lang="en-US" altLang="ko-KR"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171</a:t>
            </a:fld>
            <a:endParaRPr lang="de-DE" altLang="ko-KR">
              <a:latin typeface="+mn-lt"/>
            </a:endParaRPr>
          </a:p>
        </p:txBody>
      </p:sp>
    </p:spTree>
    <p:extLst>
      <p:ext uri="{BB962C8B-B14F-4D97-AF65-F5344CB8AC3E}">
        <p14:creationId xmlns:p14="http://schemas.microsoft.com/office/powerpoint/2010/main" val="1502496369"/>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ko-KR" altLang="en-US" sz="3600" dirty="0">
                <a:latin typeface="+mn-lt"/>
                <a:ea typeface="+mn-ea"/>
                <a:cs typeface="+mn-cs"/>
              </a:rPr>
              <a:t>집중해주셔서 감사합니다</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ko-KR" altLang="en-US" i="1" dirty="0">
                <a:solidFill>
                  <a:srgbClr val="004992"/>
                </a:solidFill>
              </a:rPr>
              <a:t>훈련자들을 위해</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ko-KR" altLang="en-US" dirty="0">
                <a:solidFill>
                  <a:srgbClr val="004992"/>
                </a:solidFill>
              </a:rPr>
              <a:t>워크시트를 나눠 주세요</a:t>
            </a:r>
            <a:r>
              <a:rPr lang="en-US" altLang="ko-KR" dirty="0">
                <a:solidFill>
                  <a:srgbClr val="004992"/>
                </a:solidFill>
              </a:rPr>
              <a:t>. </a:t>
            </a:r>
            <a:r>
              <a:rPr lang="ko-KR" altLang="en-US" dirty="0">
                <a:solidFill>
                  <a:srgbClr val="004992"/>
                </a:solidFill>
              </a:rPr>
              <a:t>우리의 응용 프로그램 </a:t>
            </a:r>
            <a:r>
              <a:rPr lang="en-US" altLang="ko-KR" dirty="0">
                <a:solidFill>
                  <a:srgbClr val="004992"/>
                </a:solidFill>
              </a:rPr>
              <a:t>COGITO (</a:t>
            </a:r>
            <a:r>
              <a:rPr lang="ko-KR" altLang="en-US" dirty="0">
                <a:solidFill>
                  <a:srgbClr val="004992"/>
                </a:solidFill>
              </a:rPr>
              <a:t>무료로 다운로드</a:t>
            </a:r>
            <a:r>
              <a:rPr lang="en-US" altLang="ko-KR" dirty="0">
                <a:solidFill>
                  <a:srgbClr val="004992"/>
                </a:solidFill>
              </a:rPr>
              <a:t>)</a:t>
            </a:r>
            <a:r>
              <a:rPr lang="ko-KR" altLang="en-US" dirty="0">
                <a:solidFill>
                  <a:srgbClr val="004992"/>
                </a:solidFill>
              </a:rPr>
              <a:t>를 소개합니다</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B8B6FBDC-E799-4E3E-9CD0-A53BD9628D3F}" type="slidenum">
              <a:rPr lang="ko-KR" altLang="de-DE" smtClean="0">
                <a:latin typeface="+mn-lt"/>
              </a:rPr>
              <a:pPr/>
              <a:t>172</a:t>
            </a:fld>
            <a:endParaRPr lang="de-DE" altLang="ko-KR">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rPr>
              <a:t>www.uke.de/mct_app</a:t>
            </a:r>
            <a:endParaRPr lang="de-DE" sz="1800"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3466857452"/>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173</a:t>
            </a:fld>
            <a:endParaRPr lang="de-DE" altLang="ko-KR">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2242944185"/>
              </p:ext>
            </p:extLst>
          </p:nvPr>
        </p:nvGraphicFramePr>
        <p:xfrm>
          <a:off x="408954" y="2011680"/>
          <a:ext cx="11375999" cy="47243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sprinsy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cover.beatles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Abbey road</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mharrsch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Beatle Paul McCartney 2</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/Paul McCartney als junger Mann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Alan Light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Paul McCartney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Älterer Paul McCartney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/Schwarz-weiß Zeichnungen fragmentierter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Schaukelstuhl, Elefant etc.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American Journal of Psychology</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Mother, father, and daughter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Old woman, young woman, man with mustache/Alte Frau, junge Frau, Mann mit Schnurrbart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Jastrow, J.</a:t>
                      </a:r>
                      <a:endParaRPr kumimoji="0" lang="de-DE" sz="1000" b="0" i="0" u="none" strike="noStrike" cap="none" normalizeH="0" baseline="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Popular Science Monthly, 54, 299-312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mind's eye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public domain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rabbit-duck/Hase-Ente</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Octavio Ocampo - Vexierbilder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rockypointcollectibles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PP by rockypointcollectibles</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mn-lt"/>
                          <a:ea typeface="+mn-ea"/>
                          <a:cs typeface="+mn-cs"/>
                        </a:rPr>
                        <a:t>---</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속단하기 “실행”</a:t>
            </a:r>
            <a:br>
              <a:rPr lang="ko-KR" altLang="en-US" sz="3600">
                <a:solidFill>
                  <a:srgbClr val="004992"/>
                </a:solidFill>
                <a:latin typeface="+mn-lt"/>
                <a:ea typeface="+mn-ea"/>
                <a:cs typeface="+mn-cs"/>
              </a:rPr>
            </a:br>
            <a:r>
              <a:rPr lang="en-US" altLang="ko-KR">
                <a:solidFill>
                  <a:srgbClr val="004992"/>
                </a:solidFill>
                <a:latin typeface="+mn-lt"/>
                <a:ea typeface="+mn-ea"/>
                <a:cs typeface="+mn-cs"/>
              </a:rPr>
              <a:t>-</a:t>
            </a:r>
            <a:r>
              <a:rPr lang="ko-KR" altLang="en-US">
                <a:solidFill>
                  <a:srgbClr val="004992"/>
                </a:solidFill>
                <a:latin typeface="+mn-lt"/>
                <a:ea typeface="+mn-ea"/>
                <a:cs typeface="+mn-cs"/>
              </a:rPr>
              <a:t>근거없는 소문</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174</a:t>
            </a:fld>
            <a:endParaRPr lang="de-DE" altLang="ko-KR">
              <a:latin typeface="+mn-lt"/>
            </a:endParaRPr>
          </a:p>
        </p:txBody>
      </p:sp>
      <p:graphicFrame>
        <p:nvGraphicFramePr>
          <p:cNvPr id="8" name="Group 45"/>
          <p:cNvGraphicFramePr>
            <a:graphicFrameLocks noGrp="1"/>
          </p:cNvGraphicFramePr>
          <p:nvPr>
            <p:extLst>
              <p:ext uri="{D42A27DB-BD31-4B8C-83A1-F6EECF244321}">
                <p14:modId xmlns:p14="http://schemas.microsoft.com/office/powerpoint/2010/main" val="278999233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소문</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음모 이론</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“증거”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전해진 바에 의하면</a:t>
                      </a:r>
                      <a:r>
                        <a:rPr kumimoji="0" lang="en-US" altLang="ko-KR" sz="1800" b="0" i="0" u="none" strike="noStrike" cap="none" normalizeH="0" baseline="0">
                          <a:ln>
                            <a:noFill/>
                          </a:ln>
                          <a:solidFill>
                            <a:srgbClr val="333333"/>
                          </a:solidFill>
                          <a:effectLst/>
                          <a:latin typeface="+mn-lt"/>
                          <a:ea typeface="+mn-ea"/>
                          <a:cs typeface="+mn-cs"/>
                        </a:rPr>
                        <a:t>, 1969</a:t>
                      </a:r>
                      <a:r>
                        <a:rPr kumimoji="0" lang="ko-KR" altLang="en-US" sz="1800" b="0" i="0" u="none" strike="noStrike" cap="none" normalizeH="0" baseline="0">
                          <a:ln>
                            <a:noFill/>
                          </a:ln>
                          <a:solidFill>
                            <a:srgbClr val="333333"/>
                          </a:solidFill>
                          <a:effectLst/>
                          <a:latin typeface="+mn-lt"/>
                          <a:ea typeface="+mn-ea"/>
                          <a:cs typeface="+mn-cs"/>
                        </a:rPr>
                        <a:t>년 달착륙 사건은 일어나지 않았었고</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그저 조작에 불과했다</a:t>
                      </a:r>
                      <a:r>
                        <a:rPr kumimoji="0" lang="en-US" altLang="ko-KR" sz="1800" b="0" i="0" u="none" strike="noStrike" cap="none" normalizeH="0" baseline="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ko-KR" altLang="en-US" sz="2000" dirty="0">
                          <a:solidFill>
                            <a:srgbClr val="333333"/>
                          </a:solidFill>
                          <a:latin typeface="+mn-lt"/>
                          <a:ea typeface="+mn-ea"/>
                          <a:cs typeface="+mn-cs"/>
                        </a:rPr>
                        <a:t>미국의 근거 없는 이유</a:t>
                      </a:r>
                      <a:r>
                        <a:rPr lang="en-US" altLang="ko-KR" sz="2000" dirty="0">
                          <a:solidFill>
                            <a:srgbClr val="333333"/>
                          </a:solidFill>
                          <a:latin typeface="+mn-lt"/>
                          <a:ea typeface="+mn-ea"/>
                          <a:cs typeface="+mn-cs"/>
                        </a:rPr>
                        <a:t>:</a:t>
                      </a:r>
                    </a:p>
                    <a:p>
                      <a:pPr marL="457200" indent="-457200">
                        <a:lnSpc>
                          <a:spcPct val="100000"/>
                        </a:lnSpc>
                        <a:spcBef>
                          <a:spcPts val="1200"/>
                        </a:spcBef>
                        <a:buFont typeface="+mj-lt"/>
                        <a:buAutoNum type="arabicPeriod"/>
                      </a:pPr>
                      <a:r>
                        <a:rPr lang="ko-KR" altLang="en-US" sz="2000" dirty="0">
                          <a:solidFill>
                            <a:srgbClr val="333333"/>
                          </a:solidFill>
                          <a:latin typeface="+mn-lt"/>
                          <a:ea typeface="+mn-ea"/>
                          <a:cs typeface="+mn-cs"/>
                        </a:rPr>
                        <a:t>구 소련과의 우주여행에 대한 경쟁에서 더 먼저 우주선을 성공적으로 </a:t>
                      </a:r>
                      <a:r>
                        <a:rPr lang="ko-KR" altLang="en-US" sz="2000">
                          <a:solidFill>
                            <a:srgbClr val="333333"/>
                          </a:solidFill>
                          <a:latin typeface="+mn-lt"/>
                          <a:ea typeface="+mn-ea"/>
                          <a:cs typeface="+mn-cs"/>
                        </a:rPr>
                        <a:t>착륙시켰다는 “기술적인 승리” </a:t>
                      </a:r>
                      <a:endParaRPr lang="ko-KR" altLang="en-US" sz="2000" dirty="0">
                        <a:solidFill>
                          <a:srgbClr val="333333"/>
                        </a:solidFill>
                        <a:latin typeface="+mn-lt"/>
                        <a:ea typeface="+mn-ea"/>
                        <a:cs typeface="+mn-cs"/>
                      </a:endParaRPr>
                    </a:p>
                    <a:p>
                      <a:pPr marL="457200" indent="-457200">
                        <a:lnSpc>
                          <a:spcPct val="100000"/>
                        </a:lnSpc>
                        <a:spcBef>
                          <a:spcPts val="1200"/>
                        </a:spcBef>
                        <a:buFont typeface="+mj-lt"/>
                        <a:buAutoNum type="arabicPeriod"/>
                      </a:pPr>
                      <a:r>
                        <a:rPr lang="ko-KR" altLang="en-US" sz="2000" dirty="0">
                          <a:solidFill>
                            <a:srgbClr val="333333"/>
                          </a:solidFill>
                          <a:latin typeface="+mn-lt"/>
                          <a:ea typeface="+mn-ea"/>
                          <a:cs typeface="+mn-cs"/>
                        </a:rPr>
                        <a:t>베트남 전쟁으로부터 주의를 분산시킴</a:t>
                      </a:r>
                    </a:p>
                    <a:p>
                      <a:pPr marL="457200" indent="-457200">
                        <a:lnSpc>
                          <a:spcPct val="100000"/>
                        </a:lnSpc>
                        <a:spcBef>
                          <a:spcPts val="1200"/>
                        </a:spcBef>
                        <a:buFont typeface="+mj-lt"/>
                        <a:buAutoNum type="arabicPeriod"/>
                      </a:pPr>
                      <a:r>
                        <a:rPr lang="ko-KR" altLang="en-US" sz="2000" dirty="0">
                          <a:solidFill>
                            <a:srgbClr val="333333"/>
                          </a:solidFill>
                          <a:latin typeface="+mn-lt"/>
                          <a:ea typeface="+mn-ea"/>
                          <a:cs typeface="+mn-cs"/>
                        </a:rPr>
                        <a:t>정부의 예산 감축에 대한 두려움으로 인해 </a:t>
                      </a:r>
                      <a:r>
                        <a:rPr lang="en-US" altLang="ko-KR" sz="2000" dirty="0">
                          <a:solidFill>
                            <a:srgbClr val="333333"/>
                          </a:solidFill>
                          <a:latin typeface="+mn-lt"/>
                          <a:ea typeface="+mn-ea"/>
                          <a:cs typeface="+mn-cs"/>
                        </a:rPr>
                        <a:t>NASA</a:t>
                      </a:r>
                      <a:r>
                        <a:rPr lang="ko-KR" altLang="en-US" sz="2000" dirty="0">
                          <a:solidFill>
                            <a:srgbClr val="333333"/>
                          </a:solidFill>
                          <a:latin typeface="+mn-lt"/>
                          <a:ea typeface="+mn-ea"/>
                          <a:cs typeface="+mn-cs"/>
                        </a:rPr>
                        <a:t>가 달착륙에 성공했다고 조작함</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속단하기 “실행”</a:t>
            </a:r>
            <a:br>
              <a:rPr lang="ko-KR" altLang="en-US" sz="3600">
                <a:solidFill>
                  <a:srgbClr val="004992"/>
                </a:solidFill>
                <a:latin typeface="+mn-lt"/>
                <a:ea typeface="+mn-ea"/>
                <a:cs typeface="+mn-cs"/>
              </a:rPr>
            </a:br>
            <a:r>
              <a:rPr lang="en-US" altLang="ko-KR">
                <a:solidFill>
                  <a:srgbClr val="004992"/>
                </a:solidFill>
                <a:latin typeface="+mn-lt"/>
                <a:ea typeface="+mn-ea"/>
                <a:cs typeface="+mn-cs"/>
              </a:rPr>
              <a:t>-</a:t>
            </a:r>
            <a:r>
              <a:rPr lang="ko-KR" altLang="en-US">
                <a:solidFill>
                  <a:srgbClr val="004992"/>
                </a:solidFill>
                <a:latin typeface="+mn-lt"/>
                <a:ea typeface="+mn-ea"/>
                <a:cs typeface="+mn-cs"/>
              </a:rPr>
              <a:t>근거없는 소문</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175</a:t>
            </a:fld>
            <a:endParaRPr lang="de-DE" altLang="ko-KR">
              <a:latin typeface="+mn-lt"/>
            </a:endParaRPr>
          </a:p>
        </p:txBody>
      </p:sp>
      <p:graphicFrame>
        <p:nvGraphicFramePr>
          <p:cNvPr id="8" name="Group 42"/>
          <p:cNvGraphicFramePr>
            <a:graphicFrameLocks noGrp="1"/>
          </p:cNvGraphicFramePr>
          <p:nvPr>
            <p:extLst>
              <p:ext uri="{D42A27DB-BD31-4B8C-83A1-F6EECF244321}">
                <p14:modId xmlns:p14="http://schemas.microsoft.com/office/powerpoint/2010/main" val="200190095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소문</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찬성과 반대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“증거”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전해진 바에 의하면</a:t>
                      </a:r>
                      <a:r>
                        <a:rPr kumimoji="0" lang="en-US" altLang="ko-KR" sz="1800" b="0" i="0" u="none" strike="noStrike" cap="none" normalizeH="0" baseline="0">
                          <a:ln>
                            <a:noFill/>
                          </a:ln>
                          <a:solidFill>
                            <a:srgbClr val="333333"/>
                          </a:solidFill>
                          <a:effectLst/>
                          <a:latin typeface="+mn-lt"/>
                          <a:ea typeface="+mn-ea"/>
                          <a:cs typeface="+mn-cs"/>
                        </a:rPr>
                        <a:t>, 1969</a:t>
                      </a:r>
                      <a:r>
                        <a:rPr kumimoji="0" lang="ko-KR" altLang="en-US" sz="1800" b="0" i="0" u="none" strike="noStrike" cap="none" normalizeH="0" baseline="0">
                          <a:ln>
                            <a:noFill/>
                          </a:ln>
                          <a:solidFill>
                            <a:srgbClr val="333333"/>
                          </a:solidFill>
                          <a:effectLst/>
                          <a:latin typeface="+mn-lt"/>
                          <a:ea typeface="+mn-ea"/>
                          <a:cs typeface="+mn-cs"/>
                        </a:rPr>
                        <a:t>년 달착륙 사건은 일어나지 않았었고</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그저 조작에 불과했다</a:t>
                      </a:r>
                      <a:r>
                        <a:rPr kumimoji="0" lang="en-US" altLang="ko-KR" sz="1800" b="0" i="0" u="none" strike="noStrike" cap="none" normalizeH="0" baseline="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1" i="0" u="none" strike="noStrike" cap="none" normalizeH="0" baseline="0">
                          <a:ln>
                            <a:noFill/>
                          </a:ln>
                          <a:solidFill>
                            <a:srgbClr val="333333"/>
                          </a:solidFill>
                          <a:effectLst/>
                          <a:latin typeface="+mn-lt"/>
                          <a:ea typeface="+mn-ea"/>
                          <a:cs typeface="+mn-cs"/>
                        </a:rPr>
                        <a:t>찬성</a:t>
                      </a:r>
                      <a:r>
                        <a:rPr kumimoji="0" lang="en-US" altLang="ko-KR" sz="1800" b="1" i="0" u="none" strike="noStrike" cap="none" normalizeH="0" baseline="0">
                          <a:ln>
                            <a:noFill/>
                          </a:ln>
                          <a:solidFill>
                            <a:srgbClr val="333333"/>
                          </a:solidFill>
                          <a:effectLst/>
                          <a:latin typeface="+mn-lt"/>
                          <a:ea typeface="+mn-ea"/>
                          <a:cs typeface="+mn-cs"/>
                        </a:rPr>
                        <a:t>: </a:t>
                      </a:r>
                      <a:r>
                        <a:rPr kumimoji="0" lang="en-US" altLang="ko-KR" sz="1800" b="1" i="0" u="none" strike="noStrike" cap="none" normalizeH="0" baseline="0">
                          <a:ln>
                            <a:noFill/>
                          </a:ln>
                          <a:solidFill>
                            <a:srgbClr val="004992"/>
                          </a:solidFill>
                          <a:effectLst/>
                          <a:latin typeface="+mn-lt"/>
                          <a:ea typeface="+mn-ea"/>
                          <a:cs typeface="+mn-cs"/>
                        </a:rPr>
                        <a:t>???</a:t>
                      </a:r>
                      <a:endParaRPr kumimoji="0" lang="de-DE" sz="1800" b="1"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속단하기 “실행”</a:t>
            </a:r>
            <a:br>
              <a:rPr lang="ko-KR" altLang="en-US" sz="3600">
                <a:solidFill>
                  <a:srgbClr val="004992"/>
                </a:solidFill>
                <a:latin typeface="+mn-lt"/>
                <a:ea typeface="+mn-ea"/>
                <a:cs typeface="+mn-cs"/>
              </a:rPr>
            </a:br>
            <a:r>
              <a:rPr lang="en-US" altLang="ko-KR">
                <a:solidFill>
                  <a:srgbClr val="004992"/>
                </a:solidFill>
                <a:latin typeface="+mn-lt"/>
                <a:ea typeface="+mn-ea"/>
                <a:cs typeface="+mn-cs"/>
              </a:rPr>
              <a:t>-</a:t>
            </a:r>
            <a:r>
              <a:rPr lang="ko-KR" altLang="en-US">
                <a:solidFill>
                  <a:srgbClr val="004992"/>
                </a:solidFill>
                <a:latin typeface="+mn-lt"/>
                <a:ea typeface="+mn-ea"/>
                <a:cs typeface="+mn-cs"/>
              </a:rPr>
              <a:t>근거없는 소문</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176</a:t>
            </a:fld>
            <a:endParaRPr lang="de-DE" altLang="ko-KR">
              <a:latin typeface="+mn-lt"/>
            </a:endParaRPr>
          </a:p>
        </p:txBody>
      </p:sp>
      <p:graphicFrame>
        <p:nvGraphicFramePr>
          <p:cNvPr id="8" name="Group 42"/>
          <p:cNvGraphicFramePr>
            <a:graphicFrameLocks noGrp="1"/>
          </p:cNvGraphicFramePr>
          <p:nvPr>
            <p:extLst>
              <p:ext uri="{D42A27DB-BD31-4B8C-83A1-F6EECF244321}">
                <p14:modId xmlns:p14="http://schemas.microsoft.com/office/powerpoint/2010/main" val="420048237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dirty="0">
                          <a:ln>
                            <a:noFill/>
                          </a:ln>
                          <a:solidFill>
                            <a:srgbClr val="000000"/>
                          </a:solidFill>
                          <a:effectLst/>
                          <a:latin typeface="+mn-lt"/>
                          <a:ea typeface="+mn-ea"/>
                          <a:cs typeface="+mn-cs"/>
                        </a:rPr>
                        <a:t>소문</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찬성과 반대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“증거”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전해진 바에 의하면</a:t>
                      </a:r>
                      <a:r>
                        <a:rPr kumimoji="0" lang="en-US" altLang="ko-KR" sz="1800" b="0" i="0" u="none" strike="noStrike" cap="none" normalizeH="0" baseline="0">
                          <a:ln>
                            <a:noFill/>
                          </a:ln>
                          <a:solidFill>
                            <a:srgbClr val="333333"/>
                          </a:solidFill>
                          <a:effectLst/>
                          <a:latin typeface="+mn-lt"/>
                          <a:ea typeface="+mn-ea"/>
                          <a:cs typeface="+mn-cs"/>
                        </a:rPr>
                        <a:t>, 1969</a:t>
                      </a:r>
                      <a:r>
                        <a:rPr kumimoji="0" lang="ko-KR" altLang="en-US" sz="1800" b="0" i="0" u="none" strike="noStrike" cap="none" normalizeH="0" baseline="0">
                          <a:ln>
                            <a:noFill/>
                          </a:ln>
                          <a:solidFill>
                            <a:srgbClr val="333333"/>
                          </a:solidFill>
                          <a:effectLst/>
                          <a:latin typeface="+mn-lt"/>
                          <a:ea typeface="+mn-ea"/>
                          <a:cs typeface="+mn-cs"/>
                        </a:rPr>
                        <a:t>년 달착륙 사건은 일어나지 않았었고</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그저 조작에 불과했다</a:t>
                      </a:r>
                      <a:r>
                        <a:rPr kumimoji="0" lang="en-US" altLang="ko-KR" sz="1800" b="0" i="0" u="none" strike="noStrike" cap="none" normalizeH="0" baseline="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ko-KR" altLang="en-US" sz="1800" b="1" i="0" u="none" strike="noStrike" cap="none" normalizeH="0" baseline="0" dirty="0">
                          <a:ln>
                            <a:noFill/>
                          </a:ln>
                          <a:solidFill>
                            <a:srgbClr val="333333"/>
                          </a:solidFill>
                          <a:effectLst/>
                          <a:latin typeface="+mn-lt"/>
                          <a:ea typeface="+mn-ea"/>
                          <a:cs typeface="+mn-cs"/>
                        </a:rPr>
                        <a:t>찬성</a:t>
                      </a:r>
                      <a:r>
                        <a:rPr kumimoji="0" lang="en-US" altLang="ko-KR" sz="1800" b="1" i="0" u="none" strike="noStrike" cap="none" normalizeH="0" baseline="0" dirty="0">
                          <a:ln>
                            <a:noFill/>
                          </a:ln>
                          <a:solidFill>
                            <a:srgbClr val="333333"/>
                          </a:solidFill>
                          <a:effectLst/>
                          <a:latin typeface="+mn-lt"/>
                          <a:ea typeface="+mn-ea"/>
                          <a:cs typeface="+mn-cs"/>
                        </a:rPr>
                        <a:t>:</a:t>
                      </a:r>
                      <a:r>
                        <a:rPr kumimoji="0" lang="en-US" altLang="ko-KR" sz="1800" b="0" i="0" u="none" strike="noStrike" cap="none" normalizeH="0" baseline="0" dirty="0">
                          <a:ln>
                            <a:noFill/>
                          </a:ln>
                          <a:solidFill>
                            <a:srgbClr val="333333"/>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altLang="ko-KR" sz="1800" b="0" i="0" u="none" strike="noStrike" cap="none" normalizeH="0" baseline="0">
                          <a:ln>
                            <a:noFill/>
                          </a:ln>
                          <a:solidFill>
                            <a:srgbClr val="333333"/>
                          </a:solidFill>
                          <a:effectLst/>
                          <a:latin typeface="+mn-lt"/>
                          <a:ea typeface="+mn-ea"/>
                          <a:cs typeface="+mn-cs"/>
                        </a:rPr>
                        <a:t>“</a:t>
                      </a:r>
                      <a:r>
                        <a:rPr kumimoji="0" lang="ko-KR" altLang="en-US" sz="1800" b="0" i="0" u="none" strike="noStrike" cap="none" normalizeH="0" baseline="0">
                          <a:ln>
                            <a:noFill/>
                          </a:ln>
                          <a:solidFill>
                            <a:srgbClr val="333333"/>
                          </a:solidFill>
                          <a:effectLst/>
                          <a:latin typeface="+mn-lt"/>
                          <a:ea typeface="+mn-ea"/>
                          <a:cs typeface="+mn-cs"/>
                        </a:rPr>
                        <a:t>흔들리는 깃발”</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달에는 공기</a:t>
                      </a:r>
                      <a:r>
                        <a:rPr kumimoji="0" lang="en-US" altLang="ko-KR" sz="1800" b="0" i="0" u="none" strike="noStrike" cap="none" normalizeH="0" baseline="0" dirty="0">
                          <a:ln>
                            <a:noFill/>
                          </a:ln>
                          <a:solidFill>
                            <a:srgbClr val="333333"/>
                          </a:solidFill>
                          <a:effectLst/>
                          <a:latin typeface="+mn-lt"/>
                          <a:ea typeface="+mn-ea"/>
                          <a:cs typeface="+mn-cs"/>
                        </a:rPr>
                        <a:t>/</a:t>
                      </a:r>
                      <a:r>
                        <a:rPr kumimoji="0" lang="ko-KR" altLang="en-US" sz="1800" b="0" i="0" u="none" strike="noStrike" cap="none" normalizeH="0" baseline="0" dirty="0">
                          <a:ln>
                            <a:noFill/>
                          </a:ln>
                          <a:solidFill>
                            <a:srgbClr val="333333"/>
                          </a:solidFill>
                          <a:effectLst/>
                          <a:latin typeface="+mn-lt"/>
                          <a:ea typeface="+mn-ea"/>
                          <a:cs typeface="+mn-cs"/>
                        </a:rPr>
                        <a:t>날씨가 존재 하지 않기때문에 불가능</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ko-KR" altLang="en-US" sz="1800" b="0" i="0" u="none" strike="noStrike" cap="none" normalizeH="0" baseline="0" dirty="0">
                          <a:ln>
                            <a:noFill/>
                          </a:ln>
                          <a:solidFill>
                            <a:srgbClr val="333333"/>
                          </a:solidFill>
                          <a:effectLst/>
                          <a:latin typeface="+mn-lt"/>
                          <a:ea typeface="+mn-ea"/>
                          <a:cs typeface="+mn-cs"/>
                        </a:rPr>
                        <a:t>별이 없는 하늘가 다양한 그림자 사진은 영화 제작실이었음을 보여줌</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ko-KR" altLang="en-US" sz="1800" b="0" i="0" u="none" strike="noStrike" cap="none" normalizeH="0" baseline="0" dirty="0">
                          <a:ln>
                            <a:noFill/>
                          </a:ln>
                          <a:solidFill>
                            <a:srgbClr val="333333"/>
                          </a:solidFill>
                          <a:effectLst/>
                          <a:latin typeface="+mn-lt"/>
                          <a:ea typeface="+mn-ea"/>
                          <a:cs typeface="+mn-cs"/>
                        </a:rPr>
                        <a:t>우주 비행사 암스트롱의 라디오 메세지</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그는 닉슨 대통령의 마지막 말에 너무 빠르게 대답했다</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라디오 신호가 지구로 전송되려면 암스트롱이 대답한 것보다 더 시간이 </a:t>
                      </a:r>
                      <a:r>
                        <a:rPr kumimoji="0" lang="ko-KR" altLang="en-US" sz="1800" b="0" i="0" u="none" strike="noStrike" cap="none" normalizeH="0" baseline="0">
                          <a:ln>
                            <a:noFill/>
                          </a:ln>
                          <a:solidFill>
                            <a:srgbClr val="333333"/>
                          </a:solidFill>
                          <a:effectLst/>
                          <a:latin typeface="+mn-lt"/>
                          <a:ea typeface="+mn-ea"/>
                          <a:cs typeface="+mn-cs"/>
                        </a:rPr>
                        <a:t>필요하다</a:t>
                      </a:r>
                      <a:r>
                        <a:rPr kumimoji="0" lang="en-US" altLang="ko-KR" sz="1800" b="0" i="0" u="none" strike="noStrike" cap="none" normalizeH="0" baseline="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속단하기 “실행”</a:t>
            </a:r>
            <a:br>
              <a:rPr lang="ko-KR" altLang="en-US" sz="3600">
                <a:solidFill>
                  <a:srgbClr val="004992"/>
                </a:solidFill>
                <a:latin typeface="+mn-lt"/>
                <a:ea typeface="+mn-ea"/>
                <a:cs typeface="+mn-cs"/>
              </a:rPr>
            </a:br>
            <a:r>
              <a:rPr lang="en-US" altLang="ko-KR">
                <a:solidFill>
                  <a:srgbClr val="004992"/>
                </a:solidFill>
                <a:latin typeface="+mn-lt"/>
                <a:ea typeface="+mn-ea"/>
                <a:cs typeface="+mn-cs"/>
              </a:rPr>
              <a:t>-</a:t>
            </a:r>
            <a:r>
              <a:rPr lang="ko-KR" altLang="en-US">
                <a:solidFill>
                  <a:srgbClr val="004992"/>
                </a:solidFill>
                <a:latin typeface="+mn-lt"/>
                <a:ea typeface="+mn-ea"/>
                <a:cs typeface="+mn-cs"/>
              </a:rPr>
              <a:t>근거없는 소문</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177</a:t>
            </a:fld>
            <a:endParaRPr lang="de-DE" altLang="ko-KR">
              <a:latin typeface="+mn-lt"/>
            </a:endParaRPr>
          </a:p>
        </p:txBody>
      </p:sp>
      <p:graphicFrame>
        <p:nvGraphicFramePr>
          <p:cNvPr id="8" name="Group 27"/>
          <p:cNvGraphicFramePr>
            <a:graphicFrameLocks noGrp="1"/>
          </p:cNvGraphicFramePr>
          <p:nvPr>
            <p:extLst>
              <p:ext uri="{D42A27DB-BD31-4B8C-83A1-F6EECF244321}">
                <p14:modId xmlns:p14="http://schemas.microsoft.com/office/powerpoint/2010/main" val="324158099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소문</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찬성과 반대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“증거”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전해진 바에 의하면</a:t>
                      </a:r>
                      <a:r>
                        <a:rPr kumimoji="0" lang="en-US" altLang="ko-KR" sz="1800" b="0" i="0" u="none" strike="noStrike" cap="none" normalizeH="0" baseline="0">
                          <a:ln>
                            <a:noFill/>
                          </a:ln>
                          <a:solidFill>
                            <a:srgbClr val="333333"/>
                          </a:solidFill>
                          <a:effectLst/>
                          <a:latin typeface="+mn-lt"/>
                          <a:ea typeface="+mn-ea"/>
                          <a:cs typeface="+mn-cs"/>
                        </a:rPr>
                        <a:t>, 1969</a:t>
                      </a:r>
                      <a:r>
                        <a:rPr kumimoji="0" lang="ko-KR" altLang="en-US" sz="1800" b="0" i="0" u="none" strike="noStrike" cap="none" normalizeH="0" baseline="0">
                          <a:ln>
                            <a:noFill/>
                          </a:ln>
                          <a:solidFill>
                            <a:srgbClr val="333333"/>
                          </a:solidFill>
                          <a:effectLst/>
                          <a:latin typeface="+mn-lt"/>
                          <a:ea typeface="+mn-ea"/>
                          <a:cs typeface="+mn-cs"/>
                        </a:rPr>
                        <a:t>년 달착륙 사건은 일어나지 않았었고</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그저 조작에 불과했다</a:t>
                      </a:r>
                      <a:r>
                        <a:rPr kumimoji="0" lang="en-US" altLang="ko-KR" sz="1800" b="0" i="0" u="none" strike="noStrike" cap="none" normalizeH="0" baseline="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1" i="0" u="none" strike="noStrike" cap="none" normalizeH="0" baseline="0">
                          <a:ln>
                            <a:noFill/>
                          </a:ln>
                          <a:solidFill>
                            <a:srgbClr val="333333"/>
                          </a:solidFill>
                          <a:effectLst/>
                          <a:latin typeface="+mn-lt"/>
                          <a:ea typeface="+mn-ea"/>
                          <a:cs typeface="+mn-cs"/>
                        </a:rPr>
                        <a:t>반대</a:t>
                      </a:r>
                      <a:r>
                        <a:rPr kumimoji="0" lang="en-US" altLang="ko-KR" sz="1800" b="1" i="0" u="none" strike="noStrike" cap="none" normalizeH="0" baseline="0">
                          <a:ln>
                            <a:noFill/>
                          </a:ln>
                          <a:solidFill>
                            <a:srgbClr val="333333"/>
                          </a:solidFill>
                          <a:effectLst/>
                          <a:latin typeface="+mn-lt"/>
                          <a:ea typeface="+mn-ea"/>
                          <a:cs typeface="+mn-cs"/>
                        </a:rPr>
                        <a:t>: </a:t>
                      </a:r>
                      <a:r>
                        <a:rPr kumimoji="0" lang="en-US" altLang="ko-KR" sz="1800" b="1"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속단하기 “실행”</a:t>
            </a:r>
            <a:br>
              <a:rPr lang="ko-KR" altLang="en-US" sz="3600">
                <a:solidFill>
                  <a:srgbClr val="004992"/>
                </a:solidFill>
                <a:latin typeface="+mn-lt"/>
                <a:ea typeface="+mn-ea"/>
                <a:cs typeface="+mn-cs"/>
              </a:rPr>
            </a:br>
            <a:r>
              <a:rPr lang="en-US" altLang="ko-KR">
                <a:solidFill>
                  <a:srgbClr val="004992"/>
                </a:solidFill>
                <a:latin typeface="+mn-lt"/>
                <a:ea typeface="+mn-ea"/>
                <a:cs typeface="+mn-cs"/>
              </a:rPr>
              <a:t>-</a:t>
            </a:r>
            <a:r>
              <a:rPr lang="ko-KR" altLang="en-US">
                <a:solidFill>
                  <a:srgbClr val="004992"/>
                </a:solidFill>
                <a:latin typeface="+mn-lt"/>
                <a:ea typeface="+mn-ea"/>
                <a:cs typeface="+mn-cs"/>
              </a:rPr>
              <a:t>근거없는 소문</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178</a:t>
            </a:fld>
            <a:endParaRPr lang="de-DE" altLang="ko-KR">
              <a:latin typeface="+mn-lt"/>
            </a:endParaRPr>
          </a:p>
        </p:txBody>
      </p:sp>
      <p:graphicFrame>
        <p:nvGraphicFramePr>
          <p:cNvPr id="8" name="Group 27"/>
          <p:cNvGraphicFramePr>
            <a:graphicFrameLocks noGrp="1"/>
          </p:cNvGraphicFramePr>
          <p:nvPr>
            <p:extLst>
              <p:ext uri="{D42A27DB-BD31-4B8C-83A1-F6EECF244321}">
                <p14:modId xmlns:p14="http://schemas.microsoft.com/office/powerpoint/2010/main" val="131672920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dirty="0">
                          <a:ln>
                            <a:noFill/>
                          </a:ln>
                          <a:solidFill>
                            <a:srgbClr val="000000"/>
                          </a:solidFill>
                          <a:effectLst/>
                          <a:latin typeface="+mn-lt"/>
                          <a:ea typeface="+mn-ea"/>
                          <a:cs typeface="+mn-cs"/>
                        </a:rPr>
                        <a:t>소문</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찬성과 반대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“증거”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전해진 바에 의하면</a:t>
                      </a:r>
                      <a:r>
                        <a:rPr kumimoji="0" lang="en-US" altLang="ko-KR" sz="1800" b="0" i="0" u="none" strike="noStrike" cap="none" normalizeH="0" baseline="0">
                          <a:ln>
                            <a:noFill/>
                          </a:ln>
                          <a:solidFill>
                            <a:srgbClr val="333333"/>
                          </a:solidFill>
                          <a:effectLst/>
                          <a:latin typeface="+mn-lt"/>
                          <a:ea typeface="+mn-ea"/>
                          <a:cs typeface="+mn-cs"/>
                        </a:rPr>
                        <a:t>, 1969</a:t>
                      </a:r>
                      <a:r>
                        <a:rPr kumimoji="0" lang="ko-KR" altLang="en-US" sz="1800" b="0" i="0" u="none" strike="noStrike" cap="none" normalizeH="0" baseline="0">
                          <a:ln>
                            <a:noFill/>
                          </a:ln>
                          <a:solidFill>
                            <a:srgbClr val="333333"/>
                          </a:solidFill>
                          <a:effectLst/>
                          <a:latin typeface="+mn-lt"/>
                          <a:ea typeface="+mn-ea"/>
                          <a:cs typeface="+mn-cs"/>
                        </a:rPr>
                        <a:t>년 달착륙 사건은 일어나지 않았었고</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그저 조작에 불과했다</a:t>
                      </a:r>
                      <a:r>
                        <a:rPr kumimoji="0" lang="en-US" altLang="ko-KR" sz="1800" b="0" i="0" u="none" strike="noStrike" cap="none" normalizeH="0" baseline="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ko-KR" altLang="en-US" sz="1800" b="1" dirty="0">
                          <a:latin typeface="+mn-lt"/>
                          <a:ea typeface="+mn-ea"/>
                          <a:cs typeface="+mn-cs"/>
                        </a:rPr>
                        <a:t>반대</a:t>
                      </a:r>
                      <a:r>
                        <a:rPr lang="en-US" altLang="ko-KR" sz="1800" b="1" dirty="0">
                          <a:latin typeface="+mn-lt"/>
                          <a:ea typeface="+mn-ea"/>
                          <a:cs typeface="+mn-cs"/>
                        </a:rPr>
                        <a:t>:</a:t>
                      </a:r>
                    </a:p>
                    <a:p>
                      <a:pPr marL="342900" indent="-342900">
                        <a:lnSpc>
                          <a:spcPct val="100000"/>
                        </a:lnSpc>
                        <a:spcBef>
                          <a:spcPts val="1200"/>
                        </a:spcBef>
                        <a:buFont typeface="+mj-lt"/>
                        <a:buAutoNum type="arabicPeriod"/>
                      </a:pPr>
                      <a:r>
                        <a:rPr lang="ko-KR" altLang="en-US" sz="1800" b="0" dirty="0">
                          <a:latin typeface="+mn-lt"/>
                          <a:ea typeface="+mn-ea"/>
                          <a:cs typeface="+mn-cs"/>
                        </a:rPr>
                        <a:t>휘날리는 깃발은 달표면에 막대를 달표면에 꽂고 고정했기 때문이다</a:t>
                      </a:r>
                      <a:r>
                        <a:rPr lang="en-US" altLang="ko-KR" sz="1800" b="0" dirty="0">
                          <a:latin typeface="+mn-lt"/>
                          <a:ea typeface="+mn-ea"/>
                          <a:cs typeface="+mn-cs"/>
                        </a:rPr>
                        <a:t>. </a:t>
                      </a:r>
                    </a:p>
                    <a:p>
                      <a:pPr marL="342900" indent="-342900">
                        <a:lnSpc>
                          <a:spcPct val="100000"/>
                        </a:lnSpc>
                        <a:spcBef>
                          <a:spcPts val="1200"/>
                        </a:spcBef>
                        <a:buFont typeface="+mj-lt"/>
                        <a:buAutoNum type="arabicPeriod"/>
                      </a:pPr>
                      <a:r>
                        <a:rPr lang="ko-KR" altLang="en-US" sz="1800" b="0" dirty="0">
                          <a:latin typeface="+mn-lt"/>
                          <a:ea typeface="+mn-ea"/>
                          <a:cs typeface="+mn-cs"/>
                        </a:rPr>
                        <a:t>노출시간때문에 밤에 찍은 사진은 약한 빛을 포착할 수 없었다</a:t>
                      </a:r>
                      <a:r>
                        <a:rPr lang="en-US" altLang="ko-KR" sz="1800" b="0">
                          <a:latin typeface="+mn-lt"/>
                          <a:ea typeface="+mn-ea"/>
                          <a:cs typeface="+mn-cs"/>
                        </a:rPr>
                        <a:t>. </a:t>
                      </a:r>
                      <a:r>
                        <a:rPr lang="en-US" altLang="ko-KR" sz="1800" b="0">
                          <a:latin typeface="Times New Roman"/>
                          <a:ea typeface="+mn-ea"/>
                          <a:cs typeface="+mn-cs"/>
                          <a:sym typeface="Wingdings" panose="05000000000000000000" pitchFamily="2" charset="2"/>
                        </a:rPr>
                        <a:t>→</a:t>
                      </a:r>
                      <a:r>
                        <a:rPr lang="en-US" altLang="ko-KR" sz="1800" b="0">
                          <a:latin typeface="+mn-lt"/>
                          <a:ea typeface="+mn-ea"/>
                          <a:cs typeface="+mn-cs"/>
                        </a:rPr>
                        <a:t> </a:t>
                      </a:r>
                      <a:r>
                        <a:rPr lang="ko-KR" altLang="en-US" sz="1800" b="0" dirty="0">
                          <a:latin typeface="+mn-lt"/>
                          <a:ea typeface="+mn-ea"/>
                          <a:cs typeface="+mn-cs"/>
                        </a:rPr>
                        <a:t>별이 없는 이유</a:t>
                      </a:r>
                    </a:p>
                    <a:p>
                      <a:pPr marL="342900" indent="-342900">
                        <a:lnSpc>
                          <a:spcPct val="100000"/>
                        </a:lnSpc>
                        <a:spcBef>
                          <a:spcPts val="1200"/>
                        </a:spcBef>
                        <a:buFont typeface="+mj-lt"/>
                        <a:buAutoNum type="arabicPeriod"/>
                      </a:pPr>
                      <a:r>
                        <a:rPr lang="ko-KR" altLang="en-US" sz="1800" b="0" dirty="0">
                          <a:latin typeface="+mn-lt"/>
                          <a:ea typeface="+mn-ea"/>
                          <a:cs typeface="+mn-cs"/>
                        </a:rPr>
                        <a:t>다양한 그림자는 울퉁불퉁한 달 표면 때문이다</a:t>
                      </a:r>
                      <a:r>
                        <a:rPr lang="en-US" altLang="ko-KR" sz="1800" b="0" dirty="0">
                          <a:latin typeface="+mn-lt"/>
                          <a:ea typeface="+mn-ea"/>
                          <a:cs typeface="+mn-cs"/>
                        </a:rPr>
                        <a:t>. </a:t>
                      </a:r>
                    </a:p>
                    <a:p>
                      <a:pPr marL="342900" indent="-342900">
                        <a:lnSpc>
                          <a:spcPct val="100000"/>
                        </a:lnSpc>
                        <a:spcBef>
                          <a:spcPts val="1200"/>
                        </a:spcBef>
                        <a:buFont typeface="+mj-lt"/>
                        <a:buAutoNum type="arabicPeriod"/>
                      </a:pPr>
                      <a:r>
                        <a:rPr lang="ko-KR" altLang="en-US" sz="1800" b="0" dirty="0">
                          <a:latin typeface="+mn-lt"/>
                          <a:ea typeface="+mn-ea"/>
                          <a:cs typeface="+mn-cs"/>
                        </a:rPr>
                        <a:t>인터뷰는 닉슨대통령과 암스트롱이 대화할 때 시간이 </a:t>
                      </a:r>
                      <a:r>
                        <a:rPr lang="ko-KR" altLang="en-US" sz="1800" b="0">
                          <a:latin typeface="+mn-lt"/>
                          <a:ea typeface="+mn-ea"/>
                          <a:cs typeface="+mn-cs"/>
                        </a:rPr>
                        <a:t>지연된 것을 감추기 </a:t>
                      </a:r>
                      <a:r>
                        <a:rPr lang="ko-KR" altLang="en-US" sz="1800" b="0" dirty="0">
                          <a:latin typeface="+mn-lt"/>
                          <a:ea typeface="+mn-ea"/>
                          <a:cs typeface="+mn-cs"/>
                        </a:rPr>
                        <a:t>위해 편집되어진 것이다</a:t>
                      </a:r>
                      <a:r>
                        <a:rPr lang="en-US" altLang="ko-KR" sz="1800" b="0" dirty="0">
                          <a:latin typeface="+mn-lt"/>
                          <a:ea typeface="+mn-ea"/>
                          <a:cs typeface="+mn-cs"/>
                        </a:rPr>
                        <a:t>. </a:t>
                      </a:r>
                      <a:endParaRPr lang="en-US" sz="1800" b="0" dirty="0">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속단하기 “실행”</a:t>
            </a:r>
            <a:br>
              <a:rPr lang="ko-KR" altLang="en-US" sz="3600">
                <a:solidFill>
                  <a:srgbClr val="004992"/>
                </a:solidFill>
                <a:latin typeface="+mn-lt"/>
                <a:ea typeface="+mn-ea"/>
                <a:cs typeface="+mn-cs"/>
              </a:rPr>
            </a:br>
            <a:r>
              <a:rPr lang="en-US" altLang="ko-KR">
                <a:solidFill>
                  <a:srgbClr val="004992"/>
                </a:solidFill>
                <a:latin typeface="+mn-lt"/>
                <a:ea typeface="+mn-ea"/>
                <a:cs typeface="+mn-cs"/>
              </a:rPr>
              <a:t>-</a:t>
            </a:r>
            <a:r>
              <a:rPr lang="ko-KR" altLang="en-US">
                <a:solidFill>
                  <a:srgbClr val="004992"/>
                </a:solidFill>
                <a:latin typeface="+mn-lt"/>
                <a:ea typeface="+mn-ea"/>
                <a:cs typeface="+mn-cs"/>
              </a:rPr>
              <a:t>근거없는 소문</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179</a:t>
            </a:fld>
            <a:endParaRPr lang="de-DE" altLang="ko-KR">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ko-KR" altLang="en-US" sz="2200">
                <a:solidFill>
                  <a:srgbClr val="000000"/>
                </a:solidFill>
                <a:latin typeface="+mn-lt"/>
              </a:rPr>
              <a:t>미국 정부는 달착륙을 조작한 것인가</a:t>
            </a:r>
            <a:r>
              <a:rPr lang="en-US" altLang="ko-KR" sz="2200">
                <a:solidFill>
                  <a:srgbClr val="000000"/>
                </a:solidFill>
                <a:latin typeface="+mn-lt"/>
              </a:rPr>
              <a:t>?</a:t>
            </a:r>
            <a:endParaRPr lang="de-DE" sz="2200" dirty="0">
              <a:solidFill>
                <a:srgbClr val="000000"/>
              </a:solidFill>
              <a:latin typeface="+mn-lt"/>
            </a:endParaRPr>
          </a:p>
        </p:txBody>
      </p:sp>
      <p:sp>
        <p:nvSpPr>
          <p:cNvPr id="13"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ko-KR" altLang="en-US" sz="1200" dirty="0">
                <a:latin typeface="+mn-lt"/>
              </a:rPr>
              <a:t>출처</a:t>
            </a:r>
            <a:r>
              <a:rPr lang="en-US" altLang="ko-KR" sz="1200" dirty="0">
                <a:latin typeface="+mn-lt"/>
              </a:rPr>
              <a:t>: </a:t>
            </a:r>
            <a:r>
              <a:rPr lang="ko-KR" altLang="en-US" sz="1200" dirty="0">
                <a:latin typeface="+mn-lt"/>
              </a:rPr>
              <a:t>독일 텔레비전 </a:t>
            </a:r>
            <a:r>
              <a:rPr lang="de-DE" altLang="de-DE" sz="1200" dirty="0">
                <a:latin typeface="+mn-lt"/>
              </a:rPr>
              <a:t>ZDF: „Vorsicht Verschwörung“ (</a:t>
            </a:r>
            <a:r>
              <a:rPr lang="ko-KR" altLang="en-US" sz="1200" dirty="0">
                <a:latin typeface="+mn-lt"/>
              </a:rPr>
              <a:t>음모조심</a:t>
            </a:r>
            <a:r>
              <a:rPr lang="en-US" altLang="ko-KR" sz="1200" dirty="0">
                <a:latin typeface="+mn-lt"/>
              </a:rPr>
              <a:t>)</a:t>
            </a:r>
            <a:endParaRPr lang="de-DE" altLang="de-DE" sz="1200" dirty="0">
              <a:latin typeface="+mn-lt"/>
            </a:endParaRPr>
          </a:p>
        </p:txBody>
      </p:sp>
      <p:sp>
        <p:nvSpPr>
          <p:cNvPr id="14"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ko-KR" altLang="en-US" sz="2400">
                <a:latin typeface="+mn-lt"/>
              </a:rPr>
              <a:t>롤랜드 에머리치 편집장 </a:t>
            </a:r>
            <a:r>
              <a:rPr lang="en-US" altLang="ko-KR" sz="2400">
                <a:latin typeface="+mn-lt"/>
              </a:rPr>
              <a:t>(</a:t>
            </a:r>
            <a:r>
              <a:rPr lang="ko-KR" altLang="en-US" sz="2400">
                <a:latin typeface="+mn-lt"/>
              </a:rPr>
              <a:t>인디펜던스 데이</a:t>
            </a:r>
            <a:r>
              <a:rPr lang="en-US" altLang="ko-KR" sz="2400">
                <a:latin typeface="+mn-lt"/>
              </a:rPr>
              <a:t>):</a:t>
            </a:r>
            <a:br>
              <a:rPr lang="en-US" altLang="ko-KR" sz="2400">
                <a:latin typeface="+mn-lt"/>
              </a:rPr>
            </a:br>
            <a:r>
              <a:rPr lang="en-US" altLang="ko-KR" sz="2400">
                <a:latin typeface="+mn-lt"/>
              </a:rPr>
              <a:t>“</a:t>
            </a:r>
            <a:r>
              <a:rPr lang="ko-KR" altLang="en-US" sz="2400">
                <a:latin typeface="+mn-lt"/>
              </a:rPr>
              <a:t>달착륙</a:t>
            </a:r>
            <a:r>
              <a:rPr lang="en-US" altLang="ko-KR" sz="2400">
                <a:latin typeface="+mn-lt"/>
              </a:rPr>
              <a:t>…</a:t>
            </a:r>
            <a:r>
              <a:rPr lang="ko-KR" altLang="en-US" sz="2400">
                <a:latin typeface="+mn-lt"/>
              </a:rPr>
              <a:t>아주 좋다</a:t>
            </a:r>
            <a:r>
              <a:rPr lang="en-US" altLang="ko-KR" sz="2400">
                <a:latin typeface="+mn-lt"/>
              </a:rPr>
              <a:t>…</a:t>
            </a:r>
            <a:r>
              <a:rPr lang="ko-KR" altLang="en-US" sz="2400">
                <a:latin typeface="+mn-lt"/>
              </a:rPr>
              <a:t>그런 일은 </a:t>
            </a:r>
            <a:r>
              <a:rPr lang="en-US" altLang="ko-KR" sz="2400">
                <a:latin typeface="+mn-lt"/>
              </a:rPr>
              <a:t>1960</a:t>
            </a:r>
            <a:r>
              <a:rPr lang="ko-KR" altLang="en-US" sz="2400">
                <a:latin typeface="+mn-lt"/>
              </a:rPr>
              <a:t>년대에서는 불가능하다</a:t>
            </a:r>
            <a:r>
              <a:rPr lang="en-US" altLang="ko-KR" sz="2400">
                <a:latin typeface="+mn-lt"/>
              </a:rPr>
              <a:t>. </a:t>
            </a:r>
            <a:r>
              <a:rPr lang="ko-KR" altLang="en-US" sz="2400">
                <a:latin typeface="+mn-lt"/>
              </a:rPr>
              <a:t>오늘날의 장비를 갖추었을 지라도 문제제기가 될 수 있다</a:t>
            </a:r>
            <a:r>
              <a:rPr lang="en-US" altLang="ko-KR" sz="2400">
                <a:latin typeface="+mn-lt"/>
              </a:rPr>
              <a:t>.”</a:t>
            </a:r>
            <a:endParaRPr lang="de-DE" altLang="de-DE" sz="2400" i="1" dirty="0">
              <a:latin typeface="+mn-lt"/>
            </a:endParaRPr>
          </a:p>
        </p:txBody>
      </p:sp>
      <p:sp>
        <p:nvSpPr>
          <p:cNvPr id="15" name="Rectangle 14"/>
          <p:cNvSpPr/>
          <p:nvPr/>
        </p:nvSpPr>
        <p:spPr>
          <a:xfrm>
            <a:off x="408955" y="2649106"/>
            <a:ext cx="11376000" cy="707886"/>
          </a:xfrm>
          <a:prstGeom prst="rect">
            <a:avLst/>
          </a:prstGeom>
        </p:spPr>
        <p:txBody>
          <a:bodyPr wrap="none">
            <a:noAutofit/>
          </a:bodyPr>
          <a:lstStyle/>
          <a:p>
            <a:pPr algn="ctr">
              <a:spcBef>
                <a:spcPts val="0"/>
              </a:spcBef>
            </a:pPr>
            <a:r>
              <a:rPr lang="ko-KR" altLang="en-US" sz="4000">
                <a:solidFill>
                  <a:srgbClr val="FF0000"/>
                </a:solidFill>
                <a:latin typeface="Calibri Light"/>
              </a:rPr>
              <a:t>아니다</a:t>
            </a:r>
            <a:r>
              <a:rPr lang="en-US" altLang="ko-KR" sz="4000">
                <a:solidFill>
                  <a:srgbClr val="FF0000"/>
                </a:solidFill>
                <a:latin typeface="Calibri Light"/>
              </a:rPr>
              <a:t>! </a:t>
            </a:r>
            <a:endParaRPr lang="de-DE" altLang="de-DE" sz="4000" dirty="0">
              <a:latin typeface="Calibri Light"/>
            </a:endParaRPr>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소문이나 다른 음모이론이 어떻게 발생되었는가</a:t>
            </a:r>
            <a:r>
              <a:rPr lang="en-US" altLang="ko-KR"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ko-KR"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180</a:t>
            </a:fld>
            <a:endParaRPr lang="de-DE" altLang="ko-KR">
              <a:latin typeface="+mn-lt"/>
            </a:endParaRPr>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소문이나 다른 음모이론이 어떻게 발생되었는가</a:t>
            </a:r>
            <a:r>
              <a:rPr lang="en-US" altLang="ko-KR"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ko-KR" altLang="en-US" sz="2400" dirty="0">
                <a:solidFill>
                  <a:srgbClr val="333333"/>
                </a:solidFill>
              </a:rPr>
              <a:t>그것들은 종종 현실보다 더 흥미롭다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그것들은 확인하기 어렵고 사람들이 쉽게 믿을수 있는 사실에 기초하고 있다</a:t>
            </a:r>
            <a:r>
              <a:rPr lang="en-US" altLang="ko-KR" sz="2400" dirty="0">
                <a:solidFill>
                  <a:srgbClr val="333333"/>
                </a:solidFill>
              </a:rPr>
              <a:t>.(e.g., </a:t>
            </a:r>
            <a:r>
              <a:rPr lang="ko-KR" altLang="en-US" sz="2400" dirty="0">
                <a:solidFill>
                  <a:srgbClr val="333333"/>
                </a:solidFill>
              </a:rPr>
              <a:t>휘날리는 깃발은 사진이 지구에서 찍힌것임을 나타낸다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그것들은 대체 가능한 설명들을 숨긴다</a:t>
            </a:r>
            <a:r>
              <a:rPr lang="en-US" altLang="ko-KR" sz="2400" dirty="0">
                <a:solidFill>
                  <a:srgbClr val="333333"/>
                </a:solidFill>
              </a:rPr>
              <a:t>. (e.g., </a:t>
            </a:r>
            <a:r>
              <a:rPr lang="ko-KR" altLang="en-US" sz="2400" dirty="0">
                <a:solidFill>
                  <a:srgbClr val="333333"/>
                </a:solidFill>
              </a:rPr>
              <a:t>별이 없는 하늘은 밤에 찍는 사진기술로서 설명될 수 있다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소문은 맥락 바깥의 사실을 가지고 그것들을 극단으로 몰아간다</a:t>
            </a:r>
            <a:r>
              <a:rPr lang="en-US"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181</a:t>
            </a:fld>
            <a:endParaRPr lang="de-DE" altLang="ko-KR">
              <a:latin typeface="+mn-lt"/>
            </a:endParaRP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3</TotalTime>
  <Words>6238</Words>
  <Application>Microsoft Office PowerPoint</Application>
  <PresentationFormat>Custom</PresentationFormat>
  <Paragraphs>1484</Paragraphs>
  <Slides>181</Slides>
  <Notes>181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181</vt:i4>
      </vt:variant>
    </vt:vector>
  </HeadingPairs>
  <TitlesOfParts>
    <vt:vector size="190" baseType="lpstr">
      <vt:lpstr>굴림</vt:lpstr>
      <vt:lpstr>Arial</vt:lpstr>
      <vt:lpstr>Calibri Light</vt:lpstr>
      <vt:lpstr>Symbol</vt:lpstr>
      <vt:lpstr>Times New Roman</vt:lpstr>
      <vt:lpstr>WingDings</vt:lpstr>
      <vt:lpstr>WingDings</vt:lpstr>
      <vt:lpstr>UKE_PPT-Vorlage_16zu9</vt:lpstr>
      <vt:lpstr>1_UKE_PPT-Vorlage_16zu9</vt:lpstr>
      <vt:lpstr>MCT 2 A – 속단하기 I</vt:lpstr>
      <vt:lpstr>속단하기</vt:lpstr>
      <vt:lpstr>속단하기</vt:lpstr>
      <vt:lpstr>속단하기</vt:lpstr>
      <vt:lpstr>속단하기</vt:lpstr>
      <vt:lpstr>속단하기</vt:lpstr>
      <vt:lpstr>100% 증거 없이 추론하기</vt:lpstr>
      <vt:lpstr>100% 증거 없이 추론하기</vt:lpstr>
      <vt:lpstr>100% 증거 없이 추론하기</vt:lpstr>
      <vt:lpstr>속단하기 “실행하기”</vt:lpstr>
      <vt:lpstr>속단하기 “실행하기”</vt:lpstr>
      <vt:lpstr>속단하기 “실행하기”</vt:lpstr>
      <vt:lpstr>속단하기 “실행하기” – 근대의 일화 – (대체훈련으로서 마지막 프리젠테이션을 보시기 바랍니다 )</vt:lpstr>
      <vt:lpstr>속단하기 “실행하기” – 근대의 일화 –</vt:lpstr>
      <vt:lpstr>속단하기 “실행하기” – 근대의 일화 –</vt:lpstr>
      <vt:lpstr>속단하기 “실행하기” – 근대의 일화 –</vt:lpstr>
      <vt:lpstr>어떻게 이러한 음모이론이 발생하는가?</vt:lpstr>
      <vt:lpstr>어떻게 이러한 음모이론이 발생하는가?</vt:lpstr>
      <vt:lpstr>어떻게 이러한 음모이론이 발생하는가?</vt:lpstr>
      <vt:lpstr>왜 우리는 이것을 하고 있는가요?</vt:lpstr>
      <vt:lpstr>왜 우리는 이것을 하고 있는가요?</vt:lpstr>
      <vt:lpstr>정신증이 있을때 속단하기는 어떻게 오해하기 쉽게 만드는가 - 예시</vt:lpstr>
      <vt:lpstr>과제 (1)</vt:lpstr>
      <vt:lpstr>과제 (1)</vt:lpstr>
      <vt:lpstr>과제 (1)</vt:lpstr>
      <vt:lpstr>사진 1</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사진 2</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사진 3</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사진 4</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사진 5</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사진 6</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사진 7</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선택 : 비디오 영상</vt:lpstr>
      <vt:lpstr>사진 8</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사진 9</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사진 10</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사진 11</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사진 12</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과제 세트 2:</vt:lpstr>
      <vt:lpstr>당신은 무엇을 보고 있습니까?</vt:lpstr>
      <vt:lpstr>당신은 무엇을 보고 있습니까?</vt:lpstr>
      <vt:lpstr>당신은 무엇을 보고 있습니까?</vt:lpstr>
      <vt:lpstr>당신은 무엇을 보고 있습니까?</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당신을 무엇을 봅니까?</vt:lpstr>
      <vt:lpstr>모든 세부묘사들을 찾아보세요!</vt:lpstr>
      <vt:lpstr>PowerPoint Presentation</vt:lpstr>
      <vt:lpstr>일상생활로 이동</vt:lpstr>
      <vt:lpstr>일상생활로 이동</vt:lpstr>
      <vt:lpstr>일상생활로 이동</vt:lpstr>
      <vt:lpstr>일상생활로 이동</vt:lpstr>
      <vt:lpstr>일상생활로 이동</vt:lpstr>
      <vt:lpstr>이것은 정신증과 어떤 관련이 있을까요?</vt:lpstr>
      <vt:lpstr>이것은 정신증과 어떤 관련이 있을까요?</vt:lpstr>
      <vt:lpstr>이것은 정신증과 어떤 관련이 있을까요?</vt:lpstr>
      <vt:lpstr>집중해주셔서 감사합니다!</vt:lpstr>
      <vt:lpstr>PowerPoint Presentation</vt:lpstr>
      <vt:lpstr>속단하기 “실행” -근거없는 소문-</vt:lpstr>
      <vt:lpstr>속단하기 “실행” -근거없는 소문-</vt:lpstr>
      <vt:lpstr>속단하기 “실행” -근거없는 소문-</vt:lpstr>
      <vt:lpstr>속단하기 “실행” -근거없는 소문-</vt:lpstr>
      <vt:lpstr>속단하기 “실행” -근거없는 소문-</vt:lpstr>
      <vt:lpstr>속단하기 “실행” -근거없는 소문-</vt:lpstr>
      <vt:lpstr>소문이나 다른 음모이론이 어떻게 발생되었는가?</vt:lpstr>
      <vt:lpstr>소문이나 다른 음모이론이 어떻게 발생되었는가?</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Chooriang</cp:lastModifiedBy>
  <cp:revision>344</cp:revision>
  <dcterms:created xsi:type="dcterms:W3CDTF">2002-10-15T10:55:06Z</dcterms:created>
  <dcterms:modified xsi:type="dcterms:W3CDTF">2025-02-23T04:18:03Z</dcterms:modified>
</cp:coreProperties>
</file>