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1" r:id="rId1"/>
  </p:sldMasterIdLst>
  <p:notesMasterIdLst>
    <p:notesMasterId r:id="rId69"/>
  </p:notesMasterIdLst>
  <p:handoutMasterIdLst>
    <p:handoutMasterId r:id="rId70"/>
  </p:handoutMasterIdLst>
  <p:sldIdLst>
    <p:sldId id="660" r:id="rId2"/>
    <p:sldId id="574" r:id="rId3"/>
    <p:sldId id="647" r:id="rId4"/>
    <p:sldId id="646" r:id="rId5"/>
    <p:sldId id="634" r:id="rId6"/>
    <p:sldId id="661" r:id="rId7"/>
    <p:sldId id="580" r:id="rId8"/>
    <p:sldId id="651" r:id="rId9"/>
    <p:sldId id="650" r:id="rId10"/>
    <p:sldId id="649" r:id="rId11"/>
    <p:sldId id="301" r:id="rId12"/>
    <p:sldId id="562" r:id="rId13"/>
    <p:sldId id="566" r:id="rId14"/>
    <p:sldId id="567" r:id="rId15"/>
    <p:sldId id="568" r:id="rId16"/>
    <p:sldId id="654" r:id="rId17"/>
    <p:sldId id="653" r:id="rId18"/>
    <p:sldId id="652" r:id="rId19"/>
    <p:sldId id="594" r:id="rId20"/>
    <p:sldId id="595" r:id="rId21"/>
    <p:sldId id="596" r:id="rId22"/>
    <p:sldId id="597" r:id="rId23"/>
    <p:sldId id="598" r:id="rId24"/>
    <p:sldId id="599" r:id="rId25"/>
    <p:sldId id="600" r:id="rId26"/>
    <p:sldId id="638" r:id="rId27"/>
    <p:sldId id="602" r:id="rId28"/>
    <p:sldId id="603" r:id="rId29"/>
    <p:sldId id="604" r:id="rId30"/>
    <p:sldId id="639" r:id="rId31"/>
    <p:sldId id="606" r:id="rId32"/>
    <p:sldId id="607" r:id="rId33"/>
    <p:sldId id="608" r:id="rId34"/>
    <p:sldId id="609" r:id="rId35"/>
    <p:sldId id="610" r:id="rId36"/>
    <p:sldId id="611" r:id="rId37"/>
    <p:sldId id="612" r:id="rId38"/>
    <p:sldId id="613" r:id="rId39"/>
    <p:sldId id="655" r:id="rId40"/>
    <p:sldId id="614" r:id="rId41"/>
    <p:sldId id="615" r:id="rId42"/>
    <p:sldId id="616" r:id="rId43"/>
    <p:sldId id="617" r:id="rId44"/>
    <p:sldId id="618" r:id="rId45"/>
    <p:sldId id="619" r:id="rId46"/>
    <p:sldId id="620" r:id="rId47"/>
    <p:sldId id="640" r:id="rId48"/>
    <p:sldId id="622" r:id="rId49"/>
    <p:sldId id="623" r:id="rId50"/>
    <p:sldId id="624" r:id="rId51"/>
    <p:sldId id="625" r:id="rId52"/>
    <p:sldId id="626" r:id="rId53"/>
    <p:sldId id="627" r:id="rId54"/>
    <p:sldId id="628" r:id="rId55"/>
    <p:sldId id="629" r:id="rId56"/>
    <p:sldId id="630" r:id="rId57"/>
    <p:sldId id="631" r:id="rId58"/>
    <p:sldId id="632" r:id="rId59"/>
    <p:sldId id="633" r:id="rId60"/>
    <p:sldId id="572" r:id="rId61"/>
    <p:sldId id="657" r:id="rId62"/>
    <p:sldId id="656" r:id="rId63"/>
    <p:sldId id="575" r:id="rId64"/>
    <p:sldId id="659" r:id="rId65"/>
    <p:sldId id="658" r:id="rId66"/>
    <p:sldId id="643" r:id="rId67"/>
    <p:sldId id="584" r:id="rId68"/>
  </p:sldIdLst>
  <p:sldSz cx="12195175" cy="6858000"/>
  <p:notesSz cx="7099300" cy="10234613"/>
  <p:embeddedFontLst>
    <p:embeddedFont>
      <p:font typeface="Calibri" panose="020F0502020204030204" pitchFamily="34" charset="0"/>
      <p:regular r:id="rId71"/>
      <p:bold r:id="rId72"/>
      <p:italic r:id="rId73"/>
      <p:boldItalic r:id="rId74"/>
    </p:embeddedFont>
    <p:embeddedFont>
      <p:font typeface="Calibri Light" panose="020F0302020204030204" pitchFamily="34" charset="0"/>
      <p:regular r:id="rId75"/>
      <p:italic r:id="rId76"/>
    </p:embeddedFont>
  </p:embeddedFontLst>
  <p:defaultTextStyle>
    <a:defPPr>
      <a:defRPr lang="de-DE"/>
    </a:defPPr>
    <a:lvl1pPr algn="l" rtl="0" eaLnBrk="0" fontAlgn="base" hangingPunct="0">
      <a:spcBef>
        <a:spcPct val="0"/>
      </a:spcBef>
      <a:spcAft>
        <a:spcPct val="0"/>
      </a:spcAft>
      <a:defRPr lang="en-US" sz="1600" kern="1200">
        <a:solidFill>
          <a:schemeClr val="tx1"/>
        </a:solidFill>
        <a:latin typeface="+mn-lt"/>
        <a:ea typeface="+mn-ea"/>
        <a:cs typeface="+mn-cs"/>
      </a:defRPr>
    </a:lvl1pPr>
    <a:lvl2pPr marL="457200" algn="l" rtl="0" eaLnBrk="0" fontAlgn="base" hangingPunct="0">
      <a:spcBef>
        <a:spcPct val="0"/>
      </a:spcBef>
      <a:spcAft>
        <a:spcPct val="0"/>
      </a:spcAft>
      <a:defRPr lang="en-US" sz="1600" kern="1200">
        <a:solidFill>
          <a:schemeClr val="tx1"/>
        </a:solidFill>
        <a:latin typeface="+mn-lt"/>
        <a:ea typeface="+mn-ea"/>
        <a:cs typeface="+mn-cs"/>
      </a:defRPr>
    </a:lvl2pPr>
    <a:lvl3pPr marL="914400" algn="l" rtl="0" eaLnBrk="0" fontAlgn="base" hangingPunct="0">
      <a:spcBef>
        <a:spcPct val="0"/>
      </a:spcBef>
      <a:spcAft>
        <a:spcPct val="0"/>
      </a:spcAft>
      <a:defRPr lang="en-US" sz="1600" kern="1200">
        <a:solidFill>
          <a:schemeClr val="tx1"/>
        </a:solidFill>
        <a:latin typeface="+mn-lt"/>
        <a:ea typeface="+mn-ea"/>
        <a:cs typeface="+mn-cs"/>
      </a:defRPr>
    </a:lvl3pPr>
    <a:lvl4pPr marL="1371600" algn="l" rtl="0" eaLnBrk="0" fontAlgn="base" hangingPunct="0">
      <a:spcBef>
        <a:spcPct val="0"/>
      </a:spcBef>
      <a:spcAft>
        <a:spcPct val="0"/>
      </a:spcAft>
      <a:defRPr lang="en-US" sz="1600" kern="1200">
        <a:solidFill>
          <a:schemeClr val="tx1"/>
        </a:solidFill>
        <a:latin typeface="+mn-lt"/>
        <a:ea typeface="+mn-ea"/>
        <a:cs typeface="+mn-cs"/>
      </a:defRPr>
    </a:lvl4pPr>
    <a:lvl5pPr marL="1828800" algn="l" rtl="0" eaLnBrk="0" fontAlgn="base" hangingPunct="0">
      <a:spcBef>
        <a:spcPct val="0"/>
      </a:spcBef>
      <a:spcAft>
        <a:spcPct val="0"/>
      </a:spcAft>
      <a:defRPr lang="en-US"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643" autoAdjust="0"/>
    <p:restoredTop sz="96303" autoAdjust="0"/>
  </p:normalViewPr>
  <p:slideViewPr>
    <p:cSldViewPr>
      <p:cViewPr varScale="1">
        <p:scale>
          <a:sx n="67" d="100"/>
          <a:sy n="67" d="100"/>
        </p:scale>
        <p:origin x="948" y="44"/>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0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206B5A51-7CF4-4768-96CD-11F76CFC1937}" type="slidenum">
              <a:rPr lang="en-GB" altLang="de-DE"/>
              <a:pPr>
                <a:defRPr/>
              </a:pPr>
              <a:t>‹Nr.›</a:t>
            </a:fld>
            <a:endParaRPr lang="en-GB" altLang="de-DE"/>
          </a:p>
        </p:txBody>
      </p:sp>
    </p:spTree>
    <p:extLst>
      <p:ext uri="{BB962C8B-B14F-4D97-AF65-F5344CB8AC3E}">
        <p14:creationId xmlns:p14="http://schemas.microsoft.com/office/powerpoint/2010/main" val="310670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BDA4E150-CE23-4A44-B212-1F1AAA78BC61}" type="slidenum">
              <a:rPr lang="en-US" altLang="de-DE"/>
              <a:pPr>
                <a:defRPr/>
              </a:pPr>
              <a:t>‹Nr.›</a:t>
            </a:fld>
            <a:endParaRPr lang="en-US" altLang="de-DE"/>
          </a:p>
        </p:txBody>
      </p:sp>
    </p:spTree>
    <p:extLst>
      <p:ext uri="{BB962C8B-B14F-4D97-AF65-F5344CB8AC3E}">
        <p14:creationId xmlns:p14="http://schemas.microsoft.com/office/powerpoint/2010/main" val="13193291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139A4-7ABF-4F93-B249-27D75D12B9B1}" type="slidenum">
              <a:rPr lang="en-US" altLang="de-DE" sz="1300"/>
              <a:pPr>
                <a:spcBef>
                  <a:spcPct val="0"/>
                </a:spcBef>
              </a:pPr>
              <a:t>2</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765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139A4-7ABF-4F93-B249-27D75D12B9B1}" type="slidenum">
              <a:rPr lang="en-US" altLang="de-DE" sz="1300"/>
              <a:pPr>
                <a:spcBef>
                  <a:spcPct val="0"/>
                </a:spcBef>
              </a:pPr>
              <a:t>3</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765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139A4-7ABF-4F93-B249-27D75D12B9B1}"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765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DA4E150-CE23-4A44-B212-1F1AAA78BC61}" type="slidenum">
              <a:rPr lang="en-US" altLang="de-DE" smtClean="0"/>
              <a:pPr>
                <a:defRPr/>
              </a:pPr>
              <a:t>5</a:t>
            </a:fld>
            <a:endParaRPr lang="en-US" altLang="de-DE"/>
          </a:p>
        </p:txBody>
      </p:sp>
    </p:spTree>
    <p:extLst>
      <p:ext uri="{BB962C8B-B14F-4D97-AF65-F5344CB8AC3E}">
        <p14:creationId xmlns:p14="http://schemas.microsoft.com/office/powerpoint/2010/main" val="916080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DA4E150-CE23-4A44-B212-1F1AAA78BC61}" type="slidenum">
              <a:rPr lang="en-US" altLang="de-DE" smtClean="0"/>
              <a:pPr>
                <a:defRPr/>
              </a:pPr>
              <a:t>6</a:t>
            </a:fld>
            <a:endParaRPr lang="en-US" altLang="de-DE"/>
          </a:p>
        </p:txBody>
      </p:sp>
    </p:spTree>
    <p:extLst>
      <p:ext uri="{BB962C8B-B14F-4D97-AF65-F5344CB8AC3E}">
        <p14:creationId xmlns:p14="http://schemas.microsoft.com/office/powerpoint/2010/main" val="916080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D7ECEF-3A24-47D4-AF14-AC5CA11EBF6F}"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522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D7ECEF-3A24-47D4-AF14-AC5CA11EBF6F}"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522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D7ECEF-3A24-47D4-AF14-AC5CA11EBF6F}"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522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D7ECEF-3A24-47D4-AF14-AC5CA11EBF6F}" type="slidenum">
              <a:rPr lang="en-US" altLang="de-DE" sz="1300"/>
              <a:pPr>
                <a:spcBef>
                  <a:spcPct val="0"/>
                </a:spcBef>
              </a:pPr>
              <a:t>10</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522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99031E-4B5B-4F51-9BA0-2B5D8C09CF66}" type="slidenum">
              <a:rPr lang="en-US" altLang="de-DE" sz="1300"/>
              <a:pPr>
                <a:spcBef>
                  <a:spcPct val="0"/>
                </a:spcBef>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0451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925482-A08B-41C9-993B-D33BCB70BB2F}" type="slidenum">
              <a:rPr lang="en-US" altLang="de-DE" sz="130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9700" y="768350"/>
            <a:ext cx="6821488"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9966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02AA17-2E85-4D97-9334-AFEC8B048040}" type="slidenum">
              <a:rPr lang="en-US" altLang="de-DE" sz="1300"/>
              <a:pPr>
                <a:spcBef>
                  <a:spcPct val="0"/>
                </a:spcBef>
              </a:pPr>
              <a:t>13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643437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34BF35-74CA-4F07-B9C8-EAC47D7ACA27}" type="slidenum">
              <a:rPr lang="en-US" altLang="de-DE" sz="130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847880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6FD45B-F549-41AA-9C4F-5AF5D52AD3F4}" type="slidenum">
              <a:rPr lang="en-US" altLang="de-DE" sz="1300"/>
              <a:pPr>
                <a:spcBef>
                  <a:spcPct val="0"/>
                </a:spcBef>
              </a:pPr>
              <a:t>15</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4583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6FD45B-F549-41AA-9C4F-5AF5D52AD3F4}" type="slidenum">
              <a:rPr lang="en-US" altLang="de-DE" sz="130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4583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6FD45B-F549-41AA-9C4F-5AF5D52AD3F4}"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4583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6FD45B-F549-41AA-9C4F-5AF5D52AD3F4}" type="slidenum">
              <a:rPr lang="en-US" altLang="de-DE" sz="1300"/>
              <a:pPr>
                <a:spcBef>
                  <a:spcPct val="0"/>
                </a:spcBef>
              </a:pPr>
              <a:t>18</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4583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BBD193-F997-4BE7-9FDD-2AEC3663B297}" type="slidenum">
              <a:rPr lang="en-US" altLang="de-DE" sz="1300">
                <a:solidFill>
                  <a:srgbClr val="000000"/>
                </a:solidFill>
                <a:ea typeface="ＭＳ Ｐゴシック" panose="020B0600070205080204" pitchFamily="34" charset="-128"/>
              </a:rPr>
              <a:pPr>
                <a:spcBef>
                  <a:spcPct val="0"/>
                </a:spcBef>
              </a:pPr>
              <a:t>19</a:t>
            </a:fld>
            <a:endParaRPr lang="en-US" altLang="de-DE" sz="1300">
              <a:solidFill>
                <a:srgbClr val="000000"/>
              </a:solidFill>
              <a:ea typeface="ＭＳ Ｐゴシック" panose="020B0600070205080204" pitchFamily="34" charset="-128"/>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5524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CEA1DA-D88F-417B-8F75-628064D8A76D}" type="slidenum">
              <a:rPr lang="en-US" altLang="de-DE" sz="1300">
                <a:solidFill>
                  <a:srgbClr val="000000"/>
                </a:solidFill>
                <a:ea typeface="ＭＳ Ｐゴシック" panose="020B0600070205080204" pitchFamily="34" charset="-128"/>
              </a:rPr>
              <a:pPr>
                <a:spcBef>
                  <a:spcPct val="0"/>
                </a:spcBef>
              </a:pPr>
              <a:t>20</a:t>
            </a:fld>
            <a:endParaRPr lang="en-US" altLang="de-DE" sz="1300">
              <a:solidFill>
                <a:srgbClr val="000000"/>
              </a:solidFill>
              <a:ea typeface="ＭＳ Ｐゴシック"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5287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C63FD-C888-4407-9037-63118F62E436}" type="slidenum">
              <a:rPr lang="en-US" altLang="de-DE" sz="1300">
                <a:solidFill>
                  <a:srgbClr val="000000"/>
                </a:solidFill>
                <a:ea typeface="ＭＳ Ｐゴシック" panose="020B0600070205080204" pitchFamily="34" charset="-128"/>
              </a:rPr>
              <a:pPr>
                <a:spcBef>
                  <a:spcPct val="0"/>
                </a:spcBef>
              </a:pPr>
              <a:t>21</a:t>
            </a:fld>
            <a:endParaRPr lang="en-US" altLang="de-DE" sz="1300">
              <a:solidFill>
                <a:srgbClr val="000000"/>
              </a:solidFill>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0825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B0009E-BA49-49E7-83C2-91475C9FB830}" type="slidenum">
              <a:rPr lang="en-US" altLang="de-DE" sz="1300">
                <a:solidFill>
                  <a:srgbClr val="000000"/>
                </a:solidFill>
                <a:ea typeface="ＭＳ Ｐゴシック" panose="020B0600070205080204" pitchFamily="34" charset="-128"/>
              </a:rPr>
              <a:pPr>
                <a:spcBef>
                  <a:spcPct val="0"/>
                </a:spcBef>
              </a:pPr>
              <a:t>22</a:t>
            </a:fld>
            <a:endParaRPr lang="en-US" altLang="de-DE" sz="1300">
              <a:solidFill>
                <a:srgbClr val="000000"/>
              </a:solidFill>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8688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F00F92-97CB-4B5C-897D-DCBAF3173A11}" type="slidenum">
              <a:rPr lang="en-US" altLang="de-DE" sz="1300">
                <a:solidFill>
                  <a:srgbClr val="000000"/>
                </a:solidFill>
                <a:ea typeface="ＭＳ Ｐゴシック" panose="020B0600070205080204" pitchFamily="34" charset="-128"/>
              </a:rPr>
              <a:pPr>
                <a:spcBef>
                  <a:spcPct val="0"/>
                </a:spcBef>
              </a:pPr>
              <a:t>23</a:t>
            </a:fld>
            <a:endParaRPr lang="en-US" altLang="de-DE" sz="1300">
              <a:solidFill>
                <a:srgbClr val="000000"/>
              </a:solidFill>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27933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7D6355-AF7D-4279-B977-78DDE1D96A93}" type="slidenum">
              <a:rPr lang="en-US" altLang="de-DE" sz="1300">
                <a:solidFill>
                  <a:srgbClr val="000000"/>
                </a:solidFill>
                <a:ea typeface="ＭＳ Ｐゴシック" panose="020B0600070205080204" pitchFamily="34" charset="-128"/>
              </a:rPr>
              <a:pPr>
                <a:spcBef>
                  <a:spcPct val="0"/>
                </a:spcBef>
              </a:pPr>
              <a:t>24</a:t>
            </a:fld>
            <a:endParaRPr lang="en-US" altLang="de-DE" sz="1300">
              <a:solidFill>
                <a:srgbClr val="000000"/>
              </a:solidFill>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3796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001691-E640-4D93-9F2F-7A10BE95ECD3}" type="slidenum">
              <a:rPr lang="en-US" altLang="de-DE" sz="1300">
                <a:solidFill>
                  <a:srgbClr val="000000"/>
                </a:solidFill>
                <a:ea typeface="ＭＳ Ｐゴシック" panose="020B0600070205080204" pitchFamily="34" charset="-128"/>
              </a:rPr>
              <a:pPr>
                <a:spcBef>
                  <a:spcPct val="0"/>
                </a:spcBef>
              </a:pPr>
              <a:t>25</a:t>
            </a:fld>
            <a:endParaRPr lang="en-US" altLang="de-DE" sz="1300">
              <a:solidFill>
                <a:srgbClr val="000000"/>
              </a:solidFill>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94058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F9EB5F-F487-4230-A55B-A8BD016F299A}" type="slidenum">
              <a:rPr lang="en-US" altLang="de-DE" sz="1300">
                <a:solidFill>
                  <a:srgbClr val="000000"/>
                </a:solidFill>
                <a:ea typeface="ＭＳ Ｐゴシック" panose="020B0600070205080204" pitchFamily="34" charset="-128"/>
              </a:rPr>
              <a:pPr>
                <a:spcBef>
                  <a:spcPct val="0"/>
                </a:spcBef>
              </a:pPr>
              <a:t>26</a:t>
            </a:fld>
            <a:endParaRPr lang="en-US" altLang="de-DE" sz="1300">
              <a:solidFill>
                <a:srgbClr val="000000"/>
              </a:solidFill>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9516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B4C79-EBA5-4937-BFD1-24649F290465}" type="slidenum">
              <a:rPr lang="en-US" altLang="de-DE" sz="1300">
                <a:solidFill>
                  <a:srgbClr val="000000"/>
                </a:solidFill>
                <a:ea typeface="ＭＳ Ｐゴシック" panose="020B0600070205080204" pitchFamily="34" charset="-128"/>
              </a:rPr>
              <a:pPr>
                <a:spcBef>
                  <a:spcPct val="0"/>
                </a:spcBef>
              </a:pPr>
              <a:t>27</a:t>
            </a:fld>
            <a:endParaRPr lang="en-US" altLang="de-DE" sz="1300">
              <a:solidFill>
                <a:srgbClr val="000000"/>
              </a:solidFill>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7091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3A3FFF-58A0-4CB1-BA66-C888215C96A9}" type="slidenum">
              <a:rPr lang="en-US" altLang="de-DE" sz="1300">
                <a:solidFill>
                  <a:srgbClr val="000000"/>
                </a:solidFill>
                <a:ea typeface="ＭＳ Ｐゴシック" panose="020B0600070205080204" pitchFamily="34" charset="-128"/>
              </a:rPr>
              <a:pPr>
                <a:spcBef>
                  <a:spcPct val="0"/>
                </a:spcBef>
              </a:pPr>
              <a:t>28</a:t>
            </a:fld>
            <a:endParaRPr lang="en-US" altLang="de-DE" sz="1300">
              <a:solidFill>
                <a:srgbClr val="000000"/>
              </a:solidFill>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9014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DC1940-AAF9-47FC-A54D-8CBD1F75EC9E}" type="slidenum">
              <a:rPr lang="en-US" altLang="de-DE" sz="1300">
                <a:solidFill>
                  <a:srgbClr val="000000"/>
                </a:solidFill>
                <a:ea typeface="ＭＳ Ｐゴシック" panose="020B0600070205080204" pitchFamily="34" charset="-128"/>
              </a:rPr>
              <a:pPr>
                <a:spcBef>
                  <a:spcPct val="0"/>
                </a:spcBef>
              </a:pPr>
              <a:t>29</a:t>
            </a:fld>
            <a:endParaRPr lang="en-US" altLang="de-DE" sz="1300">
              <a:solidFill>
                <a:srgbClr val="000000"/>
              </a:solidFill>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8949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C1588B-E50F-497D-B036-B18131C0FB5C}" type="slidenum">
              <a:rPr lang="en-US" altLang="de-DE" sz="1300">
                <a:solidFill>
                  <a:srgbClr val="000000"/>
                </a:solidFill>
                <a:ea typeface="ＭＳ Ｐゴシック" panose="020B0600070205080204" pitchFamily="34" charset="-128"/>
              </a:rPr>
              <a:pPr>
                <a:spcBef>
                  <a:spcPct val="0"/>
                </a:spcBef>
              </a:pPr>
              <a:t>30</a:t>
            </a:fld>
            <a:endParaRPr lang="en-US" altLang="de-DE" sz="1300">
              <a:solidFill>
                <a:srgbClr val="000000"/>
              </a:solidFill>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1267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43A50F-5637-475A-991D-B2B26BF04CF1}" type="slidenum">
              <a:rPr lang="en-US" altLang="de-DE" sz="1300">
                <a:solidFill>
                  <a:srgbClr val="000000"/>
                </a:solidFill>
                <a:ea typeface="ＭＳ Ｐゴシック" panose="020B0600070205080204" pitchFamily="34" charset="-128"/>
              </a:rPr>
              <a:pPr>
                <a:spcBef>
                  <a:spcPct val="0"/>
                </a:spcBef>
              </a:pPr>
              <a:t>31</a:t>
            </a:fld>
            <a:endParaRPr lang="en-US" altLang="de-DE" sz="1300">
              <a:solidFill>
                <a:srgbClr val="000000"/>
              </a:solidFill>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02942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75D8B3-2B82-4003-A13A-C5B50576302B}" type="slidenum">
              <a:rPr lang="en-US" altLang="de-DE" sz="1300">
                <a:solidFill>
                  <a:srgbClr val="000000"/>
                </a:solidFill>
                <a:ea typeface="ＭＳ Ｐゴシック" panose="020B0600070205080204" pitchFamily="34" charset="-128"/>
              </a:rPr>
              <a:pPr>
                <a:spcBef>
                  <a:spcPct val="0"/>
                </a:spcBef>
              </a:pPr>
              <a:t>32</a:t>
            </a:fld>
            <a:endParaRPr lang="en-US" altLang="de-DE" sz="1300">
              <a:solidFill>
                <a:srgbClr val="000000"/>
              </a:solidFill>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04876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7A6099-FDF0-44FC-AF8A-E8FB56777598}" type="slidenum">
              <a:rPr lang="en-US" altLang="de-DE" sz="1300">
                <a:solidFill>
                  <a:srgbClr val="000000"/>
                </a:solidFill>
                <a:ea typeface="ＭＳ Ｐゴシック" panose="020B0600070205080204" pitchFamily="34" charset="-128"/>
              </a:rPr>
              <a:pPr>
                <a:spcBef>
                  <a:spcPct val="0"/>
                </a:spcBef>
              </a:pPr>
              <a:t>33</a:t>
            </a:fld>
            <a:endParaRPr lang="en-US" altLang="de-DE" sz="1300">
              <a:solidFill>
                <a:srgbClr val="000000"/>
              </a:solidFill>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2473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38B7C8-86D4-4A0D-9AEE-D4F0AA1401C0}" type="slidenum">
              <a:rPr lang="en-US" altLang="de-DE" sz="1300">
                <a:solidFill>
                  <a:srgbClr val="000000"/>
                </a:solidFill>
                <a:ea typeface="ＭＳ Ｐゴシック" panose="020B0600070205080204" pitchFamily="34" charset="-128"/>
              </a:rPr>
              <a:pPr>
                <a:spcBef>
                  <a:spcPct val="0"/>
                </a:spcBef>
              </a:pPr>
              <a:t>34</a:t>
            </a:fld>
            <a:endParaRPr lang="en-US" altLang="de-DE" sz="1300">
              <a:solidFill>
                <a:srgbClr val="000000"/>
              </a:solidFill>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2717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3412E0-AB57-4B83-B887-DA54421C7D14}" type="slidenum">
              <a:rPr lang="en-US" altLang="de-DE" sz="1300">
                <a:solidFill>
                  <a:srgbClr val="000000"/>
                </a:solidFill>
                <a:ea typeface="ＭＳ Ｐゴシック" panose="020B0600070205080204" pitchFamily="34" charset="-128"/>
              </a:rPr>
              <a:pPr>
                <a:spcBef>
                  <a:spcPct val="0"/>
                </a:spcBef>
              </a:pPr>
              <a:t>35</a:t>
            </a:fld>
            <a:endParaRPr lang="en-US" altLang="de-DE" sz="1300">
              <a:solidFill>
                <a:srgbClr val="000000"/>
              </a:solidFill>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9326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59C228-A081-45E7-B9F0-DF8134419C9A}" type="slidenum">
              <a:rPr lang="en-US" altLang="de-DE" sz="1300">
                <a:solidFill>
                  <a:srgbClr val="000000"/>
                </a:solidFill>
                <a:ea typeface="ＭＳ Ｐゴシック" panose="020B0600070205080204" pitchFamily="34" charset="-128"/>
              </a:rPr>
              <a:pPr>
                <a:spcBef>
                  <a:spcPct val="0"/>
                </a:spcBef>
              </a:pPr>
              <a:t>36</a:t>
            </a:fld>
            <a:endParaRPr lang="en-US" altLang="de-DE" sz="1300">
              <a:solidFill>
                <a:srgbClr val="000000"/>
              </a:solidFill>
              <a:ea typeface="ＭＳ Ｐゴシック" panose="020B0600070205080204" pitchFamily="34" charset="-128"/>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5751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918B71-7ECD-4CFB-9542-B975B1B623F3}" type="slidenum">
              <a:rPr lang="en-US" altLang="de-DE" sz="1300">
                <a:solidFill>
                  <a:srgbClr val="000000"/>
                </a:solidFill>
                <a:ea typeface="ＭＳ Ｐゴシック" panose="020B0600070205080204" pitchFamily="34" charset="-128"/>
              </a:rPr>
              <a:pPr>
                <a:spcBef>
                  <a:spcPct val="0"/>
                </a:spcBef>
              </a:pPr>
              <a:t>37</a:t>
            </a:fld>
            <a:endParaRPr lang="en-US" altLang="de-DE" sz="1300">
              <a:solidFill>
                <a:srgbClr val="000000"/>
              </a:solidFill>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47919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A086FA-CDD5-4498-A762-87BF8EF0E9B7}" type="slidenum">
              <a:rPr lang="en-US" altLang="de-DE" sz="1300">
                <a:solidFill>
                  <a:srgbClr val="000000"/>
                </a:solidFill>
                <a:ea typeface="ＭＳ Ｐゴシック" panose="020B0600070205080204" pitchFamily="34" charset="-128"/>
              </a:rPr>
              <a:pPr>
                <a:spcBef>
                  <a:spcPct val="0"/>
                </a:spcBef>
              </a:pPr>
              <a:t>38</a:t>
            </a:fld>
            <a:endParaRPr lang="en-US" altLang="de-DE" sz="1300">
              <a:solidFill>
                <a:srgbClr val="000000"/>
              </a:solidFill>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69491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D9EAB6-B722-473C-9D77-B82D23FB01EF}" type="slidenum">
              <a:rPr lang="en-US" altLang="de-DE" sz="1300">
                <a:solidFill>
                  <a:srgbClr val="000000"/>
                </a:solidFill>
                <a:ea typeface="ＭＳ Ｐゴシック" panose="020B0600070205080204" pitchFamily="34" charset="-128"/>
              </a:rPr>
              <a:pPr>
                <a:spcBef>
                  <a:spcPct val="0"/>
                </a:spcBef>
              </a:pPr>
              <a:t>40</a:t>
            </a:fld>
            <a:endParaRPr lang="en-US" altLang="de-DE" sz="1300">
              <a:solidFill>
                <a:srgbClr val="000000"/>
              </a:solidFill>
              <a:ea typeface="ＭＳ Ｐゴシック" panose="020B0600070205080204" pitchFamily="34" charset="-128"/>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7615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01EF39-8802-4880-9CC5-970CF477319A}" type="slidenum">
              <a:rPr lang="en-US" altLang="de-DE" sz="1300">
                <a:solidFill>
                  <a:srgbClr val="000000"/>
                </a:solidFill>
                <a:ea typeface="ＭＳ Ｐゴシック" panose="020B0600070205080204" pitchFamily="34" charset="-128"/>
              </a:rPr>
              <a:pPr>
                <a:spcBef>
                  <a:spcPct val="0"/>
                </a:spcBef>
              </a:pPr>
              <a:t>41</a:t>
            </a:fld>
            <a:endParaRPr lang="en-US" altLang="de-DE" sz="1300">
              <a:solidFill>
                <a:srgbClr val="000000"/>
              </a:solidFill>
              <a:ea typeface="ＭＳ Ｐゴシック" panose="020B0600070205080204" pitchFamily="34" charset="-128"/>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93615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8E5EE2-F98C-4FB3-A15B-D4BBBEB6C968}" type="slidenum">
              <a:rPr lang="en-US" altLang="de-DE" sz="1300">
                <a:solidFill>
                  <a:srgbClr val="000000"/>
                </a:solidFill>
                <a:ea typeface="ＭＳ Ｐゴシック" panose="020B0600070205080204" pitchFamily="34" charset="-128"/>
              </a:rPr>
              <a:pPr>
                <a:spcBef>
                  <a:spcPct val="0"/>
                </a:spcBef>
              </a:pPr>
              <a:t>42</a:t>
            </a:fld>
            <a:endParaRPr lang="en-US" altLang="de-DE" sz="1300">
              <a:solidFill>
                <a:srgbClr val="000000"/>
              </a:solidFill>
              <a:ea typeface="ＭＳ Ｐゴシック" panose="020B0600070205080204" pitchFamily="34" charset="-128"/>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73549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EBF38D-7D87-4EC3-BE86-7758B99EA0DA}" type="slidenum">
              <a:rPr lang="en-US" altLang="de-DE" sz="1300">
                <a:solidFill>
                  <a:srgbClr val="000000"/>
                </a:solidFill>
                <a:ea typeface="ＭＳ Ｐゴシック" panose="020B0600070205080204" pitchFamily="34" charset="-128"/>
              </a:rPr>
              <a:pPr>
                <a:spcBef>
                  <a:spcPct val="0"/>
                </a:spcBef>
              </a:pPr>
              <a:t>43</a:t>
            </a:fld>
            <a:endParaRPr lang="en-US" altLang="de-DE" sz="1300">
              <a:solidFill>
                <a:srgbClr val="000000"/>
              </a:solidFill>
              <a:ea typeface="ＭＳ Ｐゴシック" panose="020B0600070205080204" pitchFamily="34" charset="-128"/>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17564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47BD21-FBF6-4A86-9CF0-54695EF00E5A}" type="slidenum">
              <a:rPr lang="en-US" altLang="de-DE" sz="1300">
                <a:solidFill>
                  <a:srgbClr val="000000"/>
                </a:solidFill>
                <a:ea typeface="ＭＳ Ｐゴシック" panose="020B0600070205080204" pitchFamily="34" charset="-128"/>
              </a:rPr>
              <a:pPr>
                <a:spcBef>
                  <a:spcPct val="0"/>
                </a:spcBef>
              </a:pPr>
              <a:t>44</a:t>
            </a:fld>
            <a:endParaRPr lang="en-US" altLang="de-DE" sz="1300">
              <a:solidFill>
                <a:srgbClr val="000000"/>
              </a:solidFill>
              <a:ea typeface="ＭＳ Ｐゴシック" panose="020B0600070205080204" pitchFamily="34" charset="-128"/>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61511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C835BA-57BD-45B5-8018-BFE0DCB2BCF8}" type="slidenum">
              <a:rPr lang="en-US" altLang="de-DE" sz="1300">
                <a:solidFill>
                  <a:srgbClr val="000000"/>
                </a:solidFill>
                <a:ea typeface="ＭＳ Ｐゴシック" panose="020B0600070205080204" pitchFamily="34" charset="-128"/>
              </a:rPr>
              <a:pPr>
                <a:spcBef>
                  <a:spcPct val="0"/>
                </a:spcBef>
              </a:pPr>
              <a:t>45</a:t>
            </a:fld>
            <a:endParaRPr lang="en-US" altLang="de-DE" sz="1300">
              <a:solidFill>
                <a:srgbClr val="000000"/>
              </a:solidFill>
              <a:ea typeface="ＭＳ Ｐゴシック" panose="020B0600070205080204" pitchFamily="34" charset="-128"/>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03542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3FB6F7-6895-42EA-AACC-264A81A6FD0F}" type="slidenum">
              <a:rPr lang="en-US" altLang="de-DE" sz="1300">
                <a:solidFill>
                  <a:srgbClr val="000000"/>
                </a:solidFill>
                <a:ea typeface="ＭＳ Ｐゴシック" panose="020B0600070205080204" pitchFamily="34" charset="-128"/>
              </a:rPr>
              <a:pPr>
                <a:spcBef>
                  <a:spcPct val="0"/>
                </a:spcBef>
              </a:pPr>
              <a:t>46</a:t>
            </a:fld>
            <a:endParaRPr lang="en-US" altLang="de-DE" sz="1300">
              <a:solidFill>
                <a:srgbClr val="000000"/>
              </a:solidFill>
              <a:ea typeface="ＭＳ Ｐゴシック" panose="020B0600070205080204" pitchFamily="34" charset="-128"/>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2193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AB986D-C825-4A77-AAA7-AF801D5E0510}" type="slidenum">
              <a:rPr lang="en-US" altLang="de-DE" sz="1300">
                <a:solidFill>
                  <a:srgbClr val="000000"/>
                </a:solidFill>
                <a:ea typeface="ＭＳ Ｐゴシック" panose="020B0600070205080204" pitchFamily="34" charset="-128"/>
              </a:rPr>
              <a:pPr>
                <a:spcBef>
                  <a:spcPct val="0"/>
                </a:spcBef>
              </a:pPr>
              <a:t>47</a:t>
            </a:fld>
            <a:endParaRPr lang="en-US" altLang="de-DE" sz="1300">
              <a:solidFill>
                <a:srgbClr val="000000"/>
              </a:solidFill>
              <a:ea typeface="ＭＳ Ｐゴシック" panose="020B0600070205080204" pitchFamily="34" charset="-128"/>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82041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6D6F77-CC86-43D1-ACC3-AB60ADC4C1A5}" type="slidenum">
              <a:rPr lang="en-US" altLang="de-DE" sz="1300">
                <a:solidFill>
                  <a:srgbClr val="000000"/>
                </a:solidFill>
                <a:ea typeface="ＭＳ Ｐゴシック" panose="020B0600070205080204" pitchFamily="34" charset="-128"/>
              </a:rPr>
              <a:pPr>
                <a:spcBef>
                  <a:spcPct val="0"/>
                </a:spcBef>
              </a:pPr>
              <a:t>48</a:t>
            </a:fld>
            <a:endParaRPr lang="en-US" altLang="de-DE" sz="1300">
              <a:solidFill>
                <a:srgbClr val="000000"/>
              </a:solidFill>
              <a:ea typeface="ＭＳ Ｐゴシック" panose="020B0600070205080204" pitchFamily="34" charset="-128"/>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65282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2E19D7-755D-412B-B65D-14C187E4BC7D}" type="slidenum">
              <a:rPr lang="en-US" altLang="de-DE" sz="1300">
                <a:solidFill>
                  <a:srgbClr val="000000"/>
                </a:solidFill>
                <a:ea typeface="ＭＳ Ｐゴシック" panose="020B0600070205080204" pitchFamily="34" charset="-128"/>
              </a:rPr>
              <a:pPr>
                <a:spcBef>
                  <a:spcPct val="0"/>
                </a:spcBef>
              </a:pPr>
              <a:t>49</a:t>
            </a:fld>
            <a:endParaRPr lang="en-US" altLang="de-DE" sz="1300">
              <a:solidFill>
                <a:srgbClr val="000000"/>
              </a:solidFill>
              <a:ea typeface="ＭＳ Ｐゴシック" panose="020B0600070205080204" pitchFamily="34" charset="-128"/>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5917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9F626A-A969-47CE-91AC-F45098B30284}" type="slidenum">
              <a:rPr lang="en-US" altLang="de-DE" sz="1300">
                <a:solidFill>
                  <a:srgbClr val="000000"/>
                </a:solidFill>
                <a:ea typeface="ＭＳ Ｐゴシック" panose="020B0600070205080204" pitchFamily="34" charset="-128"/>
              </a:rPr>
              <a:pPr>
                <a:spcBef>
                  <a:spcPct val="0"/>
                </a:spcBef>
              </a:pPr>
              <a:t>50</a:t>
            </a:fld>
            <a:endParaRPr lang="en-US" altLang="de-DE" sz="1300">
              <a:solidFill>
                <a:srgbClr val="000000"/>
              </a:solidFill>
              <a:ea typeface="ＭＳ Ｐゴシック" panose="020B0600070205080204" pitchFamily="34" charset="-128"/>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87707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FA1AF-168A-4D99-B4AA-73D6554FC1F4}" type="slidenum">
              <a:rPr lang="en-US" altLang="de-DE" sz="1300">
                <a:solidFill>
                  <a:srgbClr val="000000"/>
                </a:solidFill>
                <a:ea typeface="ＭＳ Ｐゴシック" panose="020B0600070205080204" pitchFamily="34" charset="-128"/>
              </a:rPr>
              <a:pPr>
                <a:spcBef>
                  <a:spcPct val="0"/>
                </a:spcBef>
              </a:pPr>
              <a:t>51</a:t>
            </a:fld>
            <a:endParaRPr lang="en-US" altLang="de-DE" sz="1300">
              <a:solidFill>
                <a:srgbClr val="000000"/>
              </a:solidFill>
              <a:ea typeface="ＭＳ Ｐゴシック" panose="020B0600070205080204" pitchFamily="34" charset="-128"/>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84242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7C3B4F-F3DC-4B66-B7A3-785F14FCDDF2}" type="slidenum">
              <a:rPr lang="en-US" altLang="de-DE" sz="1300">
                <a:solidFill>
                  <a:srgbClr val="000000"/>
                </a:solidFill>
                <a:ea typeface="ＭＳ Ｐゴシック" panose="020B0600070205080204" pitchFamily="34" charset="-128"/>
              </a:rPr>
              <a:pPr>
                <a:spcBef>
                  <a:spcPct val="0"/>
                </a:spcBef>
              </a:pPr>
              <a:t>52</a:t>
            </a:fld>
            <a:endParaRPr lang="en-US" altLang="de-DE" sz="1300">
              <a:solidFill>
                <a:srgbClr val="000000"/>
              </a:solidFill>
              <a:ea typeface="ＭＳ Ｐゴシック" panose="020B0600070205080204" pitchFamily="34" charset="-128"/>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92430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F919AC-7F95-4356-A2EC-3928F82DFB09}" type="slidenum">
              <a:rPr lang="en-US" altLang="de-DE" sz="1300">
                <a:solidFill>
                  <a:srgbClr val="000000"/>
                </a:solidFill>
                <a:ea typeface="ＭＳ Ｐゴシック" panose="020B0600070205080204" pitchFamily="34" charset="-128"/>
              </a:rPr>
              <a:pPr>
                <a:spcBef>
                  <a:spcPct val="0"/>
                </a:spcBef>
              </a:pPr>
              <a:t>53</a:t>
            </a:fld>
            <a:endParaRPr lang="en-US" altLang="de-DE" sz="1300">
              <a:solidFill>
                <a:srgbClr val="000000"/>
              </a:solidFill>
              <a:ea typeface="ＭＳ Ｐゴシック" panose="020B0600070205080204" pitchFamily="34" charset="-128"/>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45617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D9568-25D6-494D-9B9F-9423838A52BC}" type="slidenum">
              <a:rPr lang="en-US" altLang="de-DE" sz="1300">
                <a:solidFill>
                  <a:srgbClr val="000000"/>
                </a:solidFill>
                <a:ea typeface="ＭＳ Ｐゴシック" panose="020B0600070205080204" pitchFamily="34" charset="-128"/>
              </a:rPr>
              <a:pPr>
                <a:spcBef>
                  <a:spcPct val="0"/>
                </a:spcBef>
              </a:pPr>
              <a:t>54</a:t>
            </a:fld>
            <a:endParaRPr lang="en-US" altLang="de-DE" sz="1300">
              <a:solidFill>
                <a:srgbClr val="000000"/>
              </a:solidFill>
              <a:ea typeface="ＭＳ Ｐゴシック" panose="020B0600070205080204" pitchFamily="34" charset="-128"/>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85238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A3D848-8230-4B75-94A6-B61FA1A9572C}" type="slidenum">
              <a:rPr lang="en-US" altLang="de-DE" sz="1300">
                <a:solidFill>
                  <a:srgbClr val="000000"/>
                </a:solidFill>
                <a:ea typeface="ＭＳ Ｐゴシック" panose="020B0600070205080204" pitchFamily="34" charset="-128"/>
              </a:rPr>
              <a:pPr>
                <a:spcBef>
                  <a:spcPct val="0"/>
                </a:spcBef>
              </a:pPr>
              <a:t>55</a:t>
            </a:fld>
            <a:endParaRPr lang="en-US" altLang="de-DE" sz="1300">
              <a:solidFill>
                <a:srgbClr val="000000"/>
              </a:solidFill>
              <a:ea typeface="ＭＳ Ｐゴシック" panose="020B0600070205080204" pitchFamily="34" charset="-128"/>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01511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3A120D-8F5D-47E6-B5C9-1749FD4B3450}" type="slidenum">
              <a:rPr lang="en-US" altLang="de-DE" sz="1300">
                <a:solidFill>
                  <a:srgbClr val="000000"/>
                </a:solidFill>
                <a:ea typeface="ＭＳ Ｐゴシック" panose="020B0600070205080204" pitchFamily="34" charset="-128"/>
              </a:rPr>
              <a:pPr>
                <a:spcBef>
                  <a:spcPct val="0"/>
                </a:spcBef>
              </a:pPr>
              <a:t>56</a:t>
            </a:fld>
            <a:endParaRPr lang="en-US" altLang="de-DE" sz="1300">
              <a:solidFill>
                <a:srgbClr val="000000"/>
              </a:solidFill>
              <a:ea typeface="ＭＳ Ｐゴシック" panose="020B0600070205080204" pitchFamily="34" charset="-128"/>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44919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A39E2E-5026-42B4-88A2-F3AFB0F0BEE6}" type="slidenum">
              <a:rPr lang="en-US" altLang="de-DE" sz="1300">
                <a:solidFill>
                  <a:srgbClr val="000000"/>
                </a:solidFill>
                <a:ea typeface="ＭＳ Ｐゴシック" panose="020B0600070205080204" pitchFamily="34" charset="-128"/>
              </a:rPr>
              <a:pPr>
                <a:spcBef>
                  <a:spcPct val="0"/>
                </a:spcBef>
              </a:pPr>
              <a:t>57</a:t>
            </a:fld>
            <a:endParaRPr lang="en-US" altLang="de-DE" sz="1300">
              <a:solidFill>
                <a:srgbClr val="000000"/>
              </a:solidFill>
              <a:ea typeface="ＭＳ Ｐゴシック" panose="020B0600070205080204" pitchFamily="34" charset="-128"/>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64165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0ECAF2-C55A-4EE7-ABEB-FC4459E0F909}" type="slidenum">
              <a:rPr lang="en-US" altLang="de-DE" sz="1300">
                <a:solidFill>
                  <a:srgbClr val="000000"/>
                </a:solidFill>
                <a:ea typeface="ＭＳ Ｐゴシック" panose="020B0600070205080204" pitchFamily="34" charset="-128"/>
              </a:rPr>
              <a:pPr>
                <a:spcBef>
                  <a:spcPct val="0"/>
                </a:spcBef>
              </a:pPr>
              <a:t>58</a:t>
            </a:fld>
            <a:endParaRPr lang="en-US" altLang="de-DE" sz="1300">
              <a:solidFill>
                <a:srgbClr val="000000"/>
              </a:solidFill>
              <a:ea typeface="ＭＳ Ｐゴシック" panose="020B0600070205080204" pitchFamily="34" charset="-128"/>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446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349C38-E02C-4103-8226-467DC87A2C6F}" type="slidenum">
              <a:rPr lang="en-US" altLang="de-DE" sz="1300">
                <a:solidFill>
                  <a:srgbClr val="000000"/>
                </a:solidFill>
                <a:ea typeface="ＭＳ Ｐゴシック" panose="020B0600070205080204" pitchFamily="34" charset="-128"/>
              </a:rPr>
              <a:pPr>
                <a:spcBef>
                  <a:spcPct val="0"/>
                </a:spcBef>
              </a:pPr>
              <a:t>59</a:t>
            </a:fld>
            <a:endParaRPr lang="en-US" altLang="de-DE" sz="1300">
              <a:solidFill>
                <a:srgbClr val="000000"/>
              </a:solidFill>
              <a:ea typeface="ＭＳ Ｐゴシック" panose="020B0600070205080204" pitchFamily="34" charset="-128"/>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74727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70CAC-99AB-48BA-B771-815D624A9B52}" type="slidenum">
              <a:rPr lang="en-US" altLang="de-DE" sz="1300"/>
              <a:pPr>
                <a:spcBef>
                  <a:spcPct val="0"/>
                </a:spcBef>
              </a:pPr>
              <a:t>60</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7276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70CAC-99AB-48BA-B771-815D624A9B52}" type="slidenum">
              <a:rPr lang="en-US" altLang="de-DE" sz="1300"/>
              <a:pPr>
                <a:spcBef>
                  <a:spcPct val="0"/>
                </a:spcBef>
              </a:pPr>
              <a:t>61</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7276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70CAC-99AB-48BA-B771-815D624A9B52}" type="slidenum">
              <a:rPr lang="en-US" altLang="de-DE" sz="130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7276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A5C934-81B1-4AD9-897E-A7B0750BC6CE}" type="slidenum">
              <a:rPr lang="en-US" altLang="de-DE" sz="1300"/>
              <a:pPr>
                <a:spcBef>
                  <a:spcPct val="0"/>
                </a:spcBef>
              </a:pPr>
              <a:t>63</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95263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A5C934-81B1-4AD9-897E-A7B0750BC6CE}" type="slidenum">
              <a:rPr lang="en-US" altLang="de-DE" sz="1300"/>
              <a:pPr>
                <a:spcBef>
                  <a:spcPct val="0"/>
                </a:spcBef>
              </a:pPr>
              <a:t>64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95263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A5C934-81B1-4AD9-897E-A7B0750BC6CE}" type="slidenum">
              <a:rPr lang="en-US" altLang="de-DE" sz="130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95263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xfrm>
            <a:off x="139700" y="768350"/>
            <a:ext cx="6821488"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0646022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4" name="Slide Number Placeholder 3"/>
          <p:cNvSpPr>
            <a:spLocks noGrp="1"/>
          </p:cNvSpPr>
          <p:nvPr>
            <p:ph type="sldNum" sz="quarter" idx="12"/>
          </p:nvPr>
        </p:nvSpPr>
        <p:spPr bwMode="gray"/>
        <p:txBody>
          <a:bodyPr/>
          <a:lstStyle>
            <a:lvl1pPr>
              <a:defRPr b="0"/>
            </a:lvl1pPr>
          </a:lstStyle>
          <a:p>
            <a:pPr>
              <a:defRPr/>
            </a:pPr>
            <a:fld id="{4E18AA02-BB94-48C6-83B7-CAF711F983D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3 – Mijenjanje vjerovanja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1FFEC0B-5939-4204-8AE5-FB6F0FAC264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7" name="Slide Number Placeholder 6"/>
          <p:cNvSpPr>
            <a:spLocks noGrp="1"/>
          </p:cNvSpPr>
          <p:nvPr>
            <p:ph type="sldNum" sz="quarter" idx="12"/>
          </p:nvPr>
        </p:nvSpPr>
        <p:spPr bwMode="gray"/>
        <p:txBody>
          <a:bodyPr/>
          <a:lstStyle>
            <a:lvl1pPr>
              <a:defRPr b="0"/>
            </a:lvl1pPr>
          </a:lstStyle>
          <a:p>
            <a:pPr>
              <a:defRPr/>
            </a:pPr>
            <a:fld id="{22C8D63C-5577-4D13-BE0D-FBFE1553F2F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7" name="Slide Number Placeholder 6"/>
          <p:cNvSpPr>
            <a:spLocks noGrp="1"/>
          </p:cNvSpPr>
          <p:nvPr>
            <p:ph type="sldNum" sz="quarter" idx="12"/>
          </p:nvPr>
        </p:nvSpPr>
        <p:spPr bwMode="gray"/>
        <p:txBody>
          <a:bodyPr/>
          <a:lstStyle>
            <a:lvl1pPr>
              <a:defRPr b="0"/>
            </a:lvl1pPr>
          </a:lstStyle>
          <a:p>
            <a:pPr>
              <a:defRPr/>
            </a:pPr>
            <a:fld id="{4E18AA02-BB94-48C6-83B7-CAF711F983D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7" name="Slide Number Placeholder 6"/>
          <p:cNvSpPr>
            <a:spLocks noGrp="1"/>
          </p:cNvSpPr>
          <p:nvPr>
            <p:ph type="sldNum" sz="quarter" idx="12"/>
          </p:nvPr>
        </p:nvSpPr>
        <p:spPr bwMode="gray"/>
        <p:txBody>
          <a:bodyPr/>
          <a:lstStyle>
            <a:lvl1pPr>
              <a:defRPr b="0"/>
            </a:lvl1pPr>
          </a:lstStyle>
          <a:p>
            <a:pPr>
              <a:defRPr/>
            </a:pPr>
            <a:fld id="{4E18AA02-BB94-48C6-83B7-CAF711F983D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5" name="Slide Number Placeholder 4"/>
          <p:cNvSpPr>
            <a:spLocks noGrp="1"/>
          </p:cNvSpPr>
          <p:nvPr>
            <p:ph type="sldNum" sz="quarter" idx="12"/>
          </p:nvPr>
        </p:nvSpPr>
        <p:spPr bwMode="gray"/>
        <p:txBody>
          <a:bodyPr/>
          <a:lstStyle>
            <a:lvl1pPr>
              <a:defRPr b="0"/>
            </a:lvl1pPr>
          </a:lstStyle>
          <a:p>
            <a:pPr>
              <a:defRPr/>
            </a:pPr>
            <a:fld id="{7F7B28A3-E9DF-41EE-9BAB-0966613B939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3 – Mijenjanje vjerovanja</a:t>
            </a:r>
          </a:p>
        </p:txBody>
      </p:sp>
      <p:sp>
        <p:nvSpPr>
          <p:cNvPr id="4" name="Slide Number Placeholder 3"/>
          <p:cNvSpPr>
            <a:spLocks noGrp="1"/>
          </p:cNvSpPr>
          <p:nvPr>
            <p:ph type="sldNum" sz="quarter" idx="12"/>
          </p:nvPr>
        </p:nvSpPr>
        <p:spPr bwMode="gray"/>
        <p:txBody>
          <a:bodyPr/>
          <a:lstStyle>
            <a:lvl1pPr>
              <a:defRPr b="0"/>
            </a:lvl1pPr>
          </a:lstStyle>
          <a:p>
            <a:pPr>
              <a:defRPr/>
            </a:pPr>
            <a:fld id="{B70CE9A0-4FF3-4FB5-B821-7409CCA87C2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3 – Mijenjanje vjerovanja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E18AA02-BB94-48C6-83B7-CAF711F983D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image" Target="../media/image18.jpe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36.pn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41.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0.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11.xml"/><Relationship Id="rId5" Type="http://schemas.openxmlformats.org/officeDocument/2006/relationships/image" Target="../media/image50.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10.xml"/><Relationship Id="rId4" Type="http://schemas.openxmlformats.org/officeDocument/2006/relationships/image" Target="../media/image59.png"/></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0.xml"/><Relationship Id="rId5" Type="http://schemas.openxmlformats.org/officeDocument/2006/relationships/image" Target="../media/image61.png"/><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11.xml"/><Relationship Id="rId5" Type="http://schemas.openxmlformats.org/officeDocument/2006/relationships/image" Target="../media/image61.png"/><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6.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3 B – Mijenjanje vjerovanja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697312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Mijenjanje vjerovanja</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dirty="0">
                <a:solidFill>
                  <a:srgbClr val="333333"/>
                </a:solidFill>
              </a:rPr>
              <a:t>Ljudi su skloni da se čvrsto drže prvih utisaka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drasuda</a:t>
            </a:r>
            <a:r>
              <a:rPr lang="en-US" altLang="de-DE" sz="2400">
                <a:solidFill>
                  <a:srgbClr val="333333"/>
                </a:solidFill>
              </a:rPr>
              <a:t>, “</a:t>
            </a:r>
            <a:r>
              <a:rPr lang="hr-HR" altLang="de-DE" sz="2400">
                <a:solidFill>
                  <a:srgbClr val="333333"/>
                </a:solidFill>
              </a:rPr>
              <a:t>prvi </a:t>
            </a:r>
            <a:r>
              <a:rPr lang="hr-HR" altLang="de-DE" sz="2400" dirty="0">
                <a:solidFill>
                  <a:srgbClr val="333333"/>
                </a:solidFill>
              </a:rPr>
              <a:t>utisak</a:t>
            </a:r>
            <a:r>
              <a:rPr lang="en-US" altLang="de-DE" sz="2400" dirty="0">
                <a:solidFill>
                  <a:srgbClr val="333333"/>
                </a:solidFill>
              </a:rPr>
              <a:t> = </a:t>
            </a:r>
            <a:r>
              <a:rPr lang="hr-HR" altLang="de-DE" sz="2400">
                <a:solidFill>
                  <a:srgbClr val="333333"/>
                </a:solidFill>
              </a:rPr>
              <a:t>najbolji utisak</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004992"/>
                </a:solidFill>
              </a:rPr>
              <a:t>R</a:t>
            </a:r>
            <a:r>
              <a:rPr lang="hr-HR" altLang="de-DE" sz="2400" dirty="0">
                <a:solidFill>
                  <a:srgbClr val="004992"/>
                </a:solidFill>
              </a:rPr>
              <a:t>azlog</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L</a:t>
            </a:r>
            <a:r>
              <a:rPr lang="hr-HR" altLang="de-DE" sz="2400" dirty="0">
                <a:solidFill>
                  <a:srgbClr val="FFFFFF"/>
                </a:solidFill>
              </a:rPr>
              <a:t>ijenost</a:t>
            </a:r>
            <a:r>
              <a:rPr lang="en-US" altLang="de-DE" sz="2400">
                <a:solidFill>
                  <a:srgbClr val="FFFFFF"/>
                </a:solidFill>
              </a:rPr>
              <a:t>, “</a:t>
            </a:r>
            <a:r>
              <a:rPr lang="hr-HR" altLang="de-DE" sz="2400">
                <a:solidFill>
                  <a:srgbClr val="FFFFFF"/>
                </a:solidFill>
              </a:rPr>
              <a:t>konfirmacioni</a:t>
            </a:r>
            <a:r>
              <a:rPr lang="en-US" altLang="de-DE" sz="2400">
                <a:solidFill>
                  <a:srgbClr val="FFFFFF"/>
                </a:solidFill>
              </a:rPr>
              <a:t> b</a:t>
            </a:r>
            <a:r>
              <a:rPr lang="hr-HR" altLang="de-DE" sz="2400">
                <a:solidFill>
                  <a:srgbClr val="FFFFFF"/>
                </a:solidFill>
              </a:rPr>
              <a:t>ajas</a:t>
            </a:r>
            <a:r>
              <a:rPr lang="en-US" altLang="de-DE" sz="2400">
                <a:solidFill>
                  <a:srgbClr val="FFFFFF"/>
                </a:solidFill>
              </a:rPr>
              <a:t>”*, </a:t>
            </a:r>
            <a:r>
              <a:rPr lang="hr-HR" altLang="de-DE" sz="2400" dirty="0">
                <a:solidFill>
                  <a:srgbClr val="FFFFFF"/>
                </a:solidFill>
              </a:rPr>
              <a:t>nepromišljenost</a:t>
            </a:r>
            <a:r>
              <a:rPr lang="en-US" altLang="de-DE" sz="2400" dirty="0">
                <a:solidFill>
                  <a:srgbClr val="FFFFFF"/>
                </a:solidFill>
              </a:rPr>
              <a:t>, </a:t>
            </a:r>
            <a:r>
              <a:rPr lang="hr-HR" altLang="de-DE" sz="2400" dirty="0">
                <a:solidFill>
                  <a:srgbClr val="FFFFFF"/>
                </a:solidFill>
              </a:rPr>
              <a:t>olakšanje orjentacije u složenom svijetu</a:t>
            </a:r>
            <a:r>
              <a:rPr lang="en-US" altLang="de-DE" sz="2400" dirty="0">
                <a:solidFill>
                  <a:srgbClr val="FFFFFF"/>
                </a:solidFill>
              </a:rPr>
              <a:t>, p</a:t>
            </a:r>
            <a:r>
              <a:rPr lang="hr-HR" altLang="de-DE" sz="2400" dirty="0">
                <a:solidFill>
                  <a:srgbClr val="FFFFFF"/>
                </a:solidFill>
              </a:rPr>
              <a:t>onos</a:t>
            </a:r>
            <a:endParaRPr lang="en-US" altLang="de-DE"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dirty="0">
                <a:solidFill>
                  <a:srgbClr val="333333"/>
                </a:solidFill>
                <a:latin typeface="+mn-lt"/>
              </a:rPr>
              <a:t>* </a:t>
            </a:r>
            <a:r>
              <a:rPr lang="hr-HR" altLang="de-DE" sz="1600" dirty="0">
                <a:solidFill>
                  <a:srgbClr val="333333"/>
                </a:solidFill>
                <a:latin typeface="+mn-lt"/>
              </a:rPr>
              <a:t>Vidite samo ono što želite da vidite</a:t>
            </a:r>
            <a:endParaRPr lang="de-DE" altLang="de-DE" sz="16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Mijenjanje vjerovanja</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dirty="0">
                <a:solidFill>
                  <a:srgbClr val="333333"/>
                </a:solidFill>
              </a:rPr>
              <a:t>Ljudi su skloni da se čvrsto drže prvih utisaka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drasuda</a:t>
            </a:r>
            <a:r>
              <a:rPr lang="en-US" altLang="de-DE" sz="2400">
                <a:solidFill>
                  <a:srgbClr val="333333"/>
                </a:solidFill>
              </a:rPr>
              <a:t>, “</a:t>
            </a:r>
            <a:r>
              <a:rPr lang="hr-HR" altLang="de-DE" sz="2400">
                <a:solidFill>
                  <a:srgbClr val="333333"/>
                </a:solidFill>
              </a:rPr>
              <a:t>prvi </a:t>
            </a:r>
            <a:r>
              <a:rPr lang="hr-HR" altLang="de-DE" sz="2400" dirty="0">
                <a:solidFill>
                  <a:srgbClr val="333333"/>
                </a:solidFill>
              </a:rPr>
              <a:t>utisak</a:t>
            </a:r>
            <a:r>
              <a:rPr lang="en-US" altLang="de-DE" sz="2400" dirty="0">
                <a:solidFill>
                  <a:srgbClr val="333333"/>
                </a:solidFill>
              </a:rPr>
              <a:t> = </a:t>
            </a:r>
            <a:r>
              <a:rPr lang="hr-HR" altLang="de-DE" sz="2400">
                <a:solidFill>
                  <a:srgbClr val="333333"/>
                </a:solidFill>
              </a:rPr>
              <a:t>najbolji utisak</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R</a:t>
            </a:r>
            <a:r>
              <a:rPr lang="hr-HR" altLang="de-DE" sz="2400" dirty="0">
                <a:solidFill>
                  <a:srgbClr val="004992"/>
                </a:solidFill>
              </a:rPr>
              <a:t>azlog</a:t>
            </a:r>
            <a:r>
              <a:rPr lang="en-US" altLang="de-DE" sz="2400" dirty="0">
                <a:solidFill>
                  <a:srgbClr val="004992"/>
                </a:solidFill>
              </a:rPr>
              <a:t>:</a:t>
            </a:r>
            <a:r>
              <a:rPr lang="en-US" altLang="de-DE" sz="2400" dirty="0">
                <a:solidFill>
                  <a:srgbClr val="333333"/>
                </a:solidFill>
              </a:rPr>
              <a:t> L</a:t>
            </a:r>
            <a:r>
              <a:rPr lang="hr-HR" altLang="de-DE" sz="2400" dirty="0">
                <a:solidFill>
                  <a:srgbClr val="333333"/>
                </a:solidFill>
              </a:rPr>
              <a:t>ijenost</a:t>
            </a:r>
            <a:r>
              <a:rPr lang="en-US" altLang="de-DE" sz="2400">
                <a:solidFill>
                  <a:srgbClr val="333333"/>
                </a:solidFill>
              </a:rPr>
              <a:t>, “</a:t>
            </a:r>
            <a:r>
              <a:rPr lang="hr-HR" altLang="de-DE" sz="2400">
                <a:solidFill>
                  <a:srgbClr val="333333"/>
                </a:solidFill>
              </a:rPr>
              <a:t>konfirmacioni</a:t>
            </a:r>
            <a:r>
              <a:rPr lang="en-US" altLang="de-DE" sz="2400">
                <a:solidFill>
                  <a:srgbClr val="333333"/>
                </a:solidFill>
              </a:rPr>
              <a:t> b</a:t>
            </a:r>
            <a:r>
              <a:rPr lang="hr-HR" altLang="de-DE" sz="2400">
                <a:solidFill>
                  <a:srgbClr val="333333"/>
                </a:solidFill>
              </a:rPr>
              <a:t>ajas</a:t>
            </a:r>
            <a:r>
              <a:rPr lang="en-US" altLang="de-DE" sz="2400">
                <a:solidFill>
                  <a:srgbClr val="333333"/>
                </a:solidFill>
              </a:rPr>
              <a:t>”*, </a:t>
            </a:r>
            <a:r>
              <a:rPr lang="hr-HR" altLang="de-DE" sz="2400" dirty="0">
                <a:solidFill>
                  <a:srgbClr val="333333"/>
                </a:solidFill>
              </a:rPr>
              <a:t>nepromišljenost</a:t>
            </a:r>
            <a:r>
              <a:rPr lang="en-US" altLang="de-DE" sz="2400" dirty="0">
                <a:solidFill>
                  <a:srgbClr val="333333"/>
                </a:solidFill>
              </a:rPr>
              <a:t>, </a:t>
            </a:r>
            <a:r>
              <a:rPr lang="hr-HR" altLang="de-DE" sz="2400" dirty="0">
                <a:solidFill>
                  <a:srgbClr val="333333"/>
                </a:solidFill>
              </a:rPr>
              <a:t>olakšanje orjentacije u složenom svijetu</a:t>
            </a:r>
            <a:r>
              <a:rPr lang="en-US" altLang="de-DE" sz="2400" dirty="0">
                <a:solidFill>
                  <a:srgbClr val="333333"/>
                </a:solidFill>
              </a:rPr>
              <a:t>, p</a:t>
            </a:r>
            <a:r>
              <a:rPr lang="hr-HR" altLang="de-DE" sz="2400" dirty="0">
                <a:solidFill>
                  <a:srgbClr val="333333"/>
                </a:solidFill>
              </a:rPr>
              <a:t>onos</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004992"/>
                </a:solidFill>
              </a:rPr>
              <a:t>Problem:</a:t>
            </a:r>
            <a:r>
              <a:rPr lang="en-US" altLang="de-DE" sz="2400" dirty="0">
                <a:solidFill>
                  <a:srgbClr val="333333"/>
                </a:solidFill>
              </a:rPr>
              <a:t> ??? </a:t>
            </a:r>
            <a:r>
              <a:rPr lang="hr-HR" altLang="de-DE" sz="2400" dirty="0">
                <a:solidFill>
                  <a:srgbClr val="FFFFFF"/>
                </a:solidFill>
              </a:rPr>
              <a:t>Pogrešna zaključivanja</a:t>
            </a:r>
            <a:r>
              <a:rPr lang="de-DE" altLang="de-DE" sz="2400" dirty="0">
                <a:solidFill>
                  <a:srgbClr val="FFFFFF"/>
                </a:solidFill>
              </a:rPr>
              <a:t> </a:t>
            </a:r>
            <a:r>
              <a:rPr lang="en-US" altLang="de-DE" sz="2400" dirty="0">
                <a:solidFill>
                  <a:srgbClr val="FFFFFF"/>
                </a:solidFill>
              </a:rPr>
              <a:t>(</a:t>
            </a:r>
            <a:r>
              <a:rPr lang="hr-HR" altLang="de-DE" sz="2400" dirty="0">
                <a:solidFill>
                  <a:srgbClr val="FFFFFF"/>
                </a:solidFill>
              </a:rPr>
              <a:t>npr</a:t>
            </a:r>
            <a:r>
              <a:rPr lang="en-US" altLang="de-DE" sz="2400" dirty="0">
                <a:solidFill>
                  <a:srgbClr val="FFFFFF"/>
                </a:solidFill>
              </a:rPr>
              <a:t>. </a:t>
            </a:r>
            <a:r>
              <a:rPr lang="hr-HR" altLang="de-DE" sz="2400" dirty="0">
                <a:solidFill>
                  <a:srgbClr val="FFFFFF"/>
                </a:solidFill>
              </a:rPr>
              <a:t>predrasude</a:t>
            </a:r>
            <a:r>
              <a:rPr lang="en-US" altLang="de-DE" sz="2400" dirty="0">
                <a:solidFill>
                  <a:srgbClr val="FFFFFF"/>
                </a:solidFill>
              </a:rPr>
              <a:t>) </a:t>
            </a:r>
            <a:r>
              <a:rPr lang="hr-HR" altLang="de-DE" sz="2400" dirty="0">
                <a:solidFill>
                  <a:srgbClr val="FFFFFF"/>
                </a:solidFill>
              </a:rPr>
              <a:t>se zadržavaju</a:t>
            </a:r>
            <a:r>
              <a:rPr lang="en-US" altLang="de-DE" sz="2400" dirty="0">
                <a:solidFill>
                  <a:srgbClr val="FFFFFF"/>
                </a:solidFill>
              </a:rPr>
              <a:t>, </a:t>
            </a:r>
            <a:r>
              <a:rPr lang="hr-HR" altLang="de-DE" sz="2400" dirty="0">
                <a:solidFill>
                  <a:srgbClr val="FFFFFF"/>
                </a:solidFill>
              </a:rPr>
              <a:t>pogrešna</a:t>
            </a:r>
            <a:r>
              <a:rPr lang="en-US" altLang="de-DE" sz="2400" dirty="0">
                <a:solidFill>
                  <a:srgbClr val="FFFFFF"/>
                </a:solidFill>
              </a:rPr>
              <a:t> </a:t>
            </a:r>
            <a:r>
              <a:rPr lang="hr-HR" altLang="de-DE" sz="2400" dirty="0">
                <a:solidFill>
                  <a:srgbClr val="FFFFFF"/>
                </a:solidFill>
              </a:rPr>
              <a:t>prevelika </a:t>
            </a:r>
            <a:r>
              <a:rPr lang="en-US" altLang="de-DE" sz="2400" dirty="0" err="1">
                <a:solidFill>
                  <a:srgbClr val="FFFFFF"/>
                </a:solidFill>
              </a:rPr>
              <a:t>generaliza</a:t>
            </a:r>
            <a:r>
              <a:rPr lang="hr-HR" altLang="de-DE" sz="2400">
                <a:solidFill>
                  <a:srgbClr val="FFFFFF"/>
                </a:solidFill>
              </a:rPr>
              <a:t>cija</a:t>
            </a:r>
            <a:r>
              <a:rPr lang="en-US" altLang="de-DE" sz="2400">
                <a:solidFill>
                  <a:srgbClr val="FFFFFF"/>
                </a:solidFill>
              </a:rPr>
              <a:t> (“</a:t>
            </a:r>
            <a:r>
              <a:rPr lang="hr-HR" altLang="de-DE" sz="2400">
                <a:solidFill>
                  <a:srgbClr val="FFFFFF"/>
                </a:solidFill>
              </a:rPr>
              <a:t>vidio </a:t>
            </a:r>
            <a:r>
              <a:rPr lang="hr-HR" altLang="de-DE" sz="2400" dirty="0">
                <a:solidFill>
                  <a:srgbClr val="FFFFFF"/>
                </a:solidFill>
              </a:rPr>
              <a:t>jednog vidio </a:t>
            </a:r>
            <a:r>
              <a:rPr lang="hr-HR" altLang="de-DE" sz="2400">
                <a:solidFill>
                  <a:srgbClr val="FFFFFF"/>
                </a:solidFill>
              </a:rPr>
              <a:t>ih sve</a:t>
            </a:r>
            <a:r>
              <a:rPr lang="en-US" altLang="de-DE" sz="2400">
                <a:solidFill>
                  <a:srgbClr val="FFFFFF"/>
                </a:solidFill>
              </a:rPr>
              <a:t>”), </a:t>
            </a:r>
            <a:r>
              <a:rPr lang="hr-HR" altLang="de-DE" sz="2400" dirty="0">
                <a:solidFill>
                  <a:srgbClr val="FFFFFF"/>
                </a:solidFill>
              </a:rPr>
              <a:t>neko ne dobija drugu šansu iako je možda zaslužuje</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3</a:t>
            </a:fld>
            <a:endParaRPr lang="de-DE" altLang="de-DE"/>
          </a:p>
        </p:txBody>
      </p:sp>
    </p:spTree>
    <p:extLst>
      <p:ext uri="{BB962C8B-B14F-4D97-AF65-F5344CB8AC3E}">
        <p14:creationId xmlns:p14="http://schemas.microsoft.com/office/powerpoint/2010/main" val="2225305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dirty="0">
                <a:solidFill>
                  <a:srgbClr val="333333"/>
                </a:solidFill>
                <a:latin typeface="+mn-lt"/>
              </a:rPr>
              <a:t>* </a:t>
            </a:r>
            <a:r>
              <a:rPr lang="hr-HR" altLang="de-DE" sz="1600" dirty="0">
                <a:solidFill>
                  <a:srgbClr val="333333"/>
                </a:solidFill>
                <a:latin typeface="+mn-lt"/>
              </a:rPr>
              <a:t>Vidite samo ono što želite da vidite</a:t>
            </a:r>
            <a:endParaRPr lang="de-DE" altLang="de-DE" sz="16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Mijenjanje vjerovanja</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hr-HR" altLang="de-DE" sz="2400">
                <a:solidFill>
                  <a:srgbClr val="333333"/>
                </a:solidFill>
              </a:rPr>
              <a:t>Ljudi su skloni da se čvrsto drže prvih utisaka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pre</a:t>
            </a:r>
            <a:r>
              <a:rPr lang="hr-HR" altLang="de-DE" sz="2400" dirty="0">
                <a:solidFill>
                  <a:srgbClr val="333333"/>
                </a:solidFill>
              </a:rPr>
              <a:t>drasuda</a:t>
            </a:r>
            <a:r>
              <a:rPr lang="en-US" altLang="de-DE" sz="2400">
                <a:solidFill>
                  <a:srgbClr val="333333"/>
                </a:solidFill>
              </a:rPr>
              <a:t>, “</a:t>
            </a:r>
            <a:r>
              <a:rPr lang="hr-HR" altLang="de-DE" sz="2400">
                <a:solidFill>
                  <a:srgbClr val="333333"/>
                </a:solidFill>
              </a:rPr>
              <a:t>prvi </a:t>
            </a:r>
            <a:r>
              <a:rPr lang="hr-HR" altLang="de-DE" sz="2400" dirty="0">
                <a:solidFill>
                  <a:srgbClr val="333333"/>
                </a:solidFill>
              </a:rPr>
              <a:t>utisak</a:t>
            </a:r>
            <a:r>
              <a:rPr lang="en-US" altLang="de-DE" sz="2400" dirty="0">
                <a:solidFill>
                  <a:srgbClr val="333333"/>
                </a:solidFill>
              </a:rPr>
              <a:t> = </a:t>
            </a:r>
            <a:r>
              <a:rPr lang="hr-HR" altLang="de-DE" sz="2400">
                <a:solidFill>
                  <a:srgbClr val="333333"/>
                </a:solidFill>
              </a:rPr>
              <a:t>najbolji utisak</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R</a:t>
            </a:r>
            <a:r>
              <a:rPr lang="hr-HR" altLang="de-DE" sz="2400" dirty="0">
                <a:solidFill>
                  <a:srgbClr val="004992"/>
                </a:solidFill>
              </a:rPr>
              <a:t>azlog</a:t>
            </a:r>
            <a:r>
              <a:rPr lang="en-US" altLang="de-DE" sz="2400" dirty="0">
                <a:solidFill>
                  <a:srgbClr val="004992"/>
                </a:solidFill>
              </a:rPr>
              <a:t>:</a:t>
            </a:r>
            <a:r>
              <a:rPr lang="en-US" altLang="de-DE" sz="2400" dirty="0">
                <a:solidFill>
                  <a:srgbClr val="333333"/>
                </a:solidFill>
              </a:rPr>
              <a:t> L</a:t>
            </a:r>
            <a:r>
              <a:rPr lang="hr-HR" altLang="de-DE" sz="2400" dirty="0">
                <a:solidFill>
                  <a:srgbClr val="333333"/>
                </a:solidFill>
              </a:rPr>
              <a:t>ijenost</a:t>
            </a:r>
            <a:r>
              <a:rPr lang="en-US" altLang="de-DE" sz="2400">
                <a:solidFill>
                  <a:srgbClr val="333333"/>
                </a:solidFill>
              </a:rPr>
              <a:t>, “</a:t>
            </a:r>
            <a:r>
              <a:rPr lang="hr-HR" altLang="de-DE" sz="2400">
                <a:solidFill>
                  <a:srgbClr val="333333"/>
                </a:solidFill>
              </a:rPr>
              <a:t>konfirmacioni</a:t>
            </a:r>
            <a:r>
              <a:rPr lang="en-US" altLang="de-DE" sz="2400">
                <a:solidFill>
                  <a:srgbClr val="333333"/>
                </a:solidFill>
              </a:rPr>
              <a:t> b</a:t>
            </a:r>
            <a:r>
              <a:rPr lang="hr-HR" altLang="de-DE" sz="2400">
                <a:solidFill>
                  <a:srgbClr val="333333"/>
                </a:solidFill>
              </a:rPr>
              <a:t>ajas</a:t>
            </a:r>
            <a:r>
              <a:rPr lang="en-US" altLang="de-DE" sz="2400">
                <a:solidFill>
                  <a:srgbClr val="333333"/>
                </a:solidFill>
              </a:rPr>
              <a:t>”*, </a:t>
            </a:r>
            <a:r>
              <a:rPr lang="hr-HR" altLang="de-DE" sz="2400" dirty="0">
                <a:solidFill>
                  <a:srgbClr val="333333"/>
                </a:solidFill>
              </a:rPr>
              <a:t>nepromišljenost</a:t>
            </a:r>
            <a:r>
              <a:rPr lang="en-US" altLang="de-DE" sz="2400" dirty="0">
                <a:solidFill>
                  <a:srgbClr val="333333"/>
                </a:solidFill>
              </a:rPr>
              <a:t>, </a:t>
            </a:r>
            <a:r>
              <a:rPr lang="hr-HR" altLang="de-DE" sz="2400" dirty="0">
                <a:solidFill>
                  <a:srgbClr val="333333"/>
                </a:solidFill>
              </a:rPr>
              <a:t>olakšanje orjentacije u složenom svijetu</a:t>
            </a:r>
            <a:r>
              <a:rPr lang="en-US" altLang="de-DE" sz="2400" dirty="0">
                <a:solidFill>
                  <a:srgbClr val="333333"/>
                </a:solidFill>
              </a:rPr>
              <a:t>, p</a:t>
            </a:r>
            <a:r>
              <a:rPr lang="hr-HR" altLang="de-DE" sz="2400" dirty="0">
                <a:solidFill>
                  <a:srgbClr val="333333"/>
                </a:solidFill>
              </a:rPr>
              <a:t>onos</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Problem:</a:t>
            </a:r>
            <a:r>
              <a:rPr lang="en-US" altLang="de-DE" sz="2400" dirty="0">
                <a:solidFill>
                  <a:srgbClr val="333333"/>
                </a:solidFill>
              </a:rPr>
              <a:t> </a:t>
            </a:r>
            <a:r>
              <a:rPr lang="hr-HR" altLang="de-DE" sz="2400" dirty="0">
                <a:solidFill>
                  <a:srgbClr val="333333"/>
                </a:solidFill>
              </a:rPr>
              <a:t>Pogrešna zaključivanja</a:t>
            </a:r>
            <a:r>
              <a:rPr lang="de-DE" altLang="de-DE" sz="2400" dirty="0">
                <a:solidFill>
                  <a:srgbClr val="333333"/>
                </a:solidFill>
              </a:rPr>
              <a:t>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predrasude</a:t>
            </a:r>
            <a:r>
              <a:rPr lang="en-US" altLang="de-DE" sz="2400" dirty="0">
                <a:solidFill>
                  <a:srgbClr val="333333"/>
                </a:solidFill>
              </a:rPr>
              <a:t>) </a:t>
            </a:r>
            <a:r>
              <a:rPr lang="hr-HR" altLang="de-DE" sz="2400" dirty="0">
                <a:solidFill>
                  <a:srgbClr val="333333"/>
                </a:solidFill>
              </a:rPr>
              <a:t>se zadržavaju</a:t>
            </a:r>
            <a:r>
              <a:rPr lang="en-US" altLang="de-DE" sz="2400" dirty="0">
                <a:solidFill>
                  <a:srgbClr val="333333"/>
                </a:solidFill>
              </a:rPr>
              <a:t>, </a:t>
            </a:r>
            <a:r>
              <a:rPr lang="hr-HR" altLang="de-DE" sz="2400" dirty="0">
                <a:solidFill>
                  <a:srgbClr val="333333"/>
                </a:solidFill>
              </a:rPr>
              <a:t>pogrešna</a:t>
            </a:r>
            <a:r>
              <a:rPr lang="en-US" altLang="de-DE" sz="2400" dirty="0">
                <a:solidFill>
                  <a:srgbClr val="333333"/>
                </a:solidFill>
              </a:rPr>
              <a:t> </a:t>
            </a:r>
            <a:r>
              <a:rPr lang="hr-HR" altLang="de-DE" sz="2400" dirty="0">
                <a:solidFill>
                  <a:srgbClr val="333333"/>
                </a:solidFill>
              </a:rPr>
              <a:t>prevelika </a:t>
            </a:r>
            <a:r>
              <a:rPr lang="en-US" altLang="de-DE" sz="2400" dirty="0" err="1">
                <a:solidFill>
                  <a:srgbClr val="333333"/>
                </a:solidFill>
              </a:rPr>
              <a:t>generaliza</a:t>
            </a:r>
            <a:r>
              <a:rPr lang="hr-HR" altLang="de-DE" sz="2400">
                <a:solidFill>
                  <a:srgbClr val="333333"/>
                </a:solidFill>
              </a:rPr>
              <a:t>cija</a:t>
            </a:r>
            <a:r>
              <a:rPr lang="en-US" altLang="de-DE" sz="2400">
                <a:solidFill>
                  <a:srgbClr val="333333"/>
                </a:solidFill>
              </a:rPr>
              <a:t> (“</a:t>
            </a:r>
            <a:r>
              <a:rPr lang="hr-HR" altLang="de-DE" sz="2400">
                <a:solidFill>
                  <a:srgbClr val="333333"/>
                </a:solidFill>
              </a:rPr>
              <a:t>vidio </a:t>
            </a:r>
            <a:r>
              <a:rPr lang="hr-HR" altLang="de-DE" sz="2400" dirty="0">
                <a:solidFill>
                  <a:srgbClr val="333333"/>
                </a:solidFill>
              </a:rPr>
              <a:t>jednog vidio </a:t>
            </a:r>
            <a:r>
              <a:rPr lang="hr-HR" altLang="de-DE" sz="2400">
                <a:solidFill>
                  <a:srgbClr val="333333"/>
                </a:solidFill>
              </a:rPr>
              <a:t>ih sve</a:t>
            </a:r>
            <a:r>
              <a:rPr lang="en-US" altLang="de-DE" sz="2400">
                <a:solidFill>
                  <a:srgbClr val="333333"/>
                </a:solidFill>
              </a:rPr>
              <a:t>”), </a:t>
            </a:r>
            <a:r>
              <a:rPr lang="hr-HR" altLang="de-DE" sz="2400" dirty="0">
                <a:solidFill>
                  <a:srgbClr val="333333"/>
                </a:solidFill>
              </a:rPr>
              <a:t>neko ne dobija drugu šansu iako je možda zaslužuje</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4</a:t>
            </a:fld>
            <a:endParaRPr lang="de-DE" altLang="de-DE"/>
          </a:p>
        </p:txBody>
      </p:sp>
    </p:spTree>
    <p:extLst>
      <p:ext uri="{BB962C8B-B14F-4D97-AF65-F5344CB8AC3E}">
        <p14:creationId xmlns:p14="http://schemas.microsoft.com/office/powerpoint/2010/main" val="478591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Citati nekih ljudi koji su dali netačna predviđanja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0"/>
              </a:spcBef>
            </a:pPr>
            <a:r>
              <a:rPr lang="de-DE" altLang="ko-KR" sz="1600" dirty="0">
                <a:solidFill>
                  <a:srgbClr val="004992"/>
                </a:solidFill>
              </a:rPr>
              <a:t>“</a:t>
            </a:r>
            <a:r>
              <a:rPr lang="en-US" altLang="ko-KR" sz="1600" dirty="0" err="1">
                <a:solidFill>
                  <a:srgbClr val="004992"/>
                </a:solidFill>
              </a:rPr>
              <a:t>Osjetljiva</a:t>
            </a:r>
            <a:r>
              <a:rPr lang="en-US" altLang="ko-KR" sz="1600" dirty="0">
                <a:solidFill>
                  <a:srgbClr val="004992"/>
                </a:solidFill>
              </a:rPr>
              <a:t> </a:t>
            </a:r>
            <a:r>
              <a:rPr lang="hr-HR" altLang="ko-KR" sz="1600" dirty="0">
                <a:solidFill>
                  <a:srgbClr val="004992"/>
                </a:solidFill>
              </a:rPr>
              <a:t>i</a:t>
            </a:r>
            <a:r>
              <a:rPr lang="en-US" altLang="ko-KR" sz="1600" dirty="0">
                <a:solidFill>
                  <a:srgbClr val="004992"/>
                </a:solidFill>
              </a:rPr>
              <a:t> </a:t>
            </a:r>
            <a:r>
              <a:rPr lang="en-US" altLang="ko-KR" sz="1600" dirty="0" err="1">
                <a:solidFill>
                  <a:srgbClr val="004992"/>
                </a:solidFill>
              </a:rPr>
              <a:t>odgovorna</a:t>
            </a:r>
            <a:r>
              <a:rPr lang="en-US" altLang="ko-KR" sz="1600" dirty="0">
                <a:solidFill>
                  <a:srgbClr val="004992"/>
                </a:solidFill>
              </a:rPr>
              <a:t> </a:t>
            </a:r>
            <a:r>
              <a:rPr lang="hr-HR" altLang="ko-KR" sz="1600" dirty="0">
                <a:solidFill>
                  <a:srgbClr val="004992"/>
                </a:solidFill>
              </a:rPr>
              <a:t>ž</a:t>
            </a:r>
            <a:r>
              <a:rPr lang="en-US" altLang="ko-KR" sz="1600" dirty="0" err="1">
                <a:solidFill>
                  <a:srgbClr val="004992"/>
                </a:solidFill>
              </a:rPr>
              <a:t>ena</a:t>
            </a:r>
            <a:r>
              <a:rPr lang="en-US" altLang="ko-KR" sz="1600" dirty="0">
                <a:solidFill>
                  <a:srgbClr val="004992"/>
                </a:solidFill>
              </a:rPr>
              <a:t> ne </a:t>
            </a:r>
            <a:r>
              <a:rPr lang="hr-HR" altLang="ko-KR" sz="1600" dirty="0">
                <a:solidFill>
                  <a:srgbClr val="004992"/>
                </a:solidFill>
              </a:rPr>
              <a:t>ž</a:t>
            </a:r>
            <a:r>
              <a:rPr lang="en-US" altLang="ko-KR" sz="1600" dirty="0" err="1">
                <a:solidFill>
                  <a:srgbClr val="004992"/>
                </a:solidFill>
              </a:rPr>
              <a:t>eli</a:t>
            </a:r>
            <a:r>
              <a:rPr lang="en-US" altLang="ko-KR" sz="1600" dirty="0">
                <a:solidFill>
                  <a:srgbClr val="004992"/>
                </a:solidFill>
              </a:rPr>
              <a:t> da </a:t>
            </a:r>
            <a:r>
              <a:rPr lang="en-US" altLang="ko-KR" sz="1600" dirty="0" err="1">
                <a:solidFill>
                  <a:srgbClr val="004992"/>
                </a:solidFill>
              </a:rPr>
              <a:t>glasa</a:t>
            </a:r>
            <a:r>
              <a:rPr lang="en-US" altLang="de-DE" sz="1600" dirty="0">
                <a:solidFill>
                  <a:srgbClr val="004992"/>
                </a:solidFill>
              </a:rPr>
              <a:t>.”</a:t>
            </a:r>
          </a:p>
          <a:p>
            <a:pPr lvl="0" defTabSz="914400" fontAlgn="base">
              <a:lnSpc>
                <a:spcPct val="100000"/>
              </a:lnSpc>
              <a:spcBef>
                <a:spcPts val="0"/>
              </a:spcBef>
            </a:pPr>
            <a:r>
              <a:rPr lang="en-US" altLang="de-DE" sz="1600" dirty="0">
                <a:solidFill>
                  <a:srgbClr val="333333"/>
                </a:solidFill>
              </a:rPr>
              <a:t>Grover Cleveland, </a:t>
            </a:r>
            <a:r>
              <a:rPr lang="de-DE" altLang="de-DE" sz="1600" dirty="0">
                <a:solidFill>
                  <a:srgbClr val="333333"/>
                </a:solidFill>
              </a:rPr>
              <a:t>biv</a:t>
            </a:r>
            <a:r>
              <a:rPr lang="hr-HR" altLang="de-DE" sz="1600" dirty="0">
                <a:solidFill>
                  <a:srgbClr val="333333"/>
                </a:solidFill>
              </a:rPr>
              <a:t>š</a:t>
            </a:r>
            <a:r>
              <a:rPr lang="de-DE" altLang="de-DE" sz="1600" dirty="0">
                <a:solidFill>
                  <a:srgbClr val="333333"/>
                </a:solidFill>
              </a:rPr>
              <a:t>i predsednik Amerike, </a:t>
            </a:r>
            <a:r>
              <a:rPr lang="en-US" altLang="de-DE" sz="1600" dirty="0">
                <a:solidFill>
                  <a:srgbClr val="333333"/>
                </a:solidFill>
              </a:rPr>
              <a:t>1905</a:t>
            </a:r>
          </a:p>
          <a:p>
            <a:pPr lvl="0" defTabSz="914400" fontAlgn="base">
              <a:lnSpc>
                <a:spcPct val="100000"/>
              </a:lnSpc>
              <a:spcBef>
                <a:spcPts val="1200"/>
              </a:spcBef>
            </a:pPr>
            <a:r>
              <a:rPr lang="de-DE" altLang="ko-KR" sz="1600" dirty="0">
                <a:solidFill>
                  <a:srgbClr val="004992"/>
                </a:solidFill>
              </a:rPr>
              <a:t>“</a:t>
            </a:r>
            <a:r>
              <a:rPr lang="en-US" altLang="ko-KR" sz="1600" dirty="0" err="1">
                <a:solidFill>
                  <a:srgbClr val="004992"/>
                </a:solidFill>
              </a:rPr>
              <a:t>Ovaj</a:t>
            </a:r>
            <a:r>
              <a:rPr lang="en-US" altLang="ko-KR" sz="1600" dirty="0">
                <a:solidFill>
                  <a:srgbClr val="004992"/>
                </a:solidFill>
              </a:rPr>
              <a:t> '</a:t>
            </a:r>
            <a:r>
              <a:rPr lang="en-US" altLang="ko-KR" sz="1600" dirty="0" err="1">
                <a:solidFill>
                  <a:srgbClr val="004992"/>
                </a:solidFill>
              </a:rPr>
              <a:t>telefon</a:t>
            </a:r>
            <a:r>
              <a:rPr lang="en-US" altLang="ko-KR" sz="1600" dirty="0">
                <a:solidFill>
                  <a:srgbClr val="004992"/>
                </a:solidFill>
              </a:rPr>
              <a:t>' </a:t>
            </a:r>
            <a:r>
              <a:rPr lang="en-US" altLang="ko-KR" sz="1600" dirty="0" err="1">
                <a:solidFill>
                  <a:srgbClr val="004992"/>
                </a:solidFill>
              </a:rPr>
              <a:t>ima</a:t>
            </a:r>
            <a:r>
              <a:rPr lang="en-US" altLang="ko-KR" sz="1600" dirty="0">
                <a:solidFill>
                  <a:srgbClr val="004992"/>
                </a:solidFill>
              </a:rPr>
              <a:t> </a:t>
            </a:r>
            <a:r>
              <a:rPr lang="en-US" altLang="ko-KR" sz="1600" dirty="0" err="1">
                <a:solidFill>
                  <a:srgbClr val="004992"/>
                </a:solidFill>
              </a:rPr>
              <a:t>previ</a:t>
            </a:r>
            <a:r>
              <a:rPr lang="hr-HR" altLang="ko-KR" sz="1600" dirty="0">
                <a:solidFill>
                  <a:srgbClr val="004992"/>
                </a:solidFill>
              </a:rPr>
              <a:t>š</a:t>
            </a:r>
            <a:r>
              <a:rPr lang="en-US" altLang="ko-KR" sz="1600" dirty="0">
                <a:solidFill>
                  <a:srgbClr val="004992"/>
                </a:solidFill>
              </a:rPr>
              <a:t>e </a:t>
            </a:r>
            <a:r>
              <a:rPr lang="en-US" altLang="ko-KR" sz="1600" dirty="0" err="1">
                <a:solidFill>
                  <a:srgbClr val="004992"/>
                </a:solidFill>
              </a:rPr>
              <a:t>nedostataka</a:t>
            </a:r>
            <a:r>
              <a:rPr lang="en-US" altLang="ko-KR" sz="1600" dirty="0">
                <a:solidFill>
                  <a:srgbClr val="004992"/>
                </a:solidFill>
              </a:rPr>
              <a:t> da bi se </a:t>
            </a:r>
            <a:r>
              <a:rPr lang="en-US" altLang="ko-KR" sz="1600" dirty="0" err="1">
                <a:solidFill>
                  <a:srgbClr val="004992"/>
                </a:solidFill>
              </a:rPr>
              <a:t>smatrao</a:t>
            </a:r>
            <a:r>
              <a:rPr lang="en-US" altLang="ko-KR" sz="1600" dirty="0">
                <a:solidFill>
                  <a:srgbClr val="004992"/>
                </a:solidFill>
              </a:rPr>
              <a:t> </a:t>
            </a:r>
            <a:r>
              <a:rPr lang="en-US" altLang="ko-KR" sz="1600" dirty="0" err="1">
                <a:solidFill>
                  <a:srgbClr val="004992"/>
                </a:solidFill>
              </a:rPr>
              <a:t>ozbiljnim</a:t>
            </a:r>
            <a:r>
              <a:rPr lang="en-US" altLang="ko-KR" sz="1600" dirty="0">
                <a:solidFill>
                  <a:srgbClr val="004992"/>
                </a:solidFill>
              </a:rPr>
              <a:t> </a:t>
            </a:r>
            <a:r>
              <a:rPr lang="en-US" altLang="ko-KR" sz="1600" dirty="0" err="1">
                <a:solidFill>
                  <a:srgbClr val="004992"/>
                </a:solidFill>
              </a:rPr>
              <a:t>sredstvom</a:t>
            </a:r>
            <a:r>
              <a:rPr lang="en-US" altLang="ko-KR" sz="1600" dirty="0">
                <a:solidFill>
                  <a:srgbClr val="004992"/>
                </a:solidFill>
              </a:rPr>
              <a:t> </a:t>
            </a:r>
            <a:r>
              <a:rPr lang="en-US" altLang="ko-KR" sz="1600" dirty="0" err="1">
                <a:solidFill>
                  <a:srgbClr val="004992"/>
                </a:solidFill>
              </a:rPr>
              <a:t>komunikacije</a:t>
            </a:r>
            <a:r>
              <a:rPr lang="en-US" altLang="ko-KR" sz="1600" dirty="0">
                <a:solidFill>
                  <a:srgbClr val="004992"/>
                </a:solidFill>
              </a:rPr>
              <a:t>. </a:t>
            </a:r>
            <a:r>
              <a:rPr lang="en-US" altLang="ko-KR" sz="1600" dirty="0" err="1">
                <a:solidFill>
                  <a:srgbClr val="004992"/>
                </a:solidFill>
              </a:rPr>
              <a:t>Ovaj</a:t>
            </a:r>
            <a:r>
              <a:rPr lang="en-US" altLang="ko-KR" sz="1600" dirty="0">
                <a:solidFill>
                  <a:srgbClr val="004992"/>
                </a:solidFill>
              </a:rPr>
              <a:t> </a:t>
            </a:r>
            <a:r>
              <a:rPr lang="en-US" altLang="ko-KR" sz="1600" dirty="0" err="1">
                <a:solidFill>
                  <a:srgbClr val="004992"/>
                </a:solidFill>
              </a:rPr>
              <a:t>ure</a:t>
            </a:r>
            <a:r>
              <a:rPr lang="hr-HR" altLang="ko-KR" sz="1600" dirty="0">
                <a:solidFill>
                  <a:srgbClr val="004992"/>
                </a:solidFill>
              </a:rPr>
              <a:t>đ</a:t>
            </a:r>
            <a:r>
              <a:rPr lang="en-US" altLang="ko-KR" sz="1600" dirty="0" err="1">
                <a:solidFill>
                  <a:srgbClr val="004992"/>
                </a:solidFill>
              </a:rPr>
              <a:t>aj</a:t>
            </a:r>
            <a:r>
              <a:rPr lang="en-US" altLang="ko-KR" sz="1600" dirty="0">
                <a:solidFill>
                  <a:srgbClr val="004992"/>
                </a:solidFill>
              </a:rPr>
              <a:t> </a:t>
            </a:r>
            <a:r>
              <a:rPr lang="hr-HR" altLang="ko-KR" sz="1600" dirty="0">
                <a:solidFill>
                  <a:srgbClr val="004992"/>
                </a:solidFill>
              </a:rPr>
              <a:t>nema</a:t>
            </a:r>
            <a:r>
              <a:rPr lang="en-US" altLang="ko-KR" sz="1600" dirty="0">
                <a:solidFill>
                  <a:srgbClr val="004992"/>
                </a:solidFill>
              </a:rPr>
              <a:t> </a:t>
            </a:r>
            <a:r>
              <a:rPr lang="en-US" altLang="ko-KR" sz="1600" dirty="0" err="1">
                <a:solidFill>
                  <a:srgbClr val="004992"/>
                </a:solidFill>
              </a:rPr>
              <a:t>vrijednost</a:t>
            </a:r>
            <a:r>
              <a:rPr lang="en-US" altLang="ko-KR" sz="1600" dirty="0">
                <a:solidFill>
                  <a:srgbClr val="004992"/>
                </a:solidFill>
              </a:rPr>
              <a:t> </a:t>
            </a:r>
            <a:r>
              <a:rPr lang="en-US" altLang="ko-KR" sz="1600" dirty="0" err="1">
                <a:solidFill>
                  <a:srgbClr val="004992"/>
                </a:solidFill>
              </a:rPr>
              <a:t>za</a:t>
            </a:r>
            <a:r>
              <a:rPr lang="en-US" altLang="ko-KR" sz="1600" dirty="0">
                <a:solidFill>
                  <a:srgbClr val="004992"/>
                </a:solidFill>
              </a:rPr>
              <a:t> </a:t>
            </a:r>
            <a:r>
              <a:rPr lang="en-US" altLang="ko-KR" sz="1600" dirty="0" err="1">
                <a:solidFill>
                  <a:srgbClr val="004992"/>
                </a:solidFill>
              </a:rPr>
              <a:t>nas</a:t>
            </a:r>
            <a:r>
              <a:rPr lang="de-DE" altLang="ko-KR" sz="1600" dirty="0">
                <a:solidFill>
                  <a:srgbClr val="004992"/>
                </a:solidFill>
              </a:rPr>
              <a:t>.</a:t>
            </a:r>
            <a:r>
              <a:rPr lang="en-US" altLang="de-DE" sz="1600" dirty="0">
                <a:solidFill>
                  <a:srgbClr val="004992"/>
                </a:solidFill>
              </a:rPr>
              <a:t>”</a:t>
            </a:r>
            <a:br>
              <a:rPr lang="en-US" altLang="de-DE" sz="1600" dirty="0">
                <a:solidFill>
                  <a:srgbClr val="004992"/>
                </a:solidFill>
              </a:rPr>
            </a:br>
            <a:r>
              <a:rPr lang="de-DE" altLang="ko-KR" sz="1600" dirty="0">
                <a:solidFill>
                  <a:srgbClr val="333333"/>
                </a:solidFill>
              </a:rPr>
              <a:t>Western Union, vodeca kompanija za finansijske usluge i komunikacije, 1876</a:t>
            </a:r>
          </a:p>
          <a:p>
            <a:pPr lvl="0" defTabSz="914400" fontAlgn="base">
              <a:lnSpc>
                <a:spcPct val="100000"/>
              </a:lnSpc>
              <a:spcBef>
                <a:spcPts val="1200"/>
              </a:spcBef>
            </a:pPr>
            <a:r>
              <a:rPr lang="de-DE" altLang="ko-KR" sz="1600" dirty="0">
                <a:solidFill>
                  <a:srgbClr val="004992"/>
                </a:solidFill>
              </a:rPr>
              <a:t>“Pro</a:t>
            </a:r>
            <a:r>
              <a:rPr lang="hr-HR" altLang="ko-KR" sz="1600" dirty="0">
                <a:solidFill>
                  <a:srgbClr val="004992"/>
                </a:solidFill>
              </a:rPr>
              <a:t>ć</a:t>
            </a:r>
            <a:r>
              <a:rPr lang="de-DE" altLang="ko-KR" sz="1600" dirty="0">
                <a:solidFill>
                  <a:srgbClr val="004992"/>
                </a:solidFill>
              </a:rPr>
              <a:t>i ce vi</a:t>
            </a:r>
            <a:r>
              <a:rPr lang="hr-HR" altLang="ko-KR" sz="1600" dirty="0">
                <a:solidFill>
                  <a:srgbClr val="004992"/>
                </a:solidFill>
              </a:rPr>
              <a:t>š</a:t>
            </a:r>
            <a:r>
              <a:rPr lang="de-DE" altLang="ko-KR" sz="1600" dirty="0">
                <a:solidFill>
                  <a:srgbClr val="004992"/>
                </a:solidFill>
              </a:rPr>
              <a:t>e od jedne generacije prije nego prva </a:t>
            </a:r>
            <a:r>
              <a:rPr lang="hr-HR" altLang="ko-KR" sz="1600" dirty="0">
                <a:solidFill>
                  <a:srgbClr val="004992"/>
                </a:solidFill>
              </a:rPr>
              <a:t>misija</a:t>
            </a:r>
            <a:r>
              <a:rPr lang="de-DE" altLang="ko-KR" sz="1600" dirty="0">
                <a:solidFill>
                  <a:srgbClr val="004992"/>
                </a:solidFill>
              </a:rPr>
              <a:t> sleti na mjesec.</a:t>
            </a:r>
            <a:r>
              <a:rPr lang="en-US" altLang="de-DE" sz="1600" dirty="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pPr>
            <a:r>
              <a:rPr lang="de-DE" altLang="ko-KR" sz="1600" dirty="0">
                <a:solidFill>
                  <a:srgbClr val="333333"/>
                </a:solidFill>
              </a:rPr>
              <a:t>Harold Spencer, Astronom, 1957 (sletanje na mjesec se desilo 12 godina kasnije)</a:t>
            </a:r>
            <a:endParaRPr lang="de-DE" altLang="de-DE" sz="1600" dirty="0">
              <a:solidFill>
                <a:srgbClr val="333333"/>
              </a:solidFill>
            </a:endParaRPr>
          </a:p>
          <a:p>
            <a:pPr lvl="0" defTabSz="914400" eaLnBrk="0" fontAlgn="base" hangingPunct="0">
              <a:lnSpc>
                <a:spcPct val="100000"/>
              </a:lnSpc>
              <a:spcBef>
                <a:spcPts val="1200"/>
              </a:spcBef>
            </a:pPr>
            <a:r>
              <a:rPr lang="de-DE" altLang="ko-KR" sz="1600" dirty="0">
                <a:solidFill>
                  <a:srgbClr val="004992"/>
                </a:solidFill>
              </a:rPr>
              <a:t>“</a:t>
            </a:r>
            <a:r>
              <a:rPr lang="en-US" altLang="ko-KR" sz="1600" dirty="0" err="1">
                <a:solidFill>
                  <a:srgbClr val="004992"/>
                </a:solidFill>
              </a:rPr>
              <a:t>Konj</a:t>
            </a:r>
            <a:r>
              <a:rPr lang="en-US" altLang="ko-KR" sz="1600" dirty="0">
                <a:solidFill>
                  <a:srgbClr val="004992"/>
                </a:solidFill>
              </a:rPr>
              <a:t> je </a:t>
            </a:r>
            <a:r>
              <a:rPr lang="en-US" altLang="ko-KR" sz="1600" dirty="0" err="1">
                <a:solidFill>
                  <a:srgbClr val="004992"/>
                </a:solidFill>
              </a:rPr>
              <a:t>tu</a:t>
            </a:r>
            <a:r>
              <a:rPr lang="en-US" altLang="ko-KR" sz="1600" dirty="0">
                <a:solidFill>
                  <a:srgbClr val="004992"/>
                </a:solidFill>
              </a:rPr>
              <a:t> </a:t>
            </a:r>
            <a:r>
              <a:rPr lang="en-US" altLang="ko-KR" sz="1600" dirty="0" err="1">
                <a:solidFill>
                  <a:srgbClr val="004992"/>
                </a:solidFill>
              </a:rPr>
              <a:t>zauvijek</a:t>
            </a:r>
            <a:r>
              <a:rPr lang="hr-HR" altLang="ko-KR" sz="1600" dirty="0">
                <a:solidFill>
                  <a:srgbClr val="004992"/>
                </a:solidFill>
              </a:rPr>
              <a:t>,</a:t>
            </a:r>
            <a:r>
              <a:rPr lang="en-US" altLang="ko-KR" sz="1600" dirty="0">
                <a:solidFill>
                  <a:srgbClr val="004992"/>
                </a:solidFill>
              </a:rPr>
              <a:t> a </a:t>
            </a:r>
            <a:r>
              <a:rPr lang="en-US" altLang="ko-KR" sz="1600" dirty="0" err="1">
                <a:solidFill>
                  <a:srgbClr val="004992"/>
                </a:solidFill>
              </a:rPr>
              <a:t>automobil</a:t>
            </a:r>
            <a:r>
              <a:rPr lang="en-US" altLang="ko-KR" sz="1600" dirty="0">
                <a:solidFill>
                  <a:srgbClr val="004992"/>
                </a:solidFill>
              </a:rPr>
              <a:t> je </a:t>
            </a:r>
            <a:r>
              <a:rPr lang="en-US" altLang="ko-KR" sz="1600" dirty="0" err="1">
                <a:solidFill>
                  <a:srgbClr val="004992"/>
                </a:solidFill>
              </a:rPr>
              <a:t>samo</a:t>
            </a:r>
            <a:r>
              <a:rPr lang="en-US" altLang="ko-KR" sz="1600" dirty="0">
                <a:solidFill>
                  <a:srgbClr val="004992"/>
                </a:solidFill>
              </a:rPr>
              <a:t> </a:t>
            </a:r>
            <a:r>
              <a:rPr lang="en-US" altLang="ko-KR" sz="1600" dirty="0" err="1">
                <a:solidFill>
                  <a:srgbClr val="004992"/>
                </a:solidFill>
              </a:rPr>
              <a:t>novina</a:t>
            </a:r>
            <a:r>
              <a:rPr lang="en-US" altLang="ko-KR" sz="1600" dirty="0">
                <a:solidFill>
                  <a:srgbClr val="004992"/>
                </a:solidFill>
              </a:rPr>
              <a:t> — </a:t>
            </a:r>
            <a:r>
              <a:rPr lang="en-US" altLang="ko-KR" sz="1600" dirty="0" err="1">
                <a:solidFill>
                  <a:srgbClr val="004992"/>
                </a:solidFill>
              </a:rPr>
              <a:t>hir</a:t>
            </a:r>
            <a:r>
              <a:rPr lang="de-DE" altLang="ko-KR" sz="1600" dirty="0">
                <a:solidFill>
                  <a:srgbClr val="004992"/>
                </a:solidFill>
              </a:rPr>
              <a:t>.</a:t>
            </a:r>
            <a:r>
              <a:rPr lang="en-US" altLang="de-DE" sz="1600" dirty="0">
                <a:solidFill>
                  <a:srgbClr val="004992"/>
                </a:solidFill>
              </a:rPr>
              <a:t>”</a:t>
            </a:r>
            <a:br>
              <a:rPr lang="en-US" altLang="de-DE" sz="1600" dirty="0">
                <a:solidFill>
                  <a:srgbClr val="004992"/>
                </a:solidFill>
              </a:rPr>
            </a:br>
            <a:r>
              <a:rPr lang="en-US" altLang="ko-KR" sz="1600" dirty="0" err="1">
                <a:solidFill>
                  <a:srgbClr val="333333"/>
                </a:solidFill>
              </a:rPr>
              <a:t>Predsjednik</a:t>
            </a:r>
            <a:r>
              <a:rPr lang="en-US" altLang="ko-KR" sz="1600" dirty="0">
                <a:solidFill>
                  <a:srgbClr val="333333"/>
                </a:solidFill>
              </a:rPr>
              <a:t> Michigan Savings Bank –e </a:t>
            </a:r>
            <a:r>
              <a:rPr lang="en-US" altLang="ko-KR" sz="1600" dirty="0" err="1">
                <a:solidFill>
                  <a:srgbClr val="333333"/>
                </a:solidFill>
              </a:rPr>
              <a:t>oko</a:t>
            </a:r>
            <a:r>
              <a:rPr lang="en-US" altLang="ko-KR" sz="1600" dirty="0">
                <a:solidFill>
                  <a:srgbClr val="333333"/>
                </a:solidFill>
              </a:rPr>
              <a:t> </a:t>
            </a:r>
            <a:r>
              <a:rPr lang="en-US" altLang="ko-KR" sz="1600" dirty="0" err="1">
                <a:solidFill>
                  <a:srgbClr val="333333"/>
                </a:solidFill>
              </a:rPr>
              <a:t>investiranja</a:t>
            </a:r>
            <a:r>
              <a:rPr lang="en-US" altLang="ko-KR" sz="1600" dirty="0">
                <a:solidFill>
                  <a:srgbClr val="333333"/>
                </a:solidFill>
              </a:rPr>
              <a:t> u Ford Motor Co.</a:t>
            </a:r>
            <a:r>
              <a:rPr lang="de-DE" altLang="ko-KR" sz="1600" dirty="0">
                <a:solidFill>
                  <a:srgbClr val="333333"/>
                </a:solidFill>
              </a:rPr>
              <a:t>, 1903</a:t>
            </a:r>
          </a:p>
          <a:p>
            <a:pPr lvl="0" defTabSz="914400" eaLnBrk="0" fontAlgn="base" hangingPunct="0">
              <a:lnSpc>
                <a:spcPct val="100000"/>
              </a:lnSpc>
              <a:spcBef>
                <a:spcPts val="1200"/>
              </a:spcBef>
            </a:pPr>
            <a:r>
              <a:rPr lang="de-DE" altLang="ko-KR" sz="1600" dirty="0">
                <a:solidFill>
                  <a:srgbClr val="004992"/>
                </a:solidFill>
              </a:rPr>
              <a:t>“Za </a:t>
            </a:r>
            <a:r>
              <a:rPr lang="en-US" altLang="ko-KR" sz="1600" dirty="0">
                <a:solidFill>
                  <a:srgbClr val="004992"/>
                </a:solidFill>
              </a:rPr>
              <a:t>X-</a:t>
            </a:r>
            <a:r>
              <a:rPr lang="en-US" altLang="ko-KR" sz="1600" dirty="0" err="1">
                <a:solidFill>
                  <a:srgbClr val="004992"/>
                </a:solidFill>
              </a:rPr>
              <a:t>zrake</a:t>
            </a:r>
            <a:r>
              <a:rPr lang="en-US" altLang="ko-KR" sz="1600" dirty="0">
                <a:solidFill>
                  <a:srgbClr val="004992"/>
                </a:solidFill>
              </a:rPr>
              <a:t> </a:t>
            </a:r>
            <a:r>
              <a:rPr lang="hr-HR" altLang="ko-KR" sz="1600" dirty="0">
                <a:solidFill>
                  <a:srgbClr val="004992"/>
                </a:solidFill>
              </a:rPr>
              <a:t>ć</a:t>
            </a:r>
            <a:r>
              <a:rPr lang="en-US" altLang="ko-KR" sz="1600" dirty="0">
                <a:solidFill>
                  <a:srgbClr val="004992"/>
                </a:solidFill>
              </a:rPr>
              <a:t>e se </a:t>
            </a:r>
            <a:r>
              <a:rPr lang="en-US" altLang="ko-KR" sz="1600" dirty="0" err="1">
                <a:solidFill>
                  <a:srgbClr val="004992"/>
                </a:solidFill>
              </a:rPr>
              <a:t>pokazati</a:t>
            </a:r>
            <a:r>
              <a:rPr lang="en-US" altLang="ko-KR" sz="1600" dirty="0">
                <a:solidFill>
                  <a:srgbClr val="004992"/>
                </a:solidFill>
              </a:rPr>
              <a:t> da </a:t>
            </a:r>
            <a:r>
              <a:rPr lang="en-US" altLang="ko-KR" sz="1600" dirty="0" err="1">
                <a:solidFill>
                  <a:srgbClr val="004992"/>
                </a:solidFill>
              </a:rPr>
              <a:t>su</a:t>
            </a:r>
            <a:r>
              <a:rPr lang="en-US" altLang="ko-KR" sz="1600" dirty="0">
                <a:solidFill>
                  <a:srgbClr val="004992"/>
                </a:solidFill>
              </a:rPr>
              <a:t> </a:t>
            </a:r>
            <a:r>
              <a:rPr lang="en-US" altLang="ko-KR" sz="1600" dirty="0" err="1">
                <a:solidFill>
                  <a:srgbClr val="004992"/>
                </a:solidFill>
              </a:rPr>
              <a:t>obmana</a:t>
            </a:r>
            <a:r>
              <a:rPr lang="en-US" altLang="ko-KR" sz="1600" dirty="0">
                <a:solidFill>
                  <a:srgbClr val="004992"/>
                </a:solidFill>
              </a:rPr>
              <a:t>.</a:t>
            </a:r>
            <a:r>
              <a:rPr lang="en-US" altLang="de-DE" sz="1600" dirty="0">
                <a:solidFill>
                  <a:srgbClr val="004992"/>
                </a:solidFill>
              </a:rPr>
              <a:t>”</a:t>
            </a:r>
            <a:endParaRPr lang="de-DE" altLang="ko-KR" sz="1600" dirty="0">
              <a:solidFill>
                <a:srgbClr val="333333"/>
              </a:solidFill>
            </a:endParaRPr>
          </a:p>
          <a:p>
            <a:pPr lvl="0" defTabSz="914400" eaLnBrk="0" fontAlgn="base" hangingPunct="0">
              <a:lnSpc>
                <a:spcPct val="100000"/>
              </a:lnSpc>
              <a:spcBef>
                <a:spcPts val="0"/>
              </a:spcBef>
            </a:pPr>
            <a:r>
              <a:rPr lang="en-US" altLang="de-DE" sz="1600" dirty="0">
                <a:solidFill>
                  <a:srgbClr val="333333"/>
                </a:solidFill>
              </a:rPr>
              <a:t>Lord Kelvin, </a:t>
            </a:r>
            <a:r>
              <a:rPr lang="en-US" altLang="de-DE" sz="1600" dirty="0" err="1">
                <a:solidFill>
                  <a:srgbClr val="333333"/>
                </a:solidFill>
              </a:rPr>
              <a:t>Predsjednik</a:t>
            </a:r>
            <a:r>
              <a:rPr lang="en-US" altLang="de-DE" sz="1600" dirty="0">
                <a:solidFill>
                  <a:srgbClr val="333333"/>
                </a:solidFill>
              </a:rPr>
              <a:t> Royal Society, 1883</a:t>
            </a:r>
          </a:p>
          <a:p>
            <a:pPr lvl="0" defTabSz="914400" fontAlgn="base">
              <a:lnSpc>
                <a:spcPct val="100000"/>
              </a:lnSpc>
              <a:spcBef>
                <a:spcPts val="1200"/>
              </a:spcBef>
            </a:pPr>
            <a:r>
              <a:rPr lang="en-US" altLang="de-DE" sz="1600" dirty="0">
                <a:solidFill>
                  <a:srgbClr val="004992"/>
                </a:solidFill>
              </a:rPr>
              <a:t>“</a:t>
            </a:r>
            <a:r>
              <a:rPr lang="en-US" altLang="de-DE" sz="1600" dirty="0" err="1">
                <a:solidFill>
                  <a:srgbClr val="004992"/>
                </a:solidFill>
              </a:rPr>
              <a:t>Fonograf</a:t>
            </a:r>
            <a:r>
              <a:rPr lang="en-US" altLang="de-DE" sz="1600" dirty="0">
                <a:solidFill>
                  <a:srgbClr val="004992"/>
                </a:solidFill>
              </a:rPr>
              <a:t> </a:t>
            </a:r>
            <a:r>
              <a:rPr lang="en-US" altLang="de-DE" sz="1600" dirty="0" err="1">
                <a:solidFill>
                  <a:srgbClr val="004992"/>
                </a:solidFill>
              </a:rPr>
              <a:t>uopste</a:t>
            </a:r>
            <a:r>
              <a:rPr lang="en-US" altLang="de-DE" sz="1600" dirty="0">
                <a:solidFill>
                  <a:srgbClr val="004992"/>
                </a:solidFill>
              </a:rPr>
              <a:t> </a:t>
            </a:r>
            <a:r>
              <a:rPr lang="en-US" altLang="de-DE" sz="1600" dirty="0" err="1">
                <a:solidFill>
                  <a:srgbClr val="004992"/>
                </a:solidFill>
              </a:rPr>
              <a:t>nema</a:t>
            </a:r>
            <a:r>
              <a:rPr lang="en-US" altLang="de-DE" sz="1600" dirty="0">
                <a:solidFill>
                  <a:srgbClr val="004992"/>
                </a:solidFill>
              </a:rPr>
              <a:t> </a:t>
            </a:r>
            <a:r>
              <a:rPr lang="en-US" altLang="de-DE" sz="1600" dirty="0" err="1">
                <a:solidFill>
                  <a:srgbClr val="004992"/>
                </a:solidFill>
              </a:rPr>
              <a:t>komercijalnu</a:t>
            </a:r>
            <a:r>
              <a:rPr lang="en-US" altLang="de-DE" sz="1600" dirty="0">
                <a:solidFill>
                  <a:srgbClr val="004992"/>
                </a:solidFill>
              </a:rPr>
              <a:t> </a:t>
            </a:r>
            <a:r>
              <a:rPr lang="en-US" altLang="de-DE" sz="1600" dirty="0" err="1">
                <a:solidFill>
                  <a:srgbClr val="004992"/>
                </a:solidFill>
              </a:rPr>
              <a:t>vrijednost</a:t>
            </a:r>
            <a:r>
              <a:rPr lang="en-US" altLang="de-DE" sz="1600" dirty="0">
                <a:solidFill>
                  <a:srgbClr val="004992"/>
                </a:solidFill>
              </a:rPr>
              <a:t>.”</a:t>
            </a:r>
          </a:p>
          <a:p>
            <a:pPr lvl="0" defTabSz="914400" fontAlgn="base">
              <a:lnSpc>
                <a:spcPct val="100000"/>
              </a:lnSpc>
              <a:spcBef>
                <a:spcPts val="0"/>
              </a:spcBef>
            </a:pPr>
            <a:r>
              <a:rPr lang="en-US" altLang="de-DE" sz="1600" dirty="0">
                <a:solidFill>
                  <a:srgbClr val="333333"/>
                </a:solidFill>
              </a:rPr>
              <a:t>Thomas Edison, </a:t>
            </a:r>
            <a:r>
              <a:rPr lang="en-US" altLang="de-DE" sz="1600" dirty="0" err="1">
                <a:solidFill>
                  <a:srgbClr val="333333"/>
                </a:solidFill>
              </a:rPr>
              <a:t>poznati</a:t>
            </a:r>
            <a:r>
              <a:rPr lang="en-US" altLang="de-DE" sz="1600" dirty="0">
                <a:solidFill>
                  <a:srgbClr val="333333"/>
                </a:solidFill>
              </a:rPr>
              <a:t> </a:t>
            </a:r>
            <a:r>
              <a:rPr lang="en-US" altLang="de-DE" sz="1600" dirty="0" err="1">
                <a:solidFill>
                  <a:srgbClr val="333333"/>
                </a:solidFill>
              </a:rPr>
              <a:t>Americki</a:t>
            </a:r>
            <a:r>
              <a:rPr lang="en-US" altLang="de-DE" sz="1600" dirty="0">
                <a:solidFill>
                  <a:srgbClr val="333333"/>
                </a:solidFill>
              </a:rPr>
              <a:t> </a:t>
            </a:r>
            <a:r>
              <a:rPr lang="en-US" altLang="de-DE" sz="1600" dirty="0" err="1">
                <a:solidFill>
                  <a:srgbClr val="333333"/>
                </a:solidFill>
              </a:rPr>
              <a:t>pronalaza</a:t>
            </a:r>
            <a:r>
              <a:rPr lang="hr-HR" altLang="de-DE" sz="1600" dirty="0">
                <a:solidFill>
                  <a:srgbClr val="333333"/>
                </a:solidFill>
              </a:rPr>
              <a:t>č</a:t>
            </a:r>
            <a:r>
              <a:rPr lang="en-US" altLang="de-DE" sz="1600" dirty="0">
                <a:solidFill>
                  <a:srgbClr val="333333"/>
                </a:solidFill>
              </a:rPr>
              <a:t>, 1880s (</a:t>
            </a:r>
            <a:r>
              <a:rPr lang="en-US" altLang="de-DE" sz="1600" dirty="0" err="1">
                <a:solidFill>
                  <a:srgbClr val="333333"/>
                </a:solidFill>
              </a:rPr>
              <a:t>fonograf</a:t>
            </a:r>
            <a:r>
              <a:rPr lang="en-US" altLang="de-DE" sz="1600" dirty="0">
                <a:solidFill>
                  <a:srgbClr val="333333"/>
                </a:solidFill>
              </a:rPr>
              <a:t> = </a:t>
            </a:r>
            <a:r>
              <a:rPr lang="en-US" altLang="de-DE" sz="1600" dirty="0" err="1">
                <a:solidFill>
                  <a:srgbClr val="333333"/>
                </a:solidFill>
              </a:rPr>
              <a:t>prvi</a:t>
            </a:r>
            <a:r>
              <a:rPr lang="en-US" altLang="de-DE" sz="1600" dirty="0">
                <a:solidFill>
                  <a:srgbClr val="333333"/>
                </a:solidFill>
              </a:rPr>
              <a:t> </a:t>
            </a:r>
            <a:r>
              <a:rPr lang="en-US" altLang="de-DE" sz="1600" dirty="0" err="1">
                <a:solidFill>
                  <a:srgbClr val="333333"/>
                </a:solidFill>
              </a:rPr>
              <a:t>ure</a:t>
            </a:r>
            <a:r>
              <a:rPr lang="hr-HR" altLang="de-DE" sz="1600" dirty="0">
                <a:solidFill>
                  <a:srgbClr val="333333"/>
                </a:solidFill>
              </a:rPr>
              <a:t>đ</a:t>
            </a:r>
            <a:r>
              <a:rPr lang="en-US" altLang="de-DE" sz="1600" dirty="0" err="1">
                <a:solidFill>
                  <a:srgbClr val="333333"/>
                </a:solidFill>
              </a:rPr>
              <a:t>aj</a:t>
            </a:r>
            <a:r>
              <a:rPr lang="en-US" altLang="de-DE" sz="1600" dirty="0">
                <a:solidFill>
                  <a:srgbClr val="333333"/>
                </a:solidFill>
              </a:rPr>
              <a:t> </a:t>
            </a:r>
            <a:r>
              <a:rPr lang="en-US" altLang="de-DE" sz="1600" dirty="0" err="1">
                <a:solidFill>
                  <a:srgbClr val="333333"/>
                </a:solidFill>
              </a:rPr>
              <a:t>za</a:t>
            </a:r>
            <a:r>
              <a:rPr lang="en-US" altLang="de-DE" sz="1600" dirty="0">
                <a:solidFill>
                  <a:srgbClr val="333333"/>
                </a:solidFill>
              </a:rPr>
              <a:t> </a:t>
            </a:r>
            <a:r>
              <a:rPr lang="en-US" altLang="de-DE" sz="1600" dirty="0" err="1">
                <a:solidFill>
                  <a:srgbClr val="333333"/>
                </a:solidFill>
              </a:rPr>
              <a:t>snimanje</a:t>
            </a:r>
            <a:r>
              <a:rPr lang="en-US" altLang="de-DE" sz="1600" dirty="0">
                <a:solidFill>
                  <a:srgbClr val="333333"/>
                </a:solidFill>
              </a:rPr>
              <a:t> </a:t>
            </a:r>
            <a:r>
              <a:rPr lang="en-US" altLang="de-DE" sz="1600" dirty="0" err="1">
                <a:solidFill>
                  <a:srgbClr val="333333"/>
                </a:solidFill>
              </a:rPr>
              <a:t>glasova</a:t>
            </a:r>
            <a:r>
              <a:rPr lang="en-US" altLang="de-DE" sz="1600" dirty="0">
                <a:solidFill>
                  <a:srgbClr val="333333"/>
                </a:solidFill>
              </a:rPr>
              <a:t>)</a:t>
            </a:r>
            <a:endParaRPr lang="en-US" sz="16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Citati nekih ljudi koji su dali netačna predviđanja</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0"/>
              </a:spcBef>
            </a:pPr>
            <a:r>
              <a:rPr lang="de-DE" altLang="ko-KR" sz="1600" dirty="0">
                <a:solidFill>
                  <a:srgbClr val="004992"/>
                </a:solidFill>
              </a:rPr>
              <a:t>“</a:t>
            </a:r>
            <a:r>
              <a:rPr lang="en-US" altLang="ko-KR" sz="1600" dirty="0" err="1">
                <a:solidFill>
                  <a:srgbClr val="004992"/>
                </a:solidFill>
              </a:rPr>
              <a:t>Osjetljiva</a:t>
            </a:r>
            <a:r>
              <a:rPr lang="en-US" altLang="ko-KR" sz="1600" dirty="0">
                <a:solidFill>
                  <a:srgbClr val="004992"/>
                </a:solidFill>
              </a:rPr>
              <a:t> </a:t>
            </a:r>
            <a:r>
              <a:rPr lang="hr-HR" altLang="ko-KR" sz="1600" dirty="0">
                <a:solidFill>
                  <a:srgbClr val="004992"/>
                </a:solidFill>
              </a:rPr>
              <a:t>i</a:t>
            </a:r>
            <a:r>
              <a:rPr lang="en-US" altLang="ko-KR" sz="1600" dirty="0">
                <a:solidFill>
                  <a:srgbClr val="004992"/>
                </a:solidFill>
              </a:rPr>
              <a:t> </a:t>
            </a:r>
            <a:r>
              <a:rPr lang="en-US" altLang="ko-KR" sz="1600" dirty="0" err="1">
                <a:solidFill>
                  <a:srgbClr val="004992"/>
                </a:solidFill>
              </a:rPr>
              <a:t>odgovorna</a:t>
            </a:r>
            <a:r>
              <a:rPr lang="en-US" altLang="ko-KR" sz="1600" dirty="0">
                <a:solidFill>
                  <a:srgbClr val="004992"/>
                </a:solidFill>
              </a:rPr>
              <a:t> </a:t>
            </a:r>
            <a:r>
              <a:rPr lang="hr-HR" altLang="ko-KR" sz="1600" dirty="0">
                <a:solidFill>
                  <a:srgbClr val="004992"/>
                </a:solidFill>
              </a:rPr>
              <a:t>ž</a:t>
            </a:r>
            <a:r>
              <a:rPr lang="en-US" altLang="ko-KR" sz="1600" dirty="0" err="1">
                <a:solidFill>
                  <a:srgbClr val="004992"/>
                </a:solidFill>
              </a:rPr>
              <a:t>ena</a:t>
            </a:r>
            <a:r>
              <a:rPr lang="en-US" altLang="ko-KR" sz="1600" dirty="0">
                <a:solidFill>
                  <a:srgbClr val="004992"/>
                </a:solidFill>
              </a:rPr>
              <a:t> ne </a:t>
            </a:r>
            <a:r>
              <a:rPr lang="hr-HR" altLang="ko-KR" sz="1600" dirty="0">
                <a:solidFill>
                  <a:srgbClr val="004992"/>
                </a:solidFill>
              </a:rPr>
              <a:t>ž</a:t>
            </a:r>
            <a:r>
              <a:rPr lang="en-US" altLang="ko-KR" sz="1600" dirty="0" err="1">
                <a:solidFill>
                  <a:srgbClr val="004992"/>
                </a:solidFill>
              </a:rPr>
              <a:t>eli</a:t>
            </a:r>
            <a:r>
              <a:rPr lang="en-US" altLang="ko-KR" sz="1600" dirty="0">
                <a:solidFill>
                  <a:srgbClr val="004992"/>
                </a:solidFill>
              </a:rPr>
              <a:t> da </a:t>
            </a:r>
            <a:r>
              <a:rPr lang="en-US" altLang="ko-KR" sz="1600" dirty="0" err="1">
                <a:solidFill>
                  <a:srgbClr val="004992"/>
                </a:solidFill>
              </a:rPr>
              <a:t>glasa</a:t>
            </a:r>
            <a:r>
              <a:rPr lang="en-US" altLang="de-DE" sz="1600" dirty="0">
                <a:solidFill>
                  <a:srgbClr val="004992"/>
                </a:solidFill>
              </a:rPr>
              <a:t>.”</a:t>
            </a:r>
          </a:p>
          <a:p>
            <a:pPr lvl="0" defTabSz="914400" fontAlgn="base">
              <a:lnSpc>
                <a:spcPct val="100000"/>
              </a:lnSpc>
              <a:spcBef>
                <a:spcPts val="0"/>
              </a:spcBef>
            </a:pPr>
            <a:r>
              <a:rPr lang="en-US" altLang="de-DE" sz="1600" dirty="0">
                <a:solidFill>
                  <a:srgbClr val="333333"/>
                </a:solidFill>
              </a:rPr>
              <a:t>Grover Cleveland, </a:t>
            </a:r>
            <a:r>
              <a:rPr lang="de-DE" altLang="de-DE" sz="1600" dirty="0">
                <a:solidFill>
                  <a:srgbClr val="333333"/>
                </a:solidFill>
              </a:rPr>
              <a:t>biv</a:t>
            </a:r>
            <a:r>
              <a:rPr lang="hr-HR" altLang="de-DE" sz="1600" dirty="0">
                <a:solidFill>
                  <a:srgbClr val="333333"/>
                </a:solidFill>
              </a:rPr>
              <a:t>š</a:t>
            </a:r>
            <a:r>
              <a:rPr lang="de-DE" altLang="de-DE" sz="1600" dirty="0">
                <a:solidFill>
                  <a:srgbClr val="333333"/>
                </a:solidFill>
              </a:rPr>
              <a:t>i predsednik Amerike, </a:t>
            </a:r>
            <a:r>
              <a:rPr lang="en-US" altLang="de-DE" sz="1600" dirty="0">
                <a:solidFill>
                  <a:srgbClr val="333333"/>
                </a:solidFill>
              </a:rPr>
              <a:t>1905</a:t>
            </a:r>
          </a:p>
          <a:p>
            <a:pPr lvl="0" defTabSz="914400" fontAlgn="base">
              <a:lnSpc>
                <a:spcPct val="100000"/>
              </a:lnSpc>
              <a:spcBef>
                <a:spcPts val="1200"/>
              </a:spcBef>
            </a:pPr>
            <a:r>
              <a:rPr lang="de-DE" altLang="ko-KR" sz="1600" dirty="0">
                <a:solidFill>
                  <a:srgbClr val="004992"/>
                </a:solidFill>
              </a:rPr>
              <a:t>“</a:t>
            </a:r>
            <a:r>
              <a:rPr lang="en-US" altLang="ko-KR" sz="1600" dirty="0" err="1">
                <a:solidFill>
                  <a:srgbClr val="004992"/>
                </a:solidFill>
              </a:rPr>
              <a:t>Ovaj</a:t>
            </a:r>
            <a:r>
              <a:rPr lang="en-US" altLang="ko-KR" sz="1600" dirty="0">
                <a:solidFill>
                  <a:srgbClr val="004992"/>
                </a:solidFill>
              </a:rPr>
              <a:t> '</a:t>
            </a:r>
            <a:r>
              <a:rPr lang="en-US" altLang="ko-KR" sz="1600" dirty="0" err="1">
                <a:solidFill>
                  <a:srgbClr val="004992"/>
                </a:solidFill>
              </a:rPr>
              <a:t>telefon</a:t>
            </a:r>
            <a:r>
              <a:rPr lang="en-US" altLang="ko-KR" sz="1600" dirty="0">
                <a:solidFill>
                  <a:srgbClr val="004992"/>
                </a:solidFill>
              </a:rPr>
              <a:t>' </a:t>
            </a:r>
            <a:r>
              <a:rPr lang="en-US" altLang="ko-KR" sz="1600" dirty="0" err="1">
                <a:solidFill>
                  <a:srgbClr val="004992"/>
                </a:solidFill>
              </a:rPr>
              <a:t>ima</a:t>
            </a:r>
            <a:r>
              <a:rPr lang="en-US" altLang="ko-KR" sz="1600" dirty="0">
                <a:solidFill>
                  <a:srgbClr val="004992"/>
                </a:solidFill>
              </a:rPr>
              <a:t> </a:t>
            </a:r>
            <a:r>
              <a:rPr lang="en-US" altLang="ko-KR" sz="1600" dirty="0" err="1">
                <a:solidFill>
                  <a:srgbClr val="004992"/>
                </a:solidFill>
              </a:rPr>
              <a:t>previ</a:t>
            </a:r>
            <a:r>
              <a:rPr lang="hr-HR" altLang="ko-KR" sz="1600" dirty="0">
                <a:solidFill>
                  <a:srgbClr val="004992"/>
                </a:solidFill>
              </a:rPr>
              <a:t>š</a:t>
            </a:r>
            <a:r>
              <a:rPr lang="en-US" altLang="ko-KR" sz="1600" dirty="0">
                <a:solidFill>
                  <a:srgbClr val="004992"/>
                </a:solidFill>
              </a:rPr>
              <a:t>e </a:t>
            </a:r>
            <a:r>
              <a:rPr lang="en-US" altLang="ko-KR" sz="1600" dirty="0" err="1">
                <a:solidFill>
                  <a:srgbClr val="004992"/>
                </a:solidFill>
              </a:rPr>
              <a:t>nedostataka</a:t>
            </a:r>
            <a:r>
              <a:rPr lang="en-US" altLang="ko-KR" sz="1600" dirty="0">
                <a:solidFill>
                  <a:srgbClr val="004992"/>
                </a:solidFill>
              </a:rPr>
              <a:t> da bi se </a:t>
            </a:r>
            <a:r>
              <a:rPr lang="en-US" altLang="ko-KR" sz="1600" dirty="0" err="1">
                <a:solidFill>
                  <a:srgbClr val="004992"/>
                </a:solidFill>
              </a:rPr>
              <a:t>smatrao</a:t>
            </a:r>
            <a:r>
              <a:rPr lang="en-US" altLang="ko-KR" sz="1600" dirty="0">
                <a:solidFill>
                  <a:srgbClr val="004992"/>
                </a:solidFill>
              </a:rPr>
              <a:t> </a:t>
            </a:r>
            <a:r>
              <a:rPr lang="en-US" altLang="ko-KR" sz="1600" dirty="0" err="1">
                <a:solidFill>
                  <a:srgbClr val="004992"/>
                </a:solidFill>
              </a:rPr>
              <a:t>ozbiljnim</a:t>
            </a:r>
            <a:r>
              <a:rPr lang="en-US" altLang="ko-KR" sz="1600" dirty="0">
                <a:solidFill>
                  <a:srgbClr val="004992"/>
                </a:solidFill>
              </a:rPr>
              <a:t> </a:t>
            </a:r>
            <a:r>
              <a:rPr lang="en-US" altLang="ko-KR" sz="1600" dirty="0" err="1">
                <a:solidFill>
                  <a:srgbClr val="004992"/>
                </a:solidFill>
              </a:rPr>
              <a:t>sredstvom</a:t>
            </a:r>
            <a:r>
              <a:rPr lang="en-US" altLang="ko-KR" sz="1600" dirty="0">
                <a:solidFill>
                  <a:srgbClr val="004992"/>
                </a:solidFill>
              </a:rPr>
              <a:t> </a:t>
            </a:r>
            <a:r>
              <a:rPr lang="en-US" altLang="ko-KR" sz="1600" dirty="0" err="1">
                <a:solidFill>
                  <a:srgbClr val="004992"/>
                </a:solidFill>
              </a:rPr>
              <a:t>komunikacije</a:t>
            </a:r>
            <a:r>
              <a:rPr lang="en-US" altLang="ko-KR" sz="1600" dirty="0">
                <a:solidFill>
                  <a:srgbClr val="004992"/>
                </a:solidFill>
              </a:rPr>
              <a:t>. </a:t>
            </a:r>
            <a:r>
              <a:rPr lang="en-US" altLang="ko-KR" sz="1600" dirty="0" err="1">
                <a:solidFill>
                  <a:srgbClr val="004992"/>
                </a:solidFill>
              </a:rPr>
              <a:t>Ovaj</a:t>
            </a:r>
            <a:r>
              <a:rPr lang="en-US" altLang="ko-KR" sz="1600" dirty="0">
                <a:solidFill>
                  <a:srgbClr val="004992"/>
                </a:solidFill>
              </a:rPr>
              <a:t> </a:t>
            </a:r>
            <a:r>
              <a:rPr lang="en-US" altLang="ko-KR" sz="1600" dirty="0" err="1">
                <a:solidFill>
                  <a:srgbClr val="004992"/>
                </a:solidFill>
              </a:rPr>
              <a:t>ure</a:t>
            </a:r>
            <a:r>
              <a:rPr lang="hr-HR" altLang="ko-KR" sz="1600" dirty="0">
                <a:solidFill>
                  <a:srgbClr val="004992"/>
                </a:solidFill>
              </a:rPr>
              <a:t>đ</a:t>
            </a:r>
            <a:r>
              <a:rPr lang="en-US" altLang="ko-KR" sz="1600" dirty="0" err="1">
                <a:solidFill>
                  <a:srgbClr val="004992"/>
                </a:solidFill>
              </a:rPr>
              <a:t>aj</a:t>
            </a:r>
            <a:r>
              <a:rPr lang="en-US" altLang="ko-KR" sz="1600" dirty="0">
                <a:solidFill>
                  <a:srgbClr val="004992"/>
                </a:solidFill>
              </a:rPr>
              <a:t> </a:t>
            </a:r>
            <a:r>
              <a:rPr lang="hr-HR" altLang="ko-KR" sz="1600" dirty="0">
                <a:solidFill>
                  <a:srgbClr val="004992"/>
                </a:solidFill>
              </a:rPr>
              <a:t>nema</a:t>
            </a:r>
            <a:r>
              <a:rPr lang="en-US" altLang="ko-KR" sz="1600" dirty="0">
                <a:solidFill>
                  <a:srgbClr val="004992"/>
                </a:solidFill>
              </a:rPr>
              <a:t> </a:t>
            </a:r>
            <a:r>
              <a:rPr lang="en-US" altLang="ko-KR" sz="1600" dirty="0" err="1">
                <a:solidFill>
                  <a:srgbClr val="004992"/>
                </a:solidFill>
              </a:rPr>
              <a:t>vrijednost</a:t>
            </a:r>
            <a:r>
              <a:rPr lang="en-US" altLang="ko-KR" sz="1600" dirty="0">
                <a:solidFill>
                  <a:srgbClr val="004992"/>
                </a:solidFill>
              </a:rPr>
              <a:t> </a:t>
            </a:r>
            <a:r>
              <a:rPr lang="en-US" altLang="ko-KR" sz="1600" dirty="0" err="1">
                <a:solidFill>
                  <a:srgbClr val="004992"/>
                </a:solidFill>
              </a:rPr>
              <a:t>za</a:t>
            </a:r>
            <a:r>
              <a:rPr lang="en-US" altLang="ko-KR" sz="1600" dirty="0">
                <a:solidFill>
                  <a:srgbClr val="004992"/>
                </a:solidFill>
              </a:rPr>
              <a:t> </a:t>
            </a:r>
            <a:r>
              <a:rPr lang="en-US" altLang="ko-KR" sz="1600" dirty="0" err="1">
                <a:solidFill>
                  <a:srgbClr val="004992"/>
                </a:solidFill>
              </a:rPr>
              <a:t>nas</a:t>
            </a:r>
            <a:r>
              <a:rPr lang="de-DE" altLang="ko-KR" sz="1600" dirty="0">
                <a:solidFill>
                  <a:srgbClr val="004992"/>
                </a:solidFill>
              </a:rPr>
              <a:t>.</a:t>
            </a:r>
            <a:r>
              <a:rPr lang="en-US" altLang="de-DE" sz="1600" dirty="0">
                <a:solidFill>
                  <a:srgbClr val="004992"/>
                </a:solidFill>
              </a:rPr>
              <a:t>”</a:t>
            </a:r>
            <a:br>
              <a:rPr lang="en-US" altLang="de-DE" sz="1600" dirty="0">
                <a:solidFill>
                  <a:srgbClr val="004992"/>
                </a:solidFill>
              </a:rPr>
            </a:br>
            <a:r>
              <a:rPr lang="de-DE" altLang="ko-KR" sz="1600" dirty="0">
                <a:solidFill>
                  <a:srgbClr val="333333"/>
                </a:solidFill>
              </a:rPr>
              <a:t>Western Union, vodeca kompanija za finansijske usluge i komunikacije, 1876</a:t>
            </a:r>
          </a:p>
          <a:p>
            <a:pPr lvl="0" defTabSz="914400" fontAlgn="base">
              <a:lnSpc>
                <a:spcPct val="100000"/>
              </a:lnSpc>
              <a:spcBef>
                <a:spcPts val="1200"/>
              </a:spcBef>
            </a:pPr>
            <a:r>
              <a:rPr lang="de-DE" altLang="ko-KR" sz="1600" dirty="0">
                <a:solidFill>
                  <a:srgbClr val="004992"/>
                </a:solidFill>
              </a:rPr>
              <a:t>“Pro</a:t>
            </a:r>
            <a:r>
              <a:rPr lang="hr-HR" altLang="ko-KR" sz="1600" dirty="0">
                <a:solidFill>
                  <a:srgbClr val="004992"/>
                </a:solidFill>
              </a:rPr>
              <a:t>ć</a:t>
            </a:r>
            <a:r>
              <a:rPr lang="de-DE" altLang="ko-KR" sz="1600" dirty="0">
                <a:solidFill>
                  <a:srgbClr val="004992"/>
                </a:solidFill>
              </a:rPr>
              <a:t>i ce vi</a:t>
            </a:r>
            <a:r>
              <a:rPr lang="hr-HR" altLang="ko-KR" sz="1600" dirty="0">
                <a:solidFill>
                  <a:srgbClr val="004992"/>
                </a:solidFill>
              </a:rPr>
              <a:t>š</a:t>
            </a:r>
            <a:r>
              <a:rPr lang="de-DE" altLang="ko-KR" sz="1600" dirty="0">
                <a:solidFill>
                  <a:srgbClr val="004992"/>
                </a:solidFill>
              </a:rPr>
              <a:t>e od jedne generacije prije nego prva </a:t>
            </a:r>
            <a:r>
              <a:rPr lang="hr-HR" altLang="ko-KR" sz="1600" dirty="0">
                <a:solidFill>
                  <a:srgbClr val="004992"/>
                </a:solidFill>
              </a:rPr>
              <a:t>misija</a:t>
            </a:r>
            <a:r>
              <a:rPr lang="de-DE" altLang="ko-KR" sz="1600" dirty="0">
                <a:solidFill>
                  <a:srgbClr val="004992"/>
                </a:solidFill>
              </a:rPr>
              <a:t> sleti na mjesec.</a:t>
            </a:r>
            <a:r>
              <a:rPr lang="en-US" altLang="de-DE" sz="1600" dirty="0">
                <a:solidFill>
                  <a:srgbClr val="004992"/>
                </a:solidFill>
              </a:rPr>
              <a:t>”</a:t>
            </a:r>
            <a:endParaRPr lang="de-DE" altLang="ko-KR" sz="1600" dirty="0">
              <a:solidFill>
                <a:srgbClr val="004992"/>
              </a:solidFill>
            </a:endParaRPr>
          </a:p>
          <a:p>
            <a:pPr lvl="0" defTabSz="914400" eaLnBrk="0" fontAlgn="base" hangingPunct="0">
              <a:lnSpc>
                <a:spcPct val="100000"/>
              </a:lnSpc>
              <a:spcBef>
                <a:spcPts val="0"/>
              </a:spcBef>
            </a:pPr>
            <a:r>
              <a:rPr lang="de-DE" altLang="ko-KR" sz="1600" dirty="0">
                <a:solidFill>
                  <a:srgbClr val="333333"/>
                </a:solidFill>
              </a:rPr>
              <a:t>Harold Spencer, Astronom, 1957 (sletanje na mjesec se desilo 12 godina kasnije)</a:t>
            </a:r>
            <a:endParaRPr lang="de-DE" altLang="de-DE" sz="1600" dirty="0">
              <a:solidFill>
                <a:srgbClr val="333333"/>
              </a:solidFill>
            </a:endParaRPr>
          </a:p>
          <a:p>
            <a:pPr lvl="0" defTabSz="914400" eaLnBrk="0" fontAlgn="base" hangingPunct="0">
              <a:lnSpc>
                <a:spcPct val="100000"/>
              </a:lnSpc>
              <a:spcBef>
                <a:spcPts val="1200"/>
              </a:spcBef>
            </a:pPr>
            <a:r>
              <a:rPr lang="de-DE" altLang="ko-KR" sz="1600" dirty="0">
                <a:solidFill>
                  <a:srgbClr val="004992"/>
                </a:solidFill>
              </a:rPr>
              <a:t>“</a:t>
            </a:r>
            <a:r>
              <a:rPr lang="en-US" altLang="ko-KR" sz="1600" dirty="0" err="1">
                <a:solidFill>
                  <a:srgbClr val="004992"/>
                </a:solidFill>
              </a:rPr>
              <a:t>Konj</a:t>
            </a:r>
            <a:r>
              <a:rPr lang="en-US" altLang="ko-KR" sz="1600" dirty="0">
                <a:solidFill>
                  <a:srgbClr val="004992"/>
                </a:solidFill>
              </a:rPr>
              <a:t> je </a:t>
            </a:r>
            <a:r>
              <a:rPr lang="en-US" altLang="ko-KR" sz="1600" dirty="0" err="1">
                <a:solidFill>
                  <a:srgbClr val="004992"/>
                </a:solidFill>
              </a:rPr>
              <a:t>tu</a:t>
            </a:r>
            <a:r>
              <a:rPr lang="en-US" altLang="ko-KR" sz="1600" dirty="0">
                <a:solidFill>
                  <a:srgbClr val="004992"/>
                </a:solidFill>
              </a:rPr>
              <a:t> </a:t>
            </a:r>
            <a:r>
              <a:rPr lang="en-US" altLang="ko-KR" sz="1600" dirty="0" err="1">
                <a:solidFill>
                  <a:srgbClr val="004992"/>
                </a:solidFill>
              </a:rPr>
              <a:t>zauvijek</a:t>
            </a:r>
            <a:r>
              <a:rPr lang="hr-HR" altLang="ko-KR" sz="1600" dirty="0">
                <a:solidFill>
                  <a:srgbClr val="004992"/>
                </a:solidFill>
              </a:rPr>
              <a:t>,</a:t>
            </a:r>
            <a:r>
              <a:rPr lang="en-US" altLang="ko-KR" sz="1600" dirty="0">
                <a:solidFill>
                  <a:srgbClr val="004992"/>
                </a:solidFill>
              </a:rPr>
              <a:t> a </a:t>
            </a:r>
            <a:r>
              <a:rPr lang="en-US" altLang="ko-KR" sz="1600" dirty="0" err="1">
                <a:solidFill>
                  <a:srgbClr val="004992"/>
                </a:solidFill>
              </a:rPr>
              <a:t>automobil</a:t>
            </a:r>
            <a:r>
              <a:rPr lang="en-US" altLang="ko-KR" sz="1600" dirty="0">
                <a:solidFill>
                  <a:srgbClr val="004992"/>
                </a:solidFill>
              </a:rPr>
              <a:t> je </a:t>
            </a:r>
            <a:r>
              <a:rPr lang="en-US" altLang="ko-KR" sz="1600" dirty="0" err="1">
                <a:solidFill>
                  <a:srgbClr val="004992"/>
                </a:solidFill>
              </a:rPr>
              <a:t>samo</a:t>
            </a:r>
            <a:r>
              <a:rPr lang="en-US" altLang="ko-KR" sz="1600" dirty="0">
                <a:solidFill>
                  <a:srgbClr val="004992"/>
                </a:solidFill>
              </a:rPr>
              <a:t> </a:t>
            </a:r>
            <a:r>
              <a:rPr lang="en-US" altLang="ko-KR" sz="1600" dirty="0" err="1">
                <a:solidFill>
                  <a:srgbClr val="004992"/>
                </a:solidFill>
              </a:rPr>
              <a:t>novina</a:t>
            </a:r>
            <a:r>
              <a:rPr lang="en-US" altLang="ko-KR" sz="1600" dirty="0">
                <a:solidFill>
                  <a:srgbClr val="004992"/>
                </a:solidFill>
              </a:rPr>
              <a:t> — </a:t>
            </a:r>
            <a:r>
              <a:rPr lang="en-US" altLang="ko-KR" sz="1600" dirty="0" err="1">
                <a:solidFill>
                  <a:srgbClr val="004992"/>
                </a:solidFill>
              </a:rPr>
              <a:t>hir</a:t>
            </a:r>
            <a:r>
              <a:rPr lang="de-DE" altLang="ko-KR" sz="1600" dirty="0">
                <a:solidFill>
                  <a:srgbClr val="004992"/>
                </a:solidFill>
              </a:rPr>
              <a:t>.</a:t>
            </a:r>
            <a:r>
              <a:rPr lang="en-US" altLang="de-DE" sz="1600" dirty="0">
                <a:solidFill>
                  <a:srgbClr val="004992"/>
                </a:solidFill>
              </a:rPr>
              <a:t>”</a:t>
            </a:r>
            <a:br>
              <a:rPr lang="en-US" altLang="de-DE" sz="1600" dirty="0">
                <a:solidFill>
                  <a:srgbClr val="004992"/>
                </a:solidFill>
              </a:rPr>
            </a:br>
            <a:r>
              <a:rPr lang="en-US" altLang="ko-KR" sz="1600" dirty="0" err="1">
                <a:solidFill>
                  <a:srgbClr val="333333"/>
                </a:solidFill>
              </a:rPr>
              <a:t>Predsjednik</a:t>
            </a:r>
            <a:r>
              <a:rPr lang="en-US" altLang="ko-KR" sz="1600" dirty="0">
                <a:solidFill>
                  <a:srgbClr val="333333"/>
                </a:solidFill>
              </a:rPr>
              <a:t> Michigan Savings Bank –e </a:t>
            </a:r>
            <a:r>
              <a:rPr lang="en-US" altLang="ko-KR" sz="1600" dirty="0" err="1">
                <a:solidFill>
                  <a:srgbClr val="333333"/>
                </a:solidFill>
              </a:rPr>
              <a:t>oko</a:t>
            </a:r>
            <a:r>
              <a:rPr lang="en-US" altLang="ko-KR" sz="1600" dirty="0">
                <a:solidFill>
                  <a:srgbClr val="333333"/>
                </a:solidFill>
              </a:rPr>
              <a:t> </a:t>
            </a:r>
            <a:r>
              <a:rPr lang="en-US" altLang="ko-KR" sz="1600" dirty="0" err="1">
                <a:solidFill>
                  <a:srgbClr val="333333"/>
                </a:solidFill>
              </a:rPr>
              <a:t>investiranja</a:t>
            </a:r>
            <a:r>
              <a:rPr lang="en-US" altLang="ko-KR" sz="1600" dirty="0">
                <a:solidFill>
                  <a:srgbClr val="333333"/>
                </a:solidFill>
              </a:rPr>
              <a:t> u Ford Motor Co.</a:t>
            </a:r>
            <a:r>
              <a:rPr lang="de-DE" altLang="ko-KR" sz="1600" dirty="0">
                <a:solidFill>
                  <a:srgbClr val="333333"/>
                </a:solidFill>
              </a:rPr>
              <a:t>, 1903</a:t>
            </a:r>
          </a:p>
          <a:p>
            <a:pPr lvl="0" defTabSz="914400" eaLnBrk="0" fontAlgn="base" hangingPunct="0">
              <a:lnSpc>
                <a:spcPct val="100000"/>
              </a:lnSpc>
              <a:spcBef>
                <a:spcPts val="1200"/>
              </a:spcBef>
            </a:pPr>
            <a:r>
              <a:rPr lang="de-DE" altLang="ko-KR" sz="1600" dirty="0">
                <a:solidFill>
                  <a:srgbClr val="004992"/>
                </a:solidFill>
              </a:rPr>
              <a:t>“Za </a:t>
            </a:r>
            <a:r>
              <a:rPr lang="en-US" altLang="ko-KR" sz="1600" dirty="0">
                <a:solidFill>
                  <a:srgbClr val="004992"/>
                </a:solidFill>
              </a:rPr>
              <a:t>X-</a:t>
            </a:r>
            <a:r>
              <a:rPr lang="en-US" altLang="ko-KR" sz="1600" dirty="0" err="1">
                <a:solidFill>
                  <a:srgbClr val="004992"/>
                </a:solidFill>
              </a:rPr>
              <a:t>zrake</a:t>
            </a:r>
            <a:r>
              <a:rPr lang="en-US" altLang="ko-KR" sz="1600" dirty="0">
                <a:solidFill>
                  <a:srgbClr val="004992"/>
                </a:solidFill>
              </a:rPr>
              <a:t> </a:t>
            </a:r>
            <a:r>
              <a:rPr lang="hr-HR" altLang="ko-KR" sz="1600" dirty="0">
                <a:solidFill>
                  <a:srgbClr val="004992"/>
                </a:solidFill>
              </a:rPr>
              <a:t>ć</a:t>
            </a:r>
            <a:r>
              <a:rPr lang="en-US" altLang="ko-KR" sz="1600" dirty="0">
                <a:solidFill>
                  <a:srgbClr val="004992"/>
                </a:solidFill>
              </a:rPr>
              <a:t>e se </a:t>
            </a:r>
            <a:r>
              <a:rPr lang="en-US" altLang="ko-KR" sz="1600" dirty="0" err="1">
                <a:solidFill>
                  <a:srgbClr val="004992"/>
                </a:solidFill>
              </a:rPr>
              <a:t>pokazati</a:t>
            </a:r>
            <a:r>
              <a:rPr lang="en-US" altLang="ko-KR" sz="1600" dirty="0">
                <a:solidFill>
                  <a:srgbClr val="004992"/>
                </a:solidFill>
              </a:rPr>
              <a:t> da </a:t>
            </a:r>
            <a:r>
              <a:rPr lang="en-US" altLang="ko-KR" sz="1600" dirty="0" err="1">
                <a:solidFill>
                  <a:srgbClr val="004992"/>
                </a:solidFill>
              </a:rPr>
              <a:t>su</a:t>
            </a:r>
            <a:r>
              <a:rPr lang="en-US" altLang="ko-KR" sz="1600" dirty="0">
                <a:solidFill>
                  <a:srgbClr val="004992"/>
                </a:solidFill>
              </a:rPr>
              <a:t> </a:t>
            </a:r>
            <a:r>
              <a:rPr lang="en-US" altLang="ko-KR" sz="1600" dirty="0" err="1">
                <a:solidFill>
                  <a:srgbClr val="004992"/>
                </a:solidFill>
              </a:rPr>
              <a:t>obmana</a:t>
            </a:r>
            <a:r>
              <a:rPr lang="en-US" altLang="ko-KR" sz="1600" dirty="0">
                <a:solidFill>
                  <a:srgbClr val="004992"/>
                </a:solidFill>
              </a:rPr>
              <a:t>.</a:t>
            </a:r>
            <a:r>
              <a:rPr lang="en-US" altLang="de-DE" sz="1600" dirty="0">
                <a:solidFill>
                  <a:srgbClr val="004992"/>
                </a:solidFill>
              </a:rPr>
              <a:t>”</a:t>
            </a:r>
            <a:endParaRPr lang="de-DE" altLang="ko-KR" sz="1600" dirty="0">
              <a:solidFill>
                <a:srgbClr val="333333"/>
              </a:solidFill>
            </a:endParaRPr>
          </a:p>
          <a:p>
            <a:pPr lvl="0" defTabSz="914400" eaLnBrk="0" fontAlgn="base" hangingPunct="0">
              <a:lnSpc>
                <a:spcPct val="100000"/>
              </a:lnSpc>
              <a:spcBef>
                <a:spcPts val="0"/>
              </a:spcBef>
            </a:pPr>
            <a:r>
              <a:rPr lang="en-US" altLang="de-DE" sz="1600" dirty="0">
                <a:solidFill>
                  <a:srgbClr val="333333"/>
                </a:solidFill>
              </a:rPr>
              <a:t>Lord Kelvin, </a:t>
            </a:r>
            <a:r>
              <a:rPr lang="en-US" altLang="de-DE" sz="1600" dirty="0" err="1">
                <a:solidFill>
                  <a:srgbClr val="333333"/>
                </a:solidFill>
              </a:rPr>
              <a:t>Predsjednik</a:t>
            </a:r>
            <a:r>
              <a:rPr lang="en-US" altLang="de-DE" sz="1600" dirty="0">
                <a:solidFill>
                  <a:srgbClr val="333333"/>
                </a:solidFill>
              </a:rPr>
              <a:t> Royal Society, 1883</a:t>
            </a:r>
          </a:p>
          <a:p>
            <a:pPr lvl="0" defTabSz="914400" fontAlgn="base">
              <a:lnSpc>
                <a:spcPct val="100000"/>
              </a:lnSpc>
              <a:spcBef>
                <a:spcPts val="1200"/>
              </a:spcBef>
            </a:pPr>
            <a:r>
              <a:rPr lang="en-US" altLang="de-DE" sz="1600" dirty="0">
                <a:solidFill>
                  <a:srgbClr val="004992"/>
                </a:solidFill>
              </a:rPr>
              <a:t>“</a:t>
            </a:r>
            <a:r>
              <a:rPr lang="en-US" altLang="de-DE" sz="1600" dirty="0" err="1">
                <a:solidFill>
                  <a:srgbClr val="004992"/>
                </a:solidFill>
              </a:rPr>
              <a:t>Fonograf</a:t>
            </a:r>
            <a:r>
              <a:rPr lang="en-US" altLang="de-DE" sz="1600" dirty="0">
                <a:solidFill>
                  <a:srgbClr val="004992"/>
                </a:solidFill>
              </a:rPr>
              <a:t> </a:t>
            </a:r>
            <a:r>
              <a:rPr lang="en-US" altLang="de-DE" sz="1600" dirty="0" err="1">
                <a:solidFill>
                  <a:srgbClr val="004992"/>
                </a:solidFill>
              </a:rPr>
              <a:t>uopste</a:t>
            </a:r>
            <a:r>
              <a:rPr lang="en-US" altLang="de-DE" sz="1600" dirty="0">
                <a:solidFill>
                  <a:srgbClr val="004992"/>
                </a:solidFill>
              </a:rPr>
              <a:t> </a:t>
            </a:r>
            <a:r>
              <a:rPr lang="en-US" altLang="de-DE" sz="1600" dirty="0" err="1">
                <a:solidFill>
                  <a:srgbClr val="004992"/>
                </a:solidFill>
              </a:rPr>
              <a:t>nema</a:t>
            </a:r>
            <a:r>
              <a:rPr lang="en-US" altLang="de-DE" sz="1600" dirty="0">
                <a:solidFill>
                  <a:srgbClr val="004992"/>
                </a:solidFill>
              </a:rPr>
              <a:t> </a:t>
            </a:r>
            <a:r>
              <a:rPr lang="en-US" altLang="de-DE" sz="1600" dirty="0" err="1">
                <a:solidFill>
                  <a:srgbClr val="004992"/>
                </a:solidFill>
              </a:rPr>
              <a:t>komercijalnu</a:t>
            </a:r>
            <a:r>
              <a:rPr lang="en-US" altLang="de-DE" sz="1600" dirty="0">
                <a:solidFill>
                  <a:srgbClr val="004992"/>
                </a:solidFill>
              </a:rPr>
              <a:t> </a:t>
            </a:r>
            <a:r>
              <a:rPr lang="en-US" altLang="de-DE" sz="1600" dirty="0" err="1">
                <a:solidFill>
                  <a:srgbClr val="004992"/>
                </a:solidFill>
              </a:rPr>
              <a:t>vrijednost</a:t>
            </a:r>
            <a:r>
              <a:rPr lang="en-US" altLang="de-DE" sz="1600" dirty="0">
                <a:solidFill>
                  <a:srgbClr val="004992"/>
                </a:solidFill>
              </a:rPr>
              <a:t>.”</a:t>
            </a:r>
          </a:p>
          <a:p>
            <a:pPr lvl="0" defTabSz="914400" fontAlgn="base">
              <a:lnSpc>
                <a:spcPct val="100000"/>
              </a:lnSpc>
              <a:spcBef>
                <a:spcPts val="0"/>
              </a:spcBef>
            </a:pPr>
            <a:r>
              <a:rPr lang="en-US" altLang="de-DE" sz="1600" dirty="0">
                <a:solidFill>
                  <a:srgbClr val="333333"/>
                </a:solidFill>
              </a:rPr>
              <a:t>Thomas Edison, </a:t>
            </a:r>
            <a:r>
              <a:rPr lang="en-US" altLang="de-DE" sz="1600" dirty="0" err="1">
                <a:solidFill>
                  <a:srgbClr val="333333"/>
                </a:solidFill>
              </a:rPr>
              <a:t>poznati</a:t>
            </a:r>
            <a:r>
              <a:rPr lang="en-US" altLang="de-DE" sz="1600" dirty="0">
                <a:solidFill>
                  <a:srgbClr val="333333"/>
                </a:solidFill>
              </a:rPr>
              <a:t> </a:t>
            </a:r>
            <a:r>
              <a:rPr lang="en-US" altLang="de-DE" sz="1600" dirty="0" err="1">
                <a:solidFill>
                  <a:srgbClr val="333333"/>
                </a:solidFill>
              </a:rPr>
              <a:t>Americki</a:t>
            </a:r>
            <a:r>
              <a:rPr lang="en-US" altLang="de-DE" sz="1600" dirty="0">
                <a:solidFill>
                  <a:srgbClr val="333333"/>
                </a:solidFill>
              </a:rPr>
              <a:t> </a:t>
            </a:r>
            <a:r>
              <a:rPr lang="en-US" altLang="de-DE" sz="1600" dirty="0" err="1">
                <a:solidFill>
                  <a:srgbClr val="333333"/>
                </a:solidFill>
              </a:rPr>
              <a:t>pronalaza</a:t>
            </a:r>
            <a:r>
              <a:rPr lang="hr-HR" altLang="de-DE" sz="1600" dirty="0">
                <a:solidFill>
                  <a:srgbClr val="333333"/>
                </a:solidFill>
              </a:rPr>
              <a:t>č</a:t>
            </a:r>
            <a:r>
              <a:rPr lang="en-US" altLang="de-DE" sz="1600" dirty="0">
                <a:solidFill>
                  <a:srgbClr val="333333"/>
                </a:solidFill>
              </a:rPr>
              <a:t>, 1880s (</a:t>
            </a:r>
            <a:r>
              <a:rPr lang="en-US" altLang="de-DE" sz="1600" dirty="0" err="1">
                <a:solidFill>
                  <a:srgbClr val="333333"/>
                </a:solidFill>
              </a:rPr>
              <a:t>fonograf</a:t>
            </a:r>
            <a:r>
              <a:rPr lang="en-US" altLang="de-DE" sz="1600" dirty="0">
                <a:solidFill>
                  <a:srgbClr val="333333"/>
                </a:solidFill>
              </a:rPr>
              <a:t> = </a:t>
            </a:r>
            <a:r>
              <a:rPr lang="en-US" altLang="de-DE" sz="1600" dirty="0" err="1">
                <a:solidFill>
                  <a:srgbClr val="333333"/>
                </a:solidFill>
              </a:rPr>
              <a:t>prvi</a:t>
            </a:r>
            <a:r>
              <a:rPr lang="en-US" altLang="de-DE" sz="1600" dirty="0">
                <a:solidFill>
                  <a:srgbClr val="333333"/>
                </a:solidFill>
              </a:rPr>
              <a:t> </a:t>
            </a:r>
            <a:r>
              <a:rPr lang="en-US" altLang="de-DE" sz="1600" dirty="0" err="1">
                <a:solidFill>
                  <a:srgbClr val="333333"/>
                </a:solidFill>
              </a:rPr>
              <a:t>ure</a:t>
            </a:r>
            <a:r>
              <a:rPr lang="hr-HR" altLang="de-DE" sz="1600" dirty="0">
                <a:solidFill>
                  <a:srgbClr val="333333"/>
                </a:solidFill>
              </a:rPr>
              <a:t>đ</a:t>
            </a:r>
            <a:r>
              <a:rPr lang="en-US" altLang="de-DE" sz="1600" dirty="0" err="1">
                <a:solidFill>
                  <a:srgbClr val="333333"/>
                </a:solidFill>
              </a:rPr>
              <a:t>aj</a:t>
            </a:r>
            <a:r>
              <a:rPr lang="en-US" altLang="de-DE" sz="1600" dirty="0">
                <a:solidFill>
                  <a:srgbClr val="333333"/>
                </a:solidFill>
              </a:rPr>
              <a:t> </a:t>
            </a:r>
            <a:r>
              <a:rPr lang="en-US" altLang="de-DE" sz="1600" dirty="0" err="1">
                <a:solidFill>
                  <a:srgbClr val="333333"/>
                </a:solidFill>
              </a:rPr>
              <a:t>za</a:t>
            </a:r>
            <a:r>
              <a:rPr lang="en-US" altLang="de-DE" sz="1600" dirty="0">
                <a:solidFill>
                  <a:srgbClr val="333333"/>
                </a:solidFill>
              </a:rPr>
              <a:t> </a:t>
            </a:r>
            <a:r>
              <a:rPr lang="en-US" altLang="de-DE" sz="1600" dirty="0" err="1">
                <a:solidFill>
                  <a:srgbClr val="333333"/>
                </a:solidFill>
              </a:rPr>
              <a:t>snimanje</a:t>
            </a:r>
            <a:r>
              <a:rPr lang="en-US" altLang="de-DE" sz="1600" dirty="0">
                <a:solidFill>
                  <a:srgbClr val="333333"/>
                </a:solidFill>
              </a:rPr>
              <a:t> </a:t>
            </a:r>
            <a:r>
              <a:rPr lang="en-US" altLang="de-DE" sz="1600" dirty="0" err="1">
                <a:solidFill>
                  <a:srgbClr val="333333"/>
                </a:solidFill>
              </a:rPr>
              <a:t>glasova</a:t>
            </a:r>
            <a:r>
              <a:rPr lang="en-US" altLang="de-DE" sz="1600" dirty="0">
                <a:solidFill>
                  <a:srgbClr val="333333"/>
                </a:solidFill>
              </a:rPr>
              <a:t>)</a:t>
            </a:r>
            <a:endParaRPr lang="en-US" sz="16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6</a:t>
            </a:fld>
            <a:endParaRPr lang="de-DE" altLang="de-DE"/>
          </a:p>
        </p:txBody>
      </p:sp>
      <p:sp>
        <p:nvSpPr>
          <p:cNvPr id="8" name="Text Box 5"/>
          <p:cNvSpPr txBox="1">
            <a:spLocks noChangeArrowheads="1"/>
          </p:cNvSpPr>
          <p:nvPr/>
        </p:nvSpPr>
        <p:spPr bwMode="auto">
          <a:xfrm>
            <a:off x="408955" y="60871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solidFill>
                  <a:srgbClr val="004992"/>
                </a:solidFill>
                <a:latin typeface="+mn-lt"/>
              </a:rPr>
              <a:t>Trebali bismo biti otvoreni za sva iskustva— vremena se mijenjaju i niko ne moze predvidjeti sta donosi budu</a:t>
            </a:r>
            <a:r>
              <a:rPr lang="hr-HR" altLang="de-DE" sz="1800" dirty="0">
                <a:solidFill>
                  <a:srgbClr val="004992"/>
                </a:solidFill>
                <a:latin typeface="+mn-lt"/>
              </a:rPr>
              <a:t>ć</a:t>
            </a:r>
            <a:r>
              <a:rPr lang="de-DE" altLang="de-DE" sz="1800" dirty="0">
                <a:solidFill>
                  <a:srgbClr val="004992"/>
                </a:solidFill>
                <a:latin typeface="+mn-lt"/>
              </a:rPr>
              <a:t>nost.</a:t>
            </a:r>
          </a:p>
        </p:txBody>
      </p:sp>
    </p:spTree>
    <p:extLst>
      <p:ext uri="{BB962C8B-B14F-4D97-AF65-F5344CB8AC3E}">
        <p14:creationId xmlns:p14="http://schemas.microsoft.com/office/powerpoint/2010/main" val="1235236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Primjeri</a:t>
            </a:r>
            <a:r>
              <a:rPr lang="en-US" sz="3600" dirty="0">
                <a:latin typeface="+mn-lt"/>
                <a:ea typeface="+mn-ea"/>
                <a:cs typeface="+mn-cs"/>
              </a:rPr>
              <a:t> </a:t>
            </a:r>
            <a:r>
              <a:rPr lang="en-US" sz="3600" dirty="0" err="1">
                <a:latin typeface="+mn-lt"/>
                <a:ea typeface="+mn-ea"/>
                <a:cs typeface="+mn-cs"/>
              </a:rPr>
              <a:t>ignorisanja</a:t>
            </a:r>
            <a:r>
              <a:rPr lang="en-US" sz="3600" dirty="0">
                <a:latin typeface="+mn-lt"/>
                <a:ea typeface="+mn-ea"/>
                <a:cs typeface="+mn-cs"/>
              </a:rPr>
              <a:t> </a:t>
            </a:r>
            <a:r>
              <a:rPr lang="en-US" sz="3600" dirty="0" err="1">
                <a:latin typeface="+mn-lt"/>
                <a:ea typeface="+mn-ea"/>
                <a:cs typeface="+mn-cs"/>
              </a:rPr>
              <a:t>dokaza</a:t>
            </a:r>
            <a:r>
              <a:rPr lang="en-US" sz="3600" dirty="0">
                <a:latin typeface="+mn-lt"/>
                <a:ea typeface="+mn-ea"/>
                <a:cs typeface="+mn-cs"/>
              </a:rPr>
              <a:t> (</a:t>
            </a:r>
            <a:r>
              <a:rPr lang="en-US" sz="3600" dirty="0" err="1">
                <a:latin typeface="+mn-lt"/>
                <a:ea typeface="+mn-ea"/>
                <a:cs typeface="+mn-cs"/>
              </a:rPr>
              <a:t>politika</a:t>
            </a:r>
            <a:r>
              <a:rPr lang="en-US" sz="3600" dirty="0">
                <a:latin typeface="+mn-lt"/>
                <a:ea typeface="+mn-ea"/>
                <a:cs typeface="+mn-cs"/>
              </a:rPr>
              <a:t> </a:t>
            </a:r>
            <a:r>
              <a:rPr lang="en-US" sz="3600">
                <a:latin typeface="+mn-lt"/>
                <a:ea typeface="+mn-ea"/>
                <a:cs typeface="+mn-cs"/>
              </a:rPr>
              <a:t>- “glavu u pijesak”)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821995632"/>
              </p:ext>
            </p:extLst>
          </p:nvPr>
        </p:nvGraphicFramePr>
        <p:xfrm>
          <a:off x="408955" y="2203704"/>
          <a:ext cx="11376000"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domen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primjeri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altLang="ja-JP" sz="2000" b="0" i="0" u="none" strike="noStrike" cap="none" normalizeH="0" baseline="0" dirty="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ekonomija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7F7B28A3-E9DF-41EE-9BAB-0966613B939E}"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Primjeri</a:t>
            </a:r>
            <a:r>
              <a:rPr lang="en-US" sz="3600" dirty="0">
                <a:latin typeface="+mn-lt"/>
                <a:ea typeface="+mn-ea"/>
                <a:cs typeface="+mn-cs"/>
              </a:rPr>
              <a:t> </a:t>
            </a:r>
            <a:r>
              <a:rPr lang="en-US" sz="3600" dirty="0" err="1">
                <a:latin typeface="+mn-lt"/>
                <a:ea typeface="+mn-ea"/>
                <a:cs typeface="+mn-cs"/>
              </a:rPr>
              <a:t>ignorisanja</a:t>
            </a:r>
            <a:r>
              <a:rPr lang="en-US" sz="3600" dirty="0">
                <a:latin typeface="+mn-lt"/>
                <a:ea typeface="+mn-ea"/>
                <a:cs typeface="+mn-cs"/>
              </a:rPr>
              <a:t> </a:t>
            </a:r>
            <a:r>
              <a:rPr lang="en-US" sz="3600" dirty="0" err="1">
                <a:latin typeface="+mn-lt"/>
                <a:ea typeface="+mn-ea"/>
                <a:cs typeface="+mn-cs"/>
              </a:rPr>
              <a:t>dokaza</a:t>
            </a:r>
            <a:r>
              <a:rPr lang="en-US" sz="3600" dirty="0">
                <a:latin typeface="+mn-lt"/>
                <a:ea typeface="+mn-ea"/>
                <a:cs typeface="+mn-cs"/>
              </a:rPr>
              <a:t> (</a:t>
            </a:r>
            <a:r>
              <a:rPr lang="en-US" sz="3600" dirty="0" err="1">
                <a:latin typeface="+mn-lt"/>
                <a:ea typeface="+mn-ea"/>
                <a:cs typeface="+mn-cs"/>
              </a:rPr>
              <a:t>politika</a:t>
            </a:r>
            <a:r>
              <a:rPr lang="en-US" sz="3600" dirty="0">
                <a:latin typeface="+mn-lt"/>
                <a:ea typeface="+mn-ea"/>
                <a:cs typeface="+mn-cs"/>
              </a:rPr>
              <a:t> </a:t>
            </a:r>
            <a:r>
              <a:rPr lang="en-US" sz="3600">
                <a:latin typeface="+mn-lt"/>
                <a:ea typeface="+mn-ea"/>
                <a:cs typeface="+mn-cs"/>
              </a:rPr>
              <a:t>- “glavu u pijesak”)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711897512"/>
              </p:ext>
            </p:extLst>
          </p:nvPr>
        </p:nvGraphicFramePr>
        <p:xfrm>
          <a:off x="408955" y="2203704"/>
          <a:ext cx="11376000"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domen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primjeri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rPr>
                        <a:t>Sunce</a:t>
                      </a:r>
                      <a:r>
                        <a:rPr kumimoji="0" lang="en-US" altLang="ja-JP" sz="2000" b="0" i="0" u="none" strike="noStrike" cap="none" normalizeH="0" baseline="0" dirty="0">
                          <a:ln>
                            <a:noFill/>
                          </a:ln>
                          <a:solidFill>
                            <a:srgbClr val="333333"/>
                          </a:solidFill>
                          <a:effectLst/>
                          <a:latin typeface="Calibri Light"/>
                          <a:ea typeface="MS Mincho" pitchFamily="49" charset="-128"/>
                        </a:rPr>
                        <a:t> se </a:t>
                      </a:r>
                      <a:r>
                        <a:rPr kumimoji="0" lang="en-US" altLang="ja-JP" sz="2000" b="0" i="0" u="none" strike="noStrike" cap="none" normalizeH="0" baseline="0" dirty="0" err="1">
                          <a:ln>
                            <a:noFill/>
                          </a:ln>
                          <a:solidFill>
                            <a:srgbClr val="333333"/>
                          </a:solidFill>
                          <a:effectLst/>
                          <a:latin typeface="Calibri Light"/>
                          <a:ea typeface="MS Mincho" pitchFamily="49" charset="-128"/>
                        </a:rPr>
                        <a:t>vrti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oko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Zemlje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koja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stoji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Ovo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mišljenje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a:ln>
                            <a:noFill/>
                          </a:ln>
                          <a:solidFill>
                            <a:srgbClr val="333333"/>
                          </a:solidFill>
                          <a:effectLst/>
                          <a:latin typeface="Calibri Light"/>
                          <a:ea typeface="MS Mincho" pitchFamily="49" charset="-128"/>
                        </a:rPr>
                        <a:t>se smatralo apsolutnom </a:t>
                      </a:r>
                      <a:r>
                        <a:rPr kumimoji="0" lang="en-US" altLang="ja-JP" sz="2000" b="0" i="0" u="none" strike="noStrike" cap="none" normalizeH="0" baseline="0" dirty="0" err="1">
                          <a:ln>
                            <a:noFill/>
                          </a:ln>
                          <a:solidFill>
                            <a:srgbClr val="333333"/>
                          </a:solidFill>
                          <a:effectLst/>
                          <a:latin typeface="Calibri Light"/>
                          <a:ea typeface="MS Mincho" pitchFamily="49" charset="-128"/>
                        </a:rPr>
                        <a:t>istinom</a:t>
                      </a:r>
                      <a:r>
                        <a:rPr kumimoji="0" lang="en-US" altLang="ja-JP" sz="2000" b="0" i="0" u="none" strike="noStrike" cap="none" normalizeH="0" baseline="0" dirty="0">
                          <a:ln>
                            <a:noFill/>
                          </a:ln>
                          <a:solidFill>
                            <a:srgbClr val="333333"/>
                          </a:solidFill>
                          <a:effectLst/>
                          <a:latin typeface="Calibri Light"/>
                          <a:ea typeface="MS Mincho" pitchFamily="49" charset="-128"/>
                        </a:rPr>
                        <a:t> od </a:t>
                      </a:r>
                      <a:r>
                        <a:rPr kumimoji="0" lang="en-US" altLang="ja-JP" sz="2000" b="0" i="0" u="none" strike="noStrike" cap="none" normalizeH="0" baseline="0" dirty="0" err="1">
                          <a:ln>
                            <a:noFill/>
                          </a:ln>
                          <a:solidFill>
                            <a:srgbClr val="333333"/>
                          </a:solidFill>
                          <a:effectLst/>
                          <a:latin typeface="Calibri Light"/>
                          <a:ea typeface="MS Mincho" pitchFamily="49" charset="-128"/>
                        </a:rPr>
                        <a:t>strane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Katoličke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crkve</a:t>
                      </a:r>
                      <a:r>
                        <a:rPr kumimoji="0" lang="en-US" altLang="ja-JP" sz="2000" b="0" i="0" u="none" strike="noStrike" cap="none" normalizeH="0" baseline="0" dirty="0">
                          <a:ln>
                            <a:noFill/>
                          </a:ln>
                          <a:solidFill>
                            <a:srgbClr val="333333"/>
                          </a:solidFill>
                          <a:effectLst/>
                          <a:latin typeface="Calibri Light"/>
                          <a:ea typeface="MS Mincho" pitchFamily="49" charset="-128"/>
                        </a:rPr>
                        <a:t> u </a:t>
                      </a:r>
                      <a:r>
                        <a:rPr kumimoji="0" lang="en-US" altLang="ja-JP" sz="2000" b="0" i="0" u="none" strike="noStrike" cap="none" normalizeH="0" baseline="0" dirty="0" err="1">
                          <a:ln>
                            <a:noFill/>
                          </a:ln>
                          <a:solidFill>
                            <a:srgbClr val="333333"/>
                          </a:solidFill>
                          <a:effectLst/>
                          <a:latin typeface="Calibri Light"/>
                          <a:ea typeface="MS Mincho" pitchFamily="49" charset="-128"/>
                        </a:rPr>
                        <a:t>srednjem</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vijeku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uprkos</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naučnicima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poput</a:t>
                      </a:r>
                      <a:r>
                        <a:rPr kumimoji="0" lang="en-US" altLang="ja-JP" sz="2000" b="0" i="0" u="none" strike="noStrike" cap="none" normalizeH="0" baseline="0" dirty="0">
                          <a:ln>
                            <a:noFill/>
                          </a:ln>
                          <a:solidFill>
                            <a:srgbClr val="333333"/>
                          </a:solidFill>
                          <a:effectLst/>
                          <a:latin typeface="Calibri Light"/>
                          <a:ea typeface="MS Mincho" pitchFamily="49" charset="-128"/>
                        </a:rPr>
                        <a:t> Galilea </a:t>
                      </a:r>
                      <a:r>
                        <a:rPr kumimoji="0" lang="en-US" altLang="ja-JP" sz="2000" b="0" i="0" u="none" strike="noStrike" cap="none" normalizeH="0" baseline="0" dirty="0" err="1">
                          <a:ln>
                            <a:noFill/>
                          </a:ln>
                          <a:solidFill>
                            <a:srgbClr val="333333"/>
                          </a:solidFill>
                          <a:effectLst/>
                          <a:latin typeface="Calibri Light"/>
                          <a:ea typeface="MS Mincho" pitchFamily="49" charset="-128"/>
                        </a:rPr>
                        <a:t>Galileija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koji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pružili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dokaze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suprotno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Istina</a:t>
                      </a:r>
                      <a:r>
                        <a:rPr kumimoji="0" lang="en-US" altLang="ja-JP" sz="2000" b="0" i="0" u="none" strike="noStrike" cap="none" normalizeH="0" baseline="0" dirty="0">
                          <a:ln>
                            <a:noFill/>
                          </a:ln>
                          <a:solidFill>
                            <a:srgbClr val="333333"/>
                          </a:solidFill>
                          <a:effectLst/>
                          <a:latin typeface="Calibri Light"/>
                          <a:ea typeface="MS Mincho" pitchFamily="49" charset="-128"/>
                        </a:rPr>
                        <a:t> da se </a:t>
                      </a:r>
                      <a:r>
                        <a:rPr kumimoji="0" lang="en-US" altLang="ja-JP" sz="2000" b="0" i="0" u="none" strike="noStrike" cap="none" normalizeH="0" baseline="0" dirty="0" err="1">
                          <a:ln>
                            <a:noFill/>
                          </a:ln>
                          <a:solidFill>
                            <a:srgbClr val="333333"/>
                          </a:solidFill>
                          <a:effectLst/>
                          <a:latin typeface="Calibri Light"/>
                          <a:ea typeface="MS Mincho" pitchFamily="49" charset="-128"/>
                        </a:rPr>
                        <a:t>Zemlja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vrti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oko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Sunca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čak</a:t>
                      </a:r>
                      <a:r>
                        <a:rPr kumimoji="0" lang="en-US" altLang="ja-JP" sz="2000" b="0" i="0" u="none" strike="noStrike" cap="none" normalizeH="0" baseline="0" dirty="0">
                          <a:ln>
                            <a:noFill/>
                          </a:ln>
                          <a:solidFill>
                            <a:srgbClr val="333333"/>
                          </a:solidFill>
                          <a:effectLst/>
                          <a:latin typeface="Calibri Light"/>
                          <a:ea typeface="MS Mincho" pitchFamily="49" charset="-128"/>
                        </a:rPr>
                        <a:t> se </a:t>
                      </a:r>
                      <a:r>
                        <a:rPr kumimoji="0" lang="en-US" altLang="ja-JP" sz="2000" b="0" i="0" u="none" strike="noStrike" cap="none" normalizeH="0" baseline="0" dirty="0" err="1">
                          <a:ln>
                            <a:noFill/>
                          </a:ln>
                          <a:solidFill>
                            <a:srgbClr val="333333"/>
                          </a:solidFill>
                          <a:effectLst/>
                          <a:latin typeface="Calibri Light"/>
                          <a:ea typeface="MS Mincho" pitchFamily="49" charset="-128"/>
                        </a:rPr>
                        <a:t>smatrala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bogohuljenjem</a:t>
                      </a:r>
                      <a:r>
                        <a:rPr kumimoji="0" lang="en-US" altLang="ja-JP" sz="2000" b="0" i="0" u="none" strike="noStrike" cap="none" normalizeH="0" baseline="0" dirty="0">
                          <a:ln>
                            <a:noFill/>
                          </a:ln>
                          <a:solidFill>
                            <a:srgbClr val="333333"/>
                          </a:solidFill>
                          <a:effectLst/>
                          <a:latin typeface="Calibri Light"/>
                          <a:ea typeface="MS Mincho" pitchFamily="49" charset="-128"/>
                        </a:rPr>
                        <a:t> u to </a:t>
                      </a:r>
                      <a:r>
                        <a:rPr kumimoji="0" lang="en-US" altLang="ja-JP" sz="2000" b="0" i="0" u="none" strike="noStrike" cap="none" normalizeH="0" baseline="0" dirty="0" err="1">
                          <a:ln>
                            <a:noFill/>
                          </a:ln>
                          <a:solidFill>
                            <a:srgbClr val="333333"/>
                          </a:solidFill>
                          <a:effectLst/>
                          <a:latin typeface="Calibri Light"/>
                          <a:ea typeface="MS Mincho" pitchFamily="49" charset="-128"/>
                        </a:rPr>
                        <a:t>vrijeme</a:t>
                      </a:r>
                      <a:r>
                        <a:rPr kumimoji="0" lang="en-US" altLang="ja-JP" sz="2000" b="0" i="0" u="none" strike="noStrike" cap="none" normalizeH="0" baseline="0" dirty="0">
                          <a:ln>
                            <a:noFill/>
                          </a:ln>
                          <a:solidFill>
                            <a:srgbClr val="333333"/>
                          </a:solidFill>
                          <a:effectLst/>
                          <a:latin typeface="Calibri Light"/>
                          <a:ea typeface="MS Mincho" pitchFamily="49" charset="-128"/>
                        </a:rPr>
                        <a:t>.</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ekonomija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7F7B28A3-E9DF-41EE-9BAB-0966613B939E}" type="slidenum">
              <a:rPr lang="de-DE" altLang="de-DE" smtClean="0"/>
              <a:pPr>
                <a:defRPr/>
              </a:pPr>
              <a:t>8</a:t>
            </a:fld>
            <a:endParaRPr lang="de-DE" altLang="de-DE"/>
          </a:p>
        </p:txBody>
      </p:sp>
    </p:spTree>
    <p:extLst>
      <p:ext uri="{BB962C8B-B14F-4D97-AF65-F5344CB8AC3E}">
        <p14:creationId xmlns:p14="http://schemas.microsoft.com/office/powerpoint/2010/main" val="3399038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Primjeri</a:t>
            </a:r>
            <a:r>
              <a:rPr lang="en-US" sz="3600" dirty="0">
                <a:latin typeface="+mn-lt"/>
                <a:ea typeface="+mn-ea"/>
                <a:cs typeface="+mn-cs"/>
              </a:rPr>
              <a:t> </a:t>
            </a:r>
            <a:r>
              <a:rPr lang="en-US" sz="3600" dirty="0" err="1">
                <a:latin typeface="+mn-lt"/>
                <a:ea typeface="+mn-ea"/>
                <a:cs typeface="+mn-cs"/>
              </a:rPr>
              <a:t>ignorisanja</a:t>
            </a:r>
            <a:r>
              <a:rPr lang="en-US" sz="3600" dirty="0">
                <a:latin typeface="+mn-lt"/>
                <a:ea typeface="+mn-ea"/>
                <a:cs typeface="+mn-cs"/>
              </a:rPr>
              <a:t> </a:t>
            </a:r>
            <a:r>
              <a:rPr lang="en-US" sz="3600" dirty="0" err="1">
                <a:latin typeface="+mn-lt"/>
                <a:ea typeface="+mn-ea"/>
                <a:cs typeface="+mn-cs"/>
              </a:rPr>
              <a:t>dokaza</a:t>
            </a:r>
            <a:r>
              <a:rPr lang="en-US" sz="3600" dirty="0">
                <a:latin typeface="+mn-lt"/>
                <a:ea typeface="+mn-ea"/>
                <a:cs typeface="+mn-cs"/>
              </a:rPr>
              <a:t> (</a:t>
            </a:r>
            <a:r>
              <a:rPr lang="en-US" sz="3600" dirty="0" err="1">
                <a:latin typeface="+mn-lt"/>
                <a:ea typeface="+mn-ea"/>
                <a:cs typeface="+mn-cs"/>
              </a:rPr>
              <a:t>politika</a:t>
            </a:r>
            <a:r>
              <a:rPr lang="en-US" sz="3600" dirty="0">
                <a:latin typeface="+mn-lt"/>
                <a:ea typeface="+mn-ea"/>
                <a:cs typeface="+mn-cs"/>
              </a:rPr>
              <a:t> </a:t>
            </a:r>
            <a:r>
              <a:rPr lang="en-US" sz="3600">
                <a:latin typeface="+mn-lt"/>
                <a:ea typeface="+mn-ea"/>
                <a:cs typeface="+mn-cs"/>
              </a:rPr>
              <a:t>- “glavu u pijesak”)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769527323"/>
              </p:ext>
            </p:extLst>
          </p:nvPr>
        </p:nvGraphicFramePr>
        <p:xfrm>
          <a:off x="408955" y="2203704"/>
          <a:ext cx="11376000"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domen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primjeri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rPr>
                        <a:t>Sunce</a:t>
                      </a:r>
                      <a:r>
                        <a:rPr kumimoji="0" lang="en-US" altLang="ja-JP" sz="2000" b="0" i="0" u="none" strike="noStrike" cap="none" normalizeH="0" baseline="0" dirty="0">
                          <a:ln>
                            <a:noFill/>
                          </a:ln>
                          <a:solidFill>
                            <a:srgbClr val="333333"/>
                          </a:solidFill>
                          <a:effectLst/>
                          <a:latin typeface="Calibri Light"/>
                          <a:ea typeface="MS Mincho" pitchFamily="49" charset="-128"/>
                        </a:rPr>
                        <a:t> se </a:t>
                      </a:r>
                      <a:r>
                        <a:rPr kumimoji="0" lang="en-US" altLang="ja-JP" sz="2000" b="0" i="0" u="none" strike="noStrike" cap="none" normalizeH="0" baseline="0" dirty="0" err="1">
                          <a:ln>
                            <a:noFill/>
                          </a:ln>
                          <a:solidFill>
                            <a:srgbClr val="333333"/>
                          </a:solidFill>
                          <a:effectLst/>
                          <a:latin typeface="Calibri Light"/>
                          <a:ea typeface="MS Mincho" pitchFamily="49" charset="-128"/>
                        </a:rPr>
                        <a:t>vrti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oko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Zemlje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koja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stoji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Ovo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mišljenje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a:ln>
                            <a:noFill/>
                          </a:ln>
                          <a:solidFill>
                            <a:srgbClr val="333333"/>
                          </a:solidFill>
                          <a:effectLst/>
                          <a:latin typeface="Calibri Light"/>
                          <a:ea typeface="MS Mincho" pitchFamily="49" charset="-128"/>
                        </a:rPr>
                        <a:t>se smatralo apsolutnom </a:t>
                      </a:r>
                      <a:r>
                        <a:rPr kumimoji="0" lang="en-US" altLang="ja-JP" sz="2000" b="0" i="0" u="none" strike="noStrike" cap="none" normalizeH="0" baseline="0" dirty="0" err="1">
                          <a:ln>
                            <a:noFill/>
                          </a:ln>
                          <a:solidFill>
                            <a:srgbClr val="333333"/>
                          </a:solidFill>
                          <a:effectLst/>
                          <a:latin typeface="Calibri Light"/>
                          <a:ea typeface="MS Mincho" pitchFamily="49" charset="-128"/>
                        </a:rPr>
                        <a:t>istinom</a:t>
                      </a:r>
                      <a:r>
                        <a:rPr kumimoji="0" lang="en-US" altLang="ja-JP" sz="2000" b="0" i="0" u="none" strike="noStrike" cap="none" normalizeH="0" baseline="0" dirty="0">
                          <a:ln>
                            <a:noFill/>
                          </a:ln>
                          <a:solidFill>
                            <a:srgbClr val="333333"/>
                          </a:solidFill>
                          <a:effectLst/>
                          <a:latin typeface="Calibri Light"/>
                          <a:ea typeface="MS Mincho" pitchFamily="49" charset="-128"/>
                        </a:rPr>
                        <a:t> od </a:t>
                      </a:r>
                      <a:r>
                        <a:rPr kumimoji="0" lang="en-US" altLang="ja-JP" sz="2000" b="0" i="0" u="none" strike="noStrike" cap="none" normalizeH="0" baseline="0" dirty="0" err="1">
                          <a:ln>
                            <a:noFill/>
                          </a:ln>
                          <a:solidFill>
                            <a:srgbClr val="333333"/>
                          </a:solidFill>
                          <a:effectLst/>
                          <a:latin typeface="Calibri Light"/>
                          <a:ea typeface="MS Mincho" pitchFamily="49" charset="-128"/>
                        </a:rPr>
                        <a:t>strane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Katoličke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crkve</a:t>
                      </a:r>
                      <a:r>
                        <a:rPr kumimoji="0" lang="en-US" altLang="ja-JP" sz="2000" b="0" i="0" u="none" strike="noStrike" cap="none" normalizeH="0" baseline="0" dirty="0">
                          <a:ln>
                            <a:noFill/>
                          </a:ln>
                          <a:solidFill>
                            <a:srgbClr val="333333"/>
                          </a:solidFill>
                          <a:effectLst/>
                          <a:latin typeface="Calibri Light"/>
                          <a:ea typeface="MS Mincho" pitchFamily="49" charset="-128"/>
                        </a:rPr>
                        <a:t> u </a:t>
                      </a:r>
                      <a:r>
                        <a:rPr kumimoji="0" lang="en-US" altLang="ja-JP" sz="2000" b="0" i="0" u="none" strike="noStrike" cap="none" normalizeH="0" baseline="0" dirty="0" err="1">
                          <a:ln>
                            <a:noFill/>
                          </a:ln>
                          <a:solidFill>
                            <a:srgbClr val="333333"/>
                          </a:solidFill>
                          <a:effectLst/>
                          <a:latin typeface="Calibri Light"/>
                          <a:ea typeface="MS Mincho" pitchFamily="49" charset="-128"/>
                        </a:rPr>
                        <a:t>srednjem</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vijeku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uprkos</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naučnicima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poput</a:t>
                      </a:r>
                      <a:r>
                        <a:rPr kumimoji="0" lang="en-US" altLang="ja-JP" sz="2000" b="0" i="0" u="none" strike="noStrike" cap="none" normalizeH="0" baseline="0" dirty="0">
                          <a:ln>
                            <a:noFill/>
                          </a:ln>
                          <a:solidFill>
                            <a:srgbClr val="333333"/>
                          </a:solidFill>
                          <a:effectLst/>
                          <a:latin typeface="Calibri Light"/>
                          <a:ea typeface="MS Mincho" pitchFamily="49" charset="-128"/>
                        </a:rPr>
                        <a:t> Galilea </a:t>
                      </a:r>
                      <a:r>
                        <a:rPr kumimoji="0" lang="en-US" altLang="ja-JP" sz="2000" b="0" i="0" u="none" strike="noStrike" cap="none" normalizeH="0" baseline="0" dirty="0" err="1">
                          <a:ln>
                            <a:noFill/>
                          </a:ln>
                          <a:solidFill>
                            <a:srgbClr val="333333"/>
                          </a:solidFill>
                          <a:effectLst/>
                          <a:latin typeface="Calibri Light"/>
                          <a:ea typeface="MS Mincho" pitchFamily="49" charset="-128"/>
                        </a:rPr>
                        <a:t>Galileija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koji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pružili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dokaze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suprotno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Istina</a:t>
                      </a:r>
                      <a:r>
                        <a:rPr kumimoji="0" lang="en-US" altLang="ja-JP" sz="2000" b="0" i="0" u="none" strike="noStrike" cap="none" normalizeH="0" baseline="0" dirty="0">
                          <a:ln>
                            <a:noFill/>
                          </a:ln>
                          <a:solidFill>
                            <a:srgbClr val="333333"/>
                          </a:solidFill>
                          <a:effectLst/>
                          <a:latin typeface="Calibri Light"/>
                          <a:ea typeface="MS Mincho" pitchFamily="49" charset="-128"/>
                        </a:rPr>
                        <a:t> da se </a:t>
                      </a:r>
                      <a:r>
                        <a:rPr kumimoji="0" lang="en-US" altLang="ja-JP" sz="2000" b="0" i="0" u="none" strike="noStrike" cap="none" normalizeH="0" baseline="0" dirty="0" err="1">
                          <a:ln>
                            <a:noFill/>
                          </a:ln>
                          <a:solidFill>
                            <a:srgbClr val="333333"/>
                          </a:solidFill>
                          <a:effectLst/>
                          <a:latin typeface="Calibri Light"/>
                          <a:ea typeface="MS Mincho" pitchFamily="49" charset="-128"/>
                        </a:rPr>
                        <a:t>Zemlja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vrti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oko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Sunca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čak</a:t>
                      </a:r>
                      <a:r>
                        <a:rPr kumimoji="0" lang="en-US" altLang="ja-JP" sz="2000" b="0" i="0" u="none" strike="noStrike" cap="none" normalizeH="0" baseline="0" dirty="0">
                          <a:ln>
                            <a:noFill/>
                          </a:ln>
                          <a:solidFill>
                            <a:srgbClr val="333333"/>
                          </a:solidFill>
                          <a:effectLst/>
                          <a:latin typeface="Calibri Light"/>
                          <a:ea typeface="MS Mincho" pitchFamily="49" charset="-128"/>
                        </a:rPr>
                        <a:t> se </a:t>
                      </a:r>
                      <a:r>
                        <a:rPr kumimoji="0" lang="en-US" altLang="ja-JP" sz="2000" b="0" i="0" u="none" strike="noStrike" cap="none" normalizeH="0" baseline="0" dirty="0" err="1">
                          <a:ln>
                            <a:noFill/>
                          </a:ln>
                          <a:solidFill>
                            <a:srgbClr val="333333"/>
                          </a:solidFill>
                          <a:effectLst/>
                          <a:latin typeface="Calibri Light"/>
                          <a:ea typeface="MS Mincho" pitchFamily="49" charset="-128"/>
                        </a:rPr>
                        <a:t>smatrala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bogohuljenjem</a:t>
                      </a:r>
                      <a:r>
                        <a:rPr kumimoji="0" lang="en-US" altLang="ja-JP" sz="2000" b="0" i="0" u="none" strike="noStrike" cap="none" normalizeH="0" baseline="0" dirty="0">
                          <a:ln>
                            <a:noFill/>
                          </a:ln>
                          <a:solidFill>
                            <a:srgbClr val="333333"/>
                          </a:solidFill>
                          <a:effectLst/>
                          <a:latin typeface="Calibri Light"/>
                          <a:ea typeface="MS Mincho" pitchFamily="49" charset="-128"/>
                        </a:rPr>
                        <a:t> u to </a:t>
                      </a:r>
                      <a:r>
                        <a:rPr kumimoji="0" lang="en-US" altLang="ja-JP" sz="2000" b="0" i="0" u="none" strike="noStrike" cap="none" normalizeH="0" baseline="0" dirty="0" err="1">
                          <a:ln>
                            <a:noFill/>
                          </a:ln>
                          <a:solidFill>
                            <a:srgbClr val="333333"/>
                          </a:solidFill>
                          <a:effectLst/>
                          <a:latin typeface="Calibri Light"/>
                          <a:ea typeface="MS Mincho" pitchFamily="49" charset="-128"/>
                        </a:rPr>
                        <a:t>vrijeme</a:t>
                      </a:r>
                      <a:r>
                        <a:rPr kumimoji="0" lang="en-US" altLang="ja-JP" sz="2000" b="0" i="0" u="none" strike="noStrike" cap="none" normalizeH="0" baseline="0" dirty="0">
                          <a:ln>
                            <a:noFill/>
                          </a:ln>
                          <a:solidFill>
                            <a:srgbClr val="333333"/>
                          </a:solidFill>
                          <a:effectLst/>
                          <a:latin typeface="Calibri Light"/>
                          <a:ea typeface="MS Mincho" pitchFamily="49" charset="-128"/>
                        </a:rPr>
                        <a:t>.</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Opasni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lijekovi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zadržani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predugo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tržištu</a:t>
                      </a:r>
                      <a:r>
                        <a:rPr kumimoji="0" lang="en-US" sz="2000" b="0" i="0" u="none" strike="noStrike" cap="none" normalizeH="0" baseline="0" dirty="0">
                          <a:ln>
                            <a:noFill/>
                          </a:ln>
                          <a:solidFill>
                            <a:srgbClr val="333333"/>
                          </a:solidFill>
                          <a:effectLst/>
                          <a:latin typeface="Calibri Light"/>
                          <a:ea typeface="ＭＳ Ｐゴシック" pitchFamily="34" charset="-128"/>
                        </a:rPr>
                        <a:t> u </a:t>
                      </a:r>
                      <a:r>
                        <a:rPr kumimoji="0" lang="en-US" sz="2000" b="0" i="0" u="none" strike="noStrike" cap="none" normalizeH="0" baseline="0" dirty="0" err="1">
                          <a:ln>
                            <a:noFill/>
                          </a:ln>
                          <a:solidFill>
                            <a:srgbClr val="333333"/>
                          </a:solidFill>
                          <a:effectLst/>
                          <a:latin typeface="Calibri Light"/>
                          <a:ea typeface="ＭＳ Ｐゴシック" pitchFamily="34" charset="-128"/>
                        </a:rPr>
                        <a:t>prošlosti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uprkos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ranim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znacima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upozorenja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primjeri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Skandal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Talidomidom</a:t>
                      </a:r>
                      <a:r>
                        <a:rPr kumimoji="0" lang="en-US" sz="2000" b="0" i="0" u="none" strike="noStrike" cap="none" normalizeH="0" baseline="0" dirty="0">
                          <a:ln>
                            <a:noFill/>
                          </a:ln>
                          <a:solidFill>
                            <a:srgbClr val="333333"/>
                          </a:solidFill>
                          <a:effectLst/>
                          <a:latin typeface="Calibri Light"/>
                          <a:ea typeface="ＭＳ Ｐゴシック" pitchFamily="34" charset="-128"/>
                        </a:rPr>
                        <a:t> u </a:t>
                      </a:r>
                      <a:r>
                        <a:rPr kumimoji="0" lang="en-US" sz="2000" b="0" i="0" u="none" strike="noStrike" cap="none" normalizeH="0" baseline="0" dirty="0" err="1">
                          <a:ln>
                            <a:noFill/>
                          </a:ln>
                          <a:solidFill>
                            <a:srgbClr val="333333"/>
                          </a:solidFill>
                          <a:effectLst/>
                          <a:latin typeface="Calibri Light"/>
                          <a:ea typeface="ＭＳ Ｐゴシック" pitchFamily="34" charset="-128"/>
                        </a:rPr>
                        <a:t>Evropi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Vioxx</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lijek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korišćen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liječenje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upale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zglobova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skandal</a:t>
                      </a:r>
                      <a:r>
                        <a:rPr kumimoji="0" lang="en-US" sz="2000" b="0" i="0" u="none" strike="noStrike" cap="none" normalizeH="0" baseline="0" dirty="0">
                          <a:ln>
                            <a:noFill/>
                          </a:ln>
                          <a:solidFill>
                            <a:srgbClr val="333333"/>
                          </a:solidFill>
                          <a:effectLst/>
                          <a:latin typeface="Calibri Light"/>
                          <a:ea typeface="ＭＳ Ｐゴシック" pitchFamily="34" charset="-128"/>
                        </a:rPr>
                        <a:t> u </a:t>
                      </a:r>
                      <a:r>
                        <a:rPr kumimoji="0" lang="en-US" sz="2000" b="0" i="0" u="none" strike="noStrike" cap="none" normalizeH="0" baseline="0" dirty="0" err="1">
                          <a:ln>
                            <a:noFill/>
                          </a:ln>
                          <a:solidFill>
                            <a:srgbClr val="333333"/>
                          </a:solidFill>
                          <a:effectLst/>
                          <a:latin typeface="Calibri Light"/>
                          <a:ea typeface="ＭＳ Ｐゴシック" pitchFamily="34" charset="-128"/>
                        </a:rPr>
                        <a:t>Sjevernoj</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Americi</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ekonomija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7F7B28A3-E9DF-41EE-9BAB-0966613B939E}" type="slidenum">
              <a:rPr lang="de-DE" altLang="de-DE" smtClean="0"/>
              <a:pPr>
                <a:defRPr/>
              </a:pPr>
              <a:t>9</a:t>
            </a:fld>
            <a:endParaRPr lang="de-DE" altLang="de-DE"/>
          </a:p>
        </p:txBody>
      </p:sp>
    </p:spTree>
    <p:extLst>
      <p:ext uri="{BB962C8B-B14F-4D97-AF65-F5344CB8AC3E}">
        <p14:creationId xmlns:p14="http://schemas.microsoft.com/office/powerpoint/2010/main" val="314353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Primjeri</a:t>
            </a:r>
            <a:r>
              <a:rPr lang="en-US" sz="3600" dirty="0">
                <a:latin typeface="+mn-lt"/>
                <a:ea typeface="+mn-ea"/>
                <a:cs typeface="+mn-cs"/>
              </a:rPr>
              <a:t> </a:t>
            </a:r>
            <a:r>
              <a:rPr lang="en-US" sz="3600" dirty="0" err="1">
                <a:latin typeface="+mn-lt"/>
                <a:ea typeface="+mn-ea"/>
                <a:cs typeface="+mn-cs"/>
              </a:rPr>
              <a:t>ignorisanja</a:t>
            </a:r>
            <a:r>
              <a:rPr lang="en-US" sz="3600" dirty="0">
                <a:latin typeface="+mn-lt"/>
                <a:ea typeface="+mn-ea"/>
                <a:cs typeface="+mn-cs"/>
              </a:rPr>
              <a:t> </a:t>
            </a:r>
            <a:r>
              <a:rPr lang="en-US" sz="3600" dirty="0" err="1">
                <a:latin typeface="+mn-lt"/>
                <a:ea typeface="+mn-ea"/>
                <a:cs typeface="+mn-cs"/>
              </a:rPr>
              <a:t>dokaza</a:t>
            </a:r>
            <a:r>
              <a:rPr lang="en-US" sz="3600" dirty="0">
                <a:latin typeface="+mn-lt"/>
                <a:ea typeface="+mn-ea"/>
                <a:cs typeface="+mn-cs"/>
              </a:rPr>
              <a:t> (</a:t>
            </a:r>
            <a:r>
              <a:rPr lang="en-US" sz="3600" dirty="0" err="1">
                <a:latin typeface="+mn-lt"/>
                <a:ea typeface="+mn-ea"/>
                <a:cs typeface="+mn-cs"/>
              </a:rPr>
              <a:t>politika</a:t>
            </a:r>
            <a:r>
              <a:rPr lang="en-US" sz="3600" dirty="0">
                <a:latin typeface="+mn-lt"/>
                <a:ea typeface="+mn-ea"/>
                <a:cs typeface="+mn-cs"/>
              </a:rPr>
              <a:t> </a:t>
            </a:r>
            <a:r>
              <a:rPr lang="en-US" sz="3600">
                <a:latin typeface="+mn-lt"/>
                <a:ea typeface="+mn-ea"/>
                <a:cs typeface="+mn-cs"/>
              </a:rPr>
              <a:t>- “glavu u pijesak”)</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1767686755"/>
              </p:ext>
            </p:extLst>
          </p:nvPr>
        </p:nvGraphicFramePr>
        <p:xfrm>
          <a:off x="408955" y="2203704"/>
          <a:ext cx="11376000"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domen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primjeri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rPr>
                        <a:t>Sunce</a:t>
                      </a:r>
                      <a:r>
                        <a:rPr kumimoji="0" lang="en-US" altLang="ja-JP" sz="2000" b="0" i="0" u="none" strike="noStrike" cap="none" normalizeH="0" baseline="0" dirty="0">
                          <a:ln>
                            <a:noFill/>
                          </a:ln>
                          <a:solidFill>
                            <a:srgbClr val="333333"/>
                          </a:solidFill>
                          <a:effectLst/>
                          <a:latin typeface="Calibri Light"/>
                          <a:ea typeface="MS Mincho" pitchFamily="49" charset="-128"/>
                        </a:rPr>
                        <a:t> se </a:t>
                      </a:r>
                      <a:r>
                        <a:rPr kumimoji="0" lang="en-US" altLang="ja-JP" sz="2000" b="0" i="0" u="none" strike="noStrike" cap="none" normalizeH="0" baseline="0" dirty="0" err="1">
                          <a:ln>
                            <a:noFill/>
                          </a:ln>
                          <a:solidFill>
                            <a:srgbClr val="333333"/>
                          </a:solidFill>
                          <a:effectLst/>
                          <a:latin typeface="Calibri Light"/>
                          <a:ea typeface="MS Mincho" pitchFamily="49" charset="-128"/>
                        </a:rPr>
                        <a:t>vrti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oko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Zemlje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koja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stoji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Ovo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mišljenje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a:ln>
                            <a:noFill/>
                          </a:ln>
                          <a:solidFill>
                            <a:srgbClr val="333333"/>
                          </a:solidFill>
                          <a:effectLst/>
                          <a:latin typeface="Calibri Light"/>
                          <a:ea typeface="MS Mincho" pitchFamily="49" charset="-128"/>
                        </a:rPr>
                        <a:t>se smatralo apsolutnom </a:t>
                      </a:r>
                      <a:r>
                        <a:rPr kumimoji="0" lang="en-US" altLang="ja-JP" sz="2000" b="0" i="0" u="none" strike="noStrike" cap="none" normalizeH="0" baseline="0" dirty="0" err="1">
                          <a:ln>
                            <a:noFill/>
                          </a:ln>
                          <a:solidFill>
                            <a:srgbClr val="333333"/>
                          </a:solidFill>
                          <a:effectLst/>
                          <a:latin typeface="Calibri Light"/>
                          <a:ea typeface="MS Mincho" pitchFamily="49" charset="-128"/>
                        </a:rPr>
                        <a:t>istinom</a:t>
                      </a:r>
                      <a:r>
                        <a:rPr kumimoji="0" lang="en-US" altLang="ja-JP" sz="2000" b="0" i="0" u="none" strike="noStrike" cap="none" normalizeH="0" baseline="0" dirty="0">
                          <a:ln>
                            <a:noFill/>
                          </a:ln>
                          <a:solidFill>
                            <a:srgbClr val="333333"/>
                          </a:solidFill>
                          <a:effectLst/>
                          <a:latin typeface="Calibri Light"/>
                          <a:ea typeface="MS Mincho" pitchFamily="49" charset="-128"/>
                        </a:rPr>
                        <a:t> od </a:t>
                      </a:r>
                      <a:r>
                        <a:rPr kumimoji="0" lang="en-US" altLang="ja-JP" sz="2000" b="0" i="0" u="none" strike="noStrike" cap="none" normalizeH="0" baseline="0" dirty="0" err="1">
                          <a:ln>
                            <a:noFill/>
                          </a:ln>
                          <a:solidFill>
                            <a:srgbClr val="333333"/>
                          </a:solidFill>
                          <a:effectLst/>
                          <a:latin typeface="Calibri Light"/>
                          <a:ea typeface="MS Mincho" pitchFamily="49" charset="-128"/>
                        </a:rPr>
                        <a:t>strane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Katoličke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crkve</a:t>
                      </a:r>
                      <a:r>
                        <a:rPr kumimoji="0" lang="en-US" altLang="ja-JP" sz="2000" b="0" i="0" u="none" strike="noStrike" cap="none" normalizeH="0" baseline="0" dirty="0">
                          <a:ln>
                            <a:noFill/>
                          </a:ln>
                          <a:solidFill>
                            <a:srgbClr val="333333"/>
                          </a:solidFill>
                          <a:effectLst/>
                          <a:latin typeface="Calibri Light"/>
                          <a:ea typeface="MS Mincho" pitchFamily="49" charset="-128"/>
                        </a:rPr>
                        <a:t> u </a:t>
                      </a:r>
                      <a:r>
                        <a:rPr kumimoji="0" lang="en-US" altLang="ja-JP" sz="2000" b="0" i="0" u="none" strike="noStrike" cap="none" normalizeH="0" baseline="0" dirty="0" err="1">
                          <a:ln>
                            <a:noFill/>
                          </a:ln>
                          <a:solidFill>
                            <a:srgbClr val="333333"/>
                          </a:solidFill>
                          <a:effectLst/>
                          <a:latin typeface="Calibri Light"/>
                          <a:ea typeface="MS Mincho" pitchFamily="49" charset="-128"/>
                        </a:rPr>
                        <a:t>srednjem</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vijeku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uprkos</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naučnicima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poput</a:t>
                      </a:r>
                      <a:r>
                        <a:rPr kumimoji="0" lang="en-US" altLang="ja-JP" sz="2000" b="0" i="0" u="none" strike="noStrike" cap="none" normalizeH="0" baseline="0" dirty="0">
                          <a:ln>
                            <a:noFill/>
                          </a:ln>
                          <a:solidFill>
                            <a:srgbClr val="333333"/>
                          </a:solidFill>
                          <a:effectLst/>
                          <a:latin typeface="Calibri Light"/>
                          <a:ea typeface="MS Mincho" pitchFamily="49" charset="-128"/>
                        </a:rPr>
                        <a:t> Galilea </a:t>
                      </a:r>
                      <a:r>
                        <a:rPr kumimoji="0" lang="en-US" altLang="ja-JP" sz="2000" b="0" i="0" u="none" strike="noStrike" cap="none" normalizeH="0" baseline="0" dirty="0" err="1">
                          <a:ln>
                            <a:noFill/>
                          </a:ln>
                          <a:solidFill>
                            <a:srgbClr val="333333"/>
                          </a:solidFill>
                          <a:effectLst/>
                          <a:latin typeface="Calibri Light"/>
                          <a:ea typeface="MS Mincho" pitchFamily="49" charset="-128"/>
                        </a:rPr>
                        <a:t>Galileija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koji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su</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pružili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dokaze</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za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suprotno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Istina</a:t>
                      </a:r>
                      <a:r>
                        <a:rPr kumimoji="0" lang="en-US" altLang="ja-JP" sz="2000" b="0" i="0" u="none" strike="noStrike" cap="none" normalizeH="0" baseline="0" dirty="0">
                          <a:ln>
                            <a:noFill/>
                          </a:ln>
                          <a:solidFill>
                            <a:srgbClr val="333333"/>
                          </a:solidFill>
                          <a:effectLst/>
                          <a:latin typeface="Calibri Light"/>
                          <a:ea typeface="MS Mincho" pitchFamily="49" charset="-128"/>
                        </a:rPr>
                        <a:t> da se </a:t>
                      </a:r>
                      <a:r>
                        <a:rPr kumimoji="0" lang="en-US" altLang="ja-JP" sz="2000" b="0" i="0" u="none" strike="noStrike" cap="none" normalizeH="0" baseline="0" dirty="0" err="1">
                          <a:ln>
                            <a:noFill/>
                          </a:ln>
                          <a:solidFill>
                            <a:srgbClr val="333333"/>
                          </a:solidFill>
                          <a:effectLst/>
                          <a:latin typeface="Calibri Light"/>
                          <a:ea typeface="MS Mincho" pitchFamily="49" charset="-128"/>
                        </a:rPr>
                        <a:t>Zemlja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vrti</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oko</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Sunca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čak</a:t>
                      </a:r>
                      <a:r>
                        <a:rPr kumimoji="0" lang="en-US" altLang="ja-JP" sz="2000" b="0" i="0" u="none" strike="noStrike" cap="none" normalizeH="0" baseline="0" dirty="0">
                          <a:ln>
                            <a:noFill/>
                          </a:ln>
                          <a:solidFill>
                            <a:srgbClr val="333333"/>
                          </a:solidFill>
                          <a:effectLst/>
                          <a:latin typeface="Calibri Light"/>
                          <a:ea typeface="MS Mincho" pitchFamily="49" charset="-128"/>
                        </a:rPr>
                        <a:t> se </a:t>
                      </a:r>
                      <a:r>
                        <a:rPr kumimoji="0" lang="en-US" altLang="ja-JP" sz="2000" b="0" i="0" u="none" strike="noStrike" cap="none" normalizeH="0" baseline="0" dirty="0" err="1">
                          <a:ln>
                            <a:noFill/>
                          </a:ln>
                          <a:solidFill>
                            <a:srgbClr val="333333"/>
                          </a:solidFill>
                          <a:effectLst/>
                          <a:latin typeface="Calibri Light"/>
                          <a:ea typeface="MS Mincho" pitchFamily="49" charset="-128"/>
                        </a:rPr>
                        <a:t>smatrala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bogohuljenjem</a:t>
                      </a:r>
                      <a:r>
                        <a:rPr kumimoji="0" lang="en-US" altLang="ja-JP" sz="2000" b="0" i="0" u="none" strike="noStrike" cap="none" normalizeH="0" baseline="0" dirty="0">
                          <a:ln>
                            <a:noFill/>
                          </a:ln>
                          <a:solidFill>
                            <a:srgbClr val="333333"/>
                          </a:solidFill>
                          <a:effectLst/>
                          <a:latin typeface="Calibri Light"/>
                          <a:ea typeface="MS Mincho" pitchFamily="49" charset="-128"/>
                        </a:rPr>
                        <a:t> u to </a:t>
                      </a:r>
                      <a:r>
                        <a:rPr kumimoji="0" lang="en-US" altLang="ja-JP" sz="2000" b="0" i="0" u="none" strike="noStrike" cap="none" normalizeH="0" baseline="0" dirty="0" err="1">
                          <a:ln>
                            <a:noFill/>
                          </a:ln>
                          <a:solidFill>
                            <a:srgbClr val="333333"/>
                          </a:solidFill>
                          <a:effectLst/>
                          <a:latin typeface="Calibri Light"/>
                          <a:ea typeface="MS Mincho" pitchFamily="49" charset="-128"/>
                        </a:rPr>
                        <a:t>vrijeme</a:t>
                      </a:r>
                      <a:r>
                        <a:rPr kumimoji="0" lang="en-US" altLang="ja-JP" sz="2000" b="0" i="0" u="none" strike="noStrike" cap="none" normalizeH="0" baseline="0" dirty="0">
                          <a:ln>
                            <a:noFill/>
                          </a:ln>
                          <a:solidFill>
                            <a:srgbClr val="333333"/>
                          </a:solidFill>
                          <a:effectLst/>
                          <a:latin typeface="Calibri Light"/>
                          <a:ea typeface="MS Mincho" pitchFamily="49" charset="-128"/>
                        </a:rPr>
                        <a:t>.</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Opasni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lijekovi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zadržani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predugo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tržištu</a:t>
                      </a:r>
                      <a:r>
                        <a:rPr kumimoji="0" lang="en-US" sz="2000" b="0" i="0" u="none" strike="noStrike" cap="none" normalizeH="0" baseline="0" dirty="0">
                          <a:ln>
                            <a:noFill/>
                          </a:ln>
                          <a:solidFill>
                            <a:srgbClr val="333333"/>
                          </a:solidFill>
                          <a:effectLst/>
                          <a:latin typeface="Calibri Light"/>
                          <a:ea typeface="ＭＳ Ｐゴシック" pitchFamily="34" charset="-128"/>
                        </a:rPr>
                        <a:t> u </a:t>
                      </a:r>
                      <a:r>
                        <a:rPr kumimoji="0" lang="en-US" sz="2000" b="0" i="0" u="none" strike="noStrike" cap="none" normalizeH="0" baseline="0" dirty="0" err="1">
                          <a:ln>
                            <a:noFill/>
                          </a:ln>
                          <a:solidFill>
                            <a:srgbClr val="333333"/>
                          </a:solidFill>
                          <a:effectLst/>
                          <a:latin typeface="Calibri Light"/>
                          <a:ea typeface="ＭＳ Ｐゴシック" pitchFamily="34" charset="-128"/>
                        </a:rPr>
                        <a:t>prošlosti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uprkos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ranim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znacima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upozorenja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primjeri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Skandal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Talidomidom</a:t>
                      </a:r>
                      <a:r>
                        <a:rPr kumimoji="0" lang="en-US" sz="2000" b="0" i="0" u="none" strike="noStrike" cap="none" normalizeH="0" baseline="0" dirty="0">
                          <a:ln>
                            <a:noFill/>
                          </a:ln>
                          <a:solidFill>
                            <a:srgbClr val="333333"/>
                          </a:solidFill>
                          <a:effectLst/>
                          <a:latin typeface="Calibri Light"/>
                          <a:ea typeface="ＭＳ Ｐゴシック" pitchFamily="34" charset="-128"/>
                        </a:rPr>
                        <a:t> u </a:t>
                      </a:r>
                      <a:r>
                        <a:rPr kumimoji="0" lang="en-US" sz="2000" b="0" i="0" u="none" strike="noStrike" cap="none" normalizeH="0" baseline="0" dirty="0" err="1">
                          <a:ln>
                            <a:noFill/>
                          </a:ln>
                          <a:solidFill>
                            <a:srgbClr val="333333"/>
                          </a:solidFill>
                          <a:effectLst/>
                          <a:latin typeface="Calibri Light"/>
                          <a:ea typeface="ＭＳ Ｐゴシック" pitchFamily="34" charset="-128"/>
                        </a:rPr>
                        <a:t>Evropi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Vioxx</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lijek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korišćen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liječenje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upale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zglobova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skandal</a:t>
                      </a:r>
                      <a:r>
                        <a:rPr kumimoji="0" lang="en-US" sz="2000" b="0" i="0" u="none" strike="noStrike" cap="none" normalizeH="0" baseline="0" dirty="0">
                          <a:ln>
                            <a:noFill/>
                          </a:ln>
                          <a:solidFill>
                            <a:srgbClr val="333333"/>
                          </a:solidFill>
                          <a:effectLst/>
                          <a:latin typeface="Calibri Light"/>
                          <a:ea typeface="ＭＳ Ｐゴシック" pitchFamily="34" charset="-128"/>
                        </a:rPr>
                        <a:t> u </a:t>
                      </a:r>
                      <a:r>
                        <a:rPr kumimoji="0" lang="en-US" sz="2000" b="0" i="0" u="none" strike="noStrike" cap="none" normalizeH="0" baseline="0" dirty="0" err="1">
                          <a:ln>
                            <a:noFill/>
                          </a:ln>
                          <a:solidFill>
                            <a:srgbClr val="333333"/>
                          </a:solidFill>
                          <a:effectLst/>
                          <a:latin typeface="Calibri Light"/>
                          <a:ea typeface="ＭＳ Ｐゴシック" pitchFamily="34" charset="-128"/>
                        </a:rPr>
                        <a:t>Sjevernoj</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Americi</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ekonomija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Odsustvo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novih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razvoja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zastarjele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poslovne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strategije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prodaja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zastarjelih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proizvoda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npr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kamera</a:t>
                      </a:r>
                      <a:r>
                        <a:rPr kumimoji="0" lang="en-US" sz="2000" b="0" i="0" u="none" strike="noStrike" cap="none" normalizeH="0" baseline="0" dirty="0">
                          <a:ln>
                            <a:noFill/>
                          </a:ln>
                          <a:solidFill>
                            <a:srgbClr val="333333"/>
                          </a:solidFill>
                          <a:effectLst/>
                          <a:latin typeface="Calibri Light"/>
                          <a:ea typeface="ＭＳ Ｐゴシック" pitchFamily="34" charset="-128"/>
                        </a:rPr>
                        <a:t> film, </a:t>
                      </a:r>
                      <a:r>
                        <a:rPr kumimoji="0" lang="en-US" sz="2000" b="0" i="0" u="none" strike="noStrike" cap="none" normalizeH="0" baseline="0" dirty="0" err="1">
                          <a:ln>
                            <a:noFill/>
                          </a:ln>
                          <a:solidFill>
                            <a:srgbClr val="333333"/>
                          </a:solidFill>
                          <a:effectLst/>
                          <a:latin typeface="Calibri Light"/>
                          <a:ea typeface="ＭＳ Ｐゴシック" pitchFamily="34" charset="-128"/>
                        </a:rPr>
                        <a:t>pisaće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mašine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ignorisanje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novih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tehnologija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npr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Preduzeće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koje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nema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prezentaciju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internetu</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7F7B28A3-E9DF-41EE-9BAB-0966613B939E}" type="slidenum">
              <a:rPr lang="de-DE" altLang="de-DE" smtClean="0"/>
              <a:pPr>
                <a:defRPr/>
              </a:pPr>
              <a:t>10</a:t>
            </a:fld>
            <a:endParaRPr lang="de-DE" altLang="de-DE"/>
          </a:p>
        </p:txBody>
      </p:sp>
    </p:spTree>
    <p:extLst>
      <p:ext uri="{BB962C8B-B14F-4D97-AF65-F5344CB8AC3E}">
        <p14:creationId xmlns:p14="http://schemas.microsoft.com/office/powerpoint/2010/main" val="3956068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8"/>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Studi</a:t>
            </a:r>
            <a:r>
              <a:rPr lang="hr-HR" altLang="de-DE" sz="2400" dirty="0">
                <a:solidFill>
                  <a:srgbClr val="333333"/>
                </a:solidFill>
              </a:rPr>
              <a:t>je pokazuju</a:t>
            </a:r>
            <a:r>
              <a:rPr lang="en-US" altLang="de-DE" sz="2400" dirty="0">
                <a:solidFill>
                  <a:srgbClr val="333333"/>
                </a:solidFill>
              </a:rPr>
              <a:t> </a:t>
            </a:r>
            <a:r>
              <a:rPr lang="hr-HR" altLang="de-DE" sz="2400" dirty="0">
                <a:solidFill>
                  <a:srgbClr val="333333"/>
                </a:solidFill>
              </a:rPr>
              <a:t>da mnogi</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ljudi sa psihozom nastavljaju da</a:t>
            </a:r>
            <a:r>
              <a:rPr lang="en-US" altLang="de-DE" sz="2400" dirty="0">
                <a:solidFill>
                  <a:srgbClr val="333333"/>
                </a:solidFill>
              </a:rPr>
              <a:t> </a:t>
            </a:r>
            <a:r>
              <a:rPr lang="hr-HR" altLang="de-DE" sz="2400" dirty="0">
                <a:solidFill>
                  <a:srgbClr val="333333"/>
                </a:solidFill>
              </a:rPr>
              <a:t>zadržavaju njihovo mišljenje o nekom događaju</a:t>
            </a:r>
            <a:r>
              <a:rPr lang="en-US" altLang="de-DE" sz="2400" dirty="0">
                <a:solidFill>
                  <a:srgbClr val="333333"/>
                </a:solidFill>
              </a:rPr>
              <a:t>, </a:t>
            </a:r>
            <a:r>
              <a:rPr lang="hr-HR" altLang="de-DE" sz="2400" dirty="0">
                <a:solidFill>
                  <a:srgbClr val="333333"/>
                </a:solidFill>
              </a:rPr>
              <a:t>čak i kad se suoče</a:t>
            </a:r>
            <a:r>
              <a:rPr lang="en-US" altLang="de-DE" sz="2400" dirty="0">
                <a:solidFill>
                  <a:srgbClr val="333333"/>
                </a:solidFill>
              </a:rPr>
              <a:t> </a:t>
            </a:r>
            <a:r>
              <a:rPr lang="hr-HR" altLang="de-DE" sz="2400" dirty="0">
                <a:solidFill>
                  <a:srgbClr val="333333"/>
                </a:solidFill>
              </a:rPr>
              <a:t>sa informacijom koja je izazov tom vjerovanju</a:t>
            </a:r>
            <a:r>
              <a:rPr lang="en-US" altLang="de-DE" sz="2400" dirty="0">
                <a:solidFill>
                  <a:srgbClr val="333333"/>
                </a:solidFill>
              </a:rPr>
              <a:t>.</a:t>
            </a:r>
          </a:p>
          <a:p>
            <a:pPr lvl="0" defTabSz="914400" fontAlgn="base"/>
            <a:r>
              <a:rPr lang="hr-HR" altLang="de-DE" sz="2400" dirty="0">
                <a:solidFill>
                  <a:srgbClr val="004992"/>
                </a:solidFill>
              </a:rPr>
              <a:t>Ovo može voditi problemima sa drugim ljudima i može</a:t>
            </a:r>
            <a:r>
              <a:rPr lang="en-US" altLang="de-DE" sz="2400" dirty="0">
                <a:solidFill>
                  <a:srgbClr val="004992"/>
                </a:solidFill>
              </a:rPr>
              <a:t> </a:t>
            </a:r>
            <a:r>
              <a:rPr lang="hr-HR" altLang="de-DE" sz="2400" dirty="0">
                <a:solidFill>
                  <a:srgbClr val="004992"/>
                </a:solidFill>
              </a:rPr>
              <a:t>onemogućiti zdrav</a:t>
            </a:r>
            <a:r>
              <a:rPr lang="en-US" altLang="de-DE" sz="2400" dirty="0">
                <a:solidFill>
                  <a:srgbClr val="004992"/>
                </a:solidFill>
              </a:rPr>
              <a:t>, </a:t>
            </a:r>
            <a:r>
              <a:rPr lang="en-US" altLang="de-DE" sz="2400" dirty="0" err="1">
                <a:solidFill>
                  <a:srgbClr val="004992"/>
                </a:solidFill>
              </a:rPr>
              <a:t>realisti</a:t>
            </a:r>
            <a:r>
              <a:rPr lang="hr-HR" altLang="de-DE" sz="2400" dirty="0">
                <a:solidFill>
                  <a:srgbClr val="004992"/>
                </a:solidFill>
              </a:rPr>
              <a:t>čan pogled na okolinu</a:t>
            </a:r>
            <a:r>
              <a:rPr lang="en-US"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A1FFEC0B-5939-4204-8AE5-FB6F0FAC2644}"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r-HR" altLang="de-DE" sz="3600" dirty="0">
                <a:latin typeface="+mn-lt"/>
                <a:ea typeface="+mn-ea"/>
                <a:cs typeface="+mn-cs"/>
              </a:rPr>
              <a:t>Kako nedovoljno mijenjanje mišljenja doprinosi nastanku pogrešnih interpretacija tokom psihoze – primjeri</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hr-HR" sz="2400" dirty="0">
                <a:solidFill>
                  <a:srgbClr val="333333"/>
                </a:solidFill>
              </a:rPr>
              <a:t>Ne razmjenjujete ideje sa drugima</a:t>
            </a:r>
            <a:r>
              <a:rPr lang="en-US" sz="2400" dirty="0">
                <a:solidFill>
                  <a:srgbClr val="333333"/>
                </a:solidFill>
              </a:rPr>
              <a:t> </a:t>
            </a:r>
            <a:r>
              <a:rPr lang="hr-HR" sz="2400" dirty="0">
                <a:solidFill>
                  <a:srgbClr val="333333"/>
                </a:solidFill>
              </a:rPr>
              <a:t>jer</a:t>
            </a:r>
            <a:r>
              <a:rPr lang="en-US" sz="2400" dirty="0">
                <a:solidFill>
                  <a:srgbClr val="333333"/>
                </a:solidFill>
              </a:rPr>
              <a:t> </a:t>
            </a:r>
            <a:r>
              <a:rPr lang="hr-HR" sz="2400" dirty="0">
                <a:solidFill>
                  <a:srgbClr val="333333"/>
                </a:solidFill>
              </a:rPr>
              <a:t>očekujete</a:t>
            </a:r>
            <a:r>
              <a:rPr lang="en-US" sz="2400" dirty="0">
                <a:solidFill>
                  <a:srgbClr val="333333"/>
                </a:solidFill>
              </a:rPr>
              <a:t>/</a:t>
            </a:r>
            <a:r>
              <a:rPr lang="hr-HR" sz="2400" dirty="0">
                <a:solidFill>
                  <a:srgbClr val="333333"/>
                </a:solidFill>
              </a:rPr>
              <a:t>strah</a:t>
            </a:r>
            <a:r>
              <a:rPr lang="en-US" sz="2400" dirty="0">
                <a:solidFill>
                  <a:srgbClr val="333333"/>
                </a:solidFill>
              </a:rPr>
              <a:t> </a:t>
            </a:r>
            <a:r>
              <a:rPr lang="hr-HR" sz="2400" dirty="0">
                <a:solidFill>
                  <a:srgbClr val="333333"/>
                </a:solidFill>
              </a:rPr>
              <a:t>konflikt ili ne vjerujete više drugim ljudima</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Neslaganje ili</a:t>
            </a:r>
            <a:r>
              <a:rPr lang="en-US" sz="2400" dirty="0">
                <a:solidFill>
                  <a:srgbClr val="333333"/>
                </a:solidFill>
              </a:rPr>
              <a:t> </a:t>
            </a:r>
            <a:r>
              <a:rPr lang="hr-HR" sz="2400" dirty="0">
                <a:solidFill>
                  <a:srgbClr val="333333"/>
                </a:solidFill>
              </a:rPr>
              <a:t>postavljanje pitanja</a:t>
            </a:r>
            <a:r>
              <a:rPr lang="en-US" sz="2400" dirty="0">
                <a:solidFill>
                  <a:srgbClr val="333333"/>
                </a:solidFill>
              </a:rPr>
              <a:t> </a:t>
            </a:r>
            <a:r>
              <a:rPr lang="hr-HR" sz="2400" dirty="0">
                <a:solidFill>
                  <a:srgbClr val="333333"/>
                </a:solidFill>
              </a:rPr>
              <a:t>se shvata kao</a:t>
            </a:r>
            <a:r>
              <a:rPr lang="en-US" sz="2400" dirty="0">
                <a:solidFill>
                  <a:srgbClr val="333333"/>
                </a:solidFill>
              </a:rPr>
              <a:t> </a:t>
            </a:r>
            <a:r>
              <a:rPr lang="hr-HR" sz="2400" dirty="0">
                <a:solidFill>
                  <a:srgbClr val="333333"/>
                </a:solidFill>
              </a:rPr>
              <a:t>agresivno izazivanje</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Inform</a:t>
            </a:r>
            <a:r>
              <a:rPr lang="hr-HR" sz="2400" dirty="0">
                <a:solidFill>
                  <a:srgbClr val="333333"/>
                </a:solidFill>
              </a:rPr>
              <a:t>acije se dobijaju samo iz jednog izvora</a:t>
            </a:r>
            <a:r>
              <a:rPr lang="en-US" sz="2400" dirty="0">
                <a:solidFill>
                  <a:srgbClr val="333333"/>
                </a:solidFill>
              </a:rPr>
              <a:t> (</a:t>
            </a:r>
            <a:r>
              <a:rPr lang="hr-HR" sz="2400" dirty="0">
                <a:solidFill>
                  <a:srgbClr val="333333"/>
                </a:solidFill>
              </a:rPr>
              <a:t>npr</a:t>
            </a:r>
            <a:r>
              <a:rPr lang="en-US" sz="2400" dirty="0">
                <a:solidFill>
                  <a:srgbClr val="333333"/>
                </a:solidFill>
              </a:rPr>
              <a:t>. internet forum</a:t>
            </a:r>
            <a:r>
              <a:rPr lang="hr-HR" sz="2400" dirty="0">
                <a:solidFill>
                  <a:srgbClr val="333333"/>
                </a:solidFill>
              </a:rPr>
              <a:t>i oko teorija zavjere</a:t>
            </a:r>
            <a:r>
              <a:rPr lang="en-US" sz="2400" dirty="0">
                <a:solidFill>
                  <a:srgbClr val="333333"/>
                </a:solidFill>
              </a:rPr>
              <a:t>). </a:t>
            </a:r>
            <a:r>
              <a:rPr lang="hr-HR" sz="2400" dirty="0">
                <a:solidFill>
                  <a:srgbClr val="333333"/>
                </a:solidFill>
              </a:rPr>
              <a:t>Drugi mnogo ozbiljniji mediji</a:t>
            </a:r>
            <a:r>
              <a:rPr lang="en-US" sz="2400" dirty="0">
                <a:solidFill>
                  <a:srgbClr val="333333"/>
                </a:solidFill>
              </a:rPr>
              <a:t> (</a:t>
            </a:r>
            <a:r>
              <a:rPr lang="hr-HR" sz="2400" dirty="0">
                <a:solidFill>
                  <a:srgbClr val="333333"/>
                </a:solidFill>
              </a:rPr>
              <a:t>npr</a:t>
            </a:r>
            <a:r>
              <a:rPr lang="en-US" sz="2400" dirty="0">
                <a:solidFill>
                  <a:srgbClr val="333333"/>
                </a:solidFill>
              </a:rPr>
              <a:t>. Pres</a:t>
            </a:r>
            <a:r>
              <a:rPr lang="hr-HR" sz="2400" dirty="0">
                <a:solidFill>
                  <a:srgbClr val="333333"/>
                </a:solidFill>
              </a:rPr>
              <a:t> agencije</a:t>
            </a:r>
            <a:r>
              <a:rPr lang="en-US" sz="2400" dirty="0">
                <a:solidFill>
                  <a:srgbClr val="333333"/>
                </a:solidFill>
              </a:rPr>
              <a:t>) </a:t>
            </a:r>
            <a:r>
              <a:rPr lang="hr-HR" sz="2400" dirty="0">
                <a:solidFill>
                  <a:srgbClr val="333333"/>
                </a:solidFill>
              </a:rPr>
              <a:t>se ne uzimaju u obzir</a:t>
            </a:r>
            <a:r>
              <a:rPr lang="en-US" sz="2400" dirty="0">
                <a:solidFill>
                  <a:srgbClr val="333333"/>
                </a:solidFill>
              </a:rPr>
              <a:t>.</a:t>
            </a:r>
          </a:p>
          <a:p>
            <a:pPr lvl="0" algn="ctr" defTabSz="914400" fontAlgn="base"/>
            <a:r>
              <a:rPr lang="de-DE" altLang="de-DE" sz="2400" dirty="0">
                <a:solidFill>
                  <a:srgbClr val="004992"/>
                </a:solidFill>
              </a:rPr>
              <a:t>Da li bi neko podijelio kratko licno iskustvo?</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A1FFEC0B-5939-4204-8AE5-FB6F0FAC2644}"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Objekti na slikama pripadaju određenoj kategoriji. Koja je to kategorija?</a:t>
            </a:r>
            <a:endParaRPr lang="de-DE" altLang="de-DE" sz="3600">
              <a:latin typeface="+mn-lt"/>
              <a:ea typeface="+mn-ea"/>
              <a:cs typeface="+mn-cs"/>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a:solidFill>
                  <a:srgbClr val="333333"/>
                </a:solidFill>
              </a:rPr>
              <a:t>Ako ste uvjereni oko kategorije ispod, dajte svoj odgovor.</a:t>
            </a:r>
          </a:p>
          <a:p>
            <a:pPr algn="ctr" fontAlgn="auto">
              <a:lnSpc>
                <a:spcPct val="100000"/>
              </a:lnSpc>
              <a:spcBef>
                <a:spcPts val="1200"/>
              </a:spcBef>
              <a:buClr>
                <a:srgbClr val="333333"/>
              </a:buClr>
            </a:pPr>
            <a:r>
              <a:rPr lang="en-US" sz="2400">
                <a:solidFill>
                  <a:srgbClr val="333333"/>
                </a:solidFill>
              </a:rPr>
              <a:t>Dobićete odgovor (“da” ili “ne” ).</a:t>
            </a:r>
          </a:p>
          <a:p>
            <a:pPr algn="ctr" fontAlgn="auto">
              <a:lnSpc>
                <a:spcPct val="100000"/>
              </a:lnSpc>
              <a:spcBef>
                <a:spcPts val="1200"/>
              </a:spcBef>
              <a:buClr>
                <a:srgbClr val="333333"/>
              </a:buClr>
            </a:pPr>
            <a:r>
              <a:rPr lang="en-US" sz="2400">
                <a:solidFill>
                  <a:srgbClr val="333333"/>
                </a:solidFill>
              </a:rPr>
              <a:t>Molimo uzmite u obzir neke druge predmete za testiranje svoje pretpostavke.</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pPr>
              <a:defRPr/>
            </a:pPr>
            <a:fld id="{7F7B28A3-E9DF-41EE-9BAB-0966613B939E}"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Kategorija: Hrana!</a:t>
            </a:r>
            <a:endParaRPr lang="de-DE" altLang="de-DE" sz="3600">
              <a:latin typeface="+mn-lt"/>
              <a:ea typeface="+mn-ea"/>
              <a:cs typeface="+mn-cs"/>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861048"/>
            <a:ext cx="11340000" cy="258133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vi-VN" b="1" dirty="0">
                <a:solidFill>
                  <a:srgbClr val="333333"/>
                </a:solidFill>
              </a:rPr>
              <a:t>Česta greška: </a:t>
            </a:r>
            <a:r>
              <a:rPr lang="vi-VN" dirty="0">
                <a:solidFill>
                  <a:srgbClr val="333333"/>
                </a:solidFill>
              </a:rPr>
              <a:t>Većina ljudi traga samo za podacima u korsit svoje pretpostavke, ali ne za i za kontradiktornim podacima (konfirmacioni bajas). U ovom slučaju: naizgled tačna kategorija = voće. Često, nema dodatnog razmatranja/mišljenja koji se uzimaju u obzir. </a:t>
            </a:r>
          </a:p>
          <a:p>
            <a:pPr fontAlgn="auto">
              <a:lnSpc>
                <a:spcPct val="100000"/>
              </a:lnSpc>
              <a:spcBef>
                <a:spcPts val="1200"/>
              </a:spcBef>
              <a:defRPr/>
            </a:pPr>
            <a:r>
              <a:rPr lang="vi-VN" dirty="0">
                <a:solidFill>
                  <a:srgbClr val="333333"/>
                </a:solidFill>
              </a:rPr>
              <a:t>Svakodnevni život: </a:t>
            </a:r>
          </a:p>
          <a:p>
            <a:pPr marL="285750" indent="-285750" fontAlgn="auto">
              <a:lnSpc>
                <a:spcPct val="100000"/>
              </a:lnSpc>
              <a:spcBef>
                <a:spcPts val="1200"/>
              </a:spcBef>
              <a:buClr>
                <a:srgbClr val="333333"/>
              </a:buClr>
              <a:buFont typeface="WingDings"/>
              <a:buChar char=""/>
              <a:defRPr/>
            </a:pPr>
            <a:r>
              <a:rPr lang="vi-VN" dirty="0">
                <a:solidFill>
                  <a:srgbClr val="333333"/>
                </a:solidFill>
              </a:rPr>
              <a:t> osoba čita samo novine koje su u skladu sa njegovim/njenim mišljenjem  </a:t>
            </a:r>
          </a:p>
          <a:p>
            <a:pPr marL="285750" indent="-285750" fontAlgn="auto">
              <a:lnSpc>
                <a:spcPct val="100000"/>
              </a:lnSpc>
              <a:spcBef>
                <a:spcPts val="1200"/>
              </a:spcBef>
              <a:buClr>
                <a:srgbClr val="333333"/>
              </a:buClr>
              <a:buFont typeface="WingDings"/>
              <a:buChar char=""/>
              <a:defRPr/>
            </a:pPr>
            <a:r>
              <a:rPr lang="vi-VN" dirty="0">
                <a:solidFill>
                  <a:srgbClr val="333333"/>
                </a:solidFill>
              </a:rPr>
              <a:t>osoba izbjegava kontakt sa ljudima koji misle drugačije umjesto da diskutuje o suprotnim mišljenjima.</a:t>
            </a:r>
          </a:p>
          <a:p>
            <a:pPr fontAlgn="auto">
              <a:lnSpc>
                <a:spcPct val="100000"/>
              </a:lnSpc>
              <a:spcBef>
                <a:spcPts val="1200"/>
              </a:spcBef>
              <a:defRPr/>
            </a:pPr>
            <a:r>
              <a:rPr lang="vi-VN" dirty="0">
                <a:solidFill>
                  <a:srgbClr val="004992"/>
                </a:solidFill>
              </a:rPr>
              <a:t>Ovo može voditi jednostranim stavovima pa čak i poticati netačno prosuđivanje.</a:t>
            </a:r>
            <a:endParaRPr lang="de-DE" dirty="0">
              <a:solidFill>
                <a:srgbClr val="004992"/>
              </a:solidFill>
            </a:endParaRPr>
          </a:p>
        </p:txBody>
      </p:sp>
      <p:sp>
        <p:nvSpPr>
          <p:cNvPr id="27" name="Caption_32"/>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Dalje mogućnosti:</a:t>
            </a:r>
            <a:endParaRPr lang="de-DE" altLang="de-DE" sz="2400" b="0" dirty="0">
              <a:solidFill>
                <a:srgbClr val="333333"/>
              </a:solidFill>
              <a:latin typeface="Calibri Light"/>
            </a:endParaRPr>
          </a:p>
        </p:txBody>
      </p:sp>
      <p:sp>
        <p:nvSpPr>
          <p:cNvPr id="28"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pPr>
              <a:defRPr/>
            </a:pPr>
            <a:fld id="{7F7B28A3-E9DF-41EE-9BAB-0966613B939E}"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Biće vam prikazane tri slike koje ilustruju neki scenario zajedno sa raznim tumačenjima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Biće vam prikazane tri slike koje ilustruju neki scenario zajedno sa raznim tumačenjima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 se pokazuju obrnutim redosledom</a:t>
            </a:r>
            <a:r>
              <a:rPr lang="en-US" altLang="de-DE" sz="2400" dirty="0">
                <a:solidFill>
                  <a:srgbClr val="333333"/>
                </a:solidFill>
              </a:rPr>
              <a:t>, </a:t>
            </a:r>
            <a:r>
              <a:rPr lang="hr-HR" altLang="de-DE" sz="2400" dirty="0">
                <a:solidFill>
                  <a:srgbClr val="333333"/>
                </a:solidFill>
              </a:rPr>
              <a:t>prvo se prikazuje zadnji </a:t>
            </a:r>
            <a:r>
              <a:rPr lang="hr-HR" altLang="de-DE" sz="2400">
                <a:solidFill>
                  <a:srgbClr val="333333"/>
                </a:solidFill>
              </a:rPr>
              <a:t>događaj</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16</a:t>
            </a:fld>
            <a:endParaRPr lang="de-DE" altLang="de-DE"/>
          </a:p>
        </p:txBody>
      </p:sp>
    </p:spTree>
    <p:extLst>
      <p:ext uri="{BB962C8B-B14F-4D97-AF65-F5344CB8AC3E}">
        <p14:creationId xmlns:p14="http://schemas.microsoft.com/office/powerpoint/2010/main" val="2994912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Biće vam prikazane tri slike koje ilustruju neki scenario zajedno sa raznim tumačenjima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 se pokazuju obrnutim redosledom</a:t>
            </a:r>
            <a:r>
              <a:rPr lang="en-US" altLang="de-DE" sz="2400" dirty="0">
                <a:solidFill>
                  <a:srgbClr val="333333"/>
                </a:solidFill>
              </a:rPr>
              <a:t>, </a:t>
            </a:r>
            <a:r>
              <a:rPr lang="hr-HR" altLang="de-DE" sz="2400" dirty="0">
                <a:solidFill>
                  <a:srgbClr val="333333"/>
                </a:solidFill>
              </a:rPr>
              <a:t>prvo se prikazuje zadnji događaj</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Posle pokazivanja slike</a:t>
            </a:r>
            <a:r>
              <a:rPr lang="en-US" altLang="de-DE" sz="2400" dirty="0">
                <a:solidFill>
                  <a:srgbClr val="333333"/>
                </a:solidFill>
              </a:rPr>
              <a:t>, </a:t>
            </a:r>
            <a:r>
              <a:rPr lang="hr-HR" altLang="de-DE" sz="2400" dirty="0">
                <a:solidFill>
                  <a:srgbClr val="333333"/>
                </a:solidFill>
              </a:rPr>
              <a:t>tražiće se od vas da</a:t>
            </a:r>
            <a:r>
              <a:rPr lang="en-US" altLang="de-DE" sz="2400" dirty="0">
                <a:solidFill>
                  <a:srgbClr val="333333"/>
                </a:solidFill>
              </a:rPr>
              <a:t> </a:t>
            </a:r>
            <a:r>
              <a:rPr lang="hr-HR" altLang="de-DE" sz="2400" dirty="0">
                <a:solidFill>
                  <a:srgbClr val="333333"/>
                </a:solidFill>
              </a:rPr>
              <a:t>ocjenite prihvatljivost</a:t>
            </a:r>
            <a:r>
              <a:rPr lang="en-US" altLang="de-DE" sz="2400" dirty="0">
                <a:solidFill>
                  <a:srgbClr val="333333"/>
                </a:solidFill>
              </a:rPr>
              <a:t> </a:t>
            </a:r>
            <a:r>
              <a:rPr lang="hr-HR" altLang="de-DE" sz="2400" dirty="0">
                <a:solidFill>
                  <a:srgbClr val="333333"/>
                </a:solidFill>
              </a:rPr>
              <a:t>ili vjerovatnost</a:t>
            </a:r>
            <a:r>
              <a:rPr lang="en-US" altLang="de-DE" sz="2400" dirty="0">
                <a:solidFill>
                  <a:srgbClr val="333333"/>
                </a:solidFill>
              </a:rPr>
              <a:t> </a:t>
            </a:r>
            <a:r>
              <a:rPr lang="hr-HR" altLang="de-DE" sz="2400" dirty="0">
                <a:solidFill>
                  <a:srgbClr val="333333"/>
                </a:solidFill>
              </a:rPr>
              <a:t>za svako od ponuđenih tumačenja</a:t>
            </a:r>
            <a:r>
              <a:rPr lang="en-US" altLang="de-DE" sz="2400" dirty="0">
                <a:solidFill>
                  <a:srgbClr val="333333"/>
                </a:solidFill>
              </a:rPr>
              <a:t>. </a:t>
            </a:r>
            <a:r>
              <a:rPr lang="hr-HR" altLang="de-DE" sz="2400" dirty="0">
                <a:solidFill>
                  <a:srgbClr val="333333"/>
                </a:solidFill>
              </a:rPr>
              <a:t>Tumačenja se ponovo procjenjuju svaki put kad se pojavi nova slika za taj </a:t>
            </a:r>
            <a:r>
              <a:rPr lang="hr-HR" altLang="de-DE" sz="2400">
                <a:solidFill>
                  <a:srgbClr val="333333"/>
                </a:solidFill>
              </a:rPr>
              <a:t>scenario.</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17</a:t>
            </a:fld>
            <a:endParaRPr lang="de-DE" altLang="de-DE"/>
          </a:p>
        </p:txBody>
      </p:sp>
    </p:spTree>
    <p:extLst>
      <p:ext uri="{BB962C8B-B14F-4D97-AF65-F5344CB8AC3E}">
        <p14:creationId xmlns:p14="http://schemas.microsoft.com/office/powerpoint/2010/main" val="1118201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Biće vam prikazane tri slike koje ilustruju neki scenario zajedno sa raznim tumačenjima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 se pokazuju obrnutim redosledom</a:t>
            </a:r>
            <a:r>
              <a:rPr lang="en-US" altLang="de-DE" sz="2400" dirty="0">
                <a:solidFill>
                  <a:srgbClr val="333333"/>
                </a:solidFill>
              </a:rPr>
              <a:t>, </a:t>
            </a:r>
            <a:r>
              <a:rPr lang="hr-HR" altLang="de-DE" sz="2400" dirty="0">
                <a:solidFill>
                  <a:srgbClr val="333333"/>
                </a:solidFill>
              </a:rPr>
              <a:t>prvo se prikazuje zadnji događaj</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Posle pokazivanja slike</a:t>
            </a:r>
            <a:r>
              <a:rPr lang="en-US" altLang="de-DE" sz="2400" dirty="0">
                <a:solidFill>
                  <a:srgbClr val="333333"/>
                </a:solidFill>
              </a:rPr>
              <a:t>, </a:t>
            </a:r>
            <a:r>
              <a:rPr lang="hr-HR" altLang="de-DE" sz="2400" dirty="0">
                <a:solidFill>
                  <a:srgbClr val="333333"/>
                </a:solidFill>
              </a:rPr>
              <a:t>tražiće se od vas da</a:t>
            </a:r>
            <a:r>
              <a:rPr lang="en-US" altLang="de-DE" sz="2400" dirty="0">
                <a:solidFill>
                  <a:srgbClr val="333333"/>
                </a:solidFill>
              </a:rPr>
              <a:t> </a:t>
            </a:r>
            <a:r>
              <a:rPr lang="hr-HR" altLang="de-DE" sz="2400" dirty="0">
                <a:solidFill>
                  <a:srgbClr val="333333"/>
                </a:solidFill>
              </a:rPr>
              <a:t>ocjenite prihvatljivost</a:t>
            </a:r>
            <a:r>
              <a:rPr lang="en-US" altLang="de-DE" sz="2400" dirty="0">
                <a:solidFill>
                  <a:srgbClr val="333333"/>
                </a:solidFill>
              </a:rPr>
              <a:t> </a:t>
            </a:r>
            <a:r>
              <a:rPr lang="hr-HR" altLang="de-DE" sz="2400" dirty="0">
                <a:solidFill>
                  <a:srgbClr val="333333"/>
                </a:solidFill>
              </a:rPr>
              <a:t>ili vjerovatnost</a:t>
            </a:r>
            <a:r>
              <a:rPr lang="en-US" altLang="de-DE" sz="2400" dirty="0">
                <a:solidFill>
                  <a:srgbClr val="333333"/>
                </a:solidFill>
              </a:rPr>
              <a:t> </a:t>
            </a:r>
            <a:r>
              <a:rPr lang="hr-HR" altLang="de-DE" sz="2400" dirty="0">
                <a:solidFill>
                  <a:srgbClr val="333333"/>
                </a:solidFill>
              </a:rPr>
              <a:t>za svako od ponuđenih tumačenja</a:t>
            </a:r>
            <a:r>
              <a:rPr lang="en-US" altLang="de-DE" sz="2400" dirty="0">
                <a:solidFill>
                  <a:srgbClr val="333333"/>
                </a:solidFill>
              </a:rPr>
              <a:t>. </a:t>
            </a:r>
            <a:r>
              <a:rPr lang="hr-HR" altLang="de-DE" sz="2400" dirty="0">
                <a:solidFill>
                  <a:srgbClr val="333333"/>
                </a:solidFill>
              </a:rPr>
              <a:t>Tumačenja se ponovo procjenjuju svaki put kad se pojavi nova slika za taj scenario.</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Molimo diskutujte u grupi koliko ste sigurni u vaše ocjene</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18</a:t>
            </a:fld>
            <a:endParaRPr lang="de-DE" altLang="de-DE"/>
          </a:p>
        </p:txBody>
      </p:sp>
    </p:spTree>
    <p:extLst>
      <p:ext uri="{BB962C8B-B14F-4D97-AF65-F5344CB8AC3E}">
        <p14:creationId xmlns:p14="http://schemas.microsoft.com/office/powerpoint/2010/main" val="2537155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Čovjek je ubica ajkula i upravo je ubio </a:t>
            </a:r>
            <a:r>
              <a:rPr lang="hr-HR" altLang="de-DE" sz="2000">
                <a:solidFill>
                  <a:srgbClr val="333333"/>
                </a:solidFill>
                <a:latin typeface="+mn-lt"/>
                <a:ea typeface="+mn-ea"/>
              </a:rPr>
              <a:t>jednu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a:t>
            </a:r>
            <a:r>
              <a:rPr lang="hr-HR" altLang="de-DE" sz="2000" dirty="0">
                <a:solidFill>
                  <a:srgbClr val="333333"/>
                </a:solidFill>
                <a:latin typeface="+mn-lt"/>
                <a:ea typeface="+mn-ea"/>
              </a:rPr>
              <a:t>radi istraživanje o </a:t>
            </a:r>
            <a:r>
              <a:rPr lang="hr-HR" altLang="de-DE" sz="2000">
                <a:solidFill>
                  <a:srgbClr val="333333"/>
                </a:solidFill>
                <a:latin typeface="+mn-lt"/>
                <a:ea typeface="+mn-ea"/>
              </a:rPr>
              <a:t>ajkulama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a:t>
            </a:r>
            <a:r>
              <a:rPr lang="hr-HR" altLang="de-DE" sz="2000" dirty="0">
                <a:solidFill>
                  <a:srgbClr val="333333"/>
                </a:solidFill>
                <a:latin typeface="+mn-lt"/>
                <a:ea typeface="+mn-ea"/>
              </a:rPr>
              <a:t>testira njegov novi ajkula stil</a:t>
            </a:r>
            <a:r>
              <a:rPr lang="en-US" altLang="de-DE" sz="2000" dirty="0">
                <a:solidFill>
                  <a:srgbClr val="333333"/>
                </a:solidFill>
                <a:latin typeface="+mn-lt"/>
                <a:ea typeface="+mn-ea"/>
              </a:rPr>
              <a:t> surfboard.</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Čovje je upravo preplašio sve sa lažnom glavom od </a:t>
            </a:r>
            <a:r>
              <a:rPr lang="hr-HR" altLang="de-DE" sz="2000">
                <a:solidFill>
                  <a:srgbClr val="333333"/>
                </a:solidFill>
                <a:latin typeface="+mn-lt"/>
                <a:ea typeface="+mn-ea"/>
              </a:rPr>
              <a:t>ajkule</a:t>
            </a:r>
            <a:r>
              <a:rPr lang="en-US" altLang="de-DE" sz="2000">
                <a:solidFill>
                  <a:srgbClr val="333333"/>
                </a:solidFill>
                <a:latin typeface="+mn-lt"/>
                <a:ea typeface="+mn-ea"/>
              </a:rPr>
              <a:t>.</a:t>
            </a:r>
            <a:endParaRPr lang="de-DE" altLang="de-DE" sz="20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7F7B28A3-E9DF-41EE-9BAB-0966613B939E}"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ubica ajkula i upravo je ubio jednu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radi istraživanje o ajkulama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testira njegov novi ajkula stil</a:t>
            </a:r>
            <a:r>
              <a:rPr lang="en-US" altLang="de-DE" sz="2000">
                <a:solidFill>
                  <a:srgbClr val="333333"/>
                </a:solidFill>
                <a:latin typeface="+mn-lt"/>
                <a:ea typeface="+mn-ea"/>
              </a:rPr>
              <a:t> surfboard.</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 je upravo preplašio sve sa lažnom glavom od ajkule</a:t>
            </a:r>
            <a:r>
              <a:rPr lang="en-US" altLang="de-DE" sz="2000">
                <a:solidFill>
                  <a:srgbClr val="333333"/>
                </a:solidFill>
                <a:latin typeface="+mn-lt"/>
                <a:ea typeface="+mn-ea"/>
              </a:rPr>
              <a:t>.</a:t>
            </a:r>
            <a:endParaRPr lang="de-DE" altLang="de-DE" sz="200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8"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sp>
        <p:nvSpPr>
          <p:cNvPr id="4404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ubica ajkula i upravo je ubio jednu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radi istraživanje o ajkulama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testira njegov novi ajkula stil</a:t>
            </a:r>
            <a:r>
              <a:rPr lang="en-US" altLang="de-DE" sz="2000">
                <a:solidFill>
                  <a:srgbClr val="333333"/>
                </a:solidFill>
                <a:latin typeface="+mn-lt"/>
                <a:ea typeface="+mn-ea"/>
              </a:rPr>
              <a:t> surfboard.</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 je upravo preplašio sve sa lažnom glavom od ajkule</a:t>
            </a:r>
            <a:r>
              <a:rPr lang="en-US" altLang="de-DE" sz="2000">
                <a:solidFill>
                  <a:srgbClr val="333333"/>
                </a:solidFill>
                <a:latin typeface="+mn-lt"/>
                <a:ea typeface="+mn-ea"/>
              </a:rPr>
              <a:t>.</a:t>
            </a:r>
            <a:endParaRPr lang="de-DE" altLang="de-DE" sz="2000">
              <a:solidFill>
                <a:srgbClr val="333333"/>
              </a:solidFill>
              <a:latin typeface="+mn-lt"/>
              <a:ea typeface="+mn-ea"/>
            </a:endParaRP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20"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ubica ajkula i upravo je ubio jednu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radi istraživanje o ajkulama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testira njegov novi ajkula stil</a:t>
            </a:r>
            <a:r>
              <a:rPr lang="en-US" altLang="de-DE" sz="2000">
                <a:solidFill>
                  <a:srgbClr val="333333"/>
                </a:solidFill>
                <a:latin typeface="+mn-lt"/>
                <a:ea typeface="+mn-ea"/>
              </a:rPr>
              <a:t> surfboard.</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ea typeface="+mn-ea"/>
              </a:rPr>
              <a:t>Čovje je upravo preplašio sve sa lažnom glavom od ajkule</a:t>
            </a:r>
            <a:r>
              <a:rPr lang="en-US" altLang="de-DE" sz="2000">
                <a:solidFill>
                  <a:srgbClr val="004992"/>
                </a:solidFill>
                <a:latin typeface="+mn-lt"/>
                <a:ea typeface="+mn-ea"/>
              </a:rPr>
              <a:t>.</a:t>
            </a:r>
            <a:endParaRPr lang="de-DE" altLang="de-DE" sz="2000">
              <a:solidFill>
                <a:srgbClr val="004992"/>
              </a:solidFill>
              <a:latin typeface="+mn-lt"/>
              <a:ea typeface="+mn-ea"/>
            </a:endParaRPr>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B70CE9A0-4FF3-4FB5-B821-7409CCA87C2F}"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sp>
        <p:nvSpPr>
          <p:cNvPr id="4813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a:t>
            </a:r>
            <a:r>
              <a:rPr lang="en-US" altLang="de-DE" sz="2000">
                <a:solidFill>
                  <a:srgbClr val="333333"/>
                </a:solidFill>
                <a:latin typeface="+mn-lt"/>
                <a:ea typeface="+mn-ea"/>
              </a:rPr>
              <a:t> </a:t>
            </a:r>
            <a:r>
              <a:rPr lang="hr-HR" altLang="de-DE" sz="2000">
                <a:solidFill>
                  <a:srgbClr val="333333"/>
                </a:solidFill>
                <a:latin typeface="+mn-lt"/>
                <a:ea typeface="+mn-ea"/>
              </a:rPr>
              <a:t>napet</a:t>
            </a:r>
            <a:r>
              <a:rPr lang="en-US" altLang="de-DE" sz="2000">
                <a:solidFill>
                  <a:srgbClr val="333333"/>
                </a:solidFill>
                <a:latin typeface="+mn-lt"/>
                <a:ea typeface="+mn-ea"/>
              </a:rPr>
              <a:t> </a:t>
            </a:r>
            <a:r>
              <a:rPr lang="hr-HR" altLang="de-DE" sz="2000">
                <a:solidFill>
                  <a:srgbClr val="333333"/>
                </a:solidFill>
                <a:latin typeface="+mn-lt"/>
                <a:ea typeface="+mn-ea"/>
              </a:rPr>
              <a:t>jer je stigao kasno na</a:t>
            </a:r>
            <a:r>
              <a:rPr lang="en-US" altLang="de-DE" sz="2000">
                <a:solidFill>
                  <a:srgbClr val="333333"/>
                </a:solidFill>
                <a:latin typeface="+mn-lt"/>
                <a:ea typeface="+mn-ea"/>
              </a:rPr>
              <a:t> </a:t>
            </a:r>
            <a:r>
              <a:rPr lang="hr-HR" altLang="de-DE" sz="2000">
                <a:solidFill>
                  <a:srgbClr val="333333"/>
                </a:solidFill>
                <a:latin typeface="+mn-lt"/>
                <a:ea typeface="+mn-ea"/>
              </a:rPr>
              <a:t>probu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 upravo vikao</a:t>
            </a:r>
            <a:r>
              <a:rPr lang="en-US" altLang="de-DE" sz="2000">
                <a:solidFill>
                  <a:srgbClr val="333333"/>
                </a:solidFill>
                <a:latin typeface="+mn-lt"/>
                <a:ea typeface="+mn-ea"/>
              </a:rPr>
              <a:t> </a:t>
            </a:r>
            <a:r>
              <a:rPr lang="hr-HR" altLang="de-DE" sz="2000">
                <a:solidFill>
                  <a:srgbClr val="333333"/>
                </a:solidFill>
                <a:latin typeface="+mn-lt"/>
                <a:ea typeface="+mn-ea"/>
              </a:rPr>
              <a:t>na čovjeka u prvom redu</a:t>
            </a:r>
            <a:r>
              <a:rPr lang="en-US" altLang="de-DE" sz="2000">
                <a:solidFill>
                  <a:srgbClr val="333333"/>
                </a:solidFill>
                <a:latin typeface="+mn-lt"/>
                <a:ea typeface="+mn-ea"/>
              </a:rPr>
              <a:t> </a:t>
            </a:r>
            <a:r>
              <a:rPr lang="hr-HR" altLang="de-DE" sz="2000">
                <a:solidFill>
                  <a:srgbClr val="333333"/>
                </a:solidFill>
                <a:latin typeface="+mn-lt"/>
                <a:ea typeface="+mn-ea"/>
              </a:rPr>
              <a:t>jer je neusklađeno pjevao melodije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Djevojka u prvom redu</a:t>
            </a:r>
            <a:r>
              <a:rPr lang="en-US" altLang="de-DE" sz="2000">
                <a:solidFill>
                  <a:srgbClr val="333333"/>
                </a:solidFill>
                <a:latin typeface="+mn-lt"/>
                <a:ea typeface="+mn-ea"/>
              </a:rPr>
              <a:t> </a:t>
            </a:r>
            <a:r>
              <a:rPr lang="hr-HR" altLang="de-DE" sz="2000">
                <a:solidFill>
                  <a:srgbClr val="333333"/>
                </a:solidFill>
                <a:latin typeface="+mn-lt"/>
                <a:ea typeface="+mn-ea"/>
              </a:rPr>
              <a:t>je upravo rekla</a:t>
            </a:r>
            <a:r>
              <a:rPr lang="en-US" altLang="de-DE" sz="2000">
                <a:solidFill>
                  <a:srgbClr val="333333"/>
                </a:solidFill>
                <a:latin typeface="+mn-lt"/>
                <a:ea typeface="+mn-ea"/>
              </a:rPr>
              <a:t> </a:t>
            </a:r>
            <a:r>
              <a:rPr lang="hr-HR" altLang="de-DE" sz="2000">
                <a:solidFill>
                  <a:srgbClr val="333333"/>
                </a:solidFill>
                <a:latin typeface="+mn-lt"/>
                <a:ea typeface="+mn-ea"/>
              </a:rPr>
              <a:t>čovjeku do nje da se zaljubila</a:t>
            </a:r>
            <a:r>
              <a:rPr lang="en-US" altLang="de-DE" sz="2000">
                <a:solidFill>
                  <a:srgbClr val="333333"/>
                </a:solidFill>
                <a:latin typeface="+mn-lt"/>
                <a:ea typeface="+mn-ea"/>
              </a:rPr>
              <a:t> </a:t>
            </a:r>
            <a:r>
              <a:rPr lang="hr-HR" altLang="de-DE" sz="2000">
                <a:solidFill>
                  <a:srgbClr val="333333"/>
                </a:solidFill>
                <a:latin typeface="+mn-lt"/>
                <a:ea typeface="+mn-ea"/>
              </a:rPr>
              <a:t>u dirigenta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 nervozan jer ne može da nađe</a:t>
            </a:r>
            <a:r>
              <a:rPr lang="en-US" altLang="de-DE" sz="2000">
                <a:solidFill>
                  <a:srgbClr val="333333"/>
                </a:solidFill>
                <a:latin typeface="+mn-lt"/>
                <a:ea typeface="+mn-ea"/>
              </a:rPr>
              <a:t> baton.</a:t>
            </a:r>
            <a:endParaRPr lang="de-DE" altLang="de-DE" sz="200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sp>
        <p:nvSpPr>
          <p:cNvPr id="5018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a:t>
            </a:r>
            <a:r>
              <a:rPr lang="en-US" altLang="de-DE" sz="2000">
                <a:solidFill>
                  <a:srgbClr val="333333"/>
                </a:solidFill>
                <a:latin typeface="+mn-lt"/>
                <a:ea typeface="+mn-ea"/>
              </a:rPr>
              <a:t> </a:t>
            </a:r>
            <a:r>
              <a:rPr lang="hr-HR" altLang="de-DE" sz="2000">
                <a:solidFill>
                  <a:srgbClr val="333333"/>
                </a:solidFill>
                <a:latin typeface="+mn-lt"/>
                <a:ea typeface="+mn-ea"/>
              </a:rPr>
              <a:t>napet</a:t>
            </a:r>
            <a:r>
              <a:rPr lang="en-US" altLang="de-DE" sz="2000">
                <a:solidFill>
                  <a:srgbClr val="333333"/>
                </a:solidFill>
                <a:latin typeface="+mn-lt"/>
                <a:ea typeface="+mn-ea"/>
              </a:rPr>
              <a:t> </a:t>
            </a:r>
            <a:r>
              <a:rPr lang="hr-HR" altLang="de-DE" sz="2000">
                <a:solidFill>
                  <a:srgbClr val="333333"/>
                </a:solidFill>
                <a:latin typeface="+mn-lt"/>
                <a:ea typeface="+mn-ea"/>
              </a:rPr>
              <a:t>jer je stigao kasno na</a:t>
            </a:r>
            <a:r>
              <a:rPr lang="en-US" altLang="de-DE" sz="2000">
                <a:solidFill>
                  <a:srgbClr val="333333"/>
                </a:solidFill>
                <a:latin typeface="+mn-lt"/>
                <a:ea typeface="+mn-ea"/>
              </a:rPr>
              <a:t> </a:t>
            </a:r>
            <a:r>
              <a:rPr lang="hr-HR" altLang="de-DE" sz="2000">
                <a:solidFill>
                  <a:srgbClr val="333333"/>
                </a:solidFill>
                <a:latin typeface="+mn-lt"/>
                <a:ea typeface="+mn-ea"/>
              </a:rPr>
              <a:t>probu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 upravo vikao</a:t>
            </a:r>
            <a:r>
              <a:rPr lang="en-US" altLang="de-DE" sz="2000">
                <a:solidFill>
                  <a:srgbClr val="333333"/>
                </a:solidFill>
                <a:latin typeface="+mn-lt"/>
                <a:ea typeface="+mn-ea"/>
              </a:rPr>
              <a:t> </a:t>
            </a:r>
            <a:r>
              <a:rPr lang="hr-HR" altLang="de-DE" sz="2000">
                <a:solidFill>
                  <a:srgbClr val="333333"/>
                </a:solidFill>
                <a:latin typeface="+mn-lt"/>
                <a:ea typeface="+mn-ea"/>
              </a:rPr>
              <a:t>na čovjeka u prvom redu</a:t>
            </a:r>
            <a:r>
              <a:rPr lang="en-US" altLang="de-DE" sz="2000">
                <a:solidFill>
                  <a:srgbClr val="333333"/>
                </a:solidFill>
                <a:latin typeface="+mn-lt"/>
                <a:ea typeface="+mn-ea"/>
              </a:rPr>
              <a:t> </a:t>
            </a:r>
            <a:r>
              <a:rPr lang="hr-HR" altLang="de-DE" sz="2000">
                <a:solidFill>
                  <a:srgbClr val="333333"/>
                </a:solidFill>
                <a:latin typeface="+mn-lt"/>
                <a:ea typeface="+mn-ea"/>
              </a:rPr>
              <a:t>jer je neusklađeno pjevao melodije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Djevojka u prvom redu</a:t>
            </a:r>
            <a:r>
              <a:rPr lang="en-US" altLang="de-DE" sz="2000">
                <a:solidFill>
                  <a:srgbClr val="333333"/>
                </a:solidFill>
                <a:latin typeface="+mn-lt"/>
                <a:ea typeface="+mn-ea"/>
              </a:rPr>
              <a:t> </a:t>
            </a:r>
            <a:r>
              <a:rPr lang="hr-HR" altLang="de-DE" sz="2000">
                <a:solidFill>
                  <a:srgbClr val="333333"/>
                </a:solidFill>
                <a:latin typeface="+mn-lt"/>
                <a:ea typeface="+mn-ea"/>
              </a:rPr>
              <a:t>je upravo rekla</a:t>
            </a:r>
            <a:r>
              <a:rPr lang="en-US" altLang="de-DE" sz="2000">
                <a:solidFill>
                  <a:srgbClr val="333333"/>
                </a:solidFill>
                <a:latin typeface="+mn-lt"/>
                <a:ea typeface="+mn-ea"/>
              </a:rPr>
              <a:t> </a:t>
            </a:r>
            <a:r>
              <a:rPr lang="hr-HR" altLang="de-DE" sz="2000">
                <a:solidFill>
                  <a:srgbClr val="333333"/>
                </a:solidFill>
                <a:latin typeface="+mn-lt"/>
                <a:ea typeface="+mn-ea"/>
              </a:rPr>
              <a:t>čovjeku do nje da se zaljubila</a:t>
            </a:r>
            <a:r>
              <a:rPr lang="en-US" altLang="de-DE" sz="2000">
                <a:solidFill>
                  <a:srgbClr val="333333"/>
                </a:solidFill>
                <a:latin typeface="+mn-lt"/>
                <a:ea typeface="+mn-ea"/>
              </a:rPr>
              <a:t> </a:t>
            </a:r>
            <a:r>
              <a:rPr lang="hr-HR" altLang="de-DE" sz="2000">
                <a:solidFill>
                  <a:srgbClr val="333333"/>
                </a:solidFill>
                <a:latin typeface="+mn-lt"/>
                <a:ea typeface="+mn-ea"/>
              </a:rPr>
              <a:t>u dirigenta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 nervozan jer ne može da nađe</a:t>
            </a:r>
            <a:r>
              <a:rPr lang="en-US" altLang="de-DE" sz="2000">
                <a:solidFill>
                  <a:srgbClr val="333333"/>
                </a:solidFill>
                <a:latin typeface="+mn-lt"/>
                <a:ea typeface="+mn-ea"/>
              </a:rPr>
              <a:t> baton.</a:t>
            </a:r>
            <a:endParaRPr lang="de-DE" altLang="de-DE" sz="200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sp>
        <p:nvSpPr>
          <p:cNvPr id="5223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a:t>
            </a:r>
            <a:r>
              <a:rPr lang="en-US" altLang="de-DE" sz="2000">
                <a:solidFill>
                  <a:srgbClr val="333333"/>
                </a:solidFill>
                <a:latin typeface="+mn-lt"/>
                <a:ea typeface="+mn-ea"/>
              </a:rPr>
              <a:t> </a:t>
            </a:r>
            <a:r>
              <a:rPr lang="hr-HR" altLang="de-DE" sz="2000">
                <a:solidFill>
                  <a:srgbClr val="333333"/>
                </a:solidFill>
                <a:latin typeface="+mn-lt"/>
                <a:ea typeface="+mn-ea"/>
              </a:rPr>
              <a:t>napet</a:t>
            </a:r>
            <a:r>
              <a:rPr lang="en-US" altLang="de-DE" sz="2000">
                <a:solidFill>
                  <a:srgbClr val="333333"/>
                </a:solidFill>
                <a:latin typeface="+mn-lt"/>
                <a:ea typeface="+mn-ea"/>
              </a:rPr>
              <a:t> </a:t>
            </a:r>
            <a:r>
              <a:rPr lang="hr-HR" altLang="de-DE" sz="2000">
                <a:solidFill>
                  <a:srgbClr val="333333"/>
                </a:solidFill>
                <a:latin typeface="+mn-lt"/>
                <a:ea typeface="+mn-ea"/>
              </a:rPr>
              <a:t>jer je stigao kasno na</a:t>
            </a:r>
            <a:r>
              <a:rPr lang="en-US" altLang="de-DE" sz="2000">
                <a:solidFill>
                  <a:srgbClr val="333333"/>
                </a:solidFill>
                <a:latin typeface="+mn-lt"/>
                <a:ea typeface="+mn-ea"/>
              </a:rPr>
              <a:t> </a:t>
            </a:r>
            <a:r>
              <a:rPr lang="hr-HR" altLang="de-DE" sz="2000">
                <a:solidFill>
                  <a:srgbClr val="333333"/>
                </a:solidFill>
                <a:latin typeface="+mn-lt"/>
                <a:ea typeface="+mn-ea"/>
              </a:rPr>
              <a:t>probu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 upravo vikao</a:t>
            </a:r>
            <a:r>
              <a:rPr lang="en-US" altLang="de-DE" sz="2000">
                <a:solidFill>
                  <a:srgbClr val="333333"/>
                </a:solidFill>
                <a:latin typeface="+mn-lt"/>
                <a:ea typeface="+mn-ea"/>
              </a:rPr>
              <a:t> </a:t>
            </a:r>
            <a:r>
              <a:rPr lang="hr-HR" altLang="de-DE" sz="2000">
                <a:solidFill>
                  <a:srgbClr val="333333"/>
                </a:solidFill>
                <a:latin typeface="+mn-lt"/>
                <a:ea typeface="+mn-ea"/>
              </a:rPr>
              <a:t>na čovjeka u prvom redu</a:t>
            </a:r>
            <a:r>
              <a:rPr lang="en-US" altLang="de-DE" sz="2000">
                <a:solidFill>
                  <a:srgbClr val="333333"/>
                </a:solidFill>
                <a:latin typeface="+mn-lt"/>
                <a:ea typeface="+mn-ea"/>
              </a:rPr>
              <a:t> </a:t>
            </a:r>
            <a:r>
              <a:rPr lang="hr-HR" altLang="de-DE" sz="2000">
                <a:solidFill>
                  <a:srgbClr val="333333"/>
                </a:solidFill>
                <a:latin typeface="+mn-lt"/>
                <a:ea typeface="+mn-ea"/>
              </a:rPr>
              <a:t>jer je neusklađeno pjevao melodije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Djevojka u prvom redu</a:t>
            </a:r>
            <a:r>
              <a:rPr lang="en-US" altLang="de-DE" sz="2000">
                <a:solidFill>
                  <a:srgbClr val="333333"/>
                </a:solidFill>
                <a:latin typeface="+mn-lt"/>
                <a:ea typeface="+mn-ea"/>
              </a:rPr>
              <a:t> </a:t>
            </a:r>
            <a:r>
              <a:rPr lang="hr-HR" altLang="de-DE" sz="2000">
                <a:solidFill>
                  <a:srgbClr val="333333"/>
                </a:solidFill>
                <a:latin typeface="+mn-lt"/>
                <a:ea typeface="+mn-ea"/>
              </a:rPr>
              <a:t>je upravo rekla</a:t>
            </a:r>
            <a:r>
              <a:rPr lang="en-US" altLang="de-DE" sz="2000">
                <a:solidFill>
                  <a:srgbClr val="333333"/>
                </a:solidFill>
                <a:latin typeface="+mn-lt"/>
                <a:ea typeface="+mn-ea"/>
              </a:rPr>
              <a:t> </a:t>
            </a:r>
            <a:r>
              <a:rPr lang="hr-HR" altLang="de-DE" sz="2000">
                <a:solidFill>
                  <a:srgbClr val="333333"/>
                </a:solidFill>
                <a:latin typeface="+mn-lt"/>
                <a:ea typeface="+mn-ea"/>
              </a:rPr>
              <a:t>čovjeku do nje da se zaljubila</a:t>
            </a:r>
            <a:r>
              <a:rPr lang="en-US" altLang="de-DE" sz="2000">
                <a:solidFill>
                  <a:srgbClr val="333333"/>
                </a:solidFill>
                <a:latin typeface="+mn-lt"/>
                <a:ea typeface="+mn-ea"/>
              </a:rPr>
              <a:t> </a:t>
            </a:r>
            <a:r>
              <a:rPr lang="hr-HR" altLang="de-DE" sz="2000">
                <a:solidFill>
                  <a:srgbClr val="333333"/>
                </a:solidFill>
                <a:latin typeface="+mn-lt"/>
                <a:ea typeface="+mn-ea"/>
              </a:rPr>
              <a:t>u dirigenta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 nervozan jer ne može da nađe</a:t>
            </a:r>
            <a:r>
              <a:rPr lang="en-US" altLang="de-DE" sz="2000">
                <a:solidFill>
                  <a:srgbClr val="333333"/>
                </a:solidFill>
                <a:latin typeface="+mn-lt"/>
                <a:ea typeface="+mn-ea"/>
              </a:rPr>
              <a:t> baton.</a:t>
            </a:r>
            <a:endParaRPr lang="de-DE" altLang="de-DE" sz="200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a:t>
            </a:r>
            <a:r>
              <a:rPr lang="en-US" altLang="de-DE" sz="2000">
                <a:solidFill>
                  <a:srgbClr val="333333"/>
                </a:solidFill>
                <a:latin typeface="+mn-lt"/>
                <a:ea typeface="+mn-ea"/>
              </a:rPr>
              <a:t> </a:t>
            </a:r>
            <a:r>
              <a:rPr lang="hr-HR" altLang="de-DE" sz="2000">
                <a:solidFill>
                  <a:srgbClr val="333333"/>
                </a:solidFill>
                <a:latin typeface="+mn-lt"/>
                <a:ea typeface="+mn-ea"/>
              </a:rPr>
              <a:t>napet</a:t>
            </a:r>
            <a:r>
              <a:rPr lang="en-US" altLang="de-DE" sz="2000">
                <a:solidFill>
                  <a:srgbClr val="333333"/>
                </a:solidFill>
                <a:latin typeface="+mn-lt"/>
                <a:ea typeface="+mn-ea"/>
              </a:rPr>
              <a:t> </a:t>
            </a:r>
            <a:r>
              <a:rPr lang="hr-HR" altLang="de-DE" sz="2000">
                <a:solidFill>
                  <a:srgbClr val="333333"/>
                </a:solidFill>
                <a:latin typeface="+mn-lt"/>
                <a:ea typeface="+mn-ea"/>
              </a:rPr>
              <a:t>jer je stigao kasno na</a:t>
            </a:r>
            <a:r>
              <a:rPr lang="en-US" altLang="de-DE" sz="2000">
                <a:solidFill>
                  <a:srgbClr val="333333"/>
                </a:solidFill>
                <a:latin typeface="+mn-lt"/>
                <a:ea typeface="+mn-ea"/>
              </a:rPr>
              <a:t> </a:t>
            </a:r>
            <a:r>
              <a:rPr lang="hr-HR" altLang="de-DE" sz="2000">
                <a:solidFill>
                  <a:srgbClr val="333333"/>
                </a:solidFill>
                <a:latin typeface="+mn-lt"/>
                <a:ea typeface="+mn-ea"/>
              </a:rPr>
              <a:t>probu</a:t>
            </a:r>
            <a:r>
              <a:rPr lang="en-US" altLang="de-DE" sz="200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ea typeface="+mn-ea"/>
              </a:rPr>
              <a:t>Dirigent je upravo vikao</a:t>
            </a:r>
            <a:r>
              <a:rPr lang="en-US" altLang="de-DE" sz="2000">
                <a:solidFill>
                  <a:srgbClr val="004992"/>
                </a:solidFill>
                <a:latin typeface="+mn-lt"/>
                <a:ea typeface="+mn-ea"/>
              </a:rPr>
              <a:t> </a:t>
            </a:r>
            <a:r>
              <a:rPr lang="hr-HR" altLang="de-DE" sz="2000">
                <a:solidFill>
                  <a:srgbClr val="004992"/>
                </a:solidFill>
                <a:latin typeface="+mn-lt"/>
                <a:ea typeface="+mn-ea"/>
              </a:rPr>
              <a:t>na čovjeka u prvom redu</a:t>
            </a:r>
            <a:r>
              <a:rPr lang="en-US" altLang="de-DE" sz="2000">
                <a:solidFill>
                  <a:srgbClr val="004992"/>
                </a:solidFill>
                <a:latin typeface="+mn-lt"/>
                <a:ea typeface="+mn-ea"/>
              </a:rPr>
              <a:t> </a:t>
            </a:r>
            <a:r>
              <a:rPr lang="hr-HR" altLang="de-DE" sz="2000">
                <a:solidFill>
                  <a:srgbClr val="004992"/>
                </a:solidFill>
                <a:latin typeface="+mn-lt"/>
                <a:ea typeface="+mn-ea"/>
              </a:rPr>
              <a:t>jer je neusklađeno pjevao melodije</a:t>
            </a:r>
            <a:r>
              <a:rPr lang="en-US" altLang="de-DE" sz="200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Djevojka u prvom redu</a:t>
            </a:r>
            <a:r>
              <a:rPr lang="en-US" altLang="de-DE" sz="2000">
                <a:solidFill>
                  <a:srgbClr val="333333"/>
                </a:solidFill>
                <a:latin typeface="+mn-lt"/>
                <a:ea typeface="+mn-ea"/>
              </a:rPr>
              <a:t> </a:t>
            </a:r>
            <a:r>
              <a:rPr lang="hr-HR" altLang="de-DE" sz="2000">
                <a:solidFill>
                  <a:srgbClr val="333333"/>
                </a:solidFill>
                <a:latin typeface="+mn-lt"/>
                <a:ea typeface="+mn-ea"/>
              </a:rPr>
              <a:t>je upravo rekla</a:t>
            </a:r>
            <a:r>
              <a:rPr lang="en-US" altLang="de-DE" sz="2000">
                <a:solidFill>
                  <a:srgbClr val="333333"/>
                </a:solidFill>
                <a:latin typeface="+mn-lt"/>
                <a:ea typeface="+mn-ea"/>
              </a:rPr>
              <a:t> </a:t>
            </a:r>
            <a:r>
              <a:rPr lang="hr-HR" altLang="de-DE" sz="2000">
                <a:solidFill>
                  <a:srgbClr val="333333"/>
                </a:solidFill>
                <a:latin typeface="+mn-lt"/>
                <a:ea typeface="+mn-ea"/>
              </a:rPr>
              <a:t>čovjeku do nje da se zaljubila</a:t>
            </a:r>
            <a:r>
              <a:rPr lang="en-US" altLang="de-DE" sz="2000">
                <a:solidFill>
                  <a:srgbClr val="333333"/>
                </a:solidFill>
                <a:latin typeface="+mn-lt"/>
                <a:ea typeface="+mn-ea"/>
              </a:rPr>
              <a:t> </a:t>
            </a:r>
            <a:r>
              <a:rPr lang="hr-HR" altLang="de-DE" sz="2000">
                <a:solidFill>
                  <a:srgbClr val="333333"/>
                </a:solidFill>
                <a:latin typeface="+mn-lt"/>
                <a:ea typeface="+mn-ea"/>
              </a:rPr>
              <a:t>u dirigenta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Dirigent je nervozan jer ne može da nađe</a:t>
            </a:r>
            <a:r>
              <a:rPr lang="en-US" altLang="de-DE" sz="2000">
                <a:solidFill>
                  <a:srgbClr val="333333"/>
                </a:solidFill>
                <a:latin typeface="+mn-lt"/>
                <a:ea typeface="+mn-ea"/>
              </a:rPr>
              <a:t> baton.</a:t>
            </a:r>
            <a:endParaRPr lang="de-DE" altLang="de-DE" sz="2000">
              <a:solidFill>
                <a:srgbClr val="333333"/>
              </a:solidFill>
              <a:latin typeface="+mn-lt"/>
              <a:ea typeface="+mn-ea"/>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B70CE9A0-4FF3-4FB5-B821-7409CCA87C2F}"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napravio</a:t>
            </a:r>
            <a:r>
              <a:rPr lang="en-US" altLang="de-DE" sz="2000">
                <a:solidFill>
                  <a:srgbClr val="333333"/>
                </a:solidFill>
                <a:latin typeface="+mn-lt"/>
                <a:ea typeface="+mn-ea"/>
              </a:rPr>
              <a:t> </a:t>
            </a:r>
            <a:r>
              <a:rPr lang="hr-HR" altLang="de-DE" sz="2000">
                <a:solidFill>
                  <a:srgbClr val="333333"/>
                </a:solidFill>
                <a:latin typeface="+mn-lt"/>
                <a:ea typeface="+mn-ea"/>
              </a:rPr>
              <a:t>ogradu</a:t>
            </a:r>
            <a:r>
              <a:rPr lang="en-US" altLang="de-DE" sz="2000">
                <a:solidFill>
                  <a:srgbClr val="333333"/>
                </a:solidFill>
                <a:latin typeface="+mn-lt"/>
                <a:ea typeface="+mn-ea"/>
              </a:rPr>
              <a:t> </a:t>
            </a:r>
            <a:r>
              <a:rPr lang="hr-HR" altLang="de-DE" sz="2000">
                <a:solidFill>
                  <a:srgbClr val="333333"/>
                </a:solidFill>
                <a:latin typeface="+mn-lt"/>
                <a:ea typeface="+mn-ea"/>
              </a:rPr>
              <a:t>za svog psa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kupuje psa čuvara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pobjegao od</a:t>
            </a:r>
            <a:r>
              <a:rPr lang="en-US" altLang="de-DE" sz="2000">
                <a:solidFill>
                  <a:srgbClr val="333333"/>
                </a:solidFill>
                <a:latin typeface="+mn-lt"/>
                <a:ea typeface="+mn-ea"/>
              </a:rPr>
              <a:t> </a:t>
            </a:r>
            <a:r>
              <a:rPr lang="hr-HR" altLang="de-DE" sz="2000">
                <a:solidFill>
                  <a:srgbClr val="333333"/>
                </a:solidFill>
                <a:latin typeface="+mn-lt"/>
                <a:ea typeface="+mn-ea"/>
              </a:rPr>
              <a:t>psa koji laje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se igra sa psom svoga komšije</a:t>
            </a:r>
            <a:r>
              <a:rPr lang="en-US" altLang="de-DE" sz="2000">
                <a:solidFill>
                  <a:srgbClr val="333333"/>
                </a:solidFill>
                <a:latin typeface="+mn-lt"/>
                <a:ea typeface="+mn-ea"/>
              </a:rPr>
              <a:t>.</a:t>
            </a:r>
            <a:endParaRPr lang="de-DE" altLang="de-DE" sz="200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sp>
        <p:nvSpPr>
          <p:cNvPr id="5838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napravio</a:t>
            </a:r>
            <a:r>
              <a:rPr lang="en-US" altLang="de-DE" sz="2000">
                <a:solidFill>
                  <a:srgbClr val="333333"/>
                </a:solidFill>
                <a:latin typeface="+mn-lt"/>
                <a:ea typeface="+mn-ea"/>
              </a:rPr>
              <a:t> </a:t>
            </a:r>
            <a:r>
              <a:rPr lang="hr-HR" altLang="de-DE" sz="2000">
                <a:solidFill>
                  <a:srgbClr val="333333"/>
                </a:solidFill>
                <a:latin typeface="+mn-lt"/>
                <a:ea typeface="+mn-ea"/>
              </a:rPr>
              <a:t>ogradu</a:t>
            </a:r>
            <a:r>
              <a:rPr lang="en-US" altLang="de-DE" sz="2000">
                <a:solidFill>
                  <a:srgbClr val="333333"/>
                </a:solidFill>
                <a:latin typeface="+mn-lt"/>
                <a:ea typeface="+mn-ea"/>
              </a:rPr>
              <a:t> </a:t>
            </a:r>
            <a:r>
              <a:rPr lang="hr-HR" altLang="de-DE" sz="2000">
                <a:solidFill>
                  <a:srgbClr val="333333"/>
                </a:solidFill>
                <a:latin typeface="+mn-lt"/>
                <a:ea typeface="+mn-ea"/>
              </a:rPr>
              <a:t>za svog psa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kupuje psa čuvara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pobjegao od</a:t>
            </a:r>
            <a:r>
              <a:rPr lang="en-US" altLang="de-DE" sz="2000">
                <a:solidFill>
                  <a:srgbClr val="333333"/>
                </a:solidFill>
                <a:latin typeface="+mn-lt"/>
                <a:ea typeface="+mn-ea"/>
              </a:rPr>
              <a:t> </a:t>
            </a:r>
            <a:r>
              <a:rPr lang="hr-HR" altLang="de-DE" sz="2000">
                <a:solidFill>
                  <a:srgbClr val="333333"/>
                </a:solidFill>
                <a:latin typeface="+mn-lt"/>
                <a:ea typeface="+mn-ea"/>
              </a:rPr>
              <a:t>psa koji laje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se igra sa psom svoga komšije</a:t>
            </a:r>
            <a:r>
              <a:rPr lang="en-US" altLang="de-DE" sz="2000">
                <a:solidFill>
                  <a:srgbClr val="333333"/>
                </a:solidFill>
                <a:latin typeface="+mn-lt"/>
                <a:ea typeface="+mn-ea"/>
              </a:rPr>
              <a:t>.</a:t>
            </a:r>
            <a:endParaRPr lang="de-DE" altLang="de-DE" sz="2000">
              <a:solidFill>
                <a:srgbClr val="333333"/>
              </a:solidFill>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sp>
        <p:nvSpPr>
          <p:cNvPr id="60432"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napravio</a:t>
            </a:r>
            <a:r>
              <a:rPr lang="en-US" altLang="de-DE" sz="2000">
                <a:solidFill>
                  <a:srgbClr val="333333"/>
                </a:solidFill>
                <a:latin typeface="+mn-lt"/>
                <a:ea typeface="+mn-ea"/>
              </a:rPr>
              <a:t> </a:t>
            </a:r>
            <a:r>
              <a:rPr lang="hr-HR" altLang="de-DE" sz="2000">
                <a:solidFill>
                  <a:srgbClr val="333333"/>
                </a:solidFill>
                <a:latin typeface="+mn-lt"/>
                <a:ea typeface="+mn-ea"/>
              </a:rPr>
              <a:t>ogradu</a:t>
            </a:r>
            <a:r>
              <a:rPr lang="en-US" altLang="de-DE" sz="2000">
                <a:solidFill>
                  <a:srgbClr val="333333"/>
                </a:solidFill>
                <a:latin typeface="+mn-lt"/>
                <a:ea typeface="+mn-ea"/>
              </a:rPr>
              <a:t> </a:t>
            </a:r>
            <a:r>
              <a:rPr lang="hr-HR" altLang="de-DE" sz="2000">
                <a:solidFill>
                  <a:srgbClr val="333333"/>
                </a:solidFill>
                <a:latin typeface="+mn-lt"/>
                <a:ea typeface="+mn-ea"/>
              </a:rPr>
              <a:t>za svog psa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kupuje psa čuvara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pobjegao od</a:t>
            </a:r>
            <a:r>
              <a:rPr lang="en-US" altLang="de-DE" sz="2000">
                <a:solidFill>
                  <a:srgbClr val="333333"/>
                </a:solidFill>
                <a:latin typeface="+mn-lt"/>
                <a:ea typeface="+mn-ea"/>
              </a:rPr>
              <a:t> </a:t>
            </a:r>
            <a:r>
              <a:rPr lang="hr-HR" altLang="de-DE" sz="2000">
                <a:solidFill>
                  <a:srgbClr val="333333"/>
                </a:solidFill>
                <a:latin typeface="+mn-lt"/>
                <a:ea typeface="+mn-ea"/>
              </a:rPr>
              <a:t>psa koji laje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se igra sa psom svoga komšije</a:t>
            </a:r>
            <a:r>
              <a:rPr lang="en-US" altLang="de-DE" sz="2000">
                <a:solidFill>
                  <a:srgbClr val="333333"/>
                </a:solidFill>
                <a:latin typeface="+mn-lt"/>
                <a:ea typeface="+mn-ea"/>
              </a:rPr>
              <a:t>.</a:t>
            </a:r>
            <a:endParaRPr lang="de-DE" altLang="de-DE" sz="2000">
              <a:solidFill>
                <a:srgbClr val="333333"/>
              </a:solidFill>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Čovjek je upravo napravio</a:t>
            </a:r>
            <a:r>
              <a:rPr lang="en-US" altLang="de-DE" sz="2000" dirty="0">
                <a:solidFill>
                  <a:srgbClr val="333333"/>
                </a:solidFill>
                <a:latin typeface="+mn-lt"/>
                <a:ea typeface="+mn-ea"/>
              </a:rPr>
              <a:t> </a:t>
            </a:r>
            <a:r>
              <a:rPr lang="hr-HR" altLang="de-DE" sz="2000" dirty="0">
                <a:solidFill>
                  <a:srgbClr val="333333"/>
                </a:solidFill>
                <a:latin typeface="+mn-lt"/>
                <a:ea typeface="+mn-ea"/>
              </a:rPr>
              <a:t>ogradu</a:t>
            </a:r>
            <a:r>
              <a:rPr lang="en-US" altLang="de-DE" sz="2000" dirty="0">
                <a:solidFill>
                  <a:srgbClr val="333333"/>
                </a:solidFill>
                <a:latin typeface="+mn-lt"/>
                <a:ea typeface="+mn-ea"/>
              </a:rPr>
              <a:t> </a:t>
            </a:r>
            <a:r>
              <a:rPr lang="hr-HR" altLang="de-DE" sz="2000" dirty="0">
                <a:solidFill>
                  <a:srgbClr val="333333"/>
                </a:solidFill>
                <a:latin typeface="+mn-lt"/>
                <a:ea typeface="+mn-ea"/>
              </a:rPr>
              <a:t>za svog psa</a:t>
            </a:r>
            <a:r>
              <a:rPr lang="en-US" altLang="de-DE" sz="200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Čovjek kupuje psa čuvara</a:t>
            </a:r>
            <a:r>
              <a:rPr lang="en-US" altLang="de-DE" sz="200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ea typeface="+mn-ea"/>
              </a:rPr>
              <a:t>Čovjek je upravo pobjegao od</a:t>
            </a:r>
            <a:r>
              <a:rPr lang="en-US" altLang="de-DE" sz="2000" dirty="0">
                <a:solidFill>
                  <a:srgbClr val="004992"/>
                </a:solidFill>
                <a:latin typeface="+mn-lt"/>
                <a:ea typeface="+mn-ea"/>
              </a:rPr>
              <a:t> </a:t>
            </a:r>
            <a:r>
              <a:rPr lang="hr-HR" altLang="de-DE" sz="2000" dirty="0">
                <a:solidFill>
                  <a:srgbClr val="004992"/>
                </a:solidFill>
                <a:latin typeface="+mn-lt"/>
                <a:ea typeface="+mn-ea"/>
              </a:rPr>
              <a:t>psa koji laje</a:t>
            </a:r>
            <a:r>
              <a:rPr lang="en-US" altLang="de-DE" sz="200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Čovjek se igra sa psom svoga komšije</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Calibri Light"/>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B70CE9A0-4FF3-4FB5-B821-7409CCA87C2F}"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sp>
        <p:nvSpPr>
          <p:cNvPr id="6451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će da proda svoje stvari sekond hend šopu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se sprema da šeta po lijepom proljećnom danu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je upravo završila pranje robe u veš mašini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nosi napolje smeće</a:t>
            </a:r>
            <a:r>
              <a:rPr lang="en-US" altLang="de-DE" sz="2000">
                <a:solidFill>
                  <a:srgbClr val="333333"/>
                </a:solidFill>
                <a:latin typeface="+mn-lt"/>
                <a:ea typeface="+mn-ea"/>
              </a:rPr>
              <a:t>.</a:t>
            </a:r>
            <a:endParaRPr lang="de-DE" altLang="de-DE" sz="2000">
              <a:solidFill>
                <a:srgbClr val="333333"/>
              </a:solidFill>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sp>
        <p:nvSpPr>
          <p:cNvPr id="6657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će da proda svoje stvari sekond hend šopu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se sprema da šeta po lijepom proljećnom danu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je upravo završila pranje robe u veš mašini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nosi napolje smeće</a:t>
            </a:r>
            <a:r>
              <a:rPr lang="en-US" altLang="de-DE" sz="2000">
                <a:solidFill>
                  <a:srgbClr val="333333"/>
                </a:solidFill>
                <a:latin typeface="+mn-lt"/>
                <a:ea typeface="+mn-ea"/>
              </a:rPr>
              <a:t>.</a:t>
            </a:r>
            <a:endParaRPr lang="de-DE" altLang="de-DE" sz="2000">
              <a:solidFill>
                <a:srgbClr val="333333"/>
              </a:solidFill>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sp>
        <p:nvSpPr>
          <p:cNvPr id="6862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će da proda svoje stvari sekond hend šopu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se sprema da šeta po lijepom proljećnom danu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je upravo završila pranje robe u veš mašini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Žena nosi napolje smeće</a:t>
            </a:r>
            <a:r>
              <a:rPr lang="en-US" altLang="de-DE" sz="2000">
                <a:solidFill>
                  <a:srgbClr val="333333"/>
                </a:solidFill>
                <a:latin typeface="+mn-lt"/>
                <a:ea typeface="+mn-ea"/>
              </a:rPr>
              <a:t>.</a:t>
            </a:r>
            <a:endParaRPr lang="de-DE" altLang="de-DE" sz="2000">
              <a:solidFill>
                <a:srgbClr val="333333"/>
              </a:solidFill>
              <a:latin typeface="+mn-lt"/>
              <a:ea typeface="+mn-ea"/>
            </a:endParaRP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7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Žena će da proda svoje stvari sekond hend šopu</a:t>
            </a:r>
            <a:r>
              <a:rPr lang="en-US" altLang="de-DE" sz="200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Žena se sprema da šeta po lijepom proljećnom danu</a:t>
            </a:r>
            <a:r>
              <a:rPr lang="en-US" altLang="de-DE" sz="200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ea typeface="+mn-ea"/>
              </a:rPr>
              <a:t>Žena je upravo završila pranje robe u veš mašini</a:t>
            </a:r>
            <a:r>
              <a:rPr lang="en-US" altLang="de-DE" sz="200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Žena nosi napolje smeće</a:t>
            </a:r>
            <a:r>
              <a:rPr lang="en-US" altLang="de-DE" sz="2000" dirty="0">
                <a:solidFill>
                  <a:srgbClr val="333333"/>
                </a:solidFill>
                <a:latin typeface="+mn-lt"/>
                <a:ea typeface="+mn-ea"/>
              </a:rPr>
              <a:t>.</a:t>
            </a:r>
            <a:endParaRPr lang="de-DE" altLang="de-DE" sz="2000" dirty="0">
              <a:solidFill>
                <a:srgbClr val="333333"/>
              </a:solidFill>
              <a:latin typeface="+mn-lt"/>
              <a:ea typeface="+mn-ea"/>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B70CE9A0-4FF3-4FB5-B821-7409CCA87C2F}" type="slidenum">
              <a:rPr lang="de-DE" altLang="de-DE" smtClean="0"/>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pljačka drugog</a:t>
            </a:r>
            <a:r>
              <a:rPr lang="en-US" altLang="de-DE" sz="2000">
                <a:solidFill>
                  <a:srgbClr val="333333"/>
                </a:solidFill>
                <a:latin typeface="+mn-lt"/>
                <a:ea typeface="+mn-ea"/>
              </a:rPr>
              <a:t> </a:t>
            </a:r>
            <a:r>
              <a:rPr lang="hr-HR" altLang="de-DE" sz="2000">
                <a:solidFill>
                  <a:srgbClr val="333333"/>
                </a:solidFill>
                <a:latin typeface="+mn-lt"/>
                <a:ea typeface="+mn-ea"/>
              </a:rPr>
              <a:t>čovjeka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daje svom prijatelju pištolj od čokolade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pita drugog da li je izgubio pištolj</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se igra</a:t>
            </a:r>
            <a:r>
              <a:rPr lang="en-US" altLang="de-DE" sz="2000">
                <a:solidFill>
                  <a:srgbClr val="333333"/>
                </a:solidFill>
                <a:latin typeface="+mn-lt"/>
                <a:ea typeface="+mn-ea"/>
              </a:rPr>
              <a:t> “</a:t>
            </a:r>
            <a:r>
              <a:rPr lang="hr-HR" altLang="de-DE" sz="2000">
                <a:solidFill>
                  <a:srgbClr val="333333"/>
                </a:solidFill>
                <a:latin typeface="+mn-lt"/>
                <a:ea typeface="+mn-ea"/>
              </a:rPr>
              <a:t>policajaca i pljačkaša</a:t>
            </a:r>
            <a:r>
              <a:rPr lang="en-US" altLang="de-DE" sz="2000">
                <a:solidFill>
                  <a:srgbClr val="333333"/>
                </a:solidFill>
                <a:latin typeface="+mn-lt"/>
                <a:ea typeface="+mn-ea"/>
              </a:rPr>
              <a:t>” </a:t>
            </a:r>
            <a:r>
              <a:rPr lang="hr-HR" altLang="de-DE" sz="2000">
                <a:solidFill>
                  <a:srgbClr val="333333"/>
                </a:solidFill>
                <a:latin typeface="+mn-lt"/>
                <a:ea typeface="+mn-ea"/>
              </a:rPr>
              <a:t>sa svojim prijateljem</a:t>
            </a:r>
            <a:r>
              <a:rPr lang="en-US"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pljačka drugog</a:t>
            </a:r>
            <a:r>
              <a:rPr lang="en-US" altLang="de-DE" sz="2000">
                <a:solidFill>
                  <a:srgbClr val="333333"/>
                </a:solidFill>
                <a:latin typeface="+mn-lt"/>
                <a:ea typeface="+mn-ea"/>
              </a:rPr>
              <a:t> </a:t>
            </a:r>
            <a:r>
              <a:rPr lang="hr-HR" altLang="de-DE" sz="2000">
                <a:solidFill>
                  <a:srgbClr val="333333"/>
                </a:solidFill>
                <a:latin typeface="+mn-lt"/>
                <a:ea typeface="+mn-ea"/>
              </a:rPr>
              <a:t>čovjeka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daje svom prijatelju pištolj od čokolade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pita drugog da li je izgubio pištolj</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se igra</a:t>
            </a:r>
            <a:r>
              <a:rPr lang="en-US" altLang="de-DE" sz="2000">
                <a:solidFill>
                  <a:srgbClr val="333333"/>
                </a:solidFill>
                <a:latin typeface="+mn-lt"/>
                <a:ea typeface="+mn-ea"/>
              </a:rPr>
              <a:t> “</a:t>
            </a:r>
            <a:r>
              <a:rPr lang="hr-HR" altLang="de-DE" sz="2000">
                <a:solidFill>
                  <a:srgbClr val="333333"/>
                </a:solidFill>
                <a:latin typeface="+mn-lt"/>
                <a:ea typeface="+mn-ea"/>
              </a:rPr>
              <a:t>policajaca i pljačkaša</a:t>
            </a:r>
            <a:r>
              <a:rPr lang="en-US" altLang="de-DE" sz="2000">
                <a:solidFill>
                  <a:srgbClr val="333333"/>
                </a:solidFill>
                <a:latin typeface="+mn-lt"/>
                <a:ea typeface="+mn-ea"/>
              </a:rPr>
              <a:t>” </a:t>
            </a:r>
            <a:r>
              <a:rPr lang="hr-HR" altLang="de-DE" sz="2000">
                <a:solidFill>
                  <a:srgbClr val="333333"/>
                </a:solidFill>
                <a:latin typeface="+mn-lt"/>
                <a:ea typeface="+mn-ea"/>
              </a:rPr>
              <a:t>sa svojim prijateljem</a:t>
            </a:r>
            <a:r>
              <a:rPr lang="en-US"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pljačka drugog</a:t>
            </a:r>
            <a:r>
              <a:rPr lang="en-US" altLang="de-DE" sz="2000">
                <a:solidFill>
                  <a:srgbClr val="333333"/>
                </a:solidFill>
                <a:latin typeface="+mn-lt"/>
                <a:ea typeface="+mn-ea"/>
              </a:rPr>
              <a:t> </a:t>
            </a:r>
            <a:r>
              <a:rPr lang="hr-HR" altLang="de-DE" sz="2000">
                <a:solidFill>
                  <a:srgbClr val="333333"/>
                </a:solidFill>
                <a:latin typeface="+mn-lt"/>
                <a:ea typeface="+mn-ea"/>
              </a:rPr>
              <a:t>čovjeka</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daje svom prijatelju pištolj od čokolade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pita drugog da li je izgubio pištolj</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se igra</a:t>
            </a:r>
            <a:r>
              <a:rPr lang="en-US" altLang="de-DE" sz="2000">
                <a:solidFill>
                  <a:srgbClr val="333333"/>
                </a:solidFill>
                <a:latin typeface="+mn-lt"/>
                <a:ea typeface="+mn-ea"/>
              </a:rPr>
              <a:t> “</a:t>
            </a:r>
            <a:r>
              <a:rPr lang="hr-HR" altLang="de-DE" sz="2000">
                <a:solidFill>
                  <a:srgbClr val="333333"/>
                </a:solidFill>
                <a:latin typeface="+mn-lt"/>
                <a:ea typeface="+mn-ea"/>
              </a:rPr>
              <a:t>policajaca i pljačkaša</a:t>
            </a:r>
            <a:r>
              <a:rPr lang="en-US" altLang="de-DE" sz="2000">
                <a:solidFill>
                  <a:srgbClr val="333333"/>
                </a:solidFill>
                <a:latin typeface="+mn-lt"/>
                <a:ea typeface="+mn-ea"/>
              </a:rPr>
              <a:t>” </a:t>
            </a:r>
            <a:r>
              <a:rPr lang="hr-HR" altLang="de-DE" sz="2000">
                <a:solidFill>
                  <a:srgbClr val="333333"/>
                </a:solidFill>
                <a:latin typeface="+mn-lt"/>
                <a:ea typeface="+mn-ea"/>
              </a:rPr>
              <a:t>sa svojim prijateljem</a:t>
            </a:r>
            <a:r>
              <a:rPr lang="en-US"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1</a:t>
            </a: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ea typeface="+mn-ea"/>
              </a:rPr>
              <a:t>Čovjek lijevo pljačka drugog</a:t>
            </a:r>
            <a:r>
              <a:rPr lang="en-US" altLang="de-DE" sz="2000">
                <a:solidFill>
                  <a:srgbClr val="004992"/>
                </a:solidFill>
                <a:latin typeface="+mn-lt"/>
                <a:ea typeface="+mn-ea"/>
              </a:rPr>
              <a:t> </a:t>
            </a:r>
            <a:r>
              <a:rPr lang="hr-HR" altLang="de-DE" sz="2000">
                <a:solidFill>
                  <a:srgbClr val="004992"/>
                </a:solidFill>
                <a:latin typeface="+mn-lt"/>
                <a:ea typeface="+mn-ea"/>
              </a:rPr>
              <a:t>čovjeka</a:t>
            </a:r>
            <a:r>
              <a:rPr lang="en-US" altLang="de-DE" sz="200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daje svom prijatelju pištolj od čokolade</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pita drugog da li je izgubio pištolj</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lijevo se igra</a:t>
            </a:r>
            <a:r>
              <a:rPr lang="en-US" altLang="de-DE" sz="2000">
                <a:solidFill>
                  <a:srgbClr val="333333"/>
                </a:solidFill>
                <a:latin typeface="+mn-lt"/>
                <a:ea typeface="+mn-ea"/>
              </a:rPr>
              <a:t> “</a:t>
            </a:r>
            <a:r>
              <a:rPr lang="hr-HR" altLang="de-DE" sz="2000">
                <a:solidFill>
                  <a:srgbClr val="333333"/>
                </a:solidFill>
                <a:latin typeface="+mn-lt"/>
                <a:ea typeface="+mn-ea"/>
              </a:rPr>
              <a:t>policajaca i pljačkaša</a:t>
            </a:r>
            <a:r>
              <a:rPr lang="en-US" altLang="de-DE" sz="2000">
                <a:solidFill>
                  <a:srgbClr val="333333"/>
                </a:solidFill>
                <a:latin typeface="+mn-lt"/>
                <a:ea typeface="+mn-ea"/>
              </a:rPr>
              <a:t>” </a:t>
            </a:r>
            <a:r>
              <a:rPr lang="hr-HR" altLang="de-DE" sz="2000">
                <a:solidFill>
                  <a:srgbClr val="333333"/>
                </a:solidFill>
                <a:latin typeface="+mn-lt"/>
                <a:ea typeface="+mn-ea"/>
              </a:rPr>
              <a:t>sa svojim prijateljem</a:t>
            </a:r>
            <a:r>
              <a:rPr lang="en-US" altLang="de-DE" sz="2000">
                <a:solidFill>
                  <a:srgbClr val="333333"/>
                </a:solidFill>
                <a:latin typeface="+mn-lt"/>
                <a:ea typeface="+mn-ea"/>
              </a:rPr>
              <a:t>.</a:t>
            </a: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B70CE9A0-4FF3-4FB5-B821-7409CCA87C2F}"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za</a:t>
            </a:r>
            <a:r>
              <a:rPr lang="en-US" altLang="ko-KR" i="1" spc="-5" dirty="0">
                <a:solidFill>
                  <a:srgbClr val="333333"/>
                </a:solidFill>
              </a:rPr>
              <a:t> </a:t>
            </a:r>
            <a:r>
              <a:rPr lang="en-US" altLang="ko-KR" i="1" spc="-5" dirty="0" err="1">
                <a:solidFill>
                  <a:srgbClr val="333333"/>
                </a:solidFill>
              </a:rPr>
              <a:t>trenere</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Neki</a:t>
            </a:r>
            <a:r>
              <a:rPr lang="en-US" altLang="ko-KR" dirty="0">
                <a:solidFill>
                  <a:srgbClr val="333333"/>
                </a:solidFill>
              </a:rPr>
              <a:t> od video </a:t>
            </a:r>
            <a:r>
              <a:rPr lang="en-US" altLang="ko-KR" dirty="0" err="1">
                <a:solidFill>
                  <a:srgbClr val="333333"/>
                </a:solidFill>
              </a:rPr>
              <a:t>klipova</a:t>
            </a:r>
            <a:r>
              <a:rPr lang="en-US" altLang="ko-KR" dirty="0">
                <a:solidFill>
                  <a:srgbClr val="333333"/>
                </a:solidFill>
              </a:rPr>
              <a:t> </a:t>
            </a:r>
            <a:r>
              <a:rPr lang="en-US" altLang="ko-KR" dirty="0" err="1">
                <a:solidFill>
                  <a:srgbClr val="333333"/>
                </a:solidFill>
              </a:rPr>
              <a:t>mogu</a:t>
            </a:r>
            <a:r>
              <a:rPr lang="en-US" altLang="ko-KR" dirty="0">
                <a:solidFill>
                  <a:srgbClr val="333333"/>
                </a:solidFill>
              </a:rPr>
              <a:t> </a:t>
            </a:r>
            <a:r>
              <a:rPr lang="en-US" altLang="ko-KR" dirty="0" err="1">
                <a:solidFill>
                  <a:srgbClr val="333333"/>
                </a:solidFill>
              </a:rPr>
              <a:t>sadržati</a:t>
            </a:r>
            <a:r>
              <a:rPr lang="en-US" altLang="ko-KR" dirty="0">
                <a:solidFill>
                  <a:srgbClr val="333333"/>
                </a:solidFill>
              </a:rPr>
              <a:t> </a:t>
            </a:r>
            <a:r>
              <a:rPr lang="en-US" altLang="ko-KR" dirty="0" err="1">
                <a:solidFill>
                  <a:srgbClr val="333333"/>
                </a:solidFill>
              </a:rPr>
              <a:t>jezik</a:t>
            </a:r>
            <a:r>
              <a:rPr lang="en-US" altLang="ko-KR" dirty="0">
                <a:solidFill>
                  <a:srgbClr val="333333"/>
                </a:solidFill>
              </a:rPr>
              <a:t> </a:t>
            </a:r>
            <a:r>
              <a:rPr lang="en-US" altLang="ko-KR" dirty="0" err="1">
                <a:solidFill>
                  <a:srgbClr val="333333"/>
                </a:solidFill>
              </a:rPr>
              <a:t>koji</a:t>
            </a:r>
            <a:r>
              <a:rPr lang="en-US" altLang="ko-KR" dirty="0">
                <a:solidFill>
                  <a:srgbClr val="333333"/>
                </a:solidFill>
              </a:rPr>
              <a:t> je </a:t>
            </a:r>
            <a:r>
              <a:rPr lang="en-US" altLang="ko-KR" dirty="0" err="1">
                <a:solidFill>
                  <a:srgbClr val="333333"/>
                </a:solidFill>
              </a:rPr>
              <a:t>neadekvatan</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pojedine</a:t>
            </a:r>
            <a:r>
              <a:rPr lang="en-US" altLang="ko-KR" dirty="0">
                <a:solidFill>
                  <a:srgbClr val="333333"/>
                </a:solidFill>
              </a:rPr>
              <a:t> </a:t>
            </a:r>
            <a:r>
              <a:rPr lang="en-US" altLang="ko-KR" dirty="0" err="1">
                <a:solidFill>
                  <a:srgbClr val="333333"/>
                </a:solidFill>
              </a:rPr>
              <a:t>osobe</a:t>
            </a:r>
            <a:r>
              <a:rPr lang="en-US" altLang="ko-KR" dirty="0">
                <a:solidFill>
                  <a:srgbClr val="333333"/>
                </a:solidFill>
              </a:rPr>
              <a:t> </a:t>
            </a:r>
            <a:r>
              <a:rPr lang="en-US" altLang="ko-KR" dirty="0" err="1">
                <a:solidFill>
                  <a:srgbClr val="333333"/>
                </a:solidFill>
              </a:rPr>
              <a:t>iz</a:t>
            </a:r>
            <a:r>
              <a:rPr lang="en-US" altLang="ko-KR" dirty="0">
                <a:solidFill>
                  <a:srgbClr val="333333"/>
                </a:solidFill>
              </a:rPr>
              <a:t> </a:t>
            </a:r>
            <a:r>
              <a:rPr lang="en-US" altLang="ko-KR" dirty="0" err="1">
                <a:solidFill>
                  <a:srgbClr val="333333"/>
                </a:solidFill>
              </a:rPr>
              <a:t>publike</a:t>
            </a:r>
            <a:r>
              <a:rPr lang="en-US" altLang="ko-KR" dirty="0">
                <a:solidFill>
                  <a:srgbClr val="333333"/>
                </a:solidFill>
              </a:rPr>
              <a:t> </a:t>
            </a:r>
            <a:r>
              <a:rPr lang="en-US" altLang="ko-KR" dirty="0" err="1">
                <a:solidFill>
                  <a:srgbClr val="333333"/>
                </a:solidFill>
              </a:rPr>
              <a:t>kao</a:t>
            </a:r>
            <a:r>
              <a:rPr lang="en-US" altLang="ko-KR" dirty="0">
                <a:solidFill>
                  <a:srgbClr val="333333"/>
                </a:solidFill>
              </a:rPr>
              <a:t> </a:t>
            </a:r>
            <a:r>
              <a:rPr lang="en-US" altLang="ko-KR" dirty="0" err="1">
                <a:solidFill>
                  <a:srgbClr val="333333"/>
                </a:solidFill>
              </a:rPr>
              <a:t>i</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neke</a:t>
            </a:r>
            <a:r>
              <a:rPr lang="en-US" altLang="ko-KR" dirty="0">
                <a:solidFill>
                  <a:srgbClr val="333333"/>
                </a:solidFill>
              </a:rPr>
              <a:t> </a:t>
            </a:r>
            <a:r>
              <a:rPr lang="en-US" altLang="ko-KR" dirty="0" err="1">
                <a:solidFill>
                  <a:srgbClr val="333333"/>
                </a:solidFill>
              </a:rPr>
              <a:t>kulture</a:t>
            </a:r>
            <a:r>
              <a:rPr lang="en-US" altLang="ko-KR" dirty="0">
                <a:solidFill>
                  <a:srgbClr val="333333"/>
                </a:solidFill>
              </a:rPr>
              <a:t>. </a:t>
            </a:r>
            <a:r>
              <a:rPr lang="en-US" altLang="ko-KR" dirty="0" err="1">
                <a:solidFill>
                  <a:srgbClr val="333333"/>
                </a:solidFill>
              </a:rPr>
              <a:t>Molimo</a:t>
            </a:r>
            <a:r>
              <a:rPr lang="en-US" altLang="ko-KR" dirty="0">
                <a:solidFill>
                  <a:srgbClr val="333333"/>
                </a:solidFill>
              </a:rPr>
              <a:t> </a:t>
            </a:r>
            <a:r>
              <a:rPr lang="en-US" altLang="ko-KR" dirty="0" err="1">
                <a:solidFill>
                  <a:srgbClr val="333333"/>
                </a:solidFill>
              </a:rPr>
              <a:t>prije</a:t>
            </a:r>
            <a:r>
              <a:rPr lang="en-US" altLang="ko-KR" dirty="0">
                <a:solidFill>
                  <a:srgbClr val="333333"/>
                </a:solidFill>
              </a:rPr>
              <a:t> </a:t>
            </a:r>
            <a:r>
              <a:rPr lang="en-US" altLang="ko-KR" dirty="0" err="1">
                <a:solidFill>
                  <a:srgbClr val="333333"/>
                </a:solidFill>
              </a:rPr>
              <a:t>prikazivanja</a:t>
            </a:r>
            <a:r>
              <a:rPr lang="en-US" altLang="ko-KR" dirty="0">
                <a:solidFill>
                  <a:srgbClr val="333333"/>
                </a:solidFill>
              </a:rPr>
              <a:t> </a:t>
            </a:r>
            <a:r>
              <a:rPr lang="en-US" altLang="ko-KR" dirty="0" err="1">
                <a:solidFill>
                  <a:srgbClr val="333333"/>
                </a:solidFill>
              </a:rPr>
              <a:t>pažljivo</a:t>
            </a:r>
            <a:r>
              <a:rPr lang="en-US" altLang="ko-KR" dirty="0">
                <a:solidFill>
                  <a:srgbClr val="333333"/>
                </a:solidFill>
              </a:rPr>
              <a:t> </a:t>
            </a:r>
            <a:r>
              <a:rPr lang="en-US" altLang="ko-KR" dirty="0" err="1">
                <a:solidFill>
                  <a:srgbClr val="333333"/>
                </a:solidFill>
              </a:rPr>
              <a:t>pogledajte</a:t>
            </a:r>
            <a:r>
              <a:rPr lang="en-US" altLang="ko-KR" dirty="0">
                <a:solidFill>
                  <a:srgbClr val="333333"/>
                </a:solidFill>
              </a:rPr>
              <a:t> video </a:t>
            </a:r>
            <a:r>
              <a:rPr lang="en-US" altLang="ko-KR" dirty="0" err="1">
                <a:solidFill>
                  <a:srgbClr val="333333"/>
                </a:solidFill>
              </a:rPr>
              <a:t>zapise</a:t>
            </a:r>
            <a:r>
              <a:rPr lang="en-US" altLang="ko-KR" dirty="0">
                <a:solidFill>
                  <a:srgbClr val="333333"/>
                </a:solidFill>
              </a:rPr>
              <a:t> u </a:t>
            </a:r>
            <a:r>
              <a:rPr lang="en-US" altLang="ko-KR" dirty="0" err="1">
                <a:solidFill>
                  <a:srgbClr val="333333"/>
                </a:solidFill>
              </a:rPr>
              <a:t>svrhu</a:t>
            </a:r>
            <a:r>
              <a:rPr lang="en-US" altLang="ko-KR" dirty="0">
                <a:solidFill>
                  <a:srgbClr val="333333"/>
                </a:solidFill>
              </a:rPr>
              <a:t> </a:t>
            </a:r>
            <a:r>
              <a:rPr lang="en-US" altLang="ko-KR" dirty="0" err="1">
                <a:solidFill>
                  <a:srgbClr val="333333"/>
                </a:solidFill>
              </a:rPr>
              <a:t>skrininga</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pPr>
              <a:defRPr/>
            </a:pPr>
            <a:fld id="{A1FFEC0B-5939-4204-8AE5-FB6F0FAC2644}" type="slidenum">
              <a:rPr lang="de-DE" altLang="de-DE" smtClean="0"/>
              <a:pPr>
                <a:defRPr/>
              </a:pPr>
              <a:t>39</a:t>
            </a:fld>
            <a:endParaRPr lang="de-DE" altLang="de-DE"/>
          </a:p>
        </p:txBody>
      </p:sp>
    </p:spTree>
    <p:extLst>
      <p:ext uri="{BB962C8B-B14F-4D97-AF65-F5344CB8AC3E}">
        <p14:creationId xmlns:p14="http://schemas.microsoft.com/office/powerpoint/2010/main" val="450530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1"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Otac se smije jer je njegova ćerka išla da se kupa</a:t>
            </a:r>
            <a:r>
              <a:rPr lang="en-CA" altLang="de-DE" sz="2000">
                <a:solidFill>
                  <a:srgbClr val="333333"/>
                </a:solidFill>
                <a:latin typeface="+mn-lt"/>
                <a:ea typeface="+mn-ea"/>
              </a:rPr>
              <a:t> </a:t>
            </a:r>
            <a:r>
              <a:rPr lang="hr-HR" altLang="de-DE" sz="2000">
                <a:solidFill>
                  <a:srgbClr val="333333"/>
                </a:solidFill>
                <a:latin typeface="+mn-lt"/>
                <a:ea typeface="+mn-ea"/>
              </a:rPr>
              <a:t>potpuno obučena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Otac kažnjava ćerku šaljući je napolje bez kišobrana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Djevojčica se znoji jer kasni i brine se da će biti kažnjena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Suprotno savjetu oca</a:t>
            </a:r>
            <a:r>
              <a:rPr lang="en-CA" altLang="de-DE" sz="2000">
                <a:solidFill>
                  <a:srgbClr val="333333"/>
                </a:solidFill>
                <a:latin typeface="+mn-lt"/>
                <a:ea typeface="+mn-ea"/>
              </a:rPr>
              <a:t>, </a:t>
            </a:r>
            <a:r>
              <a:rPr lang="hr-HR" altLang="de-DE" sz="2000">
                <a:solidFill>
                  <a:srgbClr val="333333"/>
                </a:solidFill>
                <a:latin typeface="+mn-lt"/>
                <a:ea typeface="+mn-ea"/>
              </a:rPr>
              <a:t>djevojčica je napustila kuću bez kišbrana</a:t>
            </a:r>
            <a:r>
              <a:rPr lang="en-CA"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4"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Otac se smije jer je njegova ćerka išla da se kupa</a:t>
            </a:r>
            <a:r>
              <a:rPr lang="en-CA" altLang="de-DE" sz="2000">
                <a:solidFill>
                  <a:srgbClr val="333333"/>
                </a:solidFill>
                <a:latin typeface="+mn-lt"/>
                <a:ea typeface="+mn-ea"/>
              </a:rPr>
              <a:t> </a:t>
            </a:r>
            <a:r>
              <a:rPr lang="hr-HR" altLang="de-DE" sz="2000">
                <a:solidFill>
                  <a:srgbClr val="333333"/>
                </a:solidFill>
                <a:latin typeface="+mn-lt"/>
                <a:ea typeface="+mn-ea"/>
              </a:rPr>
              <a:t>potpuno obučena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Otac kažnjava ćerku šaljući je napolje bez kišobrana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Djevojčica se znoji jer kasni i brine se da će biti kažnjena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Suprotno savjetu oca</a:t>
            </a:r>
            <a:r>
              <a:rPr lang="en-CA" altLang="de-DE" sz="2000">
                <a:solidFill>
                  <a:srgbClr val="333333"/>
                </a:solidFill>
                <a:latin typeface="+mn-lt"/>
                <a:ea typeface="+mn-ea"/>
              </a:rPr>
              <a:t>, </a:t>
            </a:r>
            <a:r>
              <a:rPr lang="hr-HR" altLang="de-DE" sz="2000">
                <a:solidFill>
                  <a:srgbClr val="333333"/>
                </a:solidFill>
                <a:latin typeface="+mn-lt"/>
                <a:ea typeface="+mn-ea"/>
              </a:rPr>
              <a:t>djevojčica je napustila kuću bez kišbrana</a:t>
            </a:r>
            <a:r>
              <a:rPr lang="en-CA" altLang="de-DE" sz="2000">
                <a:solidFill>
                  <a:srgbClr val="333333"/>
                </a:solidFill>
                <a:latin typeface="+mn-lt"/>
                <a:ea typeface="+mn-ea"/>
              </a:rPr>
              <a:t>.</a:t>
            </a:r>
          </a:p>
        </p:txBody>
      </p:sp>
      <p:sp>
        <p:nvSpPr>
          <p:cNvPr id="3" name="Title 2"/>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6"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Otac se smije jer je njegova ćerka išla da se kupa</a:t>
            </a:r>
            <a:r>
              <a:rPr lang="en-CA" altLang="de-DE" sz="2000">
                <a:solidFill>
                  <a:srgbClr val="333333"/>
                </a:solidFill>
                <a:latin typeface="+mn-lt"/>
                <a:ea typeface="+mn-ea"/>
              </a:rPr>
              <a:t> </a:t>
            </a:r>
            <a:r>
              <a:rPr lang="hr-HR" altLang="de-DE" sz="2000">
                <a:solidFill>
                  <a:srgbClr val="333333"/>
                </a:solidFill>
                <a:latin typeface="+mn-lt"/>
                <a:ea typeface="+mn-ea"/>
              </a:rPr>
              <a:t>potpuno obučena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Otac kažnjava ćerku šaljući je napolje bez kišobrana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Djevojčica se znoji jer kasni i brine se da će biti kažnjena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Suprotno savjetu oca</a:t>
            </a:r>
            <a:r>
              <a:rPr lang="en-CA" altLang="de-DE" sz="2000">
                <a:solidFill>
                  <a:srgbClr val="333333"/>
                </a:solidFill>
                <a:latin typeface="+mn-lt"/>
                <a:ea typeface="+mn-ea"/>
              </a:rPr>
              <a:t>, </a:t>
            </a:r>
            <a:r>
              <a:rPr lang="hr-HR" altLang="de-DE" sz="2000">
                <a:solidFill>
                  <a:srgbClr val="333333"/>
                </a:solidFill>
                <a:latin typeface="+mn-lt"/>
                <a:ea typeface="+mn-ea"/>
              </a:rPr>
              <a:t>djevojčica je napustila kuću bez kišbrana</a:t>
            </a:r>
            <a:r>
              <a:rPr lang="en-CA"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3"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Otac se smije jer je njegova ćerka išla da se kupa</a:t>
            </a:r>
            <a:r>
              <a:rPr lang="en-CA" altLang="de-DE" sz="2000">
                <a:solidFill>
                  <a:srgbClr val="333333"/>
                </a:solidFill>
                <a:latin typeface="+mn-lt"/>
                <a:ea typeface="+mn-ea"/>
              </a:rPr>
              <a:t> </a:t>
            </a:r>
            <a:r>
              <a:rPr lang="hr-HR" altLang="de-DE" sz="2000">
                <a:solidFill>
                  <a:srgbClr val="333333"/>
                </a:solidFill>
                <a:latin typeface="+mn-lt"/>
                <a:ea typeface="+mn-ea"/>
              </a:rPr>
              <a:t>potpuno obučena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Otac kažnjava ćerku šaljući je napolje bez kišobrana</a:t>
            </a:r>
            <a:r>
              <a:rPr lang="en-CA"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Djevojčica se znoji jer kasni i brine se da će biti kažnjena</a:t>
            </a:r>
            <a:r>
              <a:rPr lang="en-CA" altLang="de-DE" sz="200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ea typeface="+mn-ea"/>
              </a:rPr>
              <a:t>Suprotno savjetu oca</a:t>
            </a:r>
            <a:r>
              <a:rPr lang="en-CA" altLang="de-DE" sz="2000">
                <a:solidFill>
                  <a:srgbClr val="004992"/>
                </a:solidFill>
                <a:latin typeface="+mn-lt"/>
                <a:ea typeface="+mn-ea"/>
              </a:rPr>
              <a:t>, </a:t>
            </a:r>
            <a:r>
              <a:rPr lang="hr-HR" altLang="de-DE" sz="2000">
                <a:solidFill>
                  <a:srgbClr val="004992"/>
                </a:solidFill>
                <a:latin typeface="+mn-lt"/>
                <a:ea typeface="+mn-ea"/>
              </a:rPr>
              <a:t>djevojčica je napustila kuću bez kišbrana</a:t>
            </a:r>
            <a:r>
              <a:rPr lang="en-CA" altLang="de-DE" sz="2000">
                <a:solidFill>
                  <a:srgbClr val="004992"/>
                </a:solidFill>
                <a:latin typeface="+mn-lt"/>
                <a:ea typeface="+mn-ea"/>
              </a:rPr>
              <a:t>.</a:t>
            </a: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pPr>
              <a:defRPr/>
            </a:pPr>
            <a:fld id="{B70CE9A0-4FF3-4FB5-B821-7409CCA87C2F}"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Ronioc</a:t>
            </a:r>
            <a:r>
              <a:rPr lang="de-DE" altLang="de-DE" sz="2000">
                <a:solidFill>
                  <a:srgbClr val="333333"/>
                </a:solidFill>
                <a:latin typeface="+mn-lt"/>
                <a:ea typeface="+mn-ea"/>
              </a:rPr>
              <a:t> </a:t>
            </a:r>
            <a:r>
              <a:rPr lang="hr-HR" altLang="de-DE" sz="2000">
                <a:solidFill>
                  <a:srgbClr val="333333"/>
                </a:solidFill>
                <a:latin typeface="+mn-lt"/>
                <a:ea typeface="+mn-ea"/>
              </a:rPr>
              <a:t>traži kraljev nakit koji je upao u vodu</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Ronioc</a:t>
            </a:r>
            <a:r>
              <a:rPr lang="de-DE" altLang="de-DE" sz="2000">
                <a:solidFill>
                  <a:srgbClr val="333333"/>
                </a:solidFill>
                <a:latin typeface="+mn-lt"/>
                <a:ea typeface="+mn-ea"/>
              </a:rPr>
              <a:t> </a:t>
            </a:r>
            <a:r>
              <a:rPr lang="hr-HR" altLang="de-DE" sz="2000">
                <a:solidFill>
                  <a:srgbClr val="333333"/>
                </a:solidFill>
                <a:latin typeface="+mn-lt"/>
                <a:ea typeface="+mn-ea"/>
              </a:rPr>
              <a:t>kači ribu na kraljev štap za pecanje,</a:t>
            </a:r>
            <a:r>
              <a:rPr lang="de-DE" altLang="de-DE" sz="2000">
                <a:solidFill>
                  <a:srgbClr val="333333"/>
                </a:solidFill>
                <a:latin typeface="+mn-lt"/>
                <a:ea typeface="+mn-ea"/>
              </a:rPr>
              <a:t> </a:t>
            </a:r>
            <a:r>
              <a:rPr lang="hr-HR" altLang="de-DE" sz="2000">
                <a:solidFill>
                  <a:srgbClr val="333333"/>
                </a:solidFill>
                <a:latin typeface="+mn-lt"/>
                <a:ea typeface="+mn-ea"/>
              </a:rPr>
              <a:t>da bi kralj uživao u ribolovu</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Kralj je zvao svog slugu</a:t>
            </a:r>
            <a:r>
              <a:rPr lang="de-DE" altLang="de-DE" sz="2000">
                <a:solidFill>
                  <a:srgbClr val="333333"/>
                </a:solidFill>
                <a:latin typeface="+mn-lt"/>
                <a:ea typeface="+mn-ea"/>
              </a:rPr>
              <a:t> </a:t>
            </a:r>
            <a:r>
              <a:rPr lang="hr-HR" altLang="de-DE" sz="2000">
                <a:solidFill>
                  <a:srgbClr val="333333"/>
                </a:solidFill>
                <a:latin typeface="+mn-lt"/>
                <a:ea typeface="+mn-ea"/>
              </a:rPr>
              <a:t>da ponese košaru sa ribom</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Kralj nadgleda ekspediciju ronioca na dnu mora</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Ronioc</a:t>
            </a:r>
            <a:r>
              <a:rPr lang="de-DE" altLang="de-DE" sz="2000">
                <a:solidFill>
                  <a:srgbClr val="333333"/>
                </a:solidFill>
                <a:latin typeface="+mn-lt"/>
                <a:ea typeface="+mn-ea"/>
              </a:rPr>
              <a:t> </a:t>
            </a:r>
            <a:r>
              <a:rPr lang="hr-HR" altLang="de-DE" sz="2000">
                <a:solidFill>
                  <a:srgbClr val="333333"/>
                </a:solidFill>
                <a:latin typeface="+mn-lt"/>
                <a:ea typeface="+mn-ea"/>
              </a:rPr>
              <a:t>traži kraljev nakit koji je upao u vodu</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Ronioc</a:t>
            </a:r>
            <a:r>
              <a:rPr lang="de-DE" altLang="de-DE" sz="2000">
                <a:solidFill>
                  <a:srgbClr val="333333"/>
                </a:solidFill>
                <a:latin typeface="+mn-lt"/>
                <a:ea typeface="+mn-ea"/>
              </a:rPr>
              <a:t> </a:t>
            </a:r>
            <a:r>
              <a:rPr lang="hr-HR" altLang="de-DE" sz="2000">
                <a:solidFill>
                  <a:srgbClr val="333333"/>
                </a:solidFill>
                <a:latin typeface="+mn-lt"/>
                <a:ea typeface="+mn-ea"/>
              </a:rPr>
              <a:t>kači ribu na kraljev štap za pecanje,</a:t>
            </a:r>
            <a:r>
              <a:rPr lang="de-DE" altLang="de-DE" sz="2000">
                <a:solidFill>
                  <a:srgbClr val="333333"/>
                </a:solidFill>
                <a:latin typeface="+mn-lt"/>
                <a:ea typeface="+mn-ea"/>
              </a:rPr>
              <a:t> </a:t>
            </a:r>
            <a:r>
              <a:rPr lang="hr-HR" altLang="de-DE" sz="2000">
                <a:solidFill>
                  <a:srgbClr val="333333"/>
                </a:solidFill>
                <a:latin typeface="+mn-lt"/>
                <a:ea typeface="+mn-ea"/>
              </a:rPr>
              <a:t>da bi kralj uživao u ribolovu</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Kralj je zvao svog slugu</a:t>
            </a:r>
            <a:r>
              <a:rPr lang="de-DE" altLang="de-DE" sz="2000">
                <a:solidFill>
                  <a:srgbClr val="333333"/>
                </a:solidFill>
                <a:latin typeface="+mn-lt"/>
                <a:ea typeface="+mn-ea"/>
              </a:rPr>
              <a:t> </a:t>
            </a:r>
            <a:r>
              <a:rPr lang="hr-HR" altLang="de-DE" sz="2000">
                <a:solidFill>
                  <a:srgbClr val="333333"/>
                </a:solidFill>
                <a:latin typeface="+mn-lt"/>
                <a:ea typeface="+mn-ea"/>
              </a:rPr>
              <a:t>da ponese košaru sa ribom</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Kralj nadgleda ekspediciju ronioca na dnu mora</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Ronioc</a:t>
            </a:r>
            <a:r>
              <a:rPr lang="de-DE" altLang="de-DE" sz="2000">
                <a:solidFill>
                  <a:srgbClr val="333333"/>
                </a:solidFill>
                <a:latin typeface="+mn-lt"/>
                <a:ea typeface="+mn-ea"/>
              </a:rPr>
              <a:t> </a:t>
            </a:r>
            <a:r>
              <a:rPr lang="hr-HR" altLang="de-DE" sz="2000">
                <a:solidFill>
                  <a:srgbClr val="333333"/>
                </a:solidFill>
                <a:latin typeface="+mn-lt"/>
                <a:ea typeface="+mn-ea"/>
              </a:rPr>
              <a:t>traži kraljev nakit koji je upao u vodu</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Ronioc</a:t>
            </a:r>
            <a:r>
              <a:rPr lang="de-DE" altLang="de-DE" sz="2000">
                <a:solidFill>
                  <a:srgbClr val="333333"/>
                </a:solidFill>
                <a:latin typeface="+mn-lt"/>
                <a:ea typeface="+mn-ea"/>
              </a:rPr>
              <a:t> </a:t>
            </a:r>
            <a:r>
              <a:rPr lang="hr-HR" altLang="de-DE" sz="2000">
                <a:solidFill>
                  <a:srgbClr val="333333"/>
                </a:solidFill>
                <a:latin typeface="+mn-lt"/>
                <a:ea typeface="+mn-ea"/>
              </a:rPr>
              <a:t>kači ribu na kraljev štap za pecanje,</a:t>
            </a:r>
            <a:r>
              <a:rPr lang="de-DE" altLang="de-DE" sz="2000">
                <a:solidFill>
                  <a:srgbClr val="333333"/>
                </a:solidFill>
                <a:latin typeface="+mn-lt"/>
                <a:ea typeface="+mn-ea"/>
              </a:rPr>
              <a:t> </a:t>
            </a:r>
            <a:r>
              <a:rPr lang="hr-HR" altLang="de-DE" sz="2000">
                <a:solidFill>
                  <a:srgbClr val="333333"/>
                </a:solidFill>
                <a:latin typeface="+mn-lt"/>
                <a:ea typeface="+mn-ea"/>
              </a:rPr>
              <a:t>da bi kralj uživao u ribolovu</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Kralj je zvao svog slugu</a:t>
            </a:r>
            <a:r>
              <a:rPr lang="de-DE" altLang="de-DE" sz="2000">
                <a:solidFill>
                  <a:srgbClr val="333333"/>
                </a:solidFill>
                <a:latin typeface="+mn-lt"/>
                <a:ea typeface="+mn-ea"/>
              </a:rPr>
              <a:t> </a:t>
            </a:r>
            <a:r>
              <a:rPr lang="hr-HR" altLang="de-DE" sz="2000">
                <a:solidFill>
                  <a:srgbClr val="333333"/>
                </a:solidFill>
                <a:latin typeface="+mn-lt"/>
                <a:ea typeface="+mn-ea"/>
              </a:rPr>
              <a:t>da ponese košaru sa ribom</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Kralj nadgleda ekspediciju ronioca na dnu mora</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9"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Ronioc</a:t>
            </a:r>
            <a:r>
              <a:rPr lang="de-DE" altLang="de-DE" sz="2000">
                <a:solidFill>
                  <a:srgbClr val="333333"/>
                </a:solidFill>
                <a:latin typeface="+mn-lt"/>
                <a:ea typeface="+mn-ea"/>
              </a:rPr>
              <a:t> </a:t>
            </a:r>
            <a:r>
              <a:rPr lang="hr-HR" altLang="de-DE" sz="2000">
                <a:solidFill>
                  <a:srgbClr val="333333"/>
                </a:solidFill>
                <a:latin typeface="+mn-lt"/>
                <a:ea typeface="+mn-ea"/>
              </a:rPr>
              <a:t>traži kraljev nakit koji je upao u vodu</a:t>
            </a:r>
            <a:r>
              <a:rPr lang="de-DE" altLang="de-DE" sz="200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ea typeface="+mn-ea"/>
              </a:rPr>
              <a:t>Ronioc</a:t>
            </a:r>
            <a:r>
              <a:rPr lang="de-DE" altLang="de-DE" sz="2000">
                <a:solidFill>
                  <a:srgbClr val="004992"/>
                </a:solidFill>
                <a:latin typeface="+mn-lt"/>
                <a:ea typeface="+mn-ea"/>
              </a:rPr>
              <a:t> </a:t>
            </a:r>
            <a:r>
              <a:rPr lang="hr-HR" altLang="de-DE" sz="2000">
                <a:solidFill>
                  <a:srgbClr val="004992"/>
                </a:solidFill>
                <a:latin typeface="+mn-lt"/>
                <a:ea typeface="+mn-ea"/>
              </a:rPr>
              <a:t>kači ribu na kraljev štap za pecanje,</a:t>
            </a:r>
            <a:r>
              <a:rPr lang="de-DE" altLang="de-DE" sz="2000">
                <a:solidFill>
                  <a:srgbClr val="004992"/>
                </a:solidFill>
                <a:latin typeface="+mn-lt"/>
                <a:ea typeface="+mn-ea"/>
              </a:rPr>
              <a:t> </a:t>
            </a:r>
            <a:r>
              <a:rPr lang="hr-HR" altLang="de-DE" sz="2000">
                <a:solidFill>
                  <a:srgbClr val="004992"/>
                </a:solidFill>
                <a:latin typeface="+mn-lt"/>
                <a:ea typeface="+mn-ea"/>
              </a:rPr>
              <a:t>da bi kralj uživao u ribolovu</a:t>
            </a:r>
            <a:r>
              <a:rPr lang="de-DE" altLang="de-DE" sz="200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Kralj je zvao svog slugu</a:t>
            </a:r>
            <a:r>
              <a:rPr lang="de-DE" altLang="de-DE" sz="2000">
                <a:solidFill>
                  <a:srgbClr val="333333"/>
                </a:solidFill>
                <a:latin typeface="+mn-lt"/>
                <a:ea typeface="+mn-ea"/>
              </a:rPr>
              <a:t> </a:t>
            </a:r>
            <a:r>
              <a:rPr lang="hr-HR" altLang="de-DE" sz="2000">
                <a:solidFill>
                  <a:srgbClr val="333333"/>
                </a:solidFill>
                <a:latin typeface="+mn-lt"/>
                <a:ea typeface="+mn-ea"/>
              </a:rPr>
              <a:t>da ponese košaru sa ribom</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Kralj nadgleda ekspediciju ronioca na dnu mora</a:t>
            </a:r>
            <a:r>
              <a:rPr lang="de-DE" altLang="de-DE" sz="2000">
                <a:solidFill>
                  <a:srgbClr val="333333"/>
                </a:solidFill>
                <a:latin typeface="+mn-lt"/>
                <a:ea typeface="+mn-ea"/>
              </a:rPr>
              <a:t>.</a:t>
            </a: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pPr>
              <a:defRPr/>
            </a:pPr>
            <a:fld id="{B70CE9A0-4FF3-4FB5-B821-7409CCA87C2F}"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sp>
        <p:nvSpPr>
          <p:cNvPr id="9933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upoznao svog sina sa komšijom</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Prijatelji se pozdravljaju posle sretanja u</a:t>
            </a:r>
            <a:r>
              <a:rPr lang="de-DE" altLang="de-DE" sz="2000">
                <a:solidFill>
                  <a:srgbClr val="333333"/>
                </a:solidFill>
                <a:latin typeface="+mn-lt"/>
                <a:ea typeface="+mn-ea"/>
              </a:rPr>
              <a:t> </a:t>
            </a:r>
            <a:r>
              <a:rPr lang="hr-HR" altLang="de-DE" sz="2000">
                <a:solidFill>
                  <a:srgbClr val="333333"/>
                </a:solidFill>
                <a:latin typeface="+mn-lt"/>
                <a:ea typeface="+mn-ea"/>
              </a:rPr>
              <a:t>kampu za odmaranje</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zahtjeva od dječaka da se pomire posle</a:t>
            </a:r>
            <a:r>
              <a:rPr lang="de-DE" altLang="de-DE" sz="2000">
                <a:solidFill>
                  <a:srgbClr val="333333"/>
                </a:solidFill>
                <a:latin typeface="+mn-lt"/>
                <a:ea typeface="+mn-ea"/>
              </a:rPr>
              <a:t> </a:t>
            </a:r>
            <a:r>
              <a:rPr lang="hr-HR" altLang="de-DE" sz="2000">
                <a:solidFill>
                  <a:srgbClr val="333333"/>
                </a:solidFill>
                <a:latin typeface="+mn-lt"/>
                <a:ea typeface="+mn-ea"/>
              </a:rPr>
              <a:t>svađe</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hoće da šeta</a:t>
            </a:r>
            <a:r>
              <a:rPr lang="de-DE" altLang="de-DE" sz="2000">
                <a:solidFill>
                  <a:srgbClr val="333333"/>
                </a:solidFill>
                <a:latin typeface="+mn-lt"/>
                <a:ea typeface="+mn-ea"/>
              </a:rPr>
              <a:t> </a:t>
            </a:r>
            <a:r>
              <a:rPr lang="hr-HR" altLang="de-DE" sz="2000">
                <a:solidFill>
                  <a:srgbClr val="333333"/>
                </a:solidFill>
                <a:latin typeface="+mn-lt"/>
                <a:ea typeface="+mn-ea"/>
              </a:rPr>
              <a:t>stazom u bašti</a:t>
            </a:r>
            <a:r>
              <a:rPr lang="de-DE" altLang="de-DE" sz="2000">
                <a:solidFill>
                  <a:srgbClr val="333333"/>
                </a:solidFill>
                <a:latin typeface="+mn-lt"/>
                <a:ea typeface="+mn-ea"/>
              </a:rPr>
              <a:t> </a:t>
            </a:r>
            <a:r>
              <a:rPr lang="hr-HR" altLang="de-DE" sz="2000">
                <a:solidFill>
                  <a:srgbClr val="333333"/>
                </a:solidFill>
                <a:latin typeface="+mn-lt"/>
                <a:ea typeface="+mn-ea"/>
              </a:rPr>
              <a:t>ali ga dječaci onemogućavaju</a:t>
            </a:r>
            <a:r>
              <a:rPr lang="de-DE" altLang="de-DE" sz="2000">
                <a:solidFill>
                  <a:srgbClr val="333333"/>
                </a:solidFill>
                <a:latin typeface="+mn-lt"/>
                <a:ea typeface="+mn-ea"/>
              </a:rPr>
              <a:t>.</a:t>
            </a: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sp>
        <p:nvSpPr>
          <p:cNvPr id="10138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upoznao svog sina sa komšijom</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Prijatelji se pozdravljaju posle sretanja u</a:t>
            </a:r>
            <a:r>
              <a:rPr lang="de-DE" altLang="de-DE" sz="2000">
                <a:solidFill>
                  <a:srgbClr val="333333"/>
                </a:solidFill>
                <a:latin typeface="+mn-lt"/>
                <a:ea typeface="+mn-ea"/>
              </a:rPr>
              <a:t> </a:t>
            </a:r>
            <a:r>
              <a:rPr lang="hr-HR" altLang="de-DE" sz="2000">
                <a:solidFill>
                  <a:srgbClr val="333333"/>
                </a:solidFill>
                <a:latin typeface="+mn-lt"/>
                <a:ea typeface="+mn-ea"/>
              </a:rPr>
              <a:t>kampu za odmaranje</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zahtjeva od dječaka da se pomire posle</a:t>
            </a:r>
            <a:r>
              <a:rPr lang="de-DE" altLang="de-DE" sz="2000">
                <a:solidFill>
                  <a:srgbClr val="333333"/>
                </a:solidFill>
                <a:latin typeface="+mn-lt"/>
                <a:ea typeface="+mn-ea"/>
              </a:rPr>
              <a:t> </a:t>
            </a:r>
            <a:r>
              <a:rPr lang="hr-HR" altLang="de-DE" sz="2000">
                <a:solidFill>
                  <a:srgbClr val="333333"/>
                </a:solidFill>
                <a:latin typeface="+mn-lt"/>
                <a:ea typeface="+mn-ea"/>
              </a:rPr>
              <a:t>svađe</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hoće da šeta</a:t>
            </a:r>
            <a:r>
              <a:rPr lang="de-DE" altLang="de-DE" sz="2000">
                <a:solidFill>
                  <a:srgbClr val="333333"/>
                </a:solidFill>
                <a:latin typeface="+mn-lt"/>
                <a:ea typeface="+mn-ea"/>
              </a:rPr>
              <a:t> </a:t>
            </a:r>
            <a:r>
              <a:rPr lang="hr-HR" altLang="de-DE" sz="2000">
                <a:solidFill>
                  <a:srgbClr val="333333"/>
                </a:solidFill>
                <a:latin typeface="+mn-lt"/>
                <a:ea typeface="+mn-ea"/>
              </a:rPr>
              <a:t>stazom u bašti</a:t>
            </a:r>
            <a:r>
              <a:rPr lang="de-DE" altLang="de-DE" sz="2000">
                <a:solidFill>
                  <a:srgbClr val="333333"/>
                </a:solidFill>
                <a:latin typeface="+mn-lt"/>
                <a:ea typeface="+mn-ea"/>
              </a:rPr>
              <a:t> </a:t>
            </a:r>
            <a:r>
              <a:rPr lang="hr-HR" altLang="de-DE" sz="2000">
                <a:solidFill>
                  <a:srgbClr val="333333"/>
                </a:solidFill>
                <a:latin typeface="+mn-lt"/>
                <a:ea typeface="+mn-ea"/>
              </a:rPr>
              <a:t>ali ga dječaci onemogućavaju</a:t>
            </a:r>
            <a:r>
              <a:rPr lang="de-DE" altLang="de-DE" sz="2000">
                <a:solidFill>
                  <a:srgbClr val="333333"/>
                </a:solidFill>
                <a:latin typeface="+mn-lt"/>
                <a:ea typeface="+mn-ea"/>
              </a:rPr>
              <a:t>.</a:t>
            </a: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sp>
        <p:nvSpPr>
          <p:cNvPr id="10343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upoznao svog sina sa komšijom</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Prijatelji se pozdravljaju posle sretanja u</a:t>
            </a:r>
            <a:r>
              <a:rPr lang="de-DE" altLang="de-DE" sz="2000">
                <a:solidFill>
                  <a:srgbClr val="333333"/>
                </a:solidFill>
                <a:latin typeface="+mn-lt"/>
                <a:ea typeface="+mn-ea"/>
              </a:rPr>
              <a:t> </a:t>
            </a:r>
            <a:r>
              <a:rPr lang="hr-HR" altLang="de-DE" sz="2000">
                <a:solidFill>
                  <a:srgbClr val="333333"/>
                </a:solidFill>
                <a:latin typeface="+mn-lt"/>
                <a:ea typeface="+mn-ea"/>
              </a:rPr>
              <a:t>kampu za odmaranje</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zahtjeva od dječaka da se pomire posle</a:t>
            </a:r>
            <a:r>
              <a:rPr lang="de-DE" altLang="de-DE" sz="2000">
                <a:solidFill>
                  <a:srgbClr val="333333"/>
                </a:solidFill>
                <a:latin typeface="+mn-lt"/>
                <a:ea typeface="+mn-ea"/>
              </a:rPr>
              <a:t> </a:t>
            </a:r>
            <a:r>
              <a:rPr lang="hr-HR" altLang="de-DE" sz="2000">
                <a:solidFill>
                  <a:srgbClr val="333333"/>
                </a:solidFill>
                <a:latin typeface="+mn-lt"/>
                <a:ea typeface="+mn-ea"/>
              </a:rPr>
              <a:t>svađe</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hoće da šeta</a:t>
            </a:r>
            <a:r>
              <a:rPr lang="de-DE" altLang="de-DE" sz="2000">
                <a:solidFill>
                  <a:srgbClr val="333333"/>
                </a:solidFill>
                <a:latin typeface="+mn-lt"/>
                <a:ea typeface="+mn-ea"/>
              </a:rPr>
              <a:t> </a:t>
            </a:r>
            <a:r>
              <a:rPr lang="hr-HR" altLang="de-DE" sz="2000">
                <a:solidFill>
                  <a:srgbClr val="333333"/>
                </a:solidFill>
                <a:latin typeface="+mn-lt"/>
                <a:ea typeface="+mn-ea"/>
              </a:rPr>
              <a:t>stazom u bašti</a:t>
            </a:r>
            <a:r>
              <a:rPr lang="de-DE" altLang="de-DE" sz="2000">
                <a:solidFill>
                  <a:srgbClr val="333333"/>
                </a:solidFill>
                <a:latin typeface="+mn-lt"/>
                <a:ea typeface="+mn-ea"/>
              </a:rPr>
              <a:t> </a:t>
            </a:r>
            <a:r>
              <a:rPr lang="hr-HR" altLang="de-DE" sz="2000">
                <a:solidFill>
                  <a:srgbClr val="333333"/>
                </a:solidFill>
                <a:latin typeface="+mn-lt"/>
                <a:ea typeface="+mn-ea"/>
              </a:rPr>
              <a:t>ali ga dječaci onemogućavaju</a:t>
            </a:r>
            <a:r>
              <a:rPr lang="de-DE" altLang="de-DE" sz="2000">
                <a:solidFill>
                  <a:srgbClr val="333333"/>
                </a:solidFill>
                <a:latin typeface="+mn-lt"/>
                <a:ea typeface="+mn-ea"/>
              </a:rPr>
              <a:t>.</a:t>
            </a: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8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Čovjek je upravo upoznao svog sina sa komšijom</a:t>
            </a:r>
            <a:r>
              <a:rPr lang="de-DE" altLang="de-DE" sz="200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Prijatelji se pozdravljaju posle sretanja u</a:t>
            </a:r>
            <a:r>
              <a:rPr lang="de-DE" altLang="de-DE" sz="2000" dirty="0">
                <a:solidFill>
                  <a:srgbClr val="333333"/>
                </a:solidFill>
                <a:latin typeface="+mn-lt"/>
                <a:ea typeface="+mn-ea"/>
              </a:rPr>
              <a:t> </a:t>
            </a:r>
            <a:r>
              <a:rPr lang="hr-HR" altLang="de-DE" sz="2000" dirty="0">
                <a:solidFill>
                  <a:srgbClr val="333333"/>
                </a:solidFill>
                <a:latin typeface="+mn-lt"/>
                <a:ea typeface="+mn-ea"/>
              </a:rPr>
              <a:t>kampu za odmaranje</a:t>
            </a:r>
            <a:r>
              <a:rPr lang="de-DE" altLang="de-DE" sz="200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r-HR" altLang="de-DE" sz="2000" dirty="0">
                <a:solidFill>
                  <a:srgbClr val="004992"/>
                </a:solidFill>
                <a:latin typeface="+mn-lt"/>
                <a:ea typeface="+mn-ea"/>
              </a:rPr>
              <a:t>Čovjek zahtjeva od dječaka da se pomire posle</a:t>
            </a:r>
            <a:r>
              <a:rPr lang="de-DE" altLang="de-DE" sz="2000" dirty="0">
                <a:solidFill>
                  <a:srgbClr val="004992"/>
                </a:solidFill>
                <a:latin typeface="+mn-lt"/>
                <a:ea typeface="+mn-ea"/>
              </a:rPr>
              <a:t> </a:t>
            </a:r>
            <a:r>
              <a:rPr lang="hr-HR" altLang="de-DE" sz="2000" dirty="0">
                <a:solidFill>
                  <a:srgbClr val="004992"/>
                </a:solidFill>
                <a:latin typeface="+mn-lt"/>
                <a:ea typeface="+mn-ea"/>
              </a:rPr>
              <a:t>svađe</a:t>
            </a:r>
            <a:r>
              <a:rPr lang="de-DE" altLang="de-DE" sz="200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dirty="0">
                <a:solidFill>
                  <a:srgbClr val="333333"/>
                </a:solidFill>
                <a:latin typeface="+mn-lt"/>
                <a:ea typeface="+mn-ea"/>
              </a:rPr>
              <a:t>Čovjek hoće da šeta</a:t>
            </a:r>
            <a:r>
              <a:rPr lang="de-DE" altLang="de-DE" sz="2000" dirty="0">
                <a:solidFill>
                  <a:srgbClr val="333333"/>
                </a:solidFill>
                <a:latin typeface="+mn-lt"/>
                <a:ea typeface="+mn-ea"/>
              </a:rPr>
              <a:t> </a:t>
            </a:r>
            <a:r>
              <a:rPr lang="hr-HR" altLang="de-DE" sz="2000" dirty="0">
                <a:solidFill>
                  <a:srgbClr val="333333"/>
                </a:solidFill>
                <a:latin typeface="+mn-lt"/>
                <a:ea typeface="+mn-ea"/>
              </a:rPr>
              <a:t>stazom u bašti</a:t>
            </a:r>
            <a:r>
              <a:rPr lang="de-DE" altLang="de-DE" sz="2000" dirty="0">
                <a:solidFill>
                  <a:srgbClr val="333333"/>
                </a:solidFill>
                <a:latin typeface="+mn-lt"/>
                <a:ea typeface="+mn-ea"/>
              </a:rPr>
              <a:t> </a:t>
            </a:r>
            <a:r>
              <a:rPr lang="hr-HR" altLang="de-DE" sz="2000" dirty="0">
                <a:solidFill>
                  <a:srgbClr val="333333"/>
                </a:solidFill>
                <a:latin typeface="+mn-lt"/>
                <a:ea typeface="+mn-ea"/>
              </a:rPr>
              <a:t>ali ga dječaci onemogućavaju</a:t>
            </a:r>
            <a:r>
              <a:rPr lang="de-DE" altLang="de-DE" sz="2000" dirty="0">
                <a:solidFill>
                  <a:srgbClr val="333333"/>
                </a:solidFill>
                <a:latin typeface="+mn-lt"/>
                <a:ea typeface="+mn-ea"/>
              </a:rPr>
              <a:t>.</a:t>
            </a: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pPr>
              <a:defRPr/>
            </a:pPr>
            <a:fld id="{B70CE9A0-4FF3-4FB5-B821-7409CCA87C2F}"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Mladićeva serenada je uznemirila oca njegove djevojke</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 je krenuo na probu svog benda</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 je upravo odsvirao kratku pjesmu za rođendan svoga oca</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Ulični muzičar je ljut jer nije dobio novac za zadnju pjesmu</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sp>
        <p:nvSpPr>
          <p:cNvPr id="109575"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Mladićeva serenada je uznemirila oca njegove djevojke</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 je krenuo na probu svog benda</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 je upravo odsvirao kratku pjesmu za rođendan svoga oca</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Ulični muzičar je ljut jer nije dobio novac za zadnju pjesmu</a:t>
            </a:r>
            <a:r>
              <a:rPr lang="de-DE" altLang="de-DE" sz="2000">
                <a:solidFill>
                  <a:srgbClr val="333333"/>
                </a:solidFill>
                <a:latin typeface="+mn-lt"/>
                <a:ea typeface="+mn-ea"/>
              </a:rPr>
              <a:t>.</a:t>
            </a: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Mladićeva serenada je uznemirila oca njegove djevojke</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 je krenuo na probu svog benda</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 je upravo odsvirao kratku pjesmu za rođendan svoga oca</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Ulični muzičar je ljut jer nije dobio novac za zadnju pjesmu</a:t>
            </a:r>
            <a:r>
              <a:rPr lang="de-DE" altLang="de-DE" sz="200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ea typeface="+mn-ea"/>
              </a:rPr>
              <a:t>Mladićeva serenada je uznemirila oca njegove djevojke</a:t>
            </a:r>
            <a:r>
              <a:rPr lang="de-DE" altLang="de-DE" sz="200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 je krenuo na probu svog benda</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Mladić je upravo odsvirao kratku pjesmu za rođendan svoga oca</a:t>
            </a:r>
            <a:r>
              <a:rPr lang="de-DE"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Ulični muzičar je ljut jer nije dobio novac za zadnju pjesmu</a:t>
            </a:r>
            <a:r>
              <a:rPr lang="de-DE" altLang="de-DE" sz="2000">
                <a:solidFill>
                  <a:srgbClr val="333333"/>
                </a:solidFill>
                <a:latin typeface="+mn-lt"/>
                <a:ea typeface="+mn-ea"/>
              </a:rPr>
              <a:t>.</a:t>
            </a: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pPr>
              <a:defRPr/>
            </a:pPr>
            <a:fld id="{B70CE9A0-4FF3-4FB5-B821-7409CCA87C2F}"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Koliko vjerovatnom smatrate svaku od opcija?</a:t>
            </a:r>
          </a:p>
        </p:txBody>
      </p:sp>
      <p:sp>
        <p:nvSpPr>
          <p:cNvPr id="115717"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preobučeni policajac koji nekoga posmatra kroz prozor</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fiksira</a:t>
            </a:r>
            <a:r>
              <a:rPr lang="en-US" altLang="de-DE" sz="2000">
                <a:solidFill>
                  <a:srgbClr val="333333"/>
                </a:solidFill>
                <a:latin typeface="+mn-lt"/>
                <a:ea typeface="+mn-ea"/>
              </a:rPr>
              <a:t> </a:t>
            </a:r>
            <a:r>
              <a:rPr lang="hr-HR" altLang="de-DE" sz="2000">
                <a:solidFill>
                  <a:srgbClr val="333333"/>
                </a:solidFill>
                <a:latin typeface="+mn-lt"/>
                <a:ea typeface="+mn-ea"/>
              </a:rPr>
              <a:t>pukotinu na svojoj kući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čisti svoju staru prljavu kuću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izgradio kuću</a:t>
            </a:r>
            <a:r>
              <a:rPr lang="en-US" altLang="de-DE" sz="2000">
                <a:solidFill>
                  <a:srgbClr val="333333"/>
                </a:solidFill>
                <a:latin typeface="+mn-lt"/>
                <a:ea typeface="+mn-ea"/>
              </a:rPr>
              <a:t> </a:t>
            </a:r>
            <a:r>
              <a:rPr lang="hr-HR" altLang="de-DE" sz="2000">
                <a:solidFill>
                  <a:srgbClr val="333333"/>
                </a:solidFill>
                <a:latin typeface="+mn-lt"/>
                <a:ea typeface="+mn-ea"/>
              </a:rPr>
              <a:t>i sad je</a:t>
            </a:r>
            <a:r>
              <a:rPr lang="en-US" altLang="de-DE" sz="2000">
                <a:solidFill>
                  <a:srgbClr val="333333"/>
                </a:solidFill>
                <a:latin typeface="+mn-lt"/>
                <a:ea typeface="+mn-ea"/>
              </a:rPr>
              <a:t> </a:t>
            </a:r>
            <a:r>
              <a:rPr lang="hr-HR" altLang="de-DE" sz="2000">
                <a:solidFill>
                  <a:srgbClr val="333333"/>
                </a:solidFill>
                <a:latin typeface="+mn-lt"/>
                <a:ea typeface="+mn-ea"/>
              </a:rPr>
              <a:t>boji</a:t>
            </a:r>
            <a:r>
              <a:rPr lang="en-US" altLang="de-DE" sz="2000">
                <a:solidFill>
                  <a:srgbClr val="333333"/>
                </a:solidFill>
                <a:latin typeface="+mn-lt"/>
                <a:ea typeface="+mn-ea"/>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Da li se vaša procjena promjenila sa novim slikama?</a:t>
            </a:r>
            <a:endParaRPr lang="en-US" sz="3600">
              <a:latin typeface="+mn-lt"/>
              <a:ea typeface="+mn-ea"/>
              <a:cs typeface="+mn-cs"/>
            </a:endParaRPr>
          </a:p>
        </p:txBody>
      </p:sp>
      <p:sp>
        <p:nvSpPr>
          <p:cNvPr id="117767"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preobučeni policajac koji nekoga posmatra kroz prozor</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fiksira</a:t>
            </a:r>
            <a:r>
              <a:rPr lang="en-US" altLang="de-DE" sz="2000">
                <a:solidFill>
                  <a:srgbClr val="333333"/>
                </a:solidFill>
                <a:latin typeface="+mn-lt"/>
                <a:ea typeface="+mn-ea"/>
              </a:rPr>
              <a:t> </a:t>
            </a:r>
            <a:r>
              <a:rPr lang="hr-HR" altLang="de-DE" sz="2000">
                <a:solidFill>
                  <a:srgbClr val="333333"/>
                </a:solidFill>
                <a:latin typeface="+mn-lt"/>
                <a:ea typeface="+mn-ea"/>
              </a:rPr>
              <a:t>pukotinu na svojoj kući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čisti svoju staru prljavu kuću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izgradio kuću</a:t>
            </a:r>
            <a:r>
              <a:rPr lang="en-US" altLang="de-DE" sz="2000">
                <a:solidFill>
                  <a:srgbClr val="333333"/>
                </a:solidFill>
                <a:latin typeface="+mn-lt"/>
                <a:ea typeface="+mn-ea"/>
              </a:rPr>
              <a:t> </a:t>
            </a:r>
            <a:r>
              <a:rPr lang="hr-HR" altLang="de-DE" sz="2000">
                <a:solidFill>
                  <a:srgbClr val="333333"/>
                </a:solidFill>
                <a:latin typeface="+mn-lt"/>
                <a:ea typeface="+mn-ea"/>
              </a:rPr>
              <a:t>i sad je</a:t>
            </a:r>
            <a:r>
              <a:rPr lang="en-US" altLang="de-DE" sz="2000">
                <a:solidFill>
                  <a:srgbClr val="333333"/>
                </a:solidFill>
                <a:latin typeface="+mn-lt"/>
                <a:ea typeface="+mn-ea"/>
              </a:rPr>
              <a:t> </a:t>
            </a:r>
            <a:r>
              <a:rPr lang="hr-HR" altLang="de-DE" sz="2000">
                <a:solidFill>
                  <a:srgbClr val="333333"/>
                </a:solidFill>
                <a:latin typeface="+mn-lt"/>
                <a:ea typeface="+mn-ea"/>
              </a:rPr>
              <a:t>boji</a:t>
            </a:r>
            <a:r>
              <a:rPr lang="en-US" altLang="de-DE" sz="2000">
                <a:solidFill>
                  <a:srgbClr val="333333"/>
                </a:solidFill>
                <a:latin typeface="+mn-lt"/>
                <a:ea typeface="+mn-ea"/>
              </a:rPr>
              <a:t>.</a:t>
            </a: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ponovo ocjenite vjerovatnoću!</a:t>
            </a:r>
          </a:p>
        </p:txBody>
      </p:sp>
      <p:sp>
        <p:nvSpPr>
          <p:cNvPr id="119817"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preobučeni policajac koji nekoga posmatra kroz prozor</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fiksira</a:t>
            </a:r>
            <a:r>
              <a:rPr lang="en-US" altLang="de-DE" sz="2000">
                <a:solidFill>
                  <a:srgbClr val="333333"/>
                </a:solidFill>
                <a:latin typeface="+mn-lt"/>
                <a:ea typeface="+mn-ea"/>
              </a:rPr>
              <a:t> </a:t>
            </a:r>
            <a:r>
              <a:rPr lang="hr-HR" altLang="de-DE" sz="2000">
                <a:solidFill>
                  <a:srgbClr val="333333"/>
                </a:solidFill>
                <a:latin typeface="+mn-lt"/>
                <a:ea typeface="+mn-ea"/>
              </a:rPr>
              <a:t>pukotinu na svojoj kući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čisti svoju staru prljavu kuću</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upravo izgradio kuću</a:t>
            </a:r>
            <a:r>
              <a:rPr lang="en-US" altLang="de-DE" sz="2000">
                <a:solidFill>
                  <a:srgbClr val="333333"/>
                </a:solidFill>
                <a:latin typeface="+mn-lt"/>
                <a:ea typeface="+mn-ea"/>
              </a:rPr>
              <a:t> </a:t>
            </a:r>
            <a:r>
              <a:rPr lang="hr-HR" altLang="de-DE" sz="2000">
                <a:solidFill>
                  <a:srgbClr val="333333"/>
                </a:solidFill>
                <a:latin typeface="+mn-lt"/>
                <a:ea typeface="+mn-ea"/>
              </a:rPr>
              <a:t>i sad je</a:t>
            </a:r>
            <a:r>
              <a:rPr lang="en-US" altLang="de-DE" sz="2000">
                <a:solidFill>
                  <a:srgbClr val="333333"/>
                </a:solidFill>
                <a:latin typeface="+mn-lt"/>
                <a:ea typeface="+mn-ea"/>
              </a:rPr>
              <a:t> </a:t>
            </a:r>
            <a:r>
              <a:rPr lang="hr-HR" altLang="de-DE" sz="2000">
                <a:solidFill>
                  <a:srgbClr val="333333"/>
                </a:solidFill>
                <a:latin typeface="+mn-lt"/>
                <a:ea typeface="+mn-ea"/>
              </a:rPr>
              <a:t>boji</a:t>
            </a:r>
            <a:r>
              <a:rPr lang="en-US" altLang="de-DE" sz="2000">
                <a:solidFill>
                  <a:srgbClr val="333333"/>
                </a:solidFill>
                <a:latin typeface="+mn-lt"/>
                <a:ea typeface="+mn-ea"/>
              </a:rPr>
              <a:t>.</a:t>
            </a: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6" name="Slide Number Placeholder 5"/>
          <p:cNvSpPr>
            <a:spLocks noGrp="1"/>
          </p:cNvSpPr>
          <p:nvPr>
            <p:ph type="sldNum" sz="quarter" idx="12"/>
          </p:nvPr>
        </p:nvSpPr>
        <p:spPr/>
        <p:txBody>
          <a:bodyPr/>
          <a:lstStyle/>
          <a:p>
            <a:pPr>
              <a:defRPr/>
            </a:pPr>
            <a:fld id="{7F7B28A3-E9DF-41EE-9BAB-0966613B939E}"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4"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je preobučeni policajac koji nekoga posmatra kroz prozor</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fiksira</a:t>
            </a:r>
            <a:r>
              <a:rPr lang="en-US" altLang="de-DE" sz="2000">
                <a:solidFill>
                  <a:srgbClr val="333333"/>
                </a:solidFill>
                <a:latin typeface="+mn-lt"/>
                <a:ea typeface="+mn-ea"/>
              </a:rPr>
              <a:t> </a:t>
            </a:r>
            <a:r>
              <a:rPr lang="hr-HR" altLang="de-DE" sz="2000">
                <a:solidFill>
                  <a:srgbClr val="333333"/>
                </a:solidFill>
                <a:latin typeface="+mn-lt"/>
                <a:ea typeface="+mn-ea"/>
              </a:rPr>
              <a:t>pukotinu na svojoj kući</a:t>
            </a:r>
            <a:r>
              <a:rPr lang="en-US" altLang="de-DE" sz="200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hr-HR" altLang="de-DE" sz="2000">
                <a:solidFill>
                  <a:srgbClr val="333333"/>
                </a:solidFill>
                <a:latin typeface="+mn-lt"/>
                <a:ea typeface="+mn-ea"/>
              </a:rPr>
              <a:t>Čovjek čisti svoju staru prljavu kuću</a:t>
            </a:r>
            <a:r>
              <a:rPr lang="en-US" altLang="de-DE" sz="200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hr-HR" altLang="de-DE" sz="2000">
                <a:solidFill>
                  <a:srgbClr val="004992"/>
                </a:solidFill>
                <a:latin typeface="+mn-lt"/>
                <a:ea typeface="+mn-ea"/>
              </a:rPr>
              <a:t>Čovjek je upravo izgradio kuću</a:t>
            </a:r>
            <a:r>
              <a:rPr lang="en-US" altLang="de-DE" sz="2000">
                <a:solidFill>
                  <a:srgbClr val="004992"/>
                </a:solidFill>
                <a:latin typeface="+mn-lt"/>
                <a:ea typeface="+mn-ea"/>
              </a:rPr>
              <a:t> </a:t>
            </a:r>
            <a:r>
              <a:rPr lang="hr-HR" altLang="de-DE" sz="2000">
                <a:solidFill>
                  <a:srgbClr val="004992"/>
                </a:solidFill>
                <a:latin typeface="+mn-lt"/>
                <a:ea typeface="+mn-ea"/>
              </a:rPr>
              <a:t>i sad je</a:t>
            </a:r>
            <a:r>
              <a:rPr lang="en-US" altLang="de-DE" sz="2000">
                <a:solidFill>
                  <a:srgbClr val="004992"/>
                </a:solidFill>
                <a:latin typeface="+mn-lt"/>
                <a:ea typeface="+mn-ea"/>
              </a:rPr>
              <a:t> </a:t>
            </a:r>
            <a:r>
              <a:rPr lang="hr-HR" altLang="de-DE" sz="2000">
                <a:solidFill>
                  <a:srgbClr val="004992"/>
                </a:solidFill>
                <a:latin typeface="+mn-lt"/>
                <a:ea typeface="+mn-ea"/>
              </a:rPr>
              <a:t>boji</a:t>
            </a:r>
            <a:r>
              <a:rPr lang="en-US" altLang="de-DE" sz="2000">
                <a:solidFill>
                  <a:srgbClr val="004992"/>
                </a:solidFill>
                <a:latin typeface="+mn-lt"/>
                <a:ea typeface="+mn-ea"/>
              </a:rPr>
              <a:t>.</a:t>
            </a: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3 – Mijenjanje vjerovanja</a:t>
            </a:r>
          </a:p>
        </p:txBody>
      </p:sp>
      <p:sp>
        <p:nvSpPr>
          <p:cNvPr id="5" name="Slide Number Placeholder 4"/>
          <p:cNvSpPr>
            <a:spLocks noGrp="1"/>
          </p:cNvSpPr>
          <p:nvPr>
            <p:ph type="sldNum" sz="quarter" idx="12"/>
          </p:nvPr>
        </p:nvSpPr>
        <p:spPr/>
        <p:txBody>
          <a:bodyPr/>
          <a:lstStyle/>
          <a:p>
            <a:pPr>
              <a:defRPr/>
            </a:pPr>
            <a:fld id="{B70CE9A0-4FF3-4FB5-B821-7409CCA87C2F}"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Ponekad se</a:t>
            </a:r>
            <a:r>
              <a:rPr lang="en-GB" altLang="de-DE" sz="2400" dirty="0">
                <a:solidFill>
                  <a:srgbClr val="333333"/>
                </a:solidFill>
              </a:rPr>
              <a:t> </a:t>
            </a:r>
            <a:r>
              <a:rPr lang="hr-HR" altLang="de-DE" sz="2400" dirty="0">
                <a:solidFill>
                  <a:srgbClr val="333333"/>
                </a:solidFill>
              </a:rPr>
              <a:t>događaji završe drugačije nego se očekivalo</a:t>
            </a:r>
            <a:r>
              <a:rPr lang="en-AU" altLang="de-DE" sz="2400" dirty="0">
                <a:solidFill>
                  <a:srgbClr val="333333"/>
                </a:solidFill>
              </a:rPr>
              <a:t>: </a:t>
            </a:r>
            <a:r>
              <a:rPr lang="hr-HR" altLang="de-DE" sz="2400" dirty="0">
                <a:solidFill>
                  <a:srgbClr val="333333"/>
                </a:solidFill>
              </a:rPr>
              <a:t>rane odluke često vode pogrešnim zaključcima</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Ponekad se</a:t>
            </a:r>
            <a:r>
              <a:rPr lang="en-GB" altLang="de-DE" sz="2400" dirty="0">
                <a:solidFill>
                  <a:srgbClr val="333333"/>
                </a:solidFill>
              </a:rPr>
              <a:t> </a:t>
            </a:r>
            <a:r>
              <a:rPr lang="hr-HR" altLang="de-DE" sz="2400" dirty="0">
                <a:solidFill>
                  <a:srgbClr val="333333"/>
                </a:solidFill>
              </a:rPr>
              <a:t>događaji završe drugačije nego se očekivalo</a:t>
            </a:r>
            <a:r>
              <a:rPr lang="en-AU" altLang="de-DE" sz="2400" dirty="0">
                <a:solidFill>
                  <a:srgbClr val="333333"/>
                </a:solidFill>
              </a:rPr>
              <a:t>: </a:t>
            </a:r>
            <a:r>
              <a:rPr lang="hr-HR" altLang="de-DE" sz="2400" dirty="0">
                <a:solidFill>
                  <a:srgbClr val="333333"/>
                </a:solidFill>
              </a:rPr>
              <a:t>rane odluke često vode pogrešnim zaključcima</a:t>
            </a:r>
            <a:r>
              <a:rPr lang="en-AU"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uvijek uzeti u obzir druga tumačenja</a:t>
            </a:r>
            <a:r>
              <a:rPr lang="en-AU" altLang="de-DE" sz="2400" dirty="0">
                <a:solidFill>
                  <a:srgbClr val="333333"/>
                </a:solidFill>
              </a:rPr>
              <a:t>/h</a:t>
            </a:r>
            <a:r>
              <a:rPr lang="hr-HR" altLang="de-DE" sz="2400" dirty="0">
                <a:solidFill>
                  <a:srgbClr val="333333"/>
                </a:solidFill>
              </a:rPr>
              <a:t>ipoteze</a:t>
            </a:r>
            <a:r>
              <a:rPr lang="en-AU" altLang="de-DE" sz="2400" dirty="0">
                <a:solidFill>
                  <a:srgbClr val="333333"/>
                </a:solidFill>
              </a:rPr>
              <a:t> </a:t>
            </a:r>
            <a:r>
              <a:rPr lang="hr-HR" altLang="de-DE" sz="2400" dirty="0">
                <a:solidFill>
                  <a:srgbClr val="333333"/>
                </a:solidFill>
              </a:rPr>
              <a:t>i prema njima mijenjati svoja </a:t>
            </a:r>
            <a:r>
              <a:rPr lang="hr-HR" altLang="de-DE" sz="2400">
                <a:solidFill>
                  <a:srgbClr val="333333"/>
                </a:solidFill>
              </a:rPr>
              <a:t>vjerovanja</a:t>
            </a:r>
            <a:r>
              <a:rPr lang="en-AU"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61</a:t>
            </a:fld>
            <a:endParaRPr lang="de-DE" altLang="de-DE"/>
          </a:p>
        </p:txBody>
      </p:sp>
    </p:spTree>
    <p:extLst>
      <p:ext uri="{BB962C8B-B14F-4D97-AF65-F5344CB8AC3E}">
        <p14:creationId xmlns:p14="http://schemas.microsoft.com/office/powerpoint/2010/main" val="20483220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Ponekad se</a:t>
            </a:r>
            <a:r>
              <a:rPr lang="en-GB" altLang="de-DE" sz="2400" dirty="0">
                <a:solidFill>
                  <a:srgbClr val="333333"/>
                </a:solidFill>
              </a:rPr>
              <a:t> </a:t>
            </a:r>
            <a:r>
              <a:rPr lang="hr-HR" altLang="de-DE" sz="2400" dirty="0">
                <a:solidFill>
                  <a:srgbClr val="333333"/>
                </a:solidFill>
              </a:rPr>
              <a:t>događaji završe drugačije nego se očekivalo</a:t>
            </a:r>
            <a:r>
              <a:rPr lang="en-AU" altLang="de-DE" sz="2400" dirty="0">
                <a:solidFill>
                  <a:srgbClr val="333333"/>
                </a:solidFill>
              </a:rPr>
              <a:t>: </a:t>
            </a:r>
            <a:r>
              <a:rPr lang="hr-HR" altLang="de-DE" sz="2400" dirty="0">
                <a:solidFill>
                  <a:srgbClr val="333333"/>
                </a:solidFill>
              </a:rPr>
              <a:t>rane odluke često vode pogrešnim zaključcima</a:t>
            </a:r>
            <a:r>
              <a:rPr lang="en-AU"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uvijek uzeti u obzir druga tumačenja</a:t>
            </a:r>
            <a:r>
              <a:rPr lang="en-AU" altLang="de-DE" sz="2400" dirty="0">
                <a:solidFill>
                  <a:srgbClr val="333333"/>
                </a:solidFill>
              </a:rPr>
              <a:t>/h</a:t>
            </a:r>
            <a:r>
              <a:rPr lang="hr-HR" altLang="de-DE" sz="2400" dirty="0">
                <a:solidFill>
                  <a:srgbClr val="333333"/>
                </a:solidFill>
              </a:rPr>
              <a:t>ipoteze</a:t>
            </a:r>
            <a:r>
              <a:rPr lang="en-AU" altLang="de-DE" sz="2400" dirty="0">
                <a:solidFill>
                  <a:srgbClr val="333333"/>
                </a:solidFill>
              </a:rPr>
              <a:t> </a:t>
            </a:r>
            <a:r>
              <a:rPr lang="hr-HR" altLang="de-DE" sz="2400" dirty="0">
                <a:solidFill>
                  <a:srgbClr val="333333"/>
                </a:solidFill>
              </a:rPr>
              <a:t>i prema njima mijenjati svoja vjerovanja</a:t>
            </a:r>
            <a:r>
              <a:rPr lang="en-AU"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Tražite što je moguće više informacija</a:t>
            </a:r>
            <a:r>
              <a:rPr lang="en-AU" altLang="de-DE" sz="2400" dirty="0">
                <a:solidFill>
                  <a:srgbClr val="333333"/>
                </a:solidFill>
              </a:rPr>
              <a:t> </a:t>
            </a:r>
            <a:r>
              <a:rPr lang="hr-HR" altLang="de-DE" sz="2400" dirty="0">
                <a:solidFill>
                  <a:srgbClr val="333333"/>
                </a:solidFill>
              </a:rPr>
              <a:t>da potvrdite svoje mišljenje o nečemu</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62</a:t>
            </a:fld>
            <a:endParaRPr lang="de-DE" altLang="de-DE"/>
          </a:p>
        </p:txBody>
      </p:sp>
    </p:spTree>
    <p:extLst>
      <p:ext uri="{BB962C8B-B14F-4D97-AF65-F5344CB8AC3E}">
        <p14:creationId xmlns:p14="http://schemas.microsoft.com/office/powerpoint/2010/main" val="31496300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mogu zadržavati</a:t>
            </a:r>
            <a:r>
              <a:rPr lang="en-AU" altLang="de-DE" sz="2400" dirty="0">
                <a:solidFill>
                  <a:srgbClr val="333333"/>
                </a:solidFill>
              </a:rPr>
              <a:t> </a:t>
            </a:r>
            <a:r>
              <a:rPr lang="hr-HR" altLang="de-DE" sz="2400" dirty="0">
                <a:solidFill>
                  <a:srgbClr val="333333"/>
                </a:solidFill>
              </a:rPr>
              <a:t>pogrešna vjerovanja</a:t>
            </a:r>
            <a:r>
              <a:rPr lang="en-AU" altLang="de-DE" sz="2400" dirty="0">
                <a:solidFill>
                  <a:srgbClr val="333333"/>
                </a:solidFill>
              </a:rPr>
              <a:t> </a:t>
            </a:r>
            <a:r>
              <a:rPr lang="hr-HR" altLang="de-DE" sz="2400" dirty="0">
                <a:solidFill>
                  <a:srgbClr val="333333"/>
                </a:solidFill>
              </a:rPr>
              <a:t>i ignorisati </a:t>
            </a:r>
            <a:r>
              <a:rPr lang="de-DE" altLang="de-DE" sz="2400" dirty="0">
                <a:solidFill>
                  <a:srgbClr val="333333"/>
                </a:solidFill>
              </a:rPr>
              <a:t>argumente protiv</a:t>
            </a:r>
            <a:r>
              <a:rPr lang="en-AU" altLang="de-DE" sz="2400" dirty="0">
                <a:solidFill>
                  <a:srgbClr val="333333"/>
                </a:solidFill>
              </a:rPr>
              <a:t>. </a:t>
            </a:r>
            <a:r>
              <a:rPr lang="hr-HR" altLang="de-DE" sz="2400" dirty="0">
                <a:solidFill>
                  <a:srgbClr val="333333"/>
                </a:solidFill>
              </a:rPr>
              <a:t>U nekim slučajevima</a:t>
            </a:r>
            <a:r>
              <a:rPr lang="en-AU" altLang="de-DE" sz="2400" dirty="0">
                <a:solidFill>
                  <a:srgbClr val="333333"/>
                </a:solidFill>
              </a:rPr>
              <a:t>, </a:t>
            </a:r>
            <a:r>
              <a:rPr lang="hr-HR" altLang="de-DE" sz="2400" dirty="0">
                <a:solidFill>
                  <a:srgbClr val="333333"/>
                </a:solidFill>
              </a:rPr>
              <a:t>ovo može imati</a:t>
            </a:r>
            <a:r>
              <a:rPr lang="en-AU" altLang="de-DE" sz="2400" dirty="0">
                <a:solidFill>
                  <a:srgbClr val="333333"/>
                </a:solidFill>
              </a:rPr>
              <a:t> </a:t>
            </a:r>
            <a:r>
              <a:rPr lang="hr-HR" altLang="de-DE" sz="2400" dirty="0">
                <a:solidFill>
                  <a:srgbClr val="333333"/>
                </a:solidFill>
              </a:rPr>
              <a:t>dramatične posledice</a:t>
            </a:r>
            <a:r>
              <a:rPr lang="en-AU" altLang="de-DE" sz="2400" dirty="0">
                <a:solidFill>
                  <a:srgbClr val="333333"/>
                </a:solidFill>
              </a:rPr>
              <a:t>.</a:t>
            </a:r>
            <a:endParaRPr lang="hr-HR"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mogu zadržavati</a:t>
            </a:r>
            <a:r>
              <a:rPr lang="en-AU" altLang="de-DE" sz="2400" dirty="0">
                <a:solidFill>
                  <a:srgbClr val="333333"/>
                </a:solidFill>
              </a:rPr>
              <a:t> </a:t>
            </a:r>
            <a:r>
              <a:rPr lang="hr-HR" altLang="de-DE" sz="2400" dirty="0">
                <a:solidFill>
                  <a:srgbClr val="333333"/>
                </a:solidFill>
              </a:rPr>
              <a:t>pogrešna vjerovanja</a:t>
            </a:r>
            <a:r>
              <a:rPr lang="en-AU" altLang="de-DE" sz="2400" dirty="0">
                <a:solidFill>
                  <a:srgbClr val="333333"/>
                </a:solidFill>
              </a:rPr>
              <a:t> </a:t>
            </a:r>
            <a:r>
              <a:rPr lang="hr-HR" altLang="de-DE" sz="2400" dirty="0">
                <a:solidFill>
                  <a:srgbClr val="333333"/>
                </a:solidFill>
              </a:rPr>
              <a:t>i ignorisati </a:t>
            </a:r>
            <a:r>
              <a:rPr lang="de-DE" altLang="de-DE" sz="2400" dirty="0">
                <a:solidFill>
                  <a:srgbClr val="333333"/>
                </a:solidFill>
              </a:rPr>
              <a:t>argumente protiv</a:t>
            </a:r>
            <a:r>
              <a:rPr lang="en-AU" altLang="de-DE" sz="2400" dirty="0">
                <a:solidFill>
                  <a:srgbClr val="333333"/>
                </a:solidFill>
              </a:rPr>
              <a:t>. </a:t>
            </a:r>
            <a:r>
              <a:rPr lang="hr-HR" altLang="de-DE" sz="2400" dirty="0">
                <a:solidFill>
                  <a:srgbClr val="333333"/>
                </a:solidFill>
              </a:rPr>
              <a:t>U nekim slučajevima</a:t>
            </a:r>
            <a:r>
              <a:rPr lang="en-AU" altLang="de-DE" sz="2400" dirty="0">
                <a:solidFill>
                  <a:srgbClr val="333333"/>
                </a:solidFill>
              </a:rPr>
              <a:t>, </a:t>
            </a:r>
            <a:r>
              <a:rPr lang="hr-HR" altLang="de-DE" sz="2400" dirty="0">
                <a:solidFill>
                  <a:srgbClr val="333333"/>
                </a:solidFill>
              </a:rPr>
              <a:t>ovo može imati</a:t>
            </a:r>
            <a:r>
              <a:rPr lang="en-AU" altLang="de-DE" sz="2400" dirty="0">
                <a:solidFill>
                  <a:srgbClr val="333333"/>
                </a:solidFill>
              </a:rPr>
              <a:t> </a:t>
            </a:r>
            <a:r>
              <a:rPr lang="hr-HR" altLang="de-DE" sz="2400" dirty="0">
                <a:solidFill>
                  <a:srgbClr val="333333"/>
                </a:solidFill>
              </a:rPr>
              <a:t>dramatične posledice</a:t>
            </a:r>
            <a:r>
              <a:rPr lang="en-AU" altLang="de-DE" sz="2400" dirty="0">
                <a:solidFill>
                  <a:srgbClr val="333333"/>
                </a:solidFill>
              </a:rPr>
              <a:t>.</a:t>
            </a:r>
            <a:endParaRPr lang="hr-HR" altLang="de-DE" sz="2400" dirty="0">
              <a:solidFill>
                <a:srgbClr val="333333"/>
              </a:solidFill>
            </a:endParaRPr>
          </a:p>
          <a:p>
            <a:pPr lvl="0" defTabSz="914400" fontAlgn="base"/>
            <a:r>
              <a:rPr lang="hr-HR" altLang="de-DE" sz="2400" dirty="0">
                <a:solidFill>
                  <a:srgbClr val="004992"/>
                </a:solidFill>
              </a:rPr>
              <a:t>Primjer</a:t>
            </a:r>
            <a:r>
              <a:rPr lang="en-AU" altLang="de-DE" sz="2400" dirty="0">
                <a:solidFill>
                  <a:srgbClr val="004992"/>
                </a:solidFill>
              </a:rPr>
              <a:t>:</a:t>
            </a:r>
            <a:r>
              <a:rPr lang="en-AU" altLang="de-DE" sz="2400" dirty="0">
                <a:solidFill>
                  <a:srgbClr val="333333"/>
                </a:solidFill>
              </a:rPr>
              <a:t> L</a:t>
            </a:r>
            <a:r>
              <a:rPr lang="hr-HR" altLang="de-DE" sz="2400" dirty="0">
                <a:solidFill>
                  <a:srgbClr val="333333"/>
                </a:solidFill>
              </a:rPr>
              <a:t>jilja</a:t>
            </a:r>
            <a:r>
              <a:rPr lang="en-AU" altLang="de-DE" sz="2400" dirty="0">
                <a:solidFill>
                  <a:srgbClr val="333333"/>
                </a:solidFill>
              </a:rPr>
              <a:t> </a:t>
            </a:r>
            <a:r>
              <a:rPr lang="hr-HR" altLang="de-DE" sz="2400" dirty="0">
                <a:solidFill>
                  <a:srgbClr val="333333"/>
                </a:solidFill>
              </a:rPr>
              <a:t>je probušila gume svojih kolega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a:t>
            </a:r>
            <a:r>
              <a:rPr lang="en-AU" altLang="de-DE" sz="2400" dirty="0">
                <a:solidFill>
                  <a:srgbClr val="333333"/>
                </a:solidFill>
              </a:rPr>
              <a:t> </a:t>
            </a:r>
            <a:r>
              <a:rPr lang="hr-HR" altLang="de-DE" sz="2400" dirty="0">
                <a:solidFill>
                  <a:srgbClr val="333333"/>
                </a:solidFill>
              </a:rPr>
              <a:t>Osjećala</a:t>
            </a:r>
            <a:r>
              <a:rPr lang="en-AU" altLang="de-DE" sz="2400" dirty="0">
                <a:solidFill>
                  <a:srgbClr val="333333"/>
                </a:solidFill>
              </a:rPr>
              <a:t> </a:t>
            </a:r>
            <a:r>
              <a:rPr lang="hr-HR" altLang="de-DE" sz="2400" dirty="0">
                <a:solidFill>
                  <a:srgbClr val="333333"/>
                </a:solidFill>
              </a:rPr>
              <a:t>se da je malteretiraju</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a:t>
            </a:r>
            <a:r>
              <a:rPr lang="en-AU" altLang="de-DE" sz="2400" dirty="0">
                <a:solidFill>
                  <a:srgbClr val="333333"/>
                </a:solidFill>
              </a:rPr>
              <a:t> </a:t>
            </a:r>
            <a:r>
              <a:rPr lang="hr-HR" altLang="de-DE" sz="2400" dirty="0">
                <a:solidFill>
                  <a:srgbClr val="333333"/>
                </a:solidFill>
              </a:rPr>
              <a:t>Iako su neke kolege</a:t>
            </a:r>
            <a:r>
              <a:rPr lang="en-AU" altLang="de-DE" sz="2400" dirty="0">
                <a:solidFill>
                  <a:srgbClr val="333333"/>
                </a:solidFill>
              </a:rPr>
              <a:t> </a:t>
            </a:r>
            <a:r>
              <a:rPr lang="hr-HR" altLang="de-DE" sz="2400" dirty="0">
                <a:solidFill>
                  <a:srgbClr val="333333"/>
                </a:solidFill>
              </a:rPr>
              <a:t>imale sarkastične primjedbe u vezi</a:t>
            </a:r>
            <a:r>
              <a:rPr lang="en-AU" altLang="de-DE" sz="2400" dirty="0">
                <a:solidFill>
                  <a:srgbClr val="333333"/>
                </a:solidFill>
              </a:rPr>
              <a:t> L</a:t>
            </a:r>
            <a:r>
              <a:rPr lang="hr-HR" altLang="de-DE" sz="2400" dirty="0">
                <a:solidFill>
                  <a:srgbClr val="333333"/>
                </a:solidFill>
              </a:rPr>
              <a:t>jilje</a:t>
            </a:r>
            <a:r>
              <a:rPr lang="en-AU" altLang="de-DE" sz="2400" dirty="0">
                <a:solidFill>
                  <a:srgbClr val="333333"/>
                </a:solidFill>
              </a:rPr>
              <a:t>, </a:t>
            </a:r>
            <a:r>
              <a:rPr lang="hr-HR" altLang="de-DE" sz="2400" dirty="0">
                <a:solidFill>
                  <a:srgbClr val="333333"/>
                </a:solidFill>
              </a:rPr>
              <a:t>ona ih je skupila zajedno u gomilu</a:t>
            </a:r>
            <a:r>
              <a:rPr lang="en-AU" altLang="de-DE" sz="2400" dirty="0">
                <a:solidFill>
                  <a:srgbClr val="333333"/>
                </a:solidFill>
              </a:rPr>
              <a:t> </a:t>
            </a:r>
            <a:r>
              <a:rPr lang="hr-HR" altLang="de-DE" sz="2400" dirty="0">
                <a:solidFill>
                  <a:srgbClr val="333333"/>
                </a:solidFill>
              </a:rPr>
              <a:t>i potpuno uključila u njenu teoriju zavjere</a:t>
            </a:r>
            <a:r>
              <a:rPr lang="en-AU" altLang="de-DE" sz="2400" dirty="0">
                <a:solidFill>
                  <a:srgbClr val="333333"/>
                </a:solidFill>
              </a:rPr>
              <a:t>. </a:t>
            </a:r>
            <a:r>
              <a:rPr lang="hr-HR" altLang="de-DE" sz="2400" dirty="0">
                <a:solidFill>
                  <a:srgbClr val="333333"/>
                </a:solidFill>
              </a:rPr>
              <a:t>Previdjela je</a:t>
            </a:r>
            <a:r>
              <a:rPr lang="en-AU" altLang="de-DE" sz="2400" dirty="0">
                <a:solidFill>
                  <a:srgbClr val="333333"/>
                </a:solidFill>
              </a:rPr>
              <a:t> </a:t>
            </a:r>
            <a:r>
              <a:rPr lang="hr-HR" altLang="de-DE" sz="2400" dirty="0">
                <a:solidFill>
                  <a:srgbClr val="333333"/>
                </a:solidFill>
              </a:rPr>
              <a:t>da su se neke kolege odnosile prema njoj pravično</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64</a:t>
            </a:fld>
            <a:endParaRPr lang="de-DE" altLang="de-DE"/>
          </a:p>
        </p:txBody>
      </p:sp>
    </p:spTree>
    <p:extLst>
      <p:ext uri="{BB962C8B-B14F-4D97-AF65-F5344CB8AC3E}">
        <p14:creationId xmlns:p14="http://schemas.microsoft.com/office/powerpoint/2010/main" val="19163758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mogu zadržavati</a:t>
            </a:r>
            <a:r>
              <a:rPr lang="en-AU" altLang="de-DE" sz="2400" dirty="0">
                <a:solidFill>
                  <a:srgbClr val="333333"/>
                </a:solidFill>
              </a:rPr>
              <a:t> </a:t>
            </a:r>
            <a:r>
              <a:rPr lang="hr-HR" altLang="de-DE" sz="2400" dirty="0">
                <a:solidFill>
                  <a:srgbClr val="333333"/>
                </a:solidFill>
              </a:rPr>
              <a:t>pogrešna vjerovanja</a:t>
            </a:r>
            <a:r>
              <a:rPr lang="en-AU" altLang="de-DE" sz="2400" dirty="0">
                <a:solidFill>
                  <a:srgbClr val="333333"/>
                </a:solidFill>
              </a:rPr>
              <a:t> </a:t>
            </a:r>
            <a:r>
              <a:rPr lang="hr-HR" altLang="de-DE" sz="2400" dirty="0">
                <a:solidFill>
                  <a:srgbClr val="333333"/>
                </a:solidFill>
              </a:rPr>
              <a:t>i ignorisati </a:t>
            </a:r>
            <a:r>
              <a:rPr lang="de-DE" altLang="de-DE" sz="2400" dirty="0">
                <a:solidFill>
                  <a:srgbClr val="333333"/>
                </a:solidFill>
              </a:rPr>
              <a:t>argumente protiv</a:t>
            </a:r>
            <a:r>
              <a:rPr lang="en-AU" altLang="de-DE" sz="2400" dirty="0">
                <a:solidFill>
                  <a:srgbClr val="333333"/>
                </a:solidFill>
              </a:rPr>
              <a:t>. </a:t>
            </a:r>
            <a:r>
              <a:rPr lang="hr-HR" altLang="de-DE" sz="2400" dirty="0">
                <a:solidFill>
                  <a:srgbClr val="333333"/>
                </a:solidFill>
              </a:rPr>
              <a:t>U nekim slučajevima</a:t>
            </a:r>
            <a:r>
              <a:rPr lang="en-AU" altLang="de-DE" sz="2400" dirty="0">
                <a:solidFill>
                  <a:srgbClr val="333333"/>
                </a:solidFill>
              </a:rPr>
              <a:t>, </a:t>
            </a:r>
            <a:r>
              <a:rPr lang="hr-HR" altLang="de-DE" sz="2400" dirty="0">
                <a:solidFill>
                  <a:srgbClr val="333333"/>
                </a:solidFill>
              </a:rPr>
              <a:t>ovo može imati</a:t>
            </a:r>
            <a:r>
              <a:rPr lang="en-AU" altLang="de-DE" sz="2400" dirty="0">
                <a:solidFill>
                  <a:srgbClr val="333333"/>
                </a:solidFill>
              </a:rPr>
              <a:t> </a:t>
            </a:r>
            <a:r>
              <a:rPr lang="hr-HR" altLang="de-DE" sz="2400" dirty="0">
                <a:solidFill>
                  <a:srgbClr val="333333"/>
                </a:solidFill>
              </a:rPr>
              <a:t>dramatične posledice</a:t>
            </a:r>
            <a:r>
              <a:rPr lang="en-AU" altLang="de-DE" sz="2400" dirty="0">
                <a:solidFill>
                  <a:srgbClr val="333333"/>
                </a:solidFill>
              </a:rPr>
              <a:t>.</a:t>
            </a:r>
            <a:endParaRPr lang="hr-HR" altLang="de-DE" sz="2400" dirty="0">
              <a:solidFill>
                <a:srgbClr val="333333"/>
              </a:solidFill>
            </a:endParaRPr>
          </a:p>
          <a:p>
            <a:pPr lvl="0" defTabSz="914400" fontAlgn="base"/>
            <a:r>
              <a:rPr lang="hr-HR" altLang="de-DE" sz="2400" dirty="0">
                <a:solidFill>
                  <a:srgbClr val="004992"/>
                </a:solidFill>
              </a:rPr>
              <a:t>Primjer</a:t>
            </a:r>
            <a:r>
              <a:rPr lang="en-AU" altLang="de-DE" sz="2400" dirty="0">
                <a:solidFill>
                  <a:srgbClr val="004992"/>
                </a:solidFill>
              </a:rPr>
              <a:t>:</a:t>
            </a:r>
            <a:r>
              <a:rPr lang="en-AU" altLang="de-DE" sz="2400" dirty="0">
                <a:solidFill>
                  <a:srgbClr val="333333"/>
                </a:solidFill>
              </a:rPr>
              <a:t> L</a:t>
            </a:r>
            <a:r>
              <a:rPr lang="hr-HR" altLang="de-DE" sz="2400" dirty="0">
                <a:solidFill>
                  <a:srgbClr val="333333"/>
                </a:solidFill>
              </a:rPr>
              <a:t>jilja</a:t>
            </a:r>
            <a:r>
              <a:rPr lang="en-AU" altLang="de-DE" sz="2400" dirty="0">
                <a:solidFill>
                  <a:srgbClr val="333333"/>
                </a:solidFill>
              </a:rPr>
              <a:t> </a:t>
            </a:r>
            <a:r>
              <a:rPr lang="hr-HR" altLang="de-DE" sz="2400" dirty="0">
                <a:solidFill>
                  <a:srgbClr val="333333"/>
                </a:solidFill>
              </a:rPr>
              <a:t>je probušila gume svojih kolega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a:t>
            </a:r>
            <a:r>
              <a:rPr lang="en-AU" altLang="de-DE" sz="2400" dirty="0">
                <a:solidFill>
                  <a:srgbClr val="333333"/>
                </a:solidFill>
              </a:rPr>
              <a:t> </a:t>
            </a:r>
            <a:r>
              <a:rPr lang="hr-HR" altLang="de-DE" sz="2400" dirty="0">
                <a:solidFill>
                  <a:srgbClr val="333333"/>
                </a:solidFill>
              </a:rPr>
              <a:t>Osjećala</a:t>
            </a:r>
            <a:r>
              <a:rPr lang="en-AU" altLang="de-DE" sz="2400" dirty="0">
                <a:solidFill>
                  <a:srgbClr val="333333"/>
                </a:solidFill>
              </a:rPr>
              <a:t> </a:t>
            </a:r>
            <a:r>
              <a:rPr lang="hr-HR" altLang="de-DE" sz="2400" dirty="0">
                <a:solidFill>
                  <a:srgbClr val="333333"/>
                </a:solidFill>
              </a:rPr>
              <a:t>se da je malteretiraju</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a:t>
            </a:r>
            <a:r>
              <a:rPr lang="en-AU" altLang="de-DE" sz="2400" dirty="0">
                <a:solidFill>
                  <a:srgbClr val="333333"/>
                </a:solidFill>
              </a:rPr>
              <a:t> </a:t>
            </a:r>
            <a:r>
              <a:rPr lang="hr-HR" altLang="de-DE" sz="2400" dirty="0">
                <a:solidFill>
                  <a:srgbClr val="333333"/>
                </a:solidFill>
              </a:rPr>
              <a:t>Iako su neke kolege</a:t>
            </a:r>
            <a:r>
              <a:rPr lang="en-AU" altLang="de-DE" sz="2400" dirty="0">
                <a:solidFill>
                  <a:srgbClr val="333333"/>
                </a:solidFill>
              </a:rPr>
              <a:t> </a:t>
            </a:r>
            <a:r>
              <a:rPr lang="hr-HR" altLang="de-DE" sz="2400" dirty="0">
                <a:solidFill>
                  <a:srgbClr val="333333"/>
                </a:solidFill>
              </a:rPr>
              <a:t>imale sarkastične primjedbe u vezi</a:t>
            </a:r>
            <a:r>
              <a:rPr lang="en-AU" altLang="de-DE" sz="2400" dirty="0">
                <a:solidFill>
                  <a:srgbClr val="333333"/>
                </a:solidFill>
              </a:rPr>
              <a:t> L</a:t>
            </a:r>
            <a:r>
              <a:rPr lang="hr-HR" altLang="de-DE" sz="2400" dirty="0">
                <a:solidFill>
                  <a:srgbClr val="333333"/>
                </a:solidFill>
              </a:rPr>
              <a:t>jilje</a:t>
            </a:r>
            <a:r>
              <a:rPr lang="en-AU" altLang="de-DE" sz="2400" dirty="0">
                <a:solidFill>
                  <a:srgbClr val="333333"/>
                </a:solidFill>
              </a:rPr>
              <a:t>, </a:t>
            </a:r>
            <a:r>
              <a:rPr lang="hr-HR" altLang="de-DE" sz="2400" dirty="0">
                <a:solidFill>
                  <a:srgbClr val="333333"/>
                </a:solidFill>
              </a:rPr>
              <a:t>ona ih je skupila zajedno u gomilu</a:t>
            </a:r>
            <a:r>
              <a:rPr lang="en-AU" altLang="de-DE" sz="2400" dirty="0">
                <a:solidFill>
                  <a:srgbClr val="333333"/>
                </a:solidFill>
              </a:rPr>
              <a:t> </a:t>
            </a:r>
            <a:r>
              <a:rPr lang="hr-HR" altLang="de-DE" sz="2400" dirty="0">
                <a:solidFill>
                  <a:srgbClr val="333333"/>
                </a:solidFill>
              </a:rPr>
              <a:t>i potpuno uključila u njenu teoriju zavjere</a:t>
            </a:r>
            <a:r>
              <a:rPr lang="en-AU" altLang="de-DE" sz="2400" dirty="0">
                <a:solidFill>
                  <a:srgbClr val="333333"/>
                </a:solidFill>
              </a:rPr>
              <a:t>. </a:t>
            </a:r>
            <a:r>
              <a:rPr lang="hr-HR" altLang="de-DE" sz="2400" dirty="0">
                <a:solidFill>
                  <a:srgbClr val="333333"/>
                </a:solidFill>
              </a:rPr>
              <a:t>Previdjela je</a:t>
            </a:r>
            <a:r>
              <a:rPr lang="en-AU" altLang="de-DE" sz="2400" dirty="0">
                <a:solidFill>
                  <a:srgbClr val="333333"/>
                </a:solidFill>
              </a:rPr>
              <a:t> </a:t>
            </a:r>
            <a:r>
              <a:rPr lang="hr-HR" altLang="de-DE" sz="2400" dirty="0">
                <a:solidFill>
                  <a:srgbClr val="333333"/>
                </a:solidFill>
              </a:rPr>
              <a:t>da su se neke kolege odnosile prema njoj pravično</a:t>
            </a:r>
            <a:r>
              <a:rPr lang="en-AU" altLang="de-DE" sz="2400" dirty="0">
                <a:solidFill>
                  <a:srgbClr val="333333"/>
                </a:solidFill>
              </a:rPr>
              <a:t>.</a:t>
            </a:r>
          </a:p>
          <a:p>
            <a:pPr lvl="0" defTabSz="914400" fontAlgn="base"/>
            <a:r>
              <a:rPr lang="hr-HR" altLang="de-DE" sz="2400" dirty="0">
                <a:solidFill>
                  <a:srgbClr val="333333"/>
                </a:solidFill>
              </a:rPr>
              <a:t>Teško je zadržati glavu hladnom kad se čovjek osjeti</a:t>
            </a:r>
            <a:r>
              <a:rPr lang="en-AU" altLang="de-DE" sz="2400" dirty="0">
                <a:solidFill>
                  <a:srgbClr val="333333"/>
                </a:solidFill>
              </a:rPr>
              <a:t> </a:t>
            </a:r>
            <a:r>
              <a:rPr lang="hr-HR" altLang="de-DE" sz="2400" dirty="0">
                <a:solidFill>
                  <a:srgbClr val="333333"/>
                </a:solidFill>
              </a:rPr>
              <a:t>ugroženo</a:t>
            </a:r>
            <a:r>
              <a:rPr lang="en-AU" altLang="de-DE" sz="2400" dirty="0">
                <a:solidFill>
                  <a:srgbClr val="333333"/>
                </a:solidFill>
              </a:rPr>
              <a:t>. </a:t>
            </a:r>
            <a:r>
              <a:rPr lang="hr-HR" altLang="de-DE" sz="2400" dirty="0">
                <a:solidFill>
                  <a:srgbClr val="333333"/>
                </a:solidFill>
              </a:rPr>
              <a:t>Zato budite pažljivi sa vašim zaključcima</a:t>
            </a:r>
            <a:r>
              <a:rPr lang="en-AU" altLang="de-DE" sz="2400" dirty="0">
                <a:solidFill>
                  <a:srgbClr val="333333"/>
                </a:solidFill>
              </a:rPr>
              <a:t> </a:t>
            </a:r>
            <a:r>
              <a:rPr lang="hr-HR" altLang="de-DE" sz="2400" dirty="0">
                <a:solidFill>
                  <a:srgbClr val="333333"/>
                </a:solidFill>
              </a:rPr>
              <a:t>i pitajte ljude kojima vjerujete za savjet</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A1FFEC0B-5939-4204-8AE5-FB6F0FAC2644}" type="slidenum">
              <a:rPr lang="de-DE" altLang="de-DE" smtClean="0"/>
              <a:pPr>
                <a:defRPr/>
              </a:pPr>
              <a:t>65</a:t>
            </a:fld>
            <a:endParaRPr lang="de-DE" altLang="de-DE"/>
          </a:p>
        </p:txBody>
      </p:sp>
    </p:spTree>
    <p:extLst>
      <p:ext uri="{BB962C8B-B14F-4D97-AF65-F5344CB8AC3E}">
        <p14:creationId xmlns:p14="http://schemas.microsoft.com/office/powerpoint/2010/main" val="4389880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3 – Mijenjanje vjerovanja</a:t>
            </a:r>
          </a:p>
        </p:txBody>
      </p:sp>
      <p:sp>
        <p:nvSpPr>
          <p:cNvPr id="8" name="Slide Number Placeholder 7"/>
          <p:cNvSpPr>
            <a:spLocks noGrp="1"/>
          </p:cNvSpPr>
          <p:nvPr>
            <p:ph type="sldNum" sz="quarter" idx="12"/>
          </p:nvPr>
        </p:nvSpPr>
        <p:spPr/>
        <p:txBody>
          <a:bodyPr/>
          <a:lstStyle/>
          <a:p>
            <a:pPr>
              <a:defRPr/>
            </a:pPr>
            <a:fld id="{A1FFEC0B-5939-4204-8AE5-FB6F0FAC2644}" type="slidenum">
              <a:rPr lang="de-DE" altLang="de-DE" smtClean="0"/>
              <a:pPr>
                <a:defRPr/>
              </a:pPr>
              <a:t>66</a:t>
            </a:fld>
            <a:endParaRPr lang="de-DE" altLang="de-DE"/>
          </a:p>
        </p:txBody>
      </p:sp>
    </p:spTree>
    <p:extLst>
      <p:ext uri="{BB962C8B-B14F-4D97-AF65-F5344CB8AC3E}">
        <p14:creationId xmlns:p14="http://schemas.microsoft.com/office/powerpoint/2010/main" val="28569065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541050060"/>
              </p:ext>
            </p:extLst>
          </p:nvPr>
        </p:nvGraphicFramePr>
        <p:xfrm>
          <a:off x="408954" y="2011680"/>
          <a:ext cx="11375999" cy="451109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155158">
                  <a:extLst>
                    <a:ext uri="{9D8B030D-6E8A-4147-A177-3AD203B41FA5}">
                      <a16:colId xmlns:a16="http://schemas.microsoft.com/office/drawing/2014/main" val="20001"/>
                    </a:ext>
                  </a:extLst>
                </a:gridCol>
                <a:gridCol w="1811748">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after the flowers, the fruits - I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Prune/</a:t>
                      </a:r>
                      <a:r>
                        <a:rPr kumimoji="0" lang="en-GB" sz="1000" b="0" i="0" u="none" strike="noStrike" cap="none" normalizeH="0" baseline="0" dirty="0" err="1">
                          <a:ln>
                            <a:noFill/>
                          </a:ln>
                          <a:solidFill>
                            <a:srgbClr val="333333"/>
                          </a:solidFill>
                          <a:effectLst/>
                          <a:latin typeface="Calibri Light"/>
                          <a:ea typeface="ＭＳ Ｐゴシック" pitchFamily="34" charset="-128"/>
                        </a:rPr>
                        <a:t>Pflaumen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Bananas/</a:t>
                      </a:r>
                      <a:r>
                        <a:rPr kumimoji="0" lang="en-GB" sz="1000" b="0" i="0" u="none" strike="noStrike" cap="none" normalizeH="0" baseline="0" dirty="0" err="1">
                          <a:ln>
                            <a:noFill/>
                          </a:ln>
                          <a:solidFill>
                            <a:srgbClr val="333333"/>
                          </a:solidFill>
                          <a:effectLst/>
                          <a:latin typeface="Calibri Light"/>
                          <a:ea typeface="ＭＳ Ｐゴシック" pitchFamily="34" charset="-128"/>
                        </a:rPr>
                        <a:t>Bananen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Strawberries/</a:t>
                      </a:r>
                      <a:r>
                        <a:rPr kumimoji="0" lang="en-GB" sz="1000" b="0" i="0" u="none" strike="noStrike" cap="none" normalizeH="0" baseline="0" dirty="0" err="1">
                          <a:ln>
                            <a:noFill/>
                          </a:ln>
                          <a:solidFill>
                            <a:srgbClr val="333333"/>
                          </a:solidFill>
                          <a:effectLst/>
                          <a:latin typeface="Calibri Light"/>
                          <a:ea typeface="ＭＳ Ｐゴシック" pitchFamily="34" charset="-128"/>
                        </a:rPr>
                        <a:t>Erdbeeren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Bread/</a:t>
                      </a:r>
                      <a:r>
                        <a:rPr kumimoji="0" lang="en-GB" sz="1000" b="0" i="0" u="none" strike="noStrike" cap="none" normalizeH="0" baseline="0" dirty="0" err="1">
                          <a:ln>
                            <a:noFill/>
                          </a:ln>
                          <a:solidFill>
                            <a:srgbClr val="333333"/>
                          </a:solidFill>
                          <a:effectLst/>
                          <a:latin typeface="Calibri Light"/>
                          <a:ea typeface="ＭＳ Ｐゴシック" pitchFamily="34" charset="-128"/>
                        </a:rPr>
                        <a:t>Brot</a:t>
                      </a:r>
                      <a:r>
                        <a:rPr kumimoji="0" lang="en-GB" sz="1000" b="0" i="0" u="none" strike="noStrike" cap="none" normalizeH="0" baseline="0" dirty="0">
                          <a:ln>
                            <a:noFill/>
                          </a:ln>
                          <a:solidFill>
                            <a:srgbClr val="333333"/>
                          </a:solidFill>
                          <a:effectLst/>
                          <a:latin typeface="Calibri Light"/>
                          <a:ea typeface="ＭＳ Ｐゴシック" pitchFamily="34" charset="-128"/>
                        </a:rPr>
                        <a: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Noodles/</a:t>
                      </a:r>
                      <a:r>
                        <a:rPr kumimoji="0" lang="en-GB" sz="1000" b="0" i="0" u="none" strike="noStrike" cap="none" normalizeH="0" baseline="0" dirty="0" err="1">
                          <a:ln>
                            <a:noFill/>
                          </a:ln>
                          <a:solidFill>
                            <a:srgbClr val="333333"/>
                          </a:solidFill>
                          <a:effectLst/>
                          <a:latin typeface="Calibri Light"/>
                          <a:ea typeface="ＭＳ Ｐゴシック" pitchFamily="34" charset="-128"/>
                        </a:rPr>
                        <a:t>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Orange juice/</a:t>
                      </a:r>
                      <a:r>
                        <a:rPr kumimoji="0" lang="en-GB" sz="1000" b="0" i="0" u="none" strike="noStrike" cap="none" normalizeH="0" baseline="0" dirty="0" err="1">
                          <a:ln>
                            <a:noFill/>
                          </a:ln>
                          <a:solidFill>
                            <a:srgbClr val="333333"/>
                          </a:solidFill>
                          <a:effectLst/>
                          <a:latin typeface="Calibri Light"/>
                          <a:ea typeface="ＭＳ Ｐゴシック" pitchFamily="34" charset="-128"/>
                        </a:rPr>
                        <a:t>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3 – Mijenjanje vjerovanja</a:t>
            </a:r>
          </a:p>
        </p:txBody>
      </p:sp>
      <p:sp>
        <p:nvSpPr>
          <p:cNvPr id="7" name="Slide Number Placeholder 6"/>
          <p:cNvSpPr>
            <a:spLocks noGrp="1"/>
          </p:cNvSpPr>
          <p:nvPr>
            <p:ph type="sldNum" sz="quarter" idx="12"/>
          </p:nvPr>
        </p:nvSpPr>
        <p:spPr/>
        <p:txBody>
          <a:bodyPr/>
          <a:lstStyle/>
          <a:p>
            <a:pPr>
              <a:defRPr/>
            </a:pPr>
            <a:fld id="{B70CE9A0-4FF3-4FB5-B821-7409CCA87C2F}" type="slidenum">
              <a:rPr lang="de-DE" altLang="de-DE" smtClean="0"/>
              <a:pPr>
                <a:defRPr/>
              </a:pPr>
              <a:t>67</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4703</Words>
  <Application>Microsoft Office PowerPoint</Application>
  <PresentationFormat>Benutzerdefiniert</PresentationFormat>
  <Paragraphs>670</Paragraphs>
  <Slides>67</Slides>
  <Notes>67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67</vt:i4>
      </vt:variant>
    </vt:vector>
  </HeadingPairs>
  <TitlesOfParts>
    <vt:vector size="73" baseType="lpstr">
      <vt:lpstr>Arial</vt:lpstr>
      <vt:lpstr>Symbol</vt:lpstr>
      <vt:lpstr>Calibri Light</vt:lpstr>
      <vt:lpstr>WingDings</vt:lpstr>
      <vt:lpstr>Calibri</vt:lpstr>
      <vt:lpstr>UKE_PPT-Vorlage_16zu9</vt:lpstr>
      <vt:lpstr>MKT 3 B – Mijenjanje vjerovanja</vt:lpstr>
      <vt:lpstr>Mijenjanje vjerovanja</vt:lpstr>
      <vt:lpstr>Mijenjanje vjerovanja</vt:lpstr>
      <vt:lpstr>Mijenjanje vjerovanja</vt:lpstr>
      <vt:lpstr>Citati nekih ljudi koji su dali netačna predviđanja</vt:lpstr>
      <vt:lpstr>Citati nekih ljudi koji su dali netačna predviđanja</vt:lpstr>
      <vt:lpstr>Primjeri ignorisanja dokaza (politika - “glavu u pijesak”)</vt:lpstr>
      <vt:lpstr>Primjeri ignorisanja dokaza (politika - “glavu u pijesak”)</vt:lpstr>
      <vt:lpstr>Primjeri ignorisanja dokaza (politika - “glavu u pijesak”)</vt:lpstr>
      <vt:lpstr>Primjeri ignorisanja dokaza (politika - “glavu u pijesak”)</vt:lpstr>
      <vt:lpstr>Zašto mi ovo radimo?</vt:lpstr>
      <vt:lpstr>Kako nedovoljno mijenjanje mišljenja doprinosi nastanku pogrešnih interpretacija tokom psihoze – primjeri</vt:lpstr>
      <vt:lpstr>Objekti na slikama pripadaju određenoj kategoriji. Koja je to kategorija?</vt:lpstr>
      <vt:lpstr>Kategorija: Hrana!</vt:lpstr>
      <vt:lpstr>Vježba</vt:lpstr>
      <vt:lpstr>Vježba</vt:lpstr>
      <vt:lpstr>Vježba</vt:lpstr>
      <vt:lpstr>Vježba</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opcionalno: Video Klip</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Koliko vjerovatnom smatrate svaku od opcija?</vt:lpstr>
      <vt:lpstr>Da li se vaša procjena promjenila sa novim slikama?</vt:lpstr>
      <vt:lpstr>Molimo Vas ponovo ocjenite vjerovatnoću!</vt:lpstr>
      <vt:lpstr>PowerPoint-Präsentation</vt:lpstr>
      <vt:lpstr>Primjena u svakodnevnom životu</vt:lpstr>
      <vt:lpstr>Primjena u svakodnevnom životu</vt:lpstr>
      <vt:lpstr>Primjena u svakodnevnom životu</vt:lpstr>
      <vt:lpstr>Kako je ovo povezano sa psihozom?</vt:lpstr>
      <vt:lpstr>Kako je ovo povezano sa psihozom?</vt:lpstr>
      <vt:lpstr>Kako je ovo povezano sa psihozom?</vt:lpstr>
      <vt:lpstr>Hvala Vam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260</cp:revision>
  <dcterms:created xsi:type="dcterms:W3CDTF">2004-06-30T16:15:23Z</dcterms:created>
  <dcterms:modified xsi:type="dcterms:W3CDTF">2022-11-21T11:05:07Z</dcterms:modified>
</cp:coreProperties>
</file>