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9" r:id="rId1"/>
  </p:sldMasterIdLst>
  <p:notesMasterIdLst>
    <p:notesMasterId r:id="rId124"/>
  </p:notesMasterIdLst>
  <p:handoutMasterIdLst>
    <p:handoutMasterId r:id="rId125"/>
  </p:handoutMasterIdLst>
  <p:sldIdLst>
    <p:sldId id="769" r:id="rId2"/>
    <p:sldId id="376" r:id="rId3"/>
    <p:sldId id="733" r:id="rId4"/>
    <p:sldId id="752" r:id="rId5"/>
    <p:sldId id="751" r:id="rId6"/>
    <p:sldId id="716" r:id="rId7"/>
    <p:sldId id="755" r:id="rId8"/>
    <p:sldId id="754" r:id="rId9"/>
    <p:sldId id="753" r:id="rId10"/>
    <p:sldId id="717" r:id="rId11"/>
    <p:sldId id="756" r:id="rId12"/>
    <p:sldId id="576" r:id="rId13"/>
    <p:sldId id="383" r:id="rId14"/>
    <p:sldId id="384" r:id="rId15"/>
    <p:sldId id="385" r:id="rId16"/>
    <p:sldId id="542" r:id="rId17"/>
    <p:sldId id="543" r:id="rId18"/>
    <p:sldId id="747" r:id="rId19"/>
    <p:sldId id="718" r:id="rId20"/>
    <p:sldId id="546" r:id="rId21"/>
    <p:sldId id="547" r:id="rId22"/>
    <p:sldId id="721" r:id="rId23"/>
    <p:sldId id="759" r:id="rId24"/>
    <p:sldId id="758" r:id="rId25"/>
    <p:sldId id="757" r:id="rId26"/>
    <p:sldId id="395" r:id="rId27"/>
    <p:sldId id="396" r:id="rId28"/>
    <p:sldId id="397" r:id="rId29"/>
    <p:sldId id="554" r:id="rId30"/>
    <p:sldId id="555" r:id="rId31"/>
    <p:sldId id="742" r:id="rId32"/>
    <p:sldId id="743" r:id="rId33"/>
    <p:sldId id="402" r:id="rId34"/>
    <p:sldId id="403" r:id="rId35"/>
    <p:sldId id="404" r:id="rId36"/>
    <p:sldId id="405" r:id="rId37"/>
    <p:sldId id="760" r:id="rId38"/>
    <p:sldId id="568" r:id="rId39"/>
    <p:sldId id="569" r:id="rId40"/>
    <p:sldId id="420" r:id="rId41"/>
    <p:sldId id="421" r:id="rId42"/>
    <p:sldId id="434" r:id="rId43"/>
    <p:sldId id="435" r:id="rId44"/>
    <p:sldId id="438" r:id="rId45"/>
    <p:sldId id="439" r:id="rId46"/>
    <p:sldId id="552" r:id="rId47"/>
    <p:sldId id="553" r:id="rId48"/>
    <p:sldId id="564" r:id="rId49"/>
    <p:sldId id="565" r:id="rId50"/>
    <p:sldId id="723" r:id="rId51"/>
    <p:sldId id="762" r:id="rId52"/>
    <p:sldId id="761" r:id="rId53"/>
    <p:sldId id="651" r:id="rId54"/>
    <p:sldId id="652" r:id="rId55"/>
    <p:sldId id="653" r:id="rId56"/>
    <p:sldId id="654" r:id="rId57"/>
    <p:sldId id="655" r:id="rId58"/>
    <p:sldId id="656" r:id="rId59"/>
    <p:sldId id="657" r:id="rId60"/>
    <p:sldId id="658" r:id="rId61"/>
    <p:sldId id="659" r:id="rId62"/>
    <p:sldId id="660" r:id="rId63"/>
    <p:sldId id="661" r:id="rId64"/>
    <p:sldId id="662" r:id="rId65"/>
    <p:sldId id="663" r:id="rId66"/>
    <p:sldId id="664" r:id="rId67"/>
    <p:sldId id="665" r:id="rId68"/>
    <p:sldId id="666" r:id="rId69"/>
    <p:sldId id="667" r:id="rId70"/>
    <p:sldId id="668" r:id="rId71"/>
    <p:sldId id="669" r:id="rId72"/>
    <p:sldId id="670" r:id="rId73"/>
    <p:sldId id="671" r:id="rId74"/>
    <p:sldId id="672" r:id="rId75"/>
    <p:sldId id="673" r:id="rId76"/>
    <p:sldId id="674" r:id="rId77"/>
    <p:sldId id="675" r:id="rId78"/>
    <p:sldId id="676" r:id="rId79"/>
    <p:sldId id="677" r:id="rId80"/>
    <p:sldId id="678" r:id="rId81"/>
    <p:sldId id="679" r:id="rId82"/>
    <p:sldId id="680" r:id="rId83"/>
    <p:sldId id="681" r:id="rId84"/>
    <p:sldId id="682" r:id="rId85"/>
    <p:sldId id="683" r:id="rId86"/>
    <p:sldId id="684" r:id="rId87"/>
    <p:sldId id="685" r:id="rId88"/>
    <p:sldId id="686" r:id="rId89"/>
    <p:sldId id="687" r:id="rId90"/>
    <p:sldId id="688" r:id="rId91"/>
    <p:sldId id="689" r:id="rId92"/>
    <p:sldId id="690" r:id="rId93"/>
    <p:sldId id="691" r:id="rId94"/>
    <p:sldId id="726" r:id="rId95"/>
    <p:sldId id="764" r:id="rId96"/>
    <p:sldId id="763" r:id="rId97"/>
    <p:sldId id="695" r:id="rId98"/>
    <p:sldId id="696" r:id="rId99"/>
    <p:sldId id="697" r:id="rId100"/>
    <p:sldId id="698" r:id="rId101"/>
    <p:sldId id="699" r:id="rId102"/>
    <p:sldId id="700" r:id="rId103"/>
    <p:sldId id="701" r:id="rId104"/>
    <p:sldId id="702" r:id="rId105"/>
    <p:sldId id="703" r:id="rId106"/>
    <p:sldId id="704" r:id="rId107"/>
    <p:sldId id="705" r:id="rId108"/>
    <p:sldId id="706" r:id="rId109"/>
    <p:sldId id="707" r:id="rId110"/>
    <p:sldId id="708" r:id="rId111"/>
    <p:sldId id="709" r:id="rId112"/>
    <p:sldId id="710" r:id="rId113"/>
    <p:sldId id="729" r:id="rId114"/>
    <p:sldId id="767" r:id="rId115"/>
    <p:sldId id="766" r:id="rId116"/>
    <p:sldId id="765" r:id="rId117"/>
    <p:sldId id="730" r:id="rId118"/>
    <p:sldId id="768" r:id="rId119"/>
    <p:sldId id="750" r:id="rId120"/>
    <p:sldId id="744" r:id="rId121"/>
    <p:sldId id="745" r:id="rId122"/>
    <p:sldId id="746" r:id="rId123"/>
  </p:sldIdLst>
  <p:sldSz cx="12195175" cy="6858000"/>
  <p:notesSz cx="7099300" cy="10234613"/>
  <p:defaultTextStyle>
    <a:defPPr>
      <a:defRPr lang="de-DE"/>
    </a:defPPr>
    <a:lvl1pPr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065">
          <p15:clr>
            <a:srgbClr val="A4A3A4"/>
          </p15:clr>
        </p15:guide>
        <p15:guide id="2" pos="192">
          <p15:clr>
            <a:srgbClr val="A4A3A4"/>
          </p15:clr>
        </p15:guide>
        <p15:guide id="3" pos="2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FFFF00"/>
    <a:srgbClr val="DDDDDD"/>
    <a:srgbClr val="C0C0C0"/>
    <a:srgbClr val="3333CC"/>
    <a:srgbClr val="FF0066"/>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3800" autoAdjust="0"/>
    <p:restoredTop sz="94421" autoAdjust="0"/>
  </p:normalViewPr>
  <p:slideViewPr>
    <p:cSldViewPr>
      <p:cViewPr varScale="1">
        <p:scale>
          <a:sx n="63" d="100"/>
          <a:sy n="63" d="100"/>
        </p:scale>
        <p:origin x="1084" y="76"/>
      </p:cViewPr>
      <p:guideLst>
        <p:guide orient="horz" pos="4065"/>
        <p:guide pos="192"/>
        <p:guide pos="256"/>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657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notesMaster" Target="notesMasters/notesMaster1.xml"/><Relationship Id="rId129"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3" name="Rectangle 1027"/>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1535AE59-F730-4536-BB91-2557B7837F72}" type="slidenum">
              <a:rPr lang="en-GB" altLang="de-DE"/>
              <a:pPr/>
              <a:t>‹Nr.›</a:t>
            </a:fld>
            <a:endParaRPr lang="en-GB" altLang="de-DE"/>
          </a:p>
        </p:txBody>
      </p:sp>
    </p:spTree>
    <p:extLst>
      <p:ext uri="{BB962C8B-B14F-4D97-AF65-F5344CB8AC3E}">
        <p14:creationId xmlns:p14="http://schemas.microsoft.com/office/powerpoint/2010/main" val="29312954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US"/>
          </a:p>
        </p:txBody>
      </p:sp>
      <p:sp>
        <p:nvSpPr>
          <p:cNvPr id="12698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3FE6C4BA-3909-461E-87EE-F9BCDFCEF6E2}" type="slidenum">
              <a:rPr lang="en-US" altLang="de-DE"/>
              <a:pPr/>
              <a:t>‹Nr.›</a:t>
            </a:fld>
            <a:endParaRPr lang="en-US" altLang="de-DE"/>
          </a:p>
        </p:txBody>
      </p:sp>
    </p:spTree>
    <p:extLst>
      <p:ext uri="{BB962C8B-B14F-4D97-AF65-F5344CB8AC3E}">
        <p14:creationId xmlns:p14="http://schemas.microsoft.com/office/powerpoint/2010/main" val="30067129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487E2B7-C5C8-4C1F-9FC9-6480BD761E92}" type="slidenum">
              <a:rPr lang="en-US" altLang="de-DE" sz="1300"/>
              <a:pPr eaLnBrk="1" hangingPunct="1">
                <a:spcBef>
                  <a:spcPct val="0"/>
                </a:spcBef>
              </a:pPr>
              <a:t>2</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897321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0635FF9-D954-4B6C-93CB-294BA6019999}" type="slidenum">
              <a:rPr lang="en-US" altLang="de-DE" sz="1300"/>
              <a:pPr eaLnBrk="1" hangingPunct="1">
                <a:spcBef>
                  <a:spcPct val="0"/>
                </a:spcBef>
              </a:pPr>
              <a:t>3</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85087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0635FF9-D954-4B6C-93CB-294BA6019999}" type="slidenum">
              <a:rPr lang="en-US" altLang="de-DE" sz="1300"/>
              <a:pPr eaLnBrk="1" hangingPunct="1">
                <a:spcBef>
                  <a:spcPct val="0"/>
                </a:spcBef>
              </a:pPr>
              <a:t>4</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85087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0635FF9-D954-4B6C-93CB-294BA6019999}" type="slidenum">
              <a:rPr lang="en-US" altLang="de-DE" sz="1300"/>
              <a:pPr eaLnBrk="1" hangingPunct="1">
                <a:spcBef>
                  <a:spcPct val="0"/>
                </a:spcBef>
              </a:pPr>
              <a:t>5</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85087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0AFC47-3744-4680-9351-D104989B2CA4}" type="slidenum">
              <a:rPr lang="en-US" altLang="de-DE" sz="1300"/>
              <a:pPr eaLnBrk="1" hangingPunct="1">
                <a:spcBef>
                  <a:spcPct val="0"/>
                </a:spcBef>
              </a:pPr>
              <a:t>6</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85974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0AFC47-3744-4680-9351-D104989B2CA4}" type="slidenum">
              <a:rPr lang="en-US" altLang="de-DE" sz="1300"/>
              <a:pPr eaLnBrk="1" hangingPunct="1">
                <a:spcBef>
                  <a:spcPct val="0"/>
                </a:spcBef>
              </a:pPr>
              <a:t>7</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85974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0AFC47-3744-4680-9351-D104989B2CA4}" type="slidenum">
              <a:rPr lang="en-US" altLang="de-DE" sz="1300"/>
              <a:pPr eaLnBrk="1" hangingPunct="1">
                <a:spcBef>
                  <a:spcPct val="0"/>
                </a:spcBef>
              </a:pPr>
              <a:t>8</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85974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0AFC47-3744-4680-9351-D104989B2CA4}" type="slidenum">
              <a:rPr lang="en-US" altLang="de-DE" sz="1300"/>
              <a:pPr eaLnBrk="1" hangingPunct="1">
                <a:spcBef>
                  <a:spcPct val="0"/>
                </a:spcBef>
              </a:pPr>
              <a:t>9</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85974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51BE6DA-856A-439F-ADBE-81A0F21C0F3B}" type="slidenum">
              <a:rPr lang="en-US" altLang="de-DE" sz="1300"/>
              <a:pPr eaLnBrk="1" hangingPunct="1">
                <a:spcBef>
                  <a:spcPct val="0"/>
                </a:spcBef>
              </a:pPr>
              <a:t>10</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32494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51BE6DA-856A-439F-ADBE-81A0F21C0F3B}" type="slidenum">
              <a:rPr lang="en-US" altLang="de-DE" sz="1300"/>
              <a:pPr eaLnBrk="1" hangingPunct="1">
                <a:spcBef>
                  <a:spcPct val="0"/>
                </a:spcBef>
              </a:pPr>
              <a:t>11</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32494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40D361C-F17C-41DC-8B11-2DA1B8950ABE}" type="slidenum">
              <a:rPr lang="en-US" altLang="de-DE" sz="1300"/>
              <a:pPr eaLnBrk="1" hangingPunct="1">
                <a:spcBef>
                  <a:spcPct val="0"/>
                </a:spcBef>
              </a:pPr>
              <a:t>12</a:t>
            </a:fld>
            <a:endParaRPr lang="en-US" altLang="de-DE" sz="1300"/>
          </a:p>
        </p:txBody>
      </p:sp>
      <p:sp>
        <p:nvSpPr>
          <p:cNvPr id="139267" name="Rectangle 2"/>
          <p:cNvSpPr>
            <a:spLocks noGrp="1" noRot="1" noChangeAspect="1" noChangeArrowheads="1" noTextEdit="1"/>
          </p:cNvSpPr>
          <p:nvPr>
            <p:ph type="sldImg"/>
          </p:nvPr>
        </p:nvSpPr>
        <p:spPr>
          <a:xfrm>
            <a:off x="139700" y="768350"/>
            <a:ext cx="6821488"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771737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BAE48AB-9F7B-454D-A3D9-72EA5BF98C0B}" type="slidenum">
              <a:rPr lang="en-US" altLang="de-DE" sz="1300"/>
              <a:pPr eaLnBrk="1" hangingPunct="1">
                <a:spcBef>
                  <a:spcPct val="0"/>
                </a:spcBef>
              </a:pPr>
              <a:t>13</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075629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D141DF3-E464-4587-A302-8645E563E3AF}" type="slidenum">
              <a:rPr lang="en-US" altLang="de-DE" sz="1300"/>
              <a:pPr eaLnBrk="1" hangingPunct="1">
                <a:spcBef>
                  <a:spcPct val="0"/>
                </a:spcBef>
              </a:pPr>
              <a:t>14</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65702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CD1F257-AD94-4CBD-BDA0-8FB28BF91C85}" type="slidenum">
              <a:rPr lang="en-US" altLang="de-DE" sz="1300"/>
              <a:pPr eaLnBrk="1" hangingPunct="1">
                <a:spcBef>
                  <a:spcPct val="0"/>
                </a:spcBef>
              </a:pPr>
              <a:t>15</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34004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697C10-840A-461B-97FD-BD56593C33AE}" type="slidenum">
              <a:rPr lang="en-US" altLang="de-DE" sz="1300"/>
              <a:pPr eaLnBrk="1" hangingPunct="1">
                <a:spcBef>
                  <a:spcPct val="0"/>
                </a:spcBef>
              </a:pPr>
              <a:t>16</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98460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B18D7EC-B4F3-4C55-9E12-0D504F491D36}" type="slidenum">
              <a:rPr lang="en-US" altLang="de-DE" sz="1300"/>
              <a:pPr eaLnBrk="1" hangingPunct="1">
                <a:spcBef>
                  <a:spcPct val="0"/>
                </a:spcBef>
              </a:pPr>
              <a:t>17</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00474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3E8EDD4-F587-4128-8A25-B36AB9EAF209}" type="slidenum">
              <a:rPr lang="en-US" altLang="de-DE" sz="1300"/>
              <a:pPr algn="r" eaLnBrk="1" hangingPunct="1">
                <a:spcBef>
                  <a:spcPct val="0"/>
                </a:spcBef>
              </a:pPr>
              <a:t>18</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12091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D9EE37-B4E0-4E81-83D0-381088392EEE}" type="slidenum">
              <a:rPr lang="en-US" altLang="de-DE" sz="1300"/>
              <a:pPr eaLnBrk="1" hangingPunct="1">
                <a:spcBef>
                  <a:spcPct val="0"/>
                </a:spcBef>
              </a:pPr>
              <a:t>19</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67079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315BAB1-65D5-4C48-A966-AD2BD1435D67}" type="slidenum">
              <a:rPr lang="en-US" altLang="de-DE" sz="1300"/>
              <a:pPr eaLnBrk="1" hangingPunct="1">
                <a:spcBef>
                  <a:spcPct val="0"/>
                </a:spcBef>
              </a:pPr>
              <a:t>20</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30463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0321AB5-65C4-4D45-B1CA-1A713A731830}" type="slidenum">
              <a:rPr lang="en-US" altLang="de-DE" sz="1300"/>
              <a:pPr eaLnBrk="1" hangingPunct="1">
                <a:spcBef>
                  <a:spcPct val="0"/>
                </a:spcBef>
              </a:pPr>
              <a:t>21</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39620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FE2FD1-4BBC-4EEC-A6D8-F5A043C12E28}" type="slidenum">
              <a:rPr lang="en-US" altLang="de-DE" sz="1300"/>
              <a:pPr eaLnBrk="1" hangingPunct="1">
                <a:spcBef>
                  <a:spcPct val="0"/>
                </a:spcBef>
              </a:pPr>
              <a:t>22</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49885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FE2FD1-4BBC-4EEC-A6D8-F5A043C12E28}" type="slidenum">
              <a:rPr lang="en-US" altLang="de-DE" sz="1300"/>
              <a:pPr eaLnBrk="1" hangingPunct="1">
                <a:spcBef>
                  <a:spcPct val="0"/>
                </a:spcBef>
              </a:pPr>
              <a:t>23</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49885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FE2FD1-4BBC-4EEC-A6D8-F5A043C12E28}" type="slidenum">
              <a:rPr lang="en-US" altLang="de-DE" sz="1300"/>
              <a:pPr eaLnBrk="1" hangingPunct="1">
                <a:spcBef>
                  <a:spcPct val="0"/>
                </a:spcBef>
              </a:pPr>
              <a:t>24</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49885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FE2FD1-4BBC-4EEC-A6D8-F5A043C12E28}" type="slidenum">
              <a:rPr lang="en-US" altLang="de-DE" sz="1300"/>
              <a:pPr eaLnBrk="1" hangingPunct="1">
                <a:spcBef>
                  <a:spcPct val="0"/>
                </a:spcBef>
              </a:pPr>
              <a:t>25</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49885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FEDD31B-A0DD-43D0-9ECF-071E30CE3483}" type="slidenum">
              <a:rPr lang="en-US" altLang="de-DE" sz="1300"/>
              <a:pPr eaLnBrk="1" hangingPunct="1">
                <a:spcBef>
                  <a:spcPct val="0"/>
                </a:spcBef>
              </a:pPr>
              <a:t>26</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27029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1AB644-47DF-4AE2-98DF-BD3AD125D34A}" type="slidenum">
              <a:rPr lang="en-US" altLang="de-DE" sz="1300"/>
              <a:pPr eaLnBrk="1" hangingPunct="1">
                <a:spcBef>
                  <a:spcPct val="0"/>
                </a:spcBef>
              </a:pPr>
              <a:t>27</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17004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900809-7B7B-4E7F-BE28-94E4C2493C6D}" type="slidenum">
              <a:rPr lang="en-US" altLang="de-DE" sz="1300"/>
              <a:pPr eaLnBrk="1" hangingPunct="1">
                <a:spcBef>
                  <a:spcPct val="0"/>
                </a:spcBef>
              </a:pPr>
              <a:t>28</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23809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9B075F3-31C3-4F30-BE03-091DA3BB4CD3}" type="slidenum">
              <a:rPr lang="en-US" altLang="de-DE" sz="1300"/>
              <a:pPr eaLnBrk="1" hangingPunct="1">
                <a:spcBef>
                  <a:spcPct val="0"/>
                </a:spcBef>
              </a:pPr>
              <a:t>29</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57410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4679A1E-04B0-4AF0-B5D4-13CE8265DC33}" type="slidenum">
              <a:rPr lang="en-US" altLang="de-DE" sz="1300"/>
              <a:pPr eaLnBrk="1" hangingPunct="1">
                <a:spcBef>
                  <a:spcPct val="0"/>
                </a:spcBef>
              </a:pPr>
              <a:t>30</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53818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F8532BA-7B5B-4464-8F4F-B894E047BCBE}" type="slidenum">
              <a:rPr lang="en-US" altLang="de-DE" sz="1300"/>
              <a:pPr algn="r" eaLnBrk="1" hangingPunct="1">
                <a:spcBef>
                  <a:spcPct val="0"/>
                </a:spcBef>
              </a:pPr>
              <a:t>31</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33265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61B98AD-FAC3-466C-B53C-4EA3FAB4ED9B}" type="slidenum">
              <a:rPr lang="en-US" altLang="de-DE" sz="1300"/>
              <a:pPr algn="r" eaLnBrk="1" hangingPunct="1">
                <a:spcBef>
                  <a:spcPct val="0"/>
                </a:spcBef>
              </a:pPr>
              <a:t>32</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88961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1A4766F-1A37-4AAF-8834-158B0C187831}" type="slidenum">
              <a:rPr lang="en-US" altLang="de-DE" sz="1300"/>
              <a:pPr eaLnBrk="1" hangingPunct="1">
                <a:spcBef>
                  <a:spcPct val="0"/>
                </a:spcBef>
              </a:pPr>
              <a:t>33</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802551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D6F0545-2FEB-4DA1-8AA3-2437C6A7D49A}" type="slidenum">
              <a:rPr lang="en-US" altLang="de-DE" sz="1300"/>
              <a:pPr eaLnBrk="1" hangingPunct="1">
                <a:spcBef>
                  <a:spcPct val="0"/>
                </a:spcBef>
              </a:pPr>
              <a:t>34</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332549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40F6EB2-30D9-4345-9016-353DBF6FA836}" type="slidenum">
              <a:rPr lang="en-US" altLang="de-DE" sz="1300"/>
              <a:pPr eaLnBrk="1" hangingPunct="1">
                <a:spcBef>
                  <a:spcPct val="0"/>
                </a:spcBef>
              </a:pPr>
              <a:t>35</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40771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FAE3909-E4D7-4762-A766-0836E295545B}" type="slidenum">
              <a:rPr lang="en-US" altLang="de-DE" sz="1300"/>
              <a:pPr eaLnBrk="1" hangingPunct="1">
                <a:spcBef>
                  <a:spcPct val="0"/>
                </a:spcBef>
              </a:pPr>
              <a:t>36</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83776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345852-FE09-43E0-94F6-031B7A53A29E}" type="slidenum">
              <a:rPr lang="en-US" altLang="de-DE" sz="1300"/>
              <a:pPr eaLnBrk="1" hangingPunct="1">
                <a:spcBef>
                  <a:spcPct val="0"/>
                </a:spcBef>
              </a:pPr>
              <a:t>38</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850989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2216E19-17D9-4914-BA5B-6D83D26496E3}" type="slidenum">
              <a:rPr lang="en-US" altLang="de-DE" sz="1300"/>
              <a:pPr eaLnBrk="1" hangingPunct="1">
                <a:spcBef>
                  <a:spcPct val="0"/>
                </a:spcBef>
              </a:pPr>
              <a:t>39</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51748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8642520-ACEC-4DC0-9785-A0D57E5AA116}" type="slidenum">
              <a:rPr lang="en-US" altLang="de-DE" sz="1300"/>
              <a:pPr eaLnBrk="1" hangingPunct="1">
                <a:spcBef>
                  <a:spcPct val="0"/>
                </a:spcBef>
              </a:pPr>
              <a:t>40</a:t>
            </a:fld>
            <a:endParaRPr lang="en-US" altLang="de-DE" sz="1300"/>
          </a:p>
        </p:txBody>
      </p:sp>
      <p:sp>
        <p:nvSpPr>
          <p:cNvPr id="166915" name="Rectangle 1026"/>
          <p:cNvSpPr>
            <a:spLocks noGrp="1" noRot="1" noChangeAspect="1" noChangeArrowheads="1" noTextEdit="1"/>
          </p:cNvSpPr>
          <p:nvPr>
            <p:ph type="sldImg"/>
          </p:nvPr>
        </p:nvSpPr>
        <p:spPr>
          <a:xfrm>
            <a:off x="138113" y="768350"/>
            <a:ext cx="6823075" cy="3836988"/>
          </a:xfrm>
          <a:ln/>
        </p:spPr>
      </p:sp>
      <p:sp>
        <p:nvSpPr>
          <p:cNvPr id="16691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92945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17E125D-B344-492F-9AEA-7B1784FD1F89}" type="slidenum">
              <a:rPr lang="en-US" altLang="de-DE" sz="1300"/>
              <a:pPr eaLnBrk="1" hangingPunct="1">
                <a:spcBef>
                  <a:spcPct val="0"/>
                </a:spcBef>
              </a:pPr>
              <a:t>41</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05109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165F75F-4701-40B4-8747-79E11488D8AC}" type="slidenum">
              <a:rPr lang="en-US" altLang="de-DE" sz="1300"/>
              <a:pPr eaLnBrk="1" hangingPunct="1">
                <a:spcBef>
                  <a:spcPct val="0"/>
                </a:spcBef>
              </a:pPr>
              <a:t>42</a:t>
            </a:fld>
            <a:endParaRPr lang="en-US" altLang="de-DE" sz="1300"/>
          </a:p>
        </p:txBody>
      </p:sp>
      <p:sp>
        <p:nvSpPr>
          <p:cNvPr id="168963" name="Rectangle 1026"/>
          <p:cNvSpPr>
            <a:spLocks noGrp="1" noRot="1" noChangeAspect="1" noChangeArrowheads="1" noTextEdit="1"/>
          </p:cNvSpPr>
          <p:nvPr>
            <p:ph type="sldImg"/>
          </p:nvPr>
        </p:nvSpPr>
        <p:spPr>
          <a:xfrm>
            <a:off x="138113" y="768350"/>
            <a:ext cx="6823075" cy="3836988"/>
          </a:xfrm>
          <a:ln/>
        </p:spPr>
      </p:sp>
      <p:sp>
        <p:nvSpPr>
          <p:cNvPr id="16896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436382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DE6FADF-57F2-4195-B646-E26DEDC6DEEE}" type="slidenum">
              <a:rPr lang="en-US" altLang="de-DE" sz="1300"/>
              <a:pPr eaLnBrk="1" hangingPunct="1">
                <a:spcBef>
                  <a:spcPct val="0"/>
                </a:spcBef>
              </a:pPr>
              <a:t>43</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436814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BD60D90-B763-4702-B3B0-E5B4387ADF23}" type="slidenum">
              <a:rPr lang="en-US" altLang="de-DE" sz="1300"/>
              <a:pPr eaLnBrk="1" hangingPunct="1">
                <a:spcBef>
                  <a:spcPct val="0"/>
                </a:spcBef>
              </a:pPr>
              <a:t>44</a:t>
            </a:fld>
            <a:endParaRPr lang="en-US" altLang="de-DE" sz="1300"/>
          </a:p>
        </p:txBody>
      </p:sp>
      <p:sp>
        <p:nvSpPr>
          <p:cNvPr id="171011" name="Rectangle 1026"/>
          <p:cNvSpPr>
            <a:spLocks noGrp="1" noRot="1" noChangeAspect="1" noChangeArrowheads="1" noTextEdit="1"/>
          </p:cNvSpPr>
          <p:nvPr>
            <p:ph type="sldImg"/>
          </p:nvPr>
        </p:nvSpPr>
        <p:spPr>
          <a:xfrm>
            <a:off x="138113" y="768350"/>
            <a:ext cx="6823075" cy="3836988"/>
          </a:xfrm>
          <a:ln/>
        </p:spPr>
      </p:sp>
      <p:sp>
        <p:nvSpPr>
          <p:cNvPr id="17101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7666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E4E9837-A014-45A5-9BA8-8CDA703311A7}" type="slidenum">
              <a:rPr lang="en-US" altLang="de-DE" sz="1300"/>
              <a:pPr eaLnBrk="1" hangingPunct="1">
                <a:spcBef>
                  <a:spcPct val="0"/>
                </a:spcBef>
              </a:pPr>
              <a:t>45</a:t>
            </a:fld>
            <a:endParaRPr lang="en-US" altLang="de-DE" sz="1300"/>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183764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192B7F9-6D40-4E84-ADB1-20A5856B0524}" type="slidenum">
              <a:rPr lang="en-US" altLang="de-DE" sz="1300"/>
              <a:pPr eaLnBrk="1" hangingPunct="1">
                <a:spcBef>
                  <a:spcPct val="0"/>
                </a:spcBef>
              </a:pPr>
              <a:t>46</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87880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E4CBDD5-AB46-4E37-9947-D661E74FC3E9}" type="slidenum">
              <a:rPr lang="en-US" altLang="de-DE" sz="1300"/>
              <a:pPr eaLnBrk="1" hangingPunct="1">
                <a:spcBef>
                  <a:spcPct val="0"/>
                </a:spcBef>
              </a:pPr>
              <a:t>47</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65928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7AE29AB-7916-4803-932F-444B9CD312A3}" type="slidenum">
              <a:rPr lang="en-US" altLang="de-DE" sz="1300"/>
              <a:pPr eaLnBrk="1" hangingPunct="1">
                <a:spcBef>
                  <a:spcPct val="0"/>
                </a:spcBef>
              </a:pPr>
              <a:t>48</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51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88209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7B6A9CB-A8D4-454B-AE19-7E630DFB76D8}" type="slidenum">
              <a:rPr lang="en-US" altLang="de-DE" sz="1300"/>
              <a:pPr eaLnBrk="1" hangingPunct="1">
                <a:spcBef>
                  <a:spcPct val="0"/>
                </a:spcBef>
              </a:pPr>
              <a:t>49</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61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0868707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3D4ADD1-9152-4435-A450-512273979365}" type="slidenum">
              <a:rPr lang="en-US" altLang="de-DE" sz="1300"/>
              <a:pPr eaLnBrk="1" hangingPunct="1">
                <a:spcBef>
                  <a:spcPct val="0"/>
                </a:spcBef>
              </a:pPr>
              <a:t>50</a:t>
            </a:fld>
            <a:endParaRPr lang="en-US" altLang="de-DE" sz="1300"/>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793573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3D4ADD1-9152-4435-A450-512273979365}" type="slidenum">
              <a:rPr lang="en-US" altLang="de-DE" sz="1300"/>
              <a:pPr eaLnBrk="1" hangingPunct="1">
                <a:spcBef>
                  <a:spcPct val="0"/>
                </a:spcBef>
              </a:pPr>
              <a:t>51</a:t>
            </a:fld>
            <a:endParaRPr lang="en-US" altLang="de-DE" sz="1300"/>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79357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3D4ADD1-9152-4435-A450-512273979365}" type="slidenum">
              <a:rPr lang="en-US" altLang="de-DE" sz="1300"/>
              <a:pPr eaLnBrk="1" hangingPunct="1">
                <a:spcBef>
                  <a:spcPct val="0"/>
                </a:spcBef>
              </a:pPr>
              <a:t>52</a:t>
            </a:fld>
            <a:endParaRPr lang="en-US" altLang="de-DE" sz="1300"/>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793573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CDBED66-930D-4719-A73C-F43DB43E7426}" type="slidenum">
              <a:rPr lang="en-US" altLang="de-DE" sz="1300"/>
              <a:pPr eaLnBrk="1" hangingPunct="1">
                <a:spcBef>
                  <a:spcPct val="0"/>
                </a:spcBef>
              </a:pPr>
              <a:t>53</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831367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408E898-B7B0-4C7A-B122-53F494DC9937}" type="slidenum">
              <a:rPr lang="en-US" altLang="de-DE" sz="1300"/>
              <a:pPr eaLnBrk="1" hangingPunct="1">
                <a:spcBef>
                  <a:spcPct val="0"/>
                </a:spcBef>
              </a:pPr>
              <a:t>54</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8391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EFA9925-5DA1-4D23-BE65-1EF165794DFB}" type="slidenum">
              <a:rPr lang="en-US" altLang="de-DE" sz="1300"/>
              <a:pPr eaLnBrk="1" hangingPunct="1">
                <a:spcBef>
                  <a:spcPct val="0"/>
                </a:spcBef>
              </a:pPr>
              <a:t>55</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662521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0BA0D9A-E73F-4439-B710-2B1776B64580}" type="slidenum">
              <a:rPr lang="en-US" altLang="de-DE" sz="1300"/>
              <a:pPr eaLnBrk="1" hangingPunct="1">
                <a:spcBef>
                  <a:spcPct val="0"/>
                </a:spcBef>
              </a:pPr>
              <a:t>56</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067837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2982FA3-7B75-428D-924A-16BD7D308EA9}" type="slidenum">
              <a:rPr lang="en-US" altLang="de-DE" sz="1300"/>
              <a:pPr eaLnBrk="1" hangingPunct="1">
                <a:spcBef>
                  <a:spcPct val="0"/>
                </a:spcBef>
              </a:pPr>
              <a:t>57</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799887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C3A3220-D85D-436C-881F-E2FD946E454C}" type="slidenum">
              <a:rPr lang="en-US" altLang="de-DE" sz="1300"/>
              <a:pPr eaLnBrk="1" hangingPunct="1">
                <a:spcBef>
                  <a:spcPct val="0"/>
                </a:spcBef>
              </a:pPr>
              <a:t>58</a:t>
            </a:fld>
            <a:endParaRPr lang="en-US" altLang="de-DE" sz="1300"/>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631576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CF154CF-3C2C-4E3E-828C-F268FCB1FDB8}" type="slidenum">
              <a:rPr lang="en-US" altLang="de-DE" sz="1300"/>
              <a:pPr eaLnBrk="1" hangingPunct="1">
                <a:spcBef>
                  <a:spcPct val="0"/>
                </a:spcBef>
              </a:pPr>
              <a:t>59</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0600985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815127C-AC7A-4B84-92C4-FED9A0E6790E}" type="slidenum">
              <a:rPr lang="en-US" altLang="de-DE" sz="1300"/>
              <a:pPr eaLnBrk="1" hangingPunct="1">
                <a:spcBef>
                  <a:spcPct val="0"/>
                </a:spcBef>
              </a:pPr>
              <a:t>60</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842285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7921FD-2786-4E5D-9C0F-414823D58A2A}" type="slidenum">
              <a:rPr lang="en-US" altLang="de-DE" sz="1300"/>
              <a:pPr eaLnBrk="1" hangingPunct="1">
                <a:spcBef>
                  <a:spcPct val="0"/>
                </a:spcBef>
              </a:pPr>
              <a:t>61</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932594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7A3867D-5D9F-4394-BD58-4BBB5B2C6335}" type="slidenum">
              <a:rPr lang="en-US" altLang="de-DE" sz="1300"/>
              <a:pPr eaLnBrk="1" hangingPunct="1">
                <a:spcBef>
                  <a:spcPct val="0"/>
                </a:spcBef>
              </a:pPr>
              <a:t>62</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074153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F4D45A-B2DC-4E66-9522-53C0FEBA5D0C}" type="slidenum">
              <a:rPr lang="en-US" altLang="de-DE" sz="1300"/>
              <a:pPr eaLnBrk="1" hangingPunct="1">
                <a:spcBef>
                  <a:spcPct val="0"/>
                </a:spcBef>
              </a:pPr>
              <a:t>63</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661878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47B1EFB-60FE-41B2-8B1F-27A00C83BEFA}" type="slidenum">
              <a:rPr lang="en-US" altLang="de-DE" sz="1300"/>
              <a:pPr eaLnBrk="1" hangingPunct="1">
                <a:spcBef>
                  <a:spcPct val="0"/>
                </a:spcBef>
              </a:pPr>
              <a:t>64</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0660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01431C1-EFBC-4ECE-84A5-4FB0E65DCACA}" type="slidenum">
              <a:rPr lang="en-US" altLang="de-DE" sz="1300"/>
              <a:pPr eaLnBrk="1" hangingPunct="1">
                <a:spcBef>
                  <a:spcPct val="0"/>
                </a:spcBef>
              </a:pPr>
              <a:t>65</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454919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4D2A307-945D-49ED-8CDA-7F8DD5277B39}" type="slidenum">
              <a:rPr lang="en-US" altLang="de-DE" sz="1300"/>
              <a:pPr eaLnBrk="1" hangingPunct="1">
                <a:spcBef>
                  <a:spcPct val="0"/>
                </a:spcBef>
              </a:pPr>
              <a:t>66</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293810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F453402-54E2-4A46-81B4-A1DD9B471C75}" type="slidenum">
              <a:rPr lang="en-US" altLang="de-DE" sz="1300"/>
              <a:pPr eaLnBrk="1" hangingPunct="1">
                <a:spcBef>
                  <a:spcPct val="0"/>
                </a:spcBef>
              </a:pPr>
              <a:t>67</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99275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01669BB-5139-4238-B2B1-F8537D7D505A}" type="slidenum">
              <a:rPr lang="en-US" altLang="de-DE" sz="1300"/>
              <a:pPr eaLnBrk="1" hangingPunct="1">
                <a:spcBef>
                  <a:spcPct val="0"/>
                </a:spcBef>
              </a:pPr>
              <a:t>68</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8419002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D731B1-A1E4-4378-9DB6-7E810BC41750}" type="slidenum">
              <a:rPr lang="en-US" altLang="de-DE" sz="1300"/>
              <a:pPr eaLnBrk="1" hangingPunct="1">
                <a:spcBef>
                  <a:spcPct val="0"/>
                </a:spcBef>
              </a:pPr>
              <a:t>69</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942258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D21DEE8-FA4E-487C-A316-CCAC8FA4A0C4}" type="slidenum">
              <a:rPr lang="en-US" altLang="de-DE" sz="1300"/>
              <a:pPr eaLnBrk="1" hangingPunct="1">
                <a:spcBef>
                  <a:spcPct val="0"/>
                </a:spcBef>
              </a:pPr>
              <a:t>70</a:t>
            </a:fld>
            <a:endParaRPr lang="en-US" altLang="de-DE" sz="1300"/>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823120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742770A-C4A1-429B-A13F-81B3A8347C5A}" type="slidenum">
              <a:rPr lang="en-US" altLang="de-DE" sz="1300"/>
              <a:pPr eaLnBrk="1" hangingPunct="1">
                <a:spcBef>
                  <a:spcPct val="0"/>
                </a:spcBef>
              </a:pPr>
              <a:t>71</a:t>
            </a:fld>
            <a:endParaRPr lang="en-US" altLang="de-DE" sz="1300"/>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786706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9D027A5-1325-4E8D-9B40-9D35AB400195}" type="slidenum">
              <a:rPr lang="en-US" altLang="de-DE" sz="1300"/>
              <a:pPr eaLnBrk="1" hangingPunct="1">
                <a:spcBef>
                  <a:spcPct val="0"/>
                </a:spcBef>
              </a:pPr>
              <a:t>72</a:t>
            </a:fld>
            <a:endParaRPr lang="en-US" altLang="de-DE" sz="13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743799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87E9C85-3979-4AE5-8563-F915E6D528CF}" type="slidenum">
              <a:rPr lang="en-US" altLang="de-DE" sz="1300"/>
              <a:pPr eaLnBrk="1" hangingPunct="1">
                <a:spcBef>
                  <a:spcPct val="0"/>
                </a:spcBef>
              </a:pPr>
              <a:t>73</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324060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DE741A1-ABE0-4BFE-882E-C9FC80EA8963}" type="slidenum">
              <a:rPr lang="en-US" altLang="de-DE" sz="1300"/>
              <a:pPr eaLnBrk="1" hangingPunct="1">
                <a:spcBef>
                  <a:spcPct val="0"/>
                </a:spcBef>
              </a:pPr>
              <a:t>74</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179357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25A72DB-B477-49DC-9F47-761FA575BA7D}" type="slidenum">
              <a:rPr lang="en-US" altLang="de-DE" sz="1300"/>
              <a:pPr eaLnBrk="1" hangingPunct="1">
                <a:spcBef>
                  <a:spcPct val="0"/>
                </a:spcBef>
              </a:pPr>
              <a:t>75</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901969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8FD4030-C95E-41F6-BBC1-8DC5A8903FD2}" type="slidenum">
              <a:rPr lang="en-US" altLang="de-DE" sz="1300"/>
              <a:pPr eaLnBrk="1" hangingPunct="1">
                <a:spcBef>
                  <a:spcPct val="0"/>
                </a:spcBef>
              </a:pPr>
              <a:t>76</a:t>
            </a:fld>
            <a:endParaRPr lang="en-US" altLang="de-DE" sz="1300"/>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532919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4FFCA0A-4E60-4114-8C8D-54F7517BFBCF}" type="slidenum">
              <a:rPr lang="en-US" altLang="de-DE" sz="1300"/>
              <a:pPr eaLnBrk="1" hangingPunct="1">
                <a:spcBef>
                  <a:spcPct val="0"/>
                </a:spcBef>
              </a:pPr>
              <a:t>77</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354782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E98B48F-22FC-40A7-A9F4-6BE06A58BE39}" type="slidenum">
              <a:rPr lang="en-US" altLang="de-DE" sz="1300"/>
              <a:pPr eaLnBrk="1" hangingPunct="1">
                <a:spcBef>
                  <a:spcPct val="0"/>
                </a:spcBef>
              </a:pPr>
              <a:t>78</a:t>
            </a:fld>
            <a:endParaRPr lang="en-US" altLang="de-DE" sz="1300"/>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0648434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CF18F0-51C9-46D8-BFAA-4429A0648F0F}" type="slidenum">
              <a:rPr lang="en-US" altLang="de-DE" sz="1300"/>
              <a:pPr eaLnBrk="1" hangingPunct="1">
                <a:spcBef>
                  <a:spcPct val="0"/>
                </a:spcBef>
              </a:pPr>
              <a:t>79</a:t>
            </a:fld>
            <a:endParaRPr lang="en-US" altLang="de-DE" sz="1300"/>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791853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1D8C63A-49A8-4E01-8A2B-7D0D96D7FDAE}" type="slidenum">
              <a:rPr lang="en-US" altLang="de-DE" sz="1300"/>
              <a:pPr eaLnBrk="1" hangingPunct="1">
                <a:spcBef>
                  <a:spcPct val="0"/>
                </a:spcBef>
              </a:pPr>
              <a:t>80</a:t>
            </a:fld>
            <a:endParaRPr lang="en-US" altLang="de-DE" sz="1300"/>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855215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F2F0F1-B223-4996-BD2A-C77BF308F4B0}" type="slidenum">
              <a:rPr lang="en-US" altLang="de-DE" sz="1300"/>
              <a:pPr eaLnBrk="1" hangingPunct="1">
                <a:spcBef>
                  <a:spcPct val="0"/>
                </a:spcBef>
              </a:pPr>
              <a:t>81</a:t>
            </a:fld>
            <a:endParaRPr lang="en-US" altLang="de-DE" sz="1300"/>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020404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850FC0A-3737-4F14-81F5-3732EB5FAD95}" type="slidenum">
              <a:rPr lang="en-US" altLang="de-DE" sz="1300"/>
              <a:pPr eaLnBrk="1" hangingPunct="1">
                <a:spcBef>
                  <a:spcPct val="0"/>
                </a:spcBef>
              </a:pPr>
              <a:t>82</a:t>
            </a:fld>
            <a:endParaRPr lang="en-US" altLang="de-DE" sz="1300"/>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377974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48B79E4-6775-4297-BAC4-4F8C8A87AA03}" type="slidenum">
              <a:rPr lang="en-US" altLang="de-DE" sz="1300"/>
              <a:pPr eaLnBrk="1" hangingPunct="1">
                <a:spcBef>
                  <a:spcPct val="0"/>
                </a:spcBef>
              </a:pPr>
              <a:t>83</a:t>
            </a:fld>
            <a:endParaRPr lang="en-US" altLang="de-DE" sz="1300"/>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858995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D2E90A2-E876-41C7-9DA6-34B7AE67F489}" type="slidenum">
              <a:rPr lang="en-US" altLang="de-DE" sz="1300"/>
              <a:pPr eaLnBrk="1" hangingPunct="1">
                <a:spcBef>
                  <a:spcPct val="0"/>
                </a:spcBef>
              </a:pPr>
              <a:t>84</a:t>
            </a:fld>
            <a:endParaRPr lang="en-US" altLang="de-DE" sz="1300"/>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449547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9F30F7D-840F-4CD6-967E-14E00F314FC3}" type="slidenum">
              <a:rPr lang="en-US" altLang="de-DE" sz="1300"/>
              <a:pPr eaLnBrk="1" hangingPunct="1">
                <a:spcBef>
                  <a:spcPct val="0"/>
                </a:spcBef>
              </a:pPr>
              <a:t>85</a:t>
            </a:fld>
            <a:endParaRPr lang="en-US" altLang="de-DE" sz="1300"/>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79894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0972A5C-1986-49CC-AD21-21F6684BEDC4}" type="slidenum">
              <a:rPr lang="en-US" altLang="de-DE" sz="1300"/>
              <a:pPr eaLnBrk="1" hangingPunct="1">
                <a:spcBef>
                  <a:spcPct val="0"/>
                </a:spcBef>
              </a:pPr>
              <a:t>86</a:t>
            </a:fld>
            <a:endParaRPr lang="en-US" altLang="de-DE" sz="1300"/>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517407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8C225BA-2ADE-42ED-9B61-58706291CFD4}" type="slidenum">
              <a:rPr lang="en-US" altLang="de-DE" sz="1300"/>
              <a:pPr eaLnBrk="1" hangingPunct="1">
                <a:spcBef>
                  <a:spcPct val="0"/>
                </a:spcBef>
              </a:pPr>
              <a:t>87</a:t>
            </a:fld>
            <a:endParaRPr lang="en-US" altLang="de-DE" sz="1300"/>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22805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F557D8C-0E6A-48D3-BD59-E200BA834B93}" type="slidenum">
              <a:rPr lang="en-US" altLang="de-DE" sz="1300"/>
              <a:pPr eaLnBrk="1" hangingPunct="1">
                <a:spcBef>
                  <a:spcPct val="0"/>
                </a:spcBef>
              </a:pPr>
              <a:t>88</a:t>
            </a:fld>
            <a:endParaRPr lang="en-US" altLang="de-DE" sz="1300"/>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226763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1D83758-816E-4B23-9D5A-366E371A399F}" type="slidenum">
              <a:rPr lang="en-US" altLang="de-DE" sz="1300"/>
              <a:pPr eaLnBrk="1" hangingPunct="1">
                <a:spcBef>
                  <a:spcPct val="0"/>
                </a:spcBef>
              </a:pPr>
              <a:t>89</a:t>
            </a:fld>
            <a:endParaRPr lang="en-US" altLang="de-DE" sz="1300"/>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320402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85E034E-4395-4C80-BAC4-C731ED9CB1A6}" type="slidenum">
              <a:rPr lang="en-US" altLang="de-DE" sz="1300"/>
              <a:pPr eaLnBrk="1" hangingPunct="1">
                <a:spcBef>
                  <a:spcPct val="0"/>
                </a:spcBef>
              </a:pPr>
              <a:t>90</a:t>
            </a:fld>
            <a:endParaRPr lang="en-US" altLang="de-DE" sz="1300"/>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990471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D6F2725-9302-4CE0-B22E-093C3C2694D0}" type="slidenum">
              <a:rPr lang="en-US" altLang="de-DE" sz="1300"/>
              <a:pPr eaLnBrk="1" hangingPunct="1">
                <a:spcBef>
                  <a:spcPct val="0"/>
                </a:spcBef>
              </a:pPr>
              <a:t>91</a:t>
            </a:fld>
            <a:endParaRPr lang="en-US" altLang="de-DE" sz="1300"/>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839533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B9CC56D-57AE-4C86-B424-40BAFCA044D4}" type="slidenum">
              <a:rPr lang="en-US" altLang="de-DE" sz="1300"/>
              <a:pPr eaLnBrk="1" hangingPunct="1">
                <a:spcBef>
                  <a:spcPct val="0"/>
                </a:spcBef>
              </a:pPr>
              <a:t>92</a:t>
            </a:fld>
            <a:endParaRPr lang="en-US" altLang="de-DE" sz="1300"/>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988618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540407-1D40-40F1-B699-972632437987}" type="slidenum">
              <a:rPr lang="en-US" altLang="de-DE" sz="1300"/>
              <a:pPr eaLnBrk="1" hangingPunct="1">
                <a:spcBef>
                  <a:spcPct val="0"/>
                </a:spcBef>
              </a:pPr>
              <a:t>93</a:t>
            </a:fld>
            <a:endParaRPr lang="en-US" altLang="de-DE" sz="1300"/>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391816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518C832-5039-47B3-BF19-FA021DB11DB6}" type="slidenum">
              <a:rPr lang="en-US" altLang="de-DE" sz="1300"/>
              <a:pPr eaLnBrk="1" hangingPunct="1">
                <a:spcBef>
                  <a:spcPct val="0"/>
                </a:spcBef>
              </a:pPr>
              <a:t>94</a:t>
            </a:fld>
            <a:endParaRPr lang="en-US" altLang="de-DE" sz="1300"/>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440688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518C832-5039-47B3-BF19-FA021DB11DB6}" type="slidenum">
              <a:rPr lang="en-US" altLang="de-DE" sz="1300"/>
              <a:pPr eaLnBrk="1" hangingPunct="1">
                <a:spcBef>
                  <a:spcPct val="0"/>
                </a:spcBef>
              </a:pPr>
              <a:t>95</a:t>
            </a:fld>
            <a:endParaRPr lang="en-US" altLang="de-DE" sz="1300"/>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440688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518C832-5039-47B3-BF19-FA021DB11DB6}" type="slidenum">
              <a:rPr lang="en-US" altLang="de-DE" sz="1300"/>
              <a:pPr eaLnBrk="1" hangingPunct="1">
                <a:spcBef>
                  <a:spcPct val="0"/>
                </a:spcBef>
              </a:pPr>
              <a:t>96</a:t>
            </a:fld>
            <a:endParaRPr lang="en-US" altLang="de-DE" sz="1300"/>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440688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84BCB35-2677-4255-A190-F75F243B5FCB}" type="slidenum">
              <a:rPr lang="en-US" altLang="de-DE" sz="1300"/>
              <a:pPr eaLnBrk="1" hangingPunct="1">
                <a:spcBef>
                  <a:spcPct val="0"/>
                </a:spcBef>
              </a:pPr>
              <a:t>97</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621610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E9FCD98-8B95-4377-808A-20E50D3AB9DE}" type="slidenum">
              <a:rPr lang="en-US" altLang="de-DE" sz="1300"/>
              <a:pPr eaLnBrk="1" hangingPunct="1">
                <a:spcBef>
                  <a:spcPct val="0"/>
                </a:spcBef>
              </a:pPr>
              <a:t>98</a:t>
            </a:fld>
            <a:endParaRPr lang="en-US" altLang="de-DE" sz="1300"/>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923308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E1E89C-212D-4AF9-A88C-D9CD46896EE9}" type="slidenum">
              <a:rPr lang="en-US" altLang="de-DE" sz="1300"/>
              <a:pPr eaLnBrk="1" hangingPunct="1">
                <a:spcBef>
                  <a:spcPct val="0"/>
                </a:spcBef>
              </a:pPr>
              <a:t>99</a:t>
            </a:fld>
            <a:endParaRPr lang="en-US" altLang="de-DE" sz="1300"/>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777650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BC7B5D9-0089-442B-8F68-93078B722544}" type="slidenum">
              <a:rPr lang="en-US" altLang="de-DE" sz="1300"/>
              <a:pPr eaLnBrk="1" hangingPunct="1">
                <a:spcBef>
                  <a:spcPct val="0"/>
                </a:spcBef>
              </a:pPr>
              <a:t>100</a:t>
            </a:fld>
            <a:endParaRPr lang="en-US" altLang="de-DE" sz="1300"/>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230827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84ED416-5DBD-48CB-B490-983C8D84FD50}" type="slidenum">
              <a:rPr lang="en-US" altLang="de-DE" sz="1300"/>
              <a:pPr eaLnBrk="1" hangingPunct="1">
                <a:spcBef>
                  <a:spcPct val="0"/>
                </a:spcBef>
              </a:pPr>
              <a:t>101</a:t>
            </a:fld>
            <a:endParaRPr lang="en-US" altLang="de-DE" sz="1300"/>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395836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7D4DF5A-FDFF-406D-B98A-26C671F34B9E}" type="slidenum">
              <a:rPr lang="en-US" altLang="de-DE" sz="1300"/>
              <a:pPr eaLnBrk="1" hangingPunct="1">
                <a:spcBef>
                  <a:spcPct val="0"/>
                </a:spcBef>
              </a:pPr>
              <a:t>102</a:t>
            </a:fld>
            <a:endParaRPr lang="en-US" altLang="de-DE" sz="1300"/>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654402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EBC8208-F05A-4B97-AA0D-0B495619BC37}" type="slidenum">
              <a:rPr lang="en-US" altLang="de-DE" sz="1300"/>
              <a:pPr eaLnBrk="1" hangingPunct="1">
                <a:spcBef>
                  <a:spcPct val="0"/>
                </a:spcBef>
              </a:pPr>
              <a:t>103</a:t>
            </a:fld>
            <a:endParaRPr lang="en-US" altLang="de-DE" sz="1300"/>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744692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DDDD8F-7F0E-4593-BF07-BF7110C3414D}" type="slidenum">
              <a:rPr lang="en-US" altLang="de-DE" sz="1300"/>
              <a:pPr eaLnBrk="1" hangingPunct="1">
                <a:spcBef>
                  <a:spcPct val="0"/>
                </a:spcBef>
              </a:pPr>
              <a:t>104</a:t>
            </a:fld>
            <a:endParaRPr lang="en-US" altLang="de-DE" sz="1300"/>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82403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5FA52BD-238E-4784-B599-7BC8A98323E9}" type="slidenum">
              <a:rPr lang="en-US" altLang="de-DE" sz="1300"/>
              <a:pPr eaLnBrk="1" hangingPunct="1">
                <a:spcBef>
                  <a:spcPct val="0"/>
                </a:spcBef>
              </a:pPr>
              <a:t>105</a:t>
            </a:fld>
            <a:endParaRPr lang="en-US" altLang="de-DE" sz="1300"/>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117745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5696792-43CC-4D5D-BAEE-A7A68D5DA4E0}" type="slidenum">
              <a:rPr lang="en-US" altLang="de-DE" sz="1300"/>
              <a:pPr eaLnBrk="1" hangingPunct="1">
                <a:spcBef>
                  <a:spcPct val="0"/>
                </a:spcBef>
              </a:pPr>
              <a:t>106</a:t>
            </a:fld>
            <a:endParaRPr lang="en-US" altLang="de-DE" sz="1300"/>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9533733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FCAFF8D-0F72-4ADD-AD5F-CF6CCC637695}" type="slidenum">
              <a:rPr lang="en-US" altLang="de-DE" sz="1300"/>
              <a:pPr eaLnBrk="1" hangingPunct="1">
                <a:spcBef>
                  <a:spcPct val="0"/>
                </a:spcBef>
              </a:pPr>
              <a:t>107</a:t>
            </a:fld>
            <a:endParaRPr lang="en-US" altLang="de-DE" sz="1300"/>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953443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782311-E06A-486B-AACB-4B7F6538FF35}" type="slidenum">
              <a:rPr lang="en-US" altLang="de-DE" sz="1300"/>
              <a:pPr eaLnBrk="1" hangingPunct="1">
                <a:spcBef>
                  <a:spcPct val="0"/>
                </a:spcBef>
              </a:pPr>
              <a:t>108</a:t>
            </a:fld>
            <a:endParaRPr lang="en-US" altLang="de-DE" sz="1300"/>
          </a:p>
        </p:txBody>
      </p:sp>
      <p:sp>
        <p:nvSpPr>
          <p:cNvPr id="236547" name="Rectangle 2"/>
          <p:cNvSpPr>
            <a:spLocks noGrp="1" noRot="1" noChangeAspect="1" noChangeArrowheads="1" noTextEdit="1"/>
          </p:cNvSpPr>
          <p:nvPr>
            <p:ph type="sldImg"/>
          </p:nvPr>
        </p:nvSpPr>
        <p:spPr>
          <a:xfrm>
            <a:off x="138113" y="768350"/>
            <a:ext cx="6823075"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074561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A5EA22-4F86-4E0F-8817-1F7C38533AA7}" type="slidenum">
              <a:rPr lang="en-US" altLang="de-DE" sz="1300"/>
              <a:pPr eaLnBrk="1" hangingPunct="1">
                <a:spcBef>
                  <a:spcPct val="0"/>
                </a:spcBef>
              </a:pPr>
              <a:t>109</a:t>
            </a:fld>
            <a:endParaRPr lang="en-US"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595621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E8B7516-7CFF-465B-A928-F9B5F534BB6C}" type="slidenum">
              <a:rPr lang="en-US" altLang="de-DE" sz="1300"/>
              <a:pPr eaLnBrk="1" hangingPunct="1">
                <a:spcBef>
                  <a:spcPct val="0"/>
                </a:spcBef>
              </a:pPr>
              <a:t>110</a:t>
            </a:fld>
            <a:endParaRPr lang="en-US" altLang="de-DE" sz="1300"/>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036128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BB28CB5-F7B8-4D5B-B0B1-F30F48C68B3F}" type="slidenum">
              <a:rPr lang="en-US" altLang="de-DE" sz="1300"/>
              <a:pPr eaLnBrk="1" hangingPunct="1">
                <a:spcBef>
                  <a:spcPct val="0"/>
                </a:spcBef>
              </a:pPr>
              <a:t>111</a:t>
            </a:fld>
            <a:endParaRPr lang="en-US" altLang="de-DE" sz="1300"/>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8169822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9E10E59-D27A-4CFB-A47E-DEAE0BD75A06}" type="slidenum">
              <a:rPr lang="en-US" altLang="de-DE" sz="1300"/>
              <a:pPr eaLnBrk="1" hangingPunct="1">
                <a:spcBef>
                  <a:spcPct val="0"/>
                </a:spcBef>
              </a:pPr>
              <a:t>112</a:t>
            </a:fld>
            <a:endParaRPr lang="en-US" altLang="de-DE" sz="1300"/>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855983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45ECB4C-52F9-4100-8592-99C68D672E11}" type="slidenum">
              <a:rPr lang="en-US" altLang="de-DE" sz="1300"/>
              <a:pPr eaLnBrk="1" hangingPunct="1">
                <a:spcBef>
                  <a:spcPct val="0"/>
                </a:spcBef>
              </a:pPr>
              <a:t>113</a:t>
            </a:fld>
            <a:endParaRPr lang="en-US" altLang="de-DE" sz="1300"/>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3104668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45ECB4C-52F9-4100-8592-99C68D672E11}" type="slidenum">
              <a:rPr lang="en-US" altLang="de-DE" sz="1300"/>
              <a:pPr eaLnBrk="1" hangingPunct="1">
                <a:spcBef>
                  <a:spcPct val="0"/>
                </a:spcBef>
              </a:pPr>
              <a:t>114</a:t>
            </a:fld>
            <a:endParaRPr lang="en-US" altLang="de-DE" sz="1300"/>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3104668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45ECB4C-52F9-4100-8592-99C68D672E11}" type="slidenum">
              <a:rPr lang="en-US" altLang="de-DE" sz="1300"/>
              <a:pPr eaLnBrk="1" hangingPunct="1">
                <a:spcBef>
                  <a:spcPct val="0"/>
                </a:spcBef>
              </a:pPr>
              <a:t>115</a:t>
            </a:fld>
            <a:endParaRPr lang="en-US" altLang="de-DE" sz="1300"/>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3104668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45ECB4C-52F9-4100-8592-99C68D672E11}" type="slidenum">
              <a:rPr lang="en-US" altLang="de-DE" sz="1300"/>
              <a:pPr eaLnBrk="1" hangingPunct="1">
                <a:spcBef>
                  <a:spcPct val="0"/>
                </a:spcBef>
              </a:pPr>
              <a:t>116</a:t>
            </a:fld>
            <a:endParaRPr lang="en-US" altLang="de-DE" sz="1300"/>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3104668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21D1688-693B-46A6-98EC-DA25145E79FD}" type="slidenum">
              <a:rPr lang="en-US" altLang="de-DE" sz="1300"/>
              <a:pPr eaLnBrk="1" hangingPunct="1">
                <a:spcBef>
                  <a:spcPct val="0"/>
                </a:spcBef>
              </a:pPr>
              <a:t>117</a:t>
            </a:fld>
            <a:endParaRPr lang="en-US" altLang="de-DE" sz="1300"/>
          </a:p>
        </p:txBody>
      </p:sp>
      <p:sp>
        <p:nvSpPr>
          <p:cNvPr id="246787" name="Rectangle 2"/>
          <p:cNvSpPr>
            <a:spLocks noGrp="1" noRot="1" noChangeAspect="1" noChangeArrowheads="1" noTextEdit="1"/>
          </p:cNvSpPr>
          <p:nvPr>
            <p:ph type="sldImg"/>
          </p:nvPr>
        </p:nvSpPr>
        <p:spPr>
          <a:xfrm>
            <a:off x="138113" y="768350"/>
            <a:ext cx="6823075"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141873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21D1688-693B-46A6-98EC-DA25145E79FD}" type="slidenum">
              <a:rPr lang="en-US" altLang="de-DE" sz="1300"/>
              <a:pPr eaLnBrk="1" hangingPunct="1">
                <a:spcBef>
                  <a:spcPct val="0"/>
                </a:spcBef>
              </a:pPr>
              <a:t>118</a:t>
            </a:fld>
            <a:endParaRPr lang="en-US" altLang="de-DE" sz="1300"/>
          </a:p>
        </p:txBody>
      </p:sp>
      <p:sp>
        <p:nvSpPr>
          <p:cNvPr id="246787" name="Rectangle 2"/>
          <p:cNvSpPr>
            <a:spLocks noGrp="1" noRot="1" noChangeAspect="1" noChangeArrowheads="1" noTextEdit="1"/>
          </p:cNvSpPr>
          <p:nvPr>
            <p:ph type="sldImg"/>
          </p:nvPr>
        </p:nvSpPr>
        <p:spPr>
          <a:xfrm>
            <a:off x="138113" y="768350"/>
            <a:ext cx="6823075"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1418732"/>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p:cNvSpPr>
            <a:spLocks noGrp="1" noRot="1" noChangeAspect="1" noChangeArrowheads="1" noTextEdit="1"/>
          </p:cNvSpPr>
          <p:nvPr>
            <p:ph type="sldImg"/>
          </p:nvPr>
        </p:nvSpPr>
        <p:spPr>
          <a:xfrm>
            <a:off x="138113" y="768350"/>
            <a:ext cx="6823075" cy="3836988"/>
          </a:xfrm>
          <a:ln/>
        </p:spPr>
      </p:sp>
      <p:sp>
        <p:nvSpPr>
          <p:cNvPr id="248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13290223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Rot="1" noChangeAspect="1" noChangeArrowheads="1" noTextEdit="1"/>
          </p:cNvSpPr>
          <p:nvPr>
            <p:ph type="sldImg"/>
          </p:nvPr>
        </p:nvSpPr>
        <p:spPr>
          <a:xfrm>
            <a:off x="138113" y="768350"/>
            <a:ext cx="6823075" cy="3836988"/>
          </a:xfrm>
          <a:ln/>
        </p:spPr>
      </p:sp>
      <p:sp>
        <p:nvSpPr>
          <p:cNvPr id="2498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775974812"/>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Rot="1" noChangeAspect="1" noChangeArrowheads="1" noTextEdit="1"/>
          </p:cNvSpPr>
          <p:nvPr>
            <p:ph type="sldImg"/>
          </p:nvPr>
        </p:nvSpPr>
        <p:spPr>
          <a:xfrm>
            <a:off x="138113" y="768350"/>
            <a:ext cx="6823075" cy="3836988"/>
          </a:xfrm>
          <a:ln/>
        </p:spPr>
      </p:sp>
      <p:sp>
        <p:nvSpPr>
          <p:cNvPr id="2508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5293748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4 – Sposobnost da se zamisli i podijeli osjećanje druge osobe...</a:t>
            </a:r>
          </a:p>
        </p:txBody>
      </p:sp>
      <p:sp>
        <p:nvSpPr>
          <p:cNvPr id="4" name="Slide Number Placeholder 3"/>
          <p:cNvSpPr>
            <a:spLocks noGrp="1"/>
          </p:cNvSpPr>
          <p:nvPr>
            <p:ph type="sldNum" sz="quarter" idx="12"/>
          </p:nvPr>
        </p:nvSpPr>
        <p:spPr bwMode="gray"/>
        <p:txBody>
          <a:bodyPr/>
          <a:lstStyle>
            <a:lvl1pPr>
              <a:defRPr b="0"/>
            </a:lvl1pPr>
          </a:lstStyle>
          <a:p>
            <a:fld id="{9B12BF71-710C-45CA-9959-A9B0E3D45B07}"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bwMode="gray"/>
        <p:txBody>
          <a:bodyPr>
            <a:noAutofit/>
          </a:bodyPr>
          <a:lstStyle>
            <a:lvl1pPr>
              <a:defRPr b="0"/>
            </a:lvl1pPr>
          </a:lstStyle>
          <a:p>
            <a:fld id="{8501FB17-8CE9-41AB-8DB8-924AE8CC73AD}"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bwMode="gray"/>
        <p:txBody>
          <a:bodyPr/>
          <a:lstStyle>
            <a:lvl1pPr>
              <a:defRPr b="0"/>
            </a:lvl1pPr>
          </a:lstStyle>
          <a:p>
            <a:fld id="{05C8DF2F-EC58-4BDC-9E91-6B0AD75E8A34}"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bwMode="gray"/>
        <p:txBody>
          <a:bodyPr/>
          <a:lstStyle>
            <a:lvl1pPr>
              <a:defRPr b="0"/>
            </a:lvl1pPr>
          </a:lstStyle>
          <a:p>
            <a:fld id="{9B12BF71-710C-45CA-9959-A9B0E3D45B07}"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bwMode="gray"/>
        <p:txBody>
          <a:bodyPr/>
          <a:lstStyle>
            <a:lvl1pPr>
              <a:defRPr b="0"/>
            </a:lvl1pPr>
          </a:lstStyle>
          <a:p>
            <a:fld id="{9B12BF71-710C-45CA-9959-A9B0E3D45B07}"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bwMode="gray"/>
        <p:txBody>
          <a:bodyPr/>
          <a:lstStyle>
            <a:lvl1pPr>
              <a:defRPr b="0"/>
            </a:lvl1pPr>
          </a:lstStyle>
          <a:p>
            <a:fld id="{D43C974B-2BAD-4F76-AD97-0137B0196BBB}"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4 – Sposobnost da se zamisli i podijeli osjećanje druge osobe...</a:t>
            </a:r>
          </a:p>
        </p:txBody>
      </p:sp>
      <p:sp>
        <p:nvSpPr>
          <p:cNvPr id="4" name="Slide Number Placeholder 3"/>
          <p:cNvSpPr>
            <a:spLocks noGrp="1"/>
          </p:cNvSpPr>
          <p:nvPr>
            <p:ph type="sldNum" sz="quarter" idx="12"/>
          </p:nvPr>
        </p:nvSpPr>
        <p:spPr bwMode="gray"/>
        <p:txBody>
          <a:bodyPr/>
          <a:lstStyle>
            <a:lvl1pPr>
              <a:defRPr b="0"/>
            </a:lvl1pPr>
          </a:lstStyle>
          <a:p>
            <a:fld id="{EEA2CC22-D2D5-4C75-B267-FC7202F53D0F}"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12BF71-710C-45CA-9959-A9B0E3D45B07}"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6.jpeg"/><Relationship Id="rId4" Type="http://schemas.openxmlformats.org/officeDocument/2006/relationships/image" Target="../media/image45.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6.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49.jpeg"/></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56.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60.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7.jpeg"/><Relationship Id="rId7" Type="http://schemas.openxmlformats.org/officeDocument/2006/relationships/image" Target="../media/image55.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8.jpeg"/></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8.jpeg"/></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3.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4.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6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8.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7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1.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2.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6.jpeg"/><Relationship Id="rId4" Type="http://schemas.openxmlformats.org/officeDocument/2006/relationships/image" Target="../media/image75.jpeg"/></Relationships>
</file>

<file path=ppt/slides/_rels/slide7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5.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6.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82.jpeg"/><Relationship Id="rId4" Type="http://schemas.openxmlformats.org/officeDocument/2006/relationships/image" Target="../media/image81.jpeg"/></Relationships>
</file>

<file path=ppt/slides/_rels/slide7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79.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0.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8.jpeg"/><Relationship Id="rId4" Type="http://schemas.openxmlformats.org/officeDocument/2006/relationships/image" Target="../media/image87.jpeg"/></Relationships>
</file>

<file path=ppt/slides/_rels/slide8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3.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4.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94.jpeg"/><Relationship Id="rId4" Type="http://schemas.openxmlformats.org/officeDocument/2006/relationships/image" Target="../media/image93.jpeg"/></Relationships>
</file>

<file path=ppt/slides/_rels/slide8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7.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8.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100.jpeg"/><Relationship Id="rId4" Type="http://schemas.openxmlformats.org/officeDocument/2006/relationships/image" Target="../media/image99.jpeg"/></Relationships>
</file>

<file path=ppt/slides/_rels/slide9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1.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2.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6.jpeg"/><Relationship Id="rId4" Type="http://schemas.openxmlformats.org/officeDocument/2006/relationships/image" Target="../media/image105.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09.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09.jpeg"/><Relationship Id="rId4" Type="http://schemas.openxmlformats.org/officeDocument/2006/relationships/image" Target="../media/image110.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08.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8.jpeg"/><Relationship Id="rId5" Type="http://schemas.openxmlformats.org/officeDocument/2006/relationships/image" Target="../media/image109.jpeg"/><Relationship Id="rId4" Type="http://schemas.openxmlformats.org/officeDocument/2006/relationships/image" Target="../media/image110.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2.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2.jpeg"/><Relationship Id="rId4" Type="http://schemas.openxmlformats.org/officeDocument/2006/relationships/image" Target="../media/image114.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6.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6.jpeg"/><Relationship Id="rId4" Type="http://schemas.openxmlformats.org/officeDocument/2006/relationships/image" Target="../media/image117.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2.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ltLang="ja-JP">
                <a:latin typeface="+mn-lt"/>
                <a:ea typeface="+mn-ea"/>
                <a:cs typeface="+mn-cs"/>
              </a:rPr>
              <a:t>MKT 4 A – Sposobnost da se zamisli i podijeli osjećanje druge osobe...</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Deljković</a:t>
            </a:r>
            <a:r>
              <a:rPr lang="nl-NL" sz="1600">
                <a:solidFill>
                  <a:srgbClr val="004992"/>
                </a:solidFill>
              </a:rPr>
              <a:t> (11|22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318805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Kako mogu biti sposoban da zamislim i osjetim kako je drugoj osobi...?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a:lnSpc>
                <a:spcPct val="100000"/>
              </a:lnSpc>
              <a:spcBef>
                <a:spcPts val="1200"/>
              </a:spcBef>
            </a:pPr>
            <a:r>
              <a:rPr lang="en-US"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8501FB17-8CE9-41AB-8DB8-924AE8CC73AD}"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idx="1"/>
          </p:nvPr>
        </p:nvSpPr>
        <p:spPr>
          <a:noFill/>
        </p:spPr>
        <p:txBody>
          <a:bodyPr>
            <a:noAutofit/>
          </a:bodyPr>
          <a:lstStyle/>
          <a:p>
            <a:pPr eaLnBrk="1" hangingPunct="1">
              <a:lnSpc>
                <a:spcPct val="100000"/>
              </a:lnSpc>
              <a:spcBef>
                <a:spcPts val="1200"/>
              </a:spcBef>
            </a:pPr>
            <a:r>
              <a:rPr lang="hr-HR" altLang="de-DE" sz="2400" dirty="0">
                <a:solidFill>
                  <a:srgbClr val="333333"/>
                </a:solidFill>
              </a:rPr>
              <a:t>Primjer: Osoba dodiruje svoju sljepočnicu.</a:t>
            </a:r>
            <a:endParaRPr lang="en-US" altLang="de-DE" sz="2400" dirty="0">
              <a:solidFill>
                <a:srgbClr val="333333"/>
              </a:solidFill>
            </a:endParaRPr>
          </a:p>
          <a:p>
            <a:pPr eaLnBrk="1" hangingPunct="1">
              <a:lnSpc>
                <a:spcPct val="100000"/>
              </a:lnSpc>
              <a:spcBef>
                <a:spcPts val="1200"/>
              </a:spcBef>
            </a:pPr>
            <a:r>
              <a:rPr lang="hr-HR" altLang="de-DE" sz="2400" dirty="0">
                <a:solidFill>
                  <a:srgbClr val="004992"/>
                </a:solidFill>
              </a:rPr>
              <a:t>Zašto?</a:t>
            </a:r>
            <a:br>
              <a:rPr lang="hr-HR" altLang="de-DE" sz="2400" dirty="0">
                <a:solidFill>
                  <a:srgbClr val="333333"/>
                </a:solidFill>
              </a:rPr>
            </a:br>
            <a:endParaRPr lang="de-DE" altLang="de-DE" sz="2400" i="1" dirty="0">
              <a:solidFill>
                <a:srgbClr val="333333"/>
              </a:solidFill>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pl-PL" sz="3600">
                <a:solidFill>
                  <a:srgbClr val="004992"/>
                </a:solidFill>
                <a:latin typeface="+mn-lt"/>
                <a:ea typeface="+mn-ea"/>
                <a:cs typeface="+mn-cs"/>
              </a:rPr>
              <a:t>Kako mogu biti sposoban da zamislim i osjetim kako je drugoj osobi...?</a:t>
            </a:r>
            <a:endParaRPr lang="en-US" sz="3600" dirty="0">
              <a:solidFill>
                <a:srgbClr val="004992"/>
              </a:solidFill>
              <a:latin typeface="+mn-lt"/>
              <a:ea typeface="+mn-ea"/>
              <a:cs typeface="+mn-cs"/>
            </a:endParaRPr>
          </a:p>
        </p:txBody>
      </p:sp>
      <p:sp>
        <p:nvSpPr>
          <p:cNvPr id="10" name="Footer Placeholder 9"/>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11" name="Slide Number Placeholder 10"/>
          <p:cNvSpPr>
            <a:spLocks noGrp="1"/>
          </p:cNvSpPr>
          <p:nvPr>
            <p:ph type="sldNum" sz="quarter" idx="12"/>
          </p:nvPr>
        </p:nvSpPr>
        <p:spPr/>
        <p:txBody>
          <a:bodyPr/>
          <a:lstStyle/>
          <a:p>
            <a:fld id="{8501FB17-8CE9-41AB-8DB8-924AE8CC73AD}"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idx="1"/>
          </p:nvPr>
        </p:nvSpPr>
        <p:spPr>
          <a:noFill/>
        </p:spPr>
        <p:txBody>
          <a:bodyPr>
            <a:noAutofit/>
          </a:bodyPr>
          <a:lstStyle/>
          <a:p>
            <a:pPr eaLnBrk="1" hangingPunct="1">
              <a:lnSpc>
                <a:spcPct val="100000"/>
              </a:lnSpc>
              <a:spcBef>
                <a:spcPts val="1200"/>
              </a:spcBef>
            </a:pPr>
            <a:r>
              <a:rPr lang="hr-HR" altLang="de-DE" sz="2400" dirty="0">
                <a:solidFill>
                  <a:srgbClr val="333333"/>
                </a:solidFill>
              </a:rPr>
              <a:t>Primjer: Osoba dodiruje svoju sljepočnicu.</a:t>
            </a:r>
            <a:endParaRPr lang="en-US" altLang="de-DE" sz="2400" dirty="0">
              <a:solidFill>
                <a:srgbClr val="333333"/>
              </a:solidFill>
            </a:endParaRPr>
          </a:p>
          <a:p>
            <a:pPr eaLnBrk="1" hangingPunct="1">
              <a:lnSpc>
                <a:spcPct val="100000"/>
              </a:lnSpc>
              <a:spcBef>
                <a:spcPts val="1200"/>
              </a:spcBef>
            </a:pPr>
            <a:r>
              <a:rPr lang="hr-HR" altLang="de-DE" sz="2400" dirty="0">
                <a:solidFill>
                  <a:srgbClr val="004992"/>
                </a:solidFill>
              </a:rPr>
              <a:t>Zašto? </a:t>
            </a:r>
            <a:r>
              <a:rPr lang="hr-HR" altLang="de-DE" sz="2400" dirty="0">
                <a:solidFill>
                  <a:srgbClr val="333333"/>
                </a:solidFill>
              </a:rPr>
              <a:t>Ravnodušnost, koncentrisanje, umor, glavobolja?</a:t>
            </a:r>
            <a:br>
              <a:rPr lang="hr-HR" altLang="de-DE" sz="2400" dirty="0">
                <a:solidFill>
                  <a:srgbClr val="333333"/>
                </a:solidFill>
              </a:rPr>
            </a:br>
            <a:endParaRPr lang="de-DE" altLang="de-DE" sz="2400" i="1" dirty="0">
              <a:solidFill>
                <a:srgbClr val="333333"/>
              </a:solidFill>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pl-PL" sz="3600">
                <a:solidFill>
                  <a:srgbClr val="004992"/>
                </a:solidFill>
                <a:latin typeface="+mn-lt"/>
                <a:ea typeface="+mn-ea"/>
                <a:cs typeface="+mn-cs"/>
              </a:rPr>
              <a:t>Kako mogu biti sposoban da zamislim i osjetim kako je drugoj osobi...?</a:t>
            </a:r>
            <a:endParaRPr lang="en-US" sz="3600"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8501FB17-8CE9-41AB-8DB8-924AE8CC73AD}" type="slidenum">
              <a:rPr lang="de-DE" altLang="de-DE" smtClean="0"/>
              <a:pPr/>
              <a:t>4</a:t>
            </a:fld>
            <a:endParaRPr lang="de-DE" altLang="de-DE"/>
          </a:p>
        </p:txBody>
      </p:sp>
    </p:spTree>
    <p:extLst>
      <p:ext uri="{BB962C8B-B14F-4D97-AF65-F5344CB8AC3E}">
        <p14:creationId xmlns:p14="http://schemas.microsoft.com/office/powerpoint/2010/main" val="26407986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idx="1"/>
          </p:nvPr>
        </p:nvSpPr>
        <p:spPr>
          <a:noFill/>
        </p:spPr>
        <p:txBody>
          <a:bodyPr>
            <a:noAutofit/>
          </a:bodyPr>
          <a:lstStyle/>
          <a:p>
            <a:pPr eaLnBrk="1" hangingPunct="1">
              <a:lnSpc>
                <a:spcPct val="100000"/>
              </a:lnSpc>
              <a:spcBef>
                <a:spcPts val="1200"/>
              </a:spcBef>
            </a:pPr>
            <a:r>
              <a:rPr lang="hr-HR" altLang="de-DE" sz="2400" dirty="0">
                <a:solidFill>
                  <a:srgbClr val="333333"/>
                </a:solidFill>
              </a:rPr>
              <a:t>Primjer: Osoba dodiruje svoju sljepočnicu.</a:t>
            </a:r>
            <a:endParaRPr lang="en-US" altLang="de-DE" sz="2400" dirty="0">
              <a:solidFill>
                <a:srgbClr val="333333"/>
              </a:solidFill>
            </a:endParaRPr>
          </a:p>
          <a:p>
            <a:pPr eaLnBrk="1" hangingPunct="1">
              <a:lnSpc>
                <a:spcPct val="100000"/>
              </a:lnSpc>
              <a:spcBef>
                <a:spcPts val="1200"/>
              </a:spcBef>
            </a:pPr>
            <a:r>
              <a:rPr lang="hr-HR" altLang="de-DE" sz="2400" dirty="0">
                <a:solidFill>
                  <a:srgbClr val="004992"/>
                </a:solidFill>
              </a:rPr>
              <a:t>Zašto? </a:t>
            </a:r>
            <a:r>
              <a:rPr lang="hr-HR" altLang="de-DE" sz="2400" dirty="0">
                <a:solidFill>
                  <a:srgbClr val="333333"/>
                </a:solidFill>
              </a:rPr>
              <a:t>Ravnodušnost, koncentrisanje, umor, glavobolja?</a:t>
            </a:r>
            <a:endParaRPr lang="en-US" altLang="de-DE" sz="2400" dirty="0">
              <a:solidFill>
                <a:srgbClr val="333333"/>
              </a:solidFill>
            </a:endParaRPr>
          </a:p>
          <a:p>
            <a:pPr eaLnBrk="1" hangingPunct="1">
              <a:lnSpc>
                <a:spcPct val="100000"/>
              </a:lnSpc>
              <a:spcBef>
                <a:spcPts val="1200"/>
              </a:spcBef>
            </a:pPr>
            <a:r>
              <a:rPr lang="hr-HR" altLang="de-DE" sz="2400" b="1" dirty="0">
                <a:solidFill>
                  <a:srgbClr val="333333"/>
                </a:solidFill>
              </a:rPr>
              <a:t>Šta može pomoći u odgovoru na pitanje?</a:t>
            </a:r>
            <a:br>
              <a:rPr lang="hr-HR" altLang="de-DE" sz="2400" dirty="0">
                <a:solidFill>
                  <a:srgbClr val="333333"/>
                </a:solidFill>
              </a:rPr>
            </a:br>
            <a:endParaRPr lang="de-DE" altLang="de-DE" sz="2400" i="1" dirty="0">
              <a:solidFill>
                <a:srgbClr val="333333"/>
              </a:solidFill>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pl-PL" sz="3600">
                <a:solidFill>
                  <a:srgbClr val="004992"/>
                </a:solidFill>
                <a:latin typeface="+mn-lt"/>
                <a:ea typeface="+mn-ea"/>
                <a:cs typeface="+mn-cs"/>
              </a:rPr>
              <a:t>Kako mogu biti sposoban da zamislim i osjetim kako je drugoj osobi...?</a:t>
            </a:r>
            <a:endParaRPr lang="en-US" sz="3600"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8501FB17-8CE9-41AB-8DB8-924AE8CC73AD}" type="slidenum">
              <a:rPr lang="de-DE" altLang="de-DE" smtClean="0"/>
              <a:pPr/>
              <a:t>5</a:t>
            </a:fld>
            <a:endParaRPr lang="de-DE" altLang="de-DE"/>
          </a:p>
        </p:txBody>
      </p:sp>
    </p:spTree>
    <p:extLst>
      <p:ext uri="{BB962C8B-B14F-4D97-AF65-F5344CB8AC3E}">
        <p14:creationId xmlns:p14="http://schemas.microsoft.com/office/powerpoint/2010/main" val="562493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a:solidFill>
                  <a:srgbClr val="004992"/>
                </a:solidFill>
                <a:latin typeface="+mn-lt"/>
                <a:ea typeface="+mn-ea"/>
                <a:cs typeface="+mn-cs"/>
              </a:rPr>
              <a:t>Kako mogu biti sposoban da zamislim i osjetim kako je drugoj osobi...?</a:t>
            </a:r>
            <a:endParaRPr lang="en-US" sz="3600" dirty="0">
              <a:solidFill>
                <a:srgbClr val="004992"/>
              </a:solidFill>
              <a:latin typeface="+mn-lt"/>
              <a:ea typeface="+mn-ea"/>
              <a:cs typeface="+mn-cs"/>
            </a:endParaRPr>
          </a:p>
        </p:txBody>
      </p:sp>
      <p:sp>
        <p:nvSpPr>
          <p:cNvPr id="10243" name="Rectangle 4"/>
          <p:cNvSpPr>
            <a:spLocks noGrp="1" noChangeArrowheads="1"/>
          </p:cNvSpPr>
          <p:nvPr>
            <p:ph idx="1"/>
          </p:nvPr>
        </p:nvSpPr>
        <p:spPr>
          <a:noFill/>
        </p:spPr>
        <p:txBody>
          <a:bodyPr>
            <a:noAutofit/>
          </a:bodyPr>
          <a:lstStyle/>
          <a:p>
            <a:pPr lvl="0" defTabSz="914377">
              <a:lnSpc>
                <a:spcPct val="100000"/>
              </a:lnSpc>
              <a:spcBef>
                <a:spcPts val="1200"/>
              </a:spcBef>
            </a:pPr>
            <a:r>
              <a:rPr lang="en-US" sz="2400" dirty="0" err="1">
                <a:solidFill>
                  <a:srgbClr val="333333"/>
                </a:solidFill>
              </a:rPr>
              <a:t>Primjer</a:t>
            </a:r>
            <a:r>
              <a:rPr lang="en-US" sz="2400" dirty="0">
                <a:solidFill>
                  <a:srgbClr val="333333"/>
                </a:solidFill>
              </a:rPr>
              <a:t>: </a:t>
            </a:r>
            <a:r>
              <a:rPr lang="en-US" sz="2400" dirty="0" err="1">
                <a:solidFill>
                  <a:srgbClr val="333333"/>
                </a:solidFill>
              </a:rPr>
              <a:t>Osoba</a:t>
            </a:r>
            <a:r>
              <a:rPr lang="en-US" sz="2400" dirty="0">
                <a:solidFill>
                  <a:srgbClr val="333333"/>
                </a:solidFill>
              </a:rPr>
              <a:t> </a:t>
            </a:r>
            <a:r>
              <a:rPr lang="en-US" sz="2400" dirty="0" err="1">
                <a:solidFill>
                  <a:srgbClr val="333333"/>
                </a:solidFill>
              </a:rPr>
              <a:t>dodiruje</a:t>
            </a:r>
            <a:r>
              <a:rPr lang="en-US" sz="2400" dirty="0">
                <a:solidFill>
                  <a:srgbClr val="333333"/>
                </a:solidFill>
              </a:rPr>
              <a:t> </a:t>
            </a:r>
            <a:r>
              <a:rPr lang="en-US" sz="2400" dirty="0" err="1">
                <a:solidFill>
                  <a:srgbClr val="333333"/>
                </a:solidFill>
              </a:rPr>
              <a:t>svoju</a:t>
            </a:r>
            <a:r>
              <a:rPr lang="en-US" sz="2400" dirty="0">
                <a:solidFill>
                  <a:srgbClr val="333333"/>
                </a:solidFill>
              </a:rPr>
              <a:t> </a:t>
            </a:r>
            <a:r>
              <a:rPr lang="en-US" sz="2400" dirty="0" err="1">
                <a:solidFill>
                  <a:srgbClr val="333333"/>
                </a:solidFill>
              </a:rPr>
              <a:t>sljepočnicu</a:t>
            </a:r>
            <a:r>
              <a:rPr lang="en-US" sz="2400" dirty="0">
                <a:solidFill>
                  <a:srgbClr val="333333"/>
                </a:solidFill>
              </a:rPr>
              <a:t>.</a:t>
            </a:r>
          </a:p>
          <a:p>
            <a:pPr lvl="0" defTabSz="914377">
              <a:lnSpc>
                <a:spcPct val="100000"/>
              </a:lnSpc>
              <a:spcBef>
                <a:spcPts val="1200"/>
              </a:spcBef>
            </a:pPr>
            <a:r>
              <a:rPr lang="en-US" sz="2400" dirty="0" err="1">
                <a:solidFill>
                  <a:srgbClr val="004992"/>
                </a:solidFill>
              </a:rPr>
              <a:t>Zašto</a:t>
            </a:r>
            <a:r>
              <a:rPr lang="en-US" sz="2400" dirty="0">
                <a:solidFill>
                  <a:srgbClr val="004992"/>
                </a:solidFill>
              </a:rPr>
              <a:t>? </a:t>
            </a:r>
            <a:r>
              <a:rPr lang="en-US" sz="2400" dirty="0" err="1">
                <a:solidFill>
                  <a:srgbClr val="333333"/>
                </a:solidFill>
              </a:rPr>
              <a:t>Ravnodušnost</a:t>
            </a:r>
            <a:r>
              <a:rPr lang="en-US" sz="2400" dirty="0">
                <a:solidFill>
                  <a:srgbClr val="333333"/>
                </a:solidFill>
              </a:rPr>
              <a:t>, </a:t>
            </a:r>
            <a:r>
              <a:rPr lang="en-US" sz="2400" dirty="0" err="1">
                <a:solidFill>
                  <a:srgbClr val="333333"/>
                </a:solidFill>
              </a:rPr>
              <a:t>koncentrisanje</a:t>
            </a:r>
            <a:r>
              <a:rPr lang="en-US" sz="2400" dirty="0">
                <a:solidFill>
                  <a:srgbClr val="333333"/>
                </a:solidFill>
              </a:rPr>
              <a:t>, </a:t>
            </a:r>
            <a:r>
              <a:rPr lang="en-US" sz="2400" dirty="0" err="1">
                <a:solidFill>
                  <a:srgbClr val="333333"/>
                </a:solidFill>
              </a:rPr>
              <a:t>umor</a:t>
            </a:r>
            <a:r>
              <a:rPr lang="en-US" sz="2400" dirty="0">
                <a:solidFill>
                  <a:srgbClr val="333333"/>
                </a:solidFill>
              </a:rPr>
              <a:t>, </a:t>
            </a:r>
            <a:r>
              <a:rPr lang="en-US" sz="2400" dirty="0" err="1">
                <a:solidFill>
                  <a:srgbClr val="333333"/>
                </a:solidFill>
              </a:rPr>
              <a:t>glavobolja</a:t>
            </a:r>
            <a:r>
              <a:rPr lang="en-US" sz="2400" dirty="0">
                <a:solidFill>
                  <a:srgbClr val="333333"/>
                </a:solidFill>
              </a:rPr>
              <a:t>?</a:t>
            </a:r>
          </a:p>
          <a:p>
            <a:pPr lvl="0" defTabSz="914377">
              <a:lnSpc>
                <a:spcPct val="100000"/>
              </a:lnSpc>
              <a:spcBef>
                <a:spcPts val="1200"/>
              </a:spcBef>
            </a:pPr>
            <a:r>
              <a:rPr lang="en-US" sz="2400" b="1" dirty="0" err="1">
                <a:solidFill>
                  <a:srgbClr val="333333"/>
                </a:solidFill>
              </a:rPr>
              <a:t>Šta</a:t>
            </a:r>
            <a:r>
              <a:rPr lang="en-US" sz="2400" b="1" dirty="0">
                <a:solidFill>
                  <a:srgbClr val="333333"/>
                </a:solidFill>
              </a:rPr>
              <a:t> </a:t>
            </a:r>
            <a:r>
              <a:rPr lang="en-US" sz="2400" b="1" dirty="0" err="1">
                <a:solidFill>
                  <a:srgbClr val="333333"/>
                </a:solidFill>
              </a:rPr>
              <a:t>može</a:t>
            </a:r>
            <a:r>
              <a:rPr lang="en-US" sz="2400" b="1" dirty="0">
                <a:solidFill>
                  <a:srgbClr val="333333"/>
                </a:solidFill>
              </a:rPr>
              <a:t> </a:t>
            </a:r>
            <a:r>
              <a:rPr lang="en-US" sz="2400" b="1" dirty="0" err="1">
                <a:solidFill>
                  <a:srgbClr val="333333"/>
                </a:solidFill>
              </a:rPr>
              <a:t>pomoći</a:t>
            </a:r>
            <a:r>
              <a:rPr lang="en-US" sz="2400" b="1" dirty="0">
                <a:solidFill>
                  <a:srgbClr val="333333"/>
                </a:solidFill>
              </a:rPr>
              <a:t> u </a:t>
            </a:r>
            <a:r>
              <a:rPr lang="en-US" sz="2400" b="1" dirty="0" err="1">
                <a:solidFill>
                  <a:srgbClr val="333333"/>
                </a:solidFill>
              </a:rPr>
              <a:t>odgovoru</a:t>
            </a:r>
            <a:r>
              <a:rPr lang="en-US" sz="2400" b="1" dirty="0">
                <a:solidFill>
                  <a:srgbClr val="333333"/>
                </a:solidFill>
              </a:rPr>
              <a:t> </a:t>
            </a:r>
            <a:r>
              <a:rPr lang="en-US" sz="2400" b="1" dirty="0" err="1">
                <a:solidFill>
                  <a:srgbClr val="333333"/>
                </a:solidFill>
              </a:rPr>
              <a:t>na</a:t>
            </a:r>
            <a:r>
              <a:rPr lang="en-US" sz="2400" b="1" dirty="0">
                <a:solidFill>
                  <a:srgbClr val="333333"/>
                </a:solidFill>
              </a:rPr>
              <a:t> </a:t>
            </a:r>
            <a:r>
              <a:rPr lang="en-US" sz="2400" b="1" dirty="0" err="1">
                <a:solidFill>
                  <a:srgbClr val="333333"/>
                </a:solidFill>
              </a:rPr>
              <a:t>pitanje</a:t>
            </a:r>
            <a:r>
              <a:rPr lang="en-US" sz="2400" b="1" dirty="0">
                <a:solidFill>
                  <a:srgbClr val="333333"/>
                </a:solidFill>
              </a:rPr>
              <a:t>?</a:t>
            </a:r>
          </a:p>
          <a:p>
            <a:pPr marL="342900" lvl="0" indent="-342900" defTabSz="914377">
              <a:lnSpc>
                <a:spcPct val="100000"/>
              </a:lnSpc>
              <a:spcBef>
                <a:spcPts val="1200"/>
              </a:spcBef>
              <a:buClr>
                <a:srgbClr val="333333"/>
              </a:buClr>
              <a:buFont typeface="WingDings"/>
              <a:buChar char=""/>
            </a:pPr>
            <a:r>
              <a:rPr lang="en-US" sz="2400" dirty="0" err="1">
                <a:solidFill>
                  <a:srgbClr val="004992"/>
                </a:solidFill>
              </a:rPr>
              <a:t>Znanje</a:t>
            </a:r>
            <a:r>
              <a:rPr lang="en-US" sz="2400" dirty="0">
                <a:solidFill>
                  <a:srgbClr val="004992"/>
                </a:solidFill>
              </a:rPr>
              <a:t> o </a:t>
            </a:r>
            <a:r>
              <a:rPr lang="en-US" sz="2400" err="1">
                <a:solidFill>
                  <a:srgbClr val="004992"/>
                </a:solidFill>
              </a:rPr>
              <a:t>osobi</a:t>
            </a:r>
            <a:r>
              <a:rPr lang="en-US" sz="2400">
                <a:solidFill>
                  <a:srgbClr val="004992"/>
                </a:solidFill>
              </a:rPr>
              <a:t> </a:t>
            </a:r>
            <a:r>
              <a:rPr lang="en-US" sz="2400">
                <a:solidFill>
                  <a:srgbClr val="333333"/>
                </a:solidFill>
                <a:latin typeface="Times New Roman"/>
                <a:sym typeface="Wingdings" panose="05000000000000000000" pitchFamily="2" charset="2"/>
              </a:rPr>
              <a:t>→</a:t>
            </a:r>
            <a:r>
              <a:rPr lang="en-US" sz="2400">
                <a:solidFill>
                  <a:srgbClr val="333333"/>
                </a:solidFill>
              </a:rPr>
              <a:t> </a:t>
            </a:r>
            <a:r>
              <a:rPr lang="en-US" sz="2400" dirty="0">
                <a:solidFill>
                  <a:srgbClr val="333333"/>
                </a:solidFill>
              </a:rPr>
              <a:t>Da li </a:t>
            </a:r>
            <a:r>
              <a:rPr lang="en-US" sz="2400" dirty="0" err="1">
                <a:solidFill>
                  <a:srgbClr val="333333"/>
                </a:solidFill>
              </a:rPr>
              <a:t>pati</a:t>
            </a:r>
            <a:r>
              <a:rPr lang="en-US" sz="2400" dirty="0">
                <a:solidFill>
                  <a:srgbClr val="333333"/>
                </a:solidFill>
              </a:rPr>
              <a:t> od </a:t>
            </a:r>
            <a:r>
              <a:rPr lang="en-US" sz="2400" dirty="0" err="1">
                <a:solidFill>
                  <a:srgbClr val="333333"/>
                </a:solidFill>
              </a:rPr>
              <a:t>migrene</a:t>
            </a:r>
            <a:r>
              <a:rPr lang="en-US" sz="2400" dirty="0">
                <a:solidFill>
                  <a:srgbClr val="333333"/>
                </a:solidFill>
              </a:rPr>
              <a:t>?</a:t>
            </a:r>
          </a:p>
        </p:txBody>
      </p:sp>
      <p:sp>
        <p:nvSpPr>
          <p:cNvPr id="7" name="Footer Placeholder 6"/>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8" name="Slide Number Placeholder 7"/>
          <p:cNvSpPr>
            <a:spLocks noGrp="1"/>
          </p:cNvSpPr>
          <p:nvPr>
            <p:ph type="sldNum" sz="quarter" idx="12"/>
          </p:nvPr>
        </p:nvSpPr>
        <p:spPr/>
        <p:txBody>
          <a:bodyPr/>
          <a:lstStyle/>
          <a:p>
            <a:fld id="{8501FB17-8CE9-41AB-8DB8-924AE8CC73AD}" type="slidenum">
              <a:rPr lang="de-DE" altLang="de-DE" smtClean="0"/>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a:solidFill>
                  <a:srgbClr val="004992"/>
                </a:solidFill>
                <a:latin typeface="+mn-lt"/>
                <a:ea typeface="+mn-ea"/>
                <a:cs typeface="+mn-cs"/>
              </a:rPr>
              <a:t>Kako mogu biti sposoban da zamislim i osjetim kako je drugoj osobi...?</a:t>
            </a:r>
            <a:endParaRPr lang="en-US" sz="3600" dirty="0">
              <a:solidFill>
                <a:srgbClr val="004992"/>
              </a:solidFill>
              <a:latin typeface="+mn-lt"/>
              <a:ea typeface="+mn-ea"/>
              <a:cs typeface="+mn-cs"/>
            </a:endParaRPr>
          </a:p>
        </p:txBody>
      </p:sp>
      <p:sp>
        <p:nvSpPr>
          <p:cNvPr id="10243" name="Rectangle 4"/>
          <p:cNvSpPr>
            <a:spLocks noGrp="1" noChangeArrowheads="1"/>
          </p:cNvSpPr>
          <p:nvPr>
            <p:ph idx="1"/>
          </p:nvPr>
        </p:nvSpPr>
        <p:spPr>
          <a:noFill/>
        </p:spPr>
        <p:txBody>
          <a:bodyPr>
            <a:noAutofit/>
          </a:bodyPr>
          <a:lstStyle/>
          <a:p>
            <a:pPr lvl="0" defTabSz="914377">
              <a:lnSpc>
                <a:spcPct val="100000"/>
              </a:lnSpc>
              <a:spcBef>
                <a:spcPts val="1200"/>
              </a:spcBef>
            </a:pPr>
            <a:r>
              <a:rPr lang="en-US" sz="2400" dirty="0" err="1">
                <a:solidFill>
                  <a:srgbClr val="333333"/>
                </a:solidFill>
              </a:rPr>
              <a:t>Primjer</a:t>
            </a:r>
            <a:r>
              <a:rPr lang="en-US" sz="2400" dirty="0">
                <a:solidFill>
                  <a:srgbClr val="333333"/>
                </a:solidFill>
              </a:rPr>
              <a:t>: </a:t>
            </a:r>
            <a:r>
              <a:rPr lang="en-US" sz="2400" dirty="0" err="1">
                <a:solidFill>
                  <a:srgbClr val="333333"/>
                </a:solidFill>
              </a:rPr>
              <a:t>Osoba</a:t>
            </a:r>
            <a:r>
              <a:rPr lang="en-US" sz="2400" dirty="0">
                <a:solidFill>
                  <a:srgbClr val="333333"/>
                </a:solidFill>
              </a:rPr>
              <a:t> </a:t>
            </a:r>
            <a:r>
              <a:rPr lang="en-US" sz="2400" dirty="0" err="1">
                <a:solidFill>
                  <a:srgbClr val="333333"/>
                </a:solidFill>
              </a:rPr>
              <a:t>dodiruje</a:t>
            </a:r>
            <a:r>
              <a:rPr lang="en-US" sz="2400" dirty="0">
                <a:solidFill>
                  <a:srgbClr val="333333"/>
                </a:solidFill>
              </a:rPr>
              <a:t> </a:t>
            </a:r>
            <a:r>
              <a:rPr lang="en-US" sz="2400" dirty="0" err="1">
                <a:solidFill>
                  <a:srgbClr val="333333"/>
                </a:solidFill>
              </a:rPr>
              <a:t>svoju</a:t>
            </a:r>
            <a:r>
              <a:rPr lang="en-US" sz="2400" dirty="0">
                <a:solidFill>
                  <a:srgbClr val="333333"/>
                </a:solidFill>
              </a:rPr>
              <a:t> </a:t>
            </a:r>
            <a:r>
              <a:rPr lang="en-US" sz="2400" dirty="0" err="1">
                <a:solidFill>
                  <a:srgbClr val="333333"/>
                </a:solidFill>
              </a:rPr>
              <a:t>sljepočnicu</a:t>
            </a:r>
            <a:r>
              <a:rPr lang="en-US" sz="2400" dirty="0">
                <a:solidFill>
                  <a:srgbClr val="333333"/>
                </a:solidFill>
              </a:rPr>
              <a:t>.</a:t>
            </a:r>
          </a:p>
          <a:p>
            <a:pPr lvl="0" defTabSz="914377">
              <a:lnSpc>
                <a:spcPct val="100000"/>
              </a:lnSpc>
              <a:spcBef>
                <a:spcPts val="1200"/>
              </a:spcBef>
            </a:pPr>
            <a:r>
              <a:rPr lang="en-US" sz="2400" dirty="0" err="1">
                <a:solidFill>
                  <a:srgbClr val="004992"/>
                </a:solidFill>
              </a:rPr>
              <a:t>Zašto</a:t>
            </a:r>
            <a:r>
              <a:rPr lang="en-US" sz="2400" dirty="0">
                <a:solidFill>
                  <a:srgbClr val="004992"/>
                </a:solidFill>
              </a:rPr>
              <a:t>? </a:t>
            </a:r>
            <a:r>
              <a:rPr lang="en-US" sz="2400" dirty="0" err="1">
                <a:solidFill>
                  <a:srgbClr val="333333"/>
                </a:solidFill>
              </a:rPr>
              <a:t>Ravnodušnost</a:t>
            </a:r>
            <a:r>
              <a:rPr lang="en-US" sz="2400" dirty="0">
                <a:solidFill>
                  <a:srgbClr val="333333"/>
                </a:solidFill>
              </a:rPr>
              <a:t>, </a:t>
            </a:r>
            <a:r>
              <a:rPr lang="en-US" sz="2400" dirty="0" err="1">
                <a:solidFill>
                  <a:srgbClr val="333333"/>
                </a:solidFill>
              </a:rPr>
              <a:t>koncentrisanje</a:t>
            </a:r>
            <a:r>
              <a:rPr lang="en-US" sz="2400" dirty="0">
                <a:solidFill>
                  <a:srgbClr val="333333"/>
                </a:solidFill>
              </a:rPr>
              <a:t>, </a:t>
            </a:r>
            <a:r>
              <a:rPr lang="en-US" sz="2400" dirty="0" err="1">
                <a:solidFill>
                  <a:srgbClr val="333333"/>
                </a:solidFill>
              </a:rPr>
              <a:t>umor</a:t>
            </a:r>
            <a:r>
              <a:rPr lang="en-US" sz="2400" dirty="0">
                <a:solidFill>
                  <a:srgbClr val="333333"/>
                </a:solidFill>
              </a:rPr>
              <a:t>, </a:t>
            </a:r>
            <a:r>
              <a:rPr lang="en-US" sz="2400" dirty="0" err="1">
                <a:solidFill>
                  <a:srgbClr val="333333"/>
                </a:solidFill>
              </a:rPr>
              <a:t>glavobolja</a:t>
            </a:r>
            <a:r>
              <a:rPr lang="en-US" sz="2400" dirty="0">
                <a:solidFill>
                  <a:srgbClr val="333333"/>
                </a:solidFill>
              </a:rPr>
              <a:t>?</a:t>
            </a:r>
          </a:p>
          <a:p>
            <a:pPr lvl="0" defTabSz="914377">
              <a:lnSpc>
                <a:spcPct val="100000"/>
              </a:lnSpc>
              <a:spcBef>
                <a:spcPts val="1200"/>
              </a:spcBef>
            </a:pPr>
            <a:r>
              <a:rPr lang="en-US" sz="2400" b="1" dirty="0" err="1">
                <a:solidFill>
                  <a:srgbClr val="333333"/>
                </a:solidFill>
              </a:rPr>
              <a:t>Šta</a:t>
            </a:r>
            <a:r>
              <a:rPr lang="en-US" sz="2400" b="1" dirty="0">
                <a:solidFill>
                  <a:srgbClr val="333333"/>
                </a:solidFill>
              </a:rPr>
              <a:t> </a:t>
            </a:r>
            <a:r>
              <a:rPr lang="en-US" sz="2400" b="1" dirty="0" err="1">
                <a:solidFill>
                  <a:srgbClr val="333333"/>
                </a:solidFill>
              </a:rPr>
              <a:t>može</a:t>
            </a:r>
            <a:r>
              <a:rPr lang="en-US" sz="2400" b="1" dirty="0">
                <a:solidFill>
                  <a:srgbClr val="333333"/>
                </a:solidFill>
              </a:rPr>
              <a:t> </a:t>
            </a:r>
            <a:r>
              <a:rPr lang="en-US" sz="2400" b="1" dirty="0" err="1">
                <a:solidFill>
                  <a:srgbClr val="333333"/>
                </a:solidFill>
              </a:rPr>
              <a:t>pomoći</a:t>
            </a:r>
            <a:r>
              <a:rPr lang="en-US" sz="2400" b="1" dirty="0">
                <a:solidFill>
                  <a:srgbClr val="333333"/>
                </a:solidFill>
              </a:rPr>
              <a:t> u </a:t>
            </a:r>
            <a:r>
              <a:rPr lang="en-US" sz="2400" b="1" dirty="0" err="1">
                <a:solidFill>
                  <a:srgbClr val="333333"/>
                </a:solidFill>
              </a:rPr>
              <a:t>odgovoru</a:t>
            </a:r>
            <a:r>
              <a:rPr lang="en-US" sz="2400" b="1" dirty="0">
                <a:solidFill>
                  <a:srgbClr val="333333"/>
                </a:solidFill>
              </a:rPr>
              <a:t> </a:t>
            </a:r>
            <a:r>
              <a:rPr lang="en-US" sz="2400" b="1" dirty="0" err="1">
                <a:solidFill>
                  <a:srgbClr val="333333"/>
                </a:solidFill>
              </a:rPr>
              <a:t>na</a:t>
            </a:r>
            <a:r>
              <a:rPr lang="en-US" sz="2400" b="1" dirty="0">
                <a:solidFill>
                  <a:srgbClr val="333333"/>
                </a:solidFill>
              </a:rPr>
              <a:t> </a:t>
            </a:r>
            <a:r>
              <a:rPr lang="en-US" sz="2400" b="1" dirty="0" err="1">
                <a:solidFill>
                  <a:srgbClr val="333333"/>
                </a:solidFill>
              </a:rPr>
              <a:t>pitanje</a:t>
            </a:r>
            <a:r>
              <a:rPr lang="en-US" sz="2400" b="1" dirty="0">
                <a:solidFill>
                  <a:srgbClr val="333333"/>
                </a:solidFill>
              </a:rPr>
              <a:t>?</a:t>
            </a:r>
          </a:p>
          <a:p>
            <a:pPr marL="342900" lvl="0" indent="-342900" defTabSz="914377">
              <a:lnSpc>
                <a:spcPct val="100000"/>
              </a:lnSpc>
              <a:spcBef>
                <a:spcPts val="1200"/>
              </a:spcBef>
              <a:buClr>
                <a:srgbClr val="333333"/>
              </a:buClr>
              <a:buFont typeface="WingDings"/>
              <a:buChar char=""/>
            </a:pPr>
            <a:r>
              <a:rPr lang="en-US" sz="2400" dirty="0" err="1">
                <a:solidFill>
                  <a:srgbClr val="004992"/>
                </a:solidFill>
              </a:rPr>
              <a:t>Znanje</a:t>
            </a:r>
            <a:r>
              <a:rPr lang="en-US" sz="2400" dirty="0">
                <a:solidFill>
                  <a:srgbClr val="004992"/>
                </a:solidFill>
              </a:rPr>
              <a:t> o </a:t>
            </a:r>
            <a:r>
              <a:rPr lang="en-US" sz="2400" err="1">
                <a:solidFill>
                  <a:srgbClr val="004992"/>
                </a:solidFill>
              </a:rPr>
              <a:t>osobi</a:t>
            </a:r>
            <a:r>
              <a:rPr lang="en-US" sz="2400">
                <a:solidFill>
                  <a:srgbClr val="004992"/>
                </a:solidFill>
              </a:rPr>
              <a:t> </a:t>
            </a:r>
            <a:r>
              <a:rPr lang="en-US" sz="2400">
                <a:solidFill>
                  <a:srgbClr val="333333"/>
                </a:solidFill>
                <a:latin typeface="Times New Roman"/>
                <a:sym typeface="Wingdings" panose="05000000000000000000" pitchFamily="2" charset="2"/>
              </a:rPr>
              <a:t>→</a:t>
            </a:r>
            <a:r>
              <a:rPr lang="en-US" sz="2400">
                <a:solidFill>
                  <a:srgbClr val="333333"/>
                </a:solidFill>
              </a:rPr>
              <a:t> </a:t>
            </a:r>
            <a:r>
              <a:rPr lang="en-US" sz="2400" dirty="0">
                <a:solidFill>
                  <a:srgbClr val="333333"/>
                </a:solidFill>
              </a:rPr>
              <a:t>Da li </a:t>
            </a:r>
            <a:r>
              <a:rPr lang="en-US" sz="2400" dirty="0" err="1">
                <a:solidFill>
                  <a:srgbClr val="333333"/>
                </a:solidFill>
              </a:rPr>
              <a:t>pati</a:t>
            </a:r>
            <a:r>
              <a:rPr lang="en-US" sz="2400" dirty="0">
                <a:solidFill>
                  <a:srgbClr val="333333"/>
                </a:solidFill>
              </a:rPr>
              <a:t> od </a:t>
            </a:r>
            <a:r>
              <a:rPr lang="en-US" sz="2400" dirty="0" err="1">
                <a:solidFill>
                  <a:srgbClr val="333333"/>
                </a:solidFill>
              </a:rPr>
              <a:t>migrene</a:t>
            </a:r>
            <a:r>
              <a:rPr lang="en-US" sz="2400" dirty="0">
                <a:solidFill>
                  <a:srgbClr val="333333"/>
                </a:solidFill>
              </a:rPr>
              <a:t>?</a:t>
            </a:r>
          </a:p>
          <a:p>
            <a:pPr marL="342900" lvl="0" indent="-342900" defTabSz="914377">
              <a:lnSpc>
                <a:spcPct val="100000"/>
              </a:lnSpc>
              <a:spcBef>
                <a:spcPts val="1200"/>
              </a:spcBef>
              <a:buClr>
                <a:srgbClr val="000000"/>
              </a:buClr>
              <a:buFont typeface="WingDings"/>
              <a:buChar char=""/>
            </a:pPr>
            <a:r>
              <a:rPr lang="en-US" sz="2400" err="1">
                <a:solidFill>
                  <a:srgbClr val="004992"/>
                </a:solidFill>
              </a:rPr>
              <a:t>Okruženeje</a:t>
            </a:r>
            <a:r>
              <a:rPr lang="en-US" sz="2400">
                <a:solidFill>
                  <a:srgbClr val="004992"/>
                </a:solidFill>
              </a:rPr>
              <a:t>/</a:t>
            </a:r>
            <a:r>
              <a:rPr lang="en-US" sz="2400" err="1">
                <a:solidFill>
                  <a:srgbClr val="004992"/>
                </a:solidFill>
              </a:rPr>
              <a:t>situacija</a:t>
            </a:r>
            <a:r>
              <a:rPr lang="en-US" sz="2400">
                <a:solidFill>
                  <a:srgbClr val="004992"/>
                </a:solidFill>
              </a:rPr>
              <a:t> </a:t>
            </a:r>
            <a:r>
              <a:rPr lang="en-US" sz="2400">
                <a:solidFill>
                  <a:srgbClr val="333333"/>
                </a:solidFill>
                <a:latin typeface="Times New Roman"/>
                <a:sym typeface="Wingdings" panose="05000000000000000000" pitchFamily="2" charset="2"/>
              </a:rPr>
              <a:t>→</a:t>
            </a:r>
            <a:r>
              <a:rPr lang="en-US" sz="2400">
                <a:solidFill>
                  <a:srgbClr val="333333"/>
                </a:solidFill>
              </a:rPr>
              <a:t> </a:t>
            </a:r>
            <a:r>
              <a:rPr lang="en-US" sz="2400" dirty="0">
                <a:solidFill>
                  <a:srgbClr val="333333"/>
                </a:solidFill>
              </a:rPr>
              <a:t>Da li je </a:t>
            </a:r>
            <a:r>
              <a:rPr lang="en-US" sz="2400" dirty="0" err="1">
                <a:solidFill>
                  <a:srgbClr val="333333"/>
                </a:solidFill>
              </a:rPr>
              <a:t>bila</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žurci</a:t>
            </a:r>
            <a:r>
              <a:rPr lang="en-US" sz="2400" dirty="0">
                <a:solidFill>
                  <a:srgbClr val="333333"/>
                </a:solidFill>
              </a:rPr>
              <a:t> do </a:t>
            </a:r>
            <a:r>
              <a:rPr lang="en-US" sz="2400" dirty="0" err="1">
                <a:solidFill>
                  <a:srgbClr val="333333"/>
                </a:solidFill>
              </a:rPr>
              <a:t>kasno</a:t>
            </a: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8501FB17-8CE9-41AB-8DB8-924AE8CC73AD}" type="slidenum">
              <a:rPr lang="de-DE" altLang="de-DE" smtClean="0"/>
              <a:pPr/>
              <a:t>7</a:t>
            </a:fld>
            <a:endParaRPr lang="de-DE" altLang="de-DE"/>
          </a:p>
        </p:txBody>
      </p:sp>
    </p:spTree>
    <p:extLst>
      <p:ext uri="{BB962C8B-B14F-4D97-AF65-F5344CB8AC3E}">
        <p14:creationId xmlns:p14="http://schemas.microsoft.com/office/powerpoint/2010/main" val="3093886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a:solidFill>
                  <a:srgbClr val="004992"/>
                </a:solidFill>
                <a:latin typeface="+mn-lt"/>
                <a:ea typeface="+mn-ea"/>
                <a:cs typeface="+mn-cs"/>
              </a:rPr>
              <a:t>Kako mogu biti sposoban da zamislim i osjetim kako je drugoj osobi...?</a:t>
            </a:r>
            <a:endParaRPr lang="en-US" sz="3600" dirty="0">
              <a:solidFill>
                <a:srgbClr val="004992"/>
              </a:solidFill>
              <a:latin typeface="+mn-lt"/>
              <a:ea typeface="+mn-ea"/>
              <a:cs typeface="+mn-cs"/>
            </a:endParaRPr>
          </a:p>
        </p:txBody>
      </p:sp>
      <p:sp>
        <p:nvSpPr>
          <p:cNvPr id="10243" name="Rectangle 4"/>
          <p:cNvSpPr>
            <a:spLocks noGrp="1" noChangeArrowheads="1"/>
          </p:cNvSpPr>
          <p:nvPr>
            <p:ph idx="1"/>
          </p:nvPr>
        </p:nvSpPr>
        <p:spPr>
          <a:noFill/>
        </p:spPr>
        <p:txBody>
          <a:bodyPr>
            <a:noAutofit/>
          </a:bodyPr>
          <a:lstStyle/>
          <a:p>
            <a:pPr lvl="0" defTabSz="914377">
              <a:lnSpc>
                <a:spcPct val="100000"/>
              </a:lnSpc>
              <a:spcBef>
                <a:spcPts val="1200"/>
              </a:spcBef>
            </a:pPr>
            <a:r>
              <a:rPr lang="en-US" sz="2400" dirty="0" err="1">
                <a:solidFill>
                  <a:srgbClr val="333333"/>
                </a:solidFill>
              </a:rPr>
              <a:t>Primjer</a:t>
            </a:r>
            <a:r>
              <a:rPr lang="en-US" sz="2400" dirty="0">
                <a:solidFill>
                  <a:srgbClr val="333333"/>
                </a:solidFill>
              </a:rPr>
              <a:t>: </a:t>
            </a:r>
            <a:r>
              <a:rPr lang="en-US" sz="2400" dirty="0" err="1">
                <a:solidFill>
                  <a:srgbClr val="333333"/>
                </a:solidFill>
              </a:rPr>
              <a:t>Osoba</a:t>
            </a:r>
            <a:r>
              <a:rPr lang="en-US" sz="2400" dirty="0">
                <a:solidFill>
                  <a:srgbClr val="333333"/>
                </a:solidFill>
              </a:rPr>
              <a:t> </a:t>
            </a:r>
            <a:r>
              <a:rPr lang="en-US" sz="2400" dirty="0" err="1">
                <a:solidFill>
                  <a:srgbClr val="333333"/>
                </a:solidFill>
              </a:rPr>
              <a:t>dodiruje</a:t>
            </a:r>
            <a:r>
              <a:rPr lang="en-US" sz="2400" dirty="0">
                <a:solidFill>
                  <a:srgbClr val="333333"/>
                </a:solidFill>
              </a:rPr>
              <a:t> </a:t>
            </a:r>
            <a:r>
              <a:rPr lang="en-US" sz="2400" dirty="0" err="1">
                <a:solidFill>
                  <a:srgbClr val="333333"/>
                </a:solidFill>
              </a:rPr>
              <a:t>svoju</a:t>
            </a:r>
            <a:r>
              <a:rPr lang="en-US" sz="2400" dirty="0">
                <a:solidFill>
                  <a:srgbClr val="333333"/>
                </a:solidFill>
              </a:rPr>
              <a:t> </a:t>
            </a:r>
            <a:r>
              <a:rPr lang="en-US" sz="2400" dirty="0" err="1">
                <a:solidFill>
                  <a:srgbClr val="333333"/>
                </a:solidFill>
              </a:rPr>
              <a:t>sljepočnicu</a:t>
            </a:r>
            <a:r>
              <a:rPr lang="en-US" sz="2400" dirty="0">
                <a:solidFill>
                  <a:srgbClr val="333333"/>
                </a:solidFill>
              </a:rPr>
              <a:t>.</a:t>
            </a:r>
          </a:p>
          <a:p>
            <a:pPr lvl="0" defTabSz="914377">
              <a:lnSpc>
                <a:spcPct val="100000"/>
              </a:lnSpc>
              <a:spcBef>
                <a:spcPts val="1200"/>
              </a:spcBef>
            </a:pPr>
            <a:r>
              <a:rPr lang="en-US" sz="2400" dirty="0" err="1">
                <a:solidFill>
                  <a:srgbClr val="004992"/>
                </a:solidFill>
              </a:rPr>
              <a:t>Zašto</a:t>
            </a:r>
            <a:r>
              <a:rPr lang="en-US" sz="2400" dirty="0">
                <a:solidFill>
                  <a:srgbClr val="004992"/>
                </a:solidFill>
              </a:rPr>
              <a:t>? </a:t>
            </a:r>
            <a:r>
              <a:rPr lang="en-US" sz="2400" dirty="0" err="1">
                <a:solidFill>
                  <a:srgbClr val="333333"/>
                </a:solidFill>
              </a:rPr>
              <a:t>Ravnodušnost</a:t>
            </a:r>
            <a:r>
              <a:rPr lang="en-US" sz="2400" dirty="0">
                <a:solidFill>
                  <a:srgbClr val="333333"/>
                </a:solidFill>
              </a:rPr>
              <a:t>, </a:t>
            </a:r>
            <a:r>
              <a:rPr lang="en-US" sz="2400" dirty="0" err="1">
                <a:solidFill>
                  <a:srgbClr val="333333"/>
                </a:solidFill>
              </a:rPr>
              <a:t>koncentrisanje</a:t>
            </a:r>
            <a:r>
              <a:rPr lang="en-US" sz="2400" dirty="0">
                <a:solidFill>
                  <a:srgbClr val="333333"/>
                </a:solidFill>
              </a:rPr>
              <a:t>, </a:t>
            </a:r>
            <a:r>
              <a:rPr lang="en-US" sz="2400" dirty="0" err="1">
                <a:solidFill>
                  <a:srgbClr val="333333"/>
                </a:solidFill>
              </a:rPr>
              <a:t>umor</a:t>
            </a:r>
            <a:r>
              <a:rPr lang="en-US" sz="2400" dirty="0">
                <a:solidFill>
                  <a:srgbClr val="333333"/>
                </a:solidFill>
              </a:rPr>
              <a:t>, </a:t>
            </a:r>
            <a:r>
              <a:rPr lang="en-US" sz="2400" dirty="0" err="1">
                <a:solidFill>
                  <a:srgbClr val="333333"/>
                </a:solidFill>
              </a:rPr>
              <a:t>glavobolja</a:t>
            </a:r>
            <a:r>
              <a:rPr lang="en-US" sz="2400" dirty="0">
                <a:solidFill>
                  <a:srgbClr val="333333"/>
                </a:solidFill>
              </a:rPr>
              <a:t>?</a:t>
            </a:r>
          </a:p>
          <a:p>
            <a:pPr lvl="0" defTabSz="914377">
              <a:lnSpc>
                <a:spcPct val="100000"/>
              </a:lnSpc>
              <a:spcBef>
                <a:spcPts val="1200"/>
              </a:spcBef>
            </a:pPr>
            <a:r>
              <a:rPr lang="en-US" sz="2400" b="1" dirty="0" err="1">
                <a:solidFill>
                  <a:srgbClr val="333333"/>
                </a:solidFill>
              </a:rPr>
              <a:t>Šta</a:t>
            </a:r>
            <a:r>
              <a:rPr lang="en-US" sz="2400" b="1" dirty="0">
                <a:solidFill>
                  <a:srgbClr val="333333"/>
                </a:solidFill>
              </a:rPr>
              <a:t> </a:t>
            </a:r>
            <a:r>
              <a:rPr lang="en-US" sz="2400" b="1" dirty="0" err="1">
                <a:solidFill>
                  <a:srgbClr val="333333"/>
                </a:solidFill>
              </a:rPr>
              <a:t>može</a:t>
            </a:r>
            <a:r>
              <a:rPr lang="en-US" sz="2400" b="1" dirty="0">
                <a:solidFill>
                  <a:srgbClr val="333333"/>
                </a:solidFill>
              </a:rPr>
              <a:t> </a:t>
            </a:r>
            <a:r>
              <a:rPr lang="en-US" sz="2400" b="1" dirty="0" err="1">
                <a:solidFill>
                  <a:srgbClr val="333333"/>
                </a:solidFill>
              </a:rPr>
              <a:t>pomoći</a:t>
            </a:r>
            <a:r>
              <a:rPr lang="en-US" sz="2400" b="1" dirty="0">
                <a:solidFill>
                  <a:srgbClr val="333333"/>
                </a:solidFill>
              </a:rPr>
              <a:t> u </a:t>
            </a:r>
            <a:r>
              <a:rPr lang="en-US" sz="2400" b="1" dirty="0" err="1">
                <a:solidFill>
                  <a:srgbClr val="333333"/>
                </a:solidFill>
              </a:rPr>
              <a:t>odgovoru</a:t>
            </a:r>
            <a:r>
              <a:rPr lang="en-US" sz="2400" b="1" dirty="0">
                <a:solidFill>
                  <a:srgbClr val="333333"/>
                </a:solidFill>
              </a:rPr>
              <a:t> </a:t>
            </a:r>
            <a:r>
              <a:rPr lang="en-US" sz="2400" b="1" dirty="0" err="1">
                <a:solidFill>
                  <a:srgbClr val="333333"/>
                </a:solidFill>
              </a:rPr>
              <a:t>na</a:t>
            </a:r>
            <a:r>
              <a:rPr lang="en-US" sz="2400" b="1" dirty="0">
                <a:solidFill>
                  <a:srgbClr val="333333"/>
                </a:solidFill>
              </a:rPr>
              <a:t> </a:t>
            </a:r>
            <a:r>
              <a:rPr lang="en-US" sz="2400" b="1" dirty="0" err="1">
                <a:solidFill>
                  <a:srgbClr val="333333"/>
                </a:solidFill>
              </a:rPr>
              <a:t>pitanje</a:t>
            </a:r>
            <a:r>
              <a:rPr lang="en-US" sz="2400" b="1" dirty="0">
                <a:solidFill>
                  <a:srgbClr val="333333"/>
                </a:solidFill>
              </a:rPr>
              <a:t>?</a:t>
            </a:r>
          </a:p>
          <a:p>
            <a:pPr marL="342900" lvl="0" indent="-342900" defTabSz="914377">
              <a:lnSpc>
                <a:spcPct val="100000"/>
              </a:lnSpc>
              <a:spcBef>
                <a:spcPts val="1200"/>
              </a:spcBef>
              <a:buClr>
                <a:srgbClr val="333333"/>
              </a:buClr>
              <a:buFont typeface="WingDings"/>
              <a:buChar char=""/>
            </a:pPr>
            <a:r>
              <a:rPr lang="en-US" sz="2400" dirty="0" err="1">
                <a:solidFill>
                  <a:srgbClr val="004992"/>
                </a:solidFill>
              </a:rPr>
              <a:t>Znanje</a:t>
            </a:r>
            <a:r>
              <a:rPr lang="en-US" sz="2400" dirty="0">
                <a:solidFill>
                  <a:srgbClr val="004992"/>
                </a:solidFill>
              </a:rPr>
              <a:t> o </a:t>
            </a:r>
            <a:r>
              <a:rPr lang="en-US" sz="2400" err="1">
                <a:solidFill>
                  <a:srgbClr val="004992"/>
                </a:solidFill>
              </a:rPr>
              <a:t>osobi</a:t>
            </a:r>
            <a:r>
              <a:rPr lang="en-US" sz="2400">
                <a:solidFill>
                  <a:srgbClr val="004992"/>
                </a:solidFill>
              </a:rPr>
              <a:t> </a:t>
            </a:r>
            <a:r>
              <a:rPr lang="en-US" sz="2400">
                <a:solidFill>
                  <a:srgbClr val="333333"/>
                </a:solidFill>
                <a:latin typeface="Times New Roman"/>
                <a:sym typeface="Wingdings" panose="05000000000000000000" pitchFamily="2" charset="2"/>
              </a:rPr>
              <a:t>→</a:t>
            </a:r>
            <a:r>
              <a:rPr lang="en-US" sz="2400">
                <a:solidFill>
                  <a:srgbClr val="333333"/>
                </a:solidFill>
              </a:rPr>
              <a:t> </a:t>
            </a:r>
            <a:r>
              <a:rPr lang="en-US" sz="2400" dirty="0">
                <a:solidFill>
                  <a:srgbClr val="333333"/>
                </a:solidFill>
              </a:rPr>
              <a:t>Da li </a:t>
            </a:r>
            <a:r>
              <a:rPr lang="en-US" sz="2400" dirty="0" err="1">
                <a:solidFill>
                  <a:srgbClr val="333333"/>
                </a:solidFill>
              </a:rPr>
              <a:t>pati</a:t>
            </a:r>
            <a:r>
              <a:rPr lang="en-US" sz="2400" dirty="0">
                <a:solidFill>
                  <a:srgbClr val="333333"/>
                </a:solidFill>
              </a:rPr>
              <a:t> od </a:t>
            </a:r>
            <a:r>
              <a:rPr lang="en-US" sz="2400" dirty="0" err="1">
                <a:solidFill>
                  <a:srgbClr val="333333"/>
                </a:solidFill>
              </a:rPr>
              <a:t>migrene</a:t>
            </a:r>
            <a:r>
              <a:rPr lang="en-US" sz="2400" dirty="0">
                <a:solidFill>
                  <a:srgbClr val="333333"/>
                </a:solidFill>
              </a:rPr>
              <a:t>?</a:t>
            </a:r>
          </a:p>
          <a:p>
            <a:pPr marL="342900" lvl="0" indent="-342900" defTabSz="914377">
              <a:lnSpc>
                <a:spcPct val="100000"/>
              </a:lnSpc>
              <a:spcBef>
                <a:spcPts val="1200"/>
              </a:spcBef>
              <a:buClr>
                <a:srgbClr val="000000"/>
              </a:buClr>
              <a:buFont typeface="WingDings"/>
              <a:buChar char=""/>
            </a:pPr>
            <a:r>
              <a:rPr lang="en-US" sz="2400" err="1">
                <a:solidFill>
                  <a:srgbClr val="004992"/>
                </a:solidFill>
              </a:rPr>
              <a:t>Okruženeje</a:t>
            </a:r>
            <a:r>
              <a:rPr lang="en-US" sz="2400">
                <a:solidFill>
                  <a:srgbClr val="004992"/>
                </a:solidFill>
              </a:rPr>
              <a:t>/</a:t>
            </a:r>
            <a:r>
              <a:rPr lang="en-US" sz="2400" err="1">
                <a:solidFill>
                  <a:srgbClr val="004992"/>
                </a:solidFill>
              </a:rPr>
              <a:t>situacija</a:t>
            </a:r>
            <a:r>
              <a:rPr lang="en-US" sz="2400">
                <a:solidFill>
                  <a:srgbClr val="004992"/>
                </a:solidFill>
              </a:rPr>
              <a:t> </a:t>
            </a:r>
            <a:r>
              <a:rPr lang="en-US" sz="2400">
                <a:solidFill>
                  <a:srgbClr val="333333"/>
                </a:solidFill>
                <a:latin typeface="Times New Roman"/>
                <a:sym typeface="Wingdings" panose="05000000000000000000" pitchFamily="2" charset="2"/>
              </a:rPr>
              <a:t>→</a:t>
            </a:r>
            <a:r>
              <a:rPr lang="en-US" sz="2400">
                <a:solidFill>
                  <a:srgbClr val="333333"/>
                </a:solidFill>
              </a:rPr>
              <a:t> </a:t>
            </a:r>
            <a:r>
              <a:rPr lang="en-US" sz="2400" dirty="0">
                <a:solidFill>
                  <a:srgbClr val="333333"/>
                </a:solidFill>
              </a:rPr>
              <a:t>Da li je </a:t>
            </a:r>
            <a:r>
              <a:rPr lang="en-US" sz="2400" dirty="0" err="1">
                <a:solidFill>
                  <a:srgbClr val="333333"/>
                </a:solidFill>
              </a:rPr>
              <a:t>bila</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žurci</a:t>
            </a:r>
            <a:r>
              <a:rPr lang="en-US" sz="2400" dirty="0">
                <a:solidFill>
                  <a:srgbClr val="333333"/>
                </a:solidFill>
              </a:rPr>
              <a:t> do </a:t>
            </a:r>
            <a:r>
              <a:rPr lang="en-US" sz="2400" dirty="0" err="1">
                <a:solidFill>
                  <a:srgbClr val="333333"/>
                </a:solidFill>
              </a:rPr>
              <a:t>kasno</a:t>
            </a:r>
            <a:r>
              <a:rPr lang="en-US" sz="2400" dirty="0">
                <a:solidFill>
                  <a:srgbClr val="333333"/>
                </a:solidFill>
              </a:rPr>
              <a:t>?</a:t>
            </a:r>
          </a:p>
          <a:p>
            <a:pPr marL="342900" lvl="0" indent="-342900" defTabSz="914377">
              <a:lnSpc>
                <a:spcPct val="100000"/>
              </a:lnSpc>
              <a:spcBef>
                <a:spcPts val="1200"/>
              </a:spcBef>
              <a:buClr>
                <a:srgbClr val="333333"/>
              </a:buClr>
              <a:buFont typeface="WingDings"/>
              <a:buChar char=""/>
            </a:pPr>
            <a:r>
              <a:rPr lang="en-US" sz="2400" err="1">
                <a:solidFill>
                  <a:srgbClr val="004992"/>
                </a:solidFill>
              </a:rPr>
              <a:t>Samoposmatranje</a:t>
            </a:r>
            <a:r>
              <a:rPr lang="en-US" sz="2400">
                <a:solidFill>
                  <a:srgbClr val="004992"/>
                </a:solidFill>
              </a:rPr>
              <a:t> </a:t>
            </a:r>
            <a:r>
              <a:rPr lang="en-US" sz="2400">
                <a:solidFill>
                  <a:srgbClr val="333333"/>
                </a:solidFill>
                <a:latin typeface="Times New Roman"/>
                <a:sym typeface="Wingdings" panose="05000000000000000000" pitchFamily="2" charset="2"/>
              </a:rPr>
              <a:t>→</a:t>
            </a:r>
            <a:r>
              <a:rPr lang="en-US" sz="2400">
                <a:solidFill>
                  <a:srgbClr val="333333"/>
                </a:solidFill>
              </a:rPr>
              <a:t> </a:t>
            </a:r>
            <a:r>
              <a:rPr lang="en-US" sz="2400" dirty="0">
                <a:solidFill>
                  <a:srgbClr val="333333"/>
                </a:solidFill>
              </a:rPr>
              <a:t>U </a:t>
            </a:r>
            <a:r>
              <a:rPr lang="en-US" sz="2400" dirty="0" err="1">
                <a:solidFill>
                  <a:srgbClr val="333333"/>
                </a:solidFill>
              </a:rPr>
              <a:t>kakvoj</a:t>
            </a:r>
            <a:r>
              <a:rPr lang="en-US" sz="2400" dirty="0">
                <a:solidFill>
                  <a:srgbClr val="333333"/>
                </a:solidFill>
              </a:rPr>
              <a:t> </a:t>
            </a:r>
            <a:r>
              <a:rPr lang="en-US" sz="2400" dirty="0" err="1">
                <a:solidFill>
                  <a:srgbClr val="333333"/>
                </a:solidFill>
              </a:rPr>
              <a:t>prilici</a:t>
            </a:r>
            <a:r>
              <a:rPr lang="en-US" sz="2400" dirty="0">
                <a:solidFill>
                  <a:srgbClr val="333333"/>
                </a:solidFill>
              </a:rPr>
              <a:t> ja </a:t>
            </a:r>
            <a:r>
              <a:rPr lang="en-US" sz="2400" dirty="0" err="1">
                <a:solidFill>
                  <a:srgbClr val="333333"/>
                </a:solidFill>
              </a:rPr>
              <a:t>dodirujem</a:t>
            </a:r>
            <a:r>
              <a:rPr lang="en-US" sz="2400" dirty="0">
                <a:solidFill>
                  <a:srgbClr val="333333"/>
                </a:solidFill>
              </a:rPr>
              <a:t> </a:t>
            </a:r>
            <a:r>
              <a:rPr lang="en-US" sz="2400" dirty="0" err="1">
                <a:solidFill>
                  <a:srgbClr val="333333"/>
                </a:solidFill>
              </a:rPr>
              <a:t>svoju</a:t>
            </a:r>
            <a:r>
              <a:rPr lang="en-US" sz="2400" dirty="0">
                <a:solidFill>
                  <a:srgbClr val="333333"/>
                </a:solidFill>
              </a:rPr>
              <a:t> </a:t>
            </a:r>
            <a:r>
              <a:rPr lang="en-US" sz="2400" dirty="0" err="1">
                <a:solidFill>
                  <a:srgbClr val="333333"/>
                </a:solidFill>
              </a:rPr>
              <a:t>sljepočnicu</a:t>
            </a:r>
            <a:r>
              <a:rPr lang="en-US" sz="2400" dirty="0">
                <a:solidFill>
                  <a:srgbClr val="333333"/>
                </a:solidFill>
              </a:rPr>
              <a:t>? (</a:t>
            </a:r>
            <a:r>
              <a:rPr lang="en-US" sz="2400" dirty="0" err="1">
                <a:solidFill>
                  <a:srgbClr val="004992"/>
                </a:solidFill>
              </a:rPr>
              <a:t>Pažnja</a:t>
            </a:r>
            <a:r>
              <a:rPr lang="en-US" sz="2400" dirty="0">
                <a:solidFill>
                  <a:srgbClr val="004992"/>
                </a:solidFill>
              </a:rPr>
              <a:t>!</a:t>
            </a:r>
            <a:r>
              <a:rPr lang="en-US" sz="2400" dirty="0">
                <a:solidFill>
                  <a:srgbClr val="333333"/>
                </a:solidFill>
              </a:rPr>
              <a:t> </a:t>
            </a:r>
            <a:r>
              <a:rPr lang="en-US" sz="2400" dirty="0" err="1">
                <a:solidFill>
                  <a:srgbClr val="333333"/>
                </a:solidFill>
              </a:rPr>
              <a:t>Nemojte</a:t>
            </a:r>
            <a:r>
              <a:rPr lang="en-US" sz="2400" dirty="0">
                <a:solidFill>
                  <a:srgbClr val="333333"/>
                </a:solidFill>
              </a:rPr>
              <a:t> </a:t>
            </a:r>
            <a:r>
              <a:rPr lang="en-US" sz="2400" dirty="0" err="1">
                <a:solidFill>
                  <a:srgbClr val="333333"/>
                </a:solidFill>
              </a:rPr>
              <a:t>odmah</a:t>
            </a:r>
            <a:r>
              <a:rPr lang="en-US" sz="2400" dirty="0">
                <a:solidFill>
                  <a:srgbClr val="333333"/>
                </a:solidFill>
              </a:rPr>
              <a:t> </a:t>
            </a:r>
            <a:r>
              <a:rPr lang="en-US" sz="2400" dirty="0" err="1">
                <a:solidFill>
                  <a:srgbClr val="333333"/>
                </a:solidFill>
              </a:rPr>
              <a:t>zaključivati</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osnovu</a:t>
            </a:r>
            <a:r>
              <a:rPr lang="en-US" sz="2400" dirty="0">
                <a:solidFill>
                  <a:srgbClr val="333333"/>
                </a:solidFill>
              </a:rPr>
              <a:t> </a:t>
            </a:r>
            <a:r>
              <a:rPr lang="en-US" sz="2400" dirty="0" err="1">
                <a:solidFill>
                  <a:srgbClr val="333333"/>
                </a:solidFill>
              </a:rPr>
              <a:t>sebe</a:t>
            </a:r>
            <a:r>
              <a:rPr lang="en-US" sz="2400" dirty="0">
                <a:solidFill>
                  <a:srgbClr val="333333"/>
                </a:solidFill>
              </a:rPr>
              <a:t> da je </a:t>
            </a:r>
            <a:r>
              <a:rPr lang="en-US" sz="2400" dirty="0" err="1">
                <a:solidFill>
                  <a:srgbClr val="333333"/>
                </a:solidFill>
              </a:rPr>
              <a:t>tako</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kod</a:t>
            </a:r>
            <a:r>
              <a:rPr lang="en-US" sz="2400" dirty="0">
                <a:solidFill>
                  <a:srgbClr val="333333"/>
                </a:solidFill>
              </a:rPr>
              <a:t> </a:t>
            </a:r>
            <a:r>
              <a:rPr lang="en-US" sz="2400" dirty="0" err="1">
                <a:solidFill>
                  <a:srgbClr val="333333"/>
                </a:solidFill>
              </a:rPr>
              <a:t>drugih</a:t>
            </a: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8501FB17-8CE9-41AB-8DB8-924AE8CC73AD}" type="slidenum">
              <a:rPr lang="de-DE" altLang="de-DE" smtClean="0"/>
              <a:pPr/>
              <a:t>8</a:t>
            </a:fld>
            <a:endParaRPr lang="de-DE" altLang="de-DE"/>
          </a:p>
        </p:txBody>
      </p:sp>
    </p:spTree>
    <p:extLst>
      <p:ext uri="{BB962C8B-B14F-4D97-AF65-F5344CB8AC3E}">
        <p14:creationId xmlns:p14="http://schemas.microsoft.com/office/powerpoint/2010/main" val="17852418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a:solidFill>
                  <a:srgbClr val="004992"/>
                </a:solidFill>
                <a:latin typeface="+mn-lt"/>
                <a:ea typeface="+mn-ea"/>
                <a:cs typeface="+mn-cs"/>
              </a:rPr>
              <a:t>Kako mogu biti sposoban da zamislim i osjetim kako je drugoj osobi...?</a:t>
            </a:r>
            <a:endParaRPr lang="en-US" sz="3600" dirty="0">
              <a:solidFill>
                <a:srgbClr val="004992"/>
              </a:solidFill>
              <a:latin typeface="+mn-lt"/>
              <a:ea typeface="+mn-ea"/>
              <a:cs typeface="+mn-cs"/>
            </a:endParaRPr>
          </a:p>
        </p:txBody>
      </p:sp>
      <p:sp>
        <p:nvSpPr>
          <p:cNvPr id="10243" name="Rectangle 4"/>
          <p:cNvSpPr>
            <a:spLocks noGrp="1" noChangeArrowheads="1"/>
          </p:cNvSpPr>
          <p:nvPr>
            <p:ph idx="1"/>
          </p:nvPr>
        </p:nvSpPr>
        <p:spPr>
          <a:noFill/>
        </p:spPr>
        <p:txBody>
          <a:bodyPr>
            <a:noAutofit/>
          </a:bodyPr>
          <a:lstStyle/>
          <a:p>
            <a:pPr lvl="0" defTabSz="914377">
              <a:lnSpc>
                <a:spcPct val="100000"/>
              </a:lnSpc>
              <a:spcBef>
                <a:spcPts val="1200"/>
              </a:spcBef>
            </a:pPr>
            <a:r>
              <a:rPr lang="en-US" sz="2400" dirty="0" err="1">
                <a:solidFill>
                  <a:srgbClr val="333333"/>
                </a:solidFill>
              </a:rPr>
              <a:t>Primjer</a:t>
            </a:r>
            <a:r>
              <a:rPr lang="en-US" sz="2400" dirty="0">
                <a:solidFill>
                  <a:srgbClr val="333333"/>
                </a:solidFill>
              </a:rPr>
              <a:t>: </a:t>
            </a:r>
            <a:r>
              <a:rPr lang="en-US" sz="2400" dirty="0" err="1">
                <a:solidFill>
                  <a:srgbClr val="333333"/>
                </a:solidFill>
              </a:rPr>
              <a:t>Osoba</a:t>
            </a:r>
            <a:r>
              <a:rPr lang="en-US" sz="2400" dirty="0">
                <a:solidFill>
                  <a:srgbClr val="333333"/>
                </a:solidFill>
              </a:rPr>
              <a:t> </a:t>
            </a:r>
            <a:r>
              <a:rPr lang="en-US" sz="2400" dirty="0" err="1">
                <a:solidFill>
                  <a:srgbClr val="333333"/>
                </a:solidFill>
              </a:rPr>
              <a:t>dodiruje</a:t>
            </a:r>
            <a:r>
              <a:rPr lang="en-US" sz="2400" dirty="0">
                <a:solidFill>
                  <a:srgbClr val="333333"/>
                </a:solidFill>
              </a:rPr>
              <a:t> </a:t>
            </a:r>
            <a:r>
              <a:rPr lang="en-US" sz="2400" dirty="0" err="1">
                <a:solidFill>
                  <a:srgbClr val="333333"/>
                </a:solidFill>
              </a:rPr>
              <a:t>svoju</a:t>
            </a:r>
            <a:r>
              <a:rPr lang="en-US" sz="2400" dirty="0">
                <a:solidFill>
                  <a:srgbClr val="333333"/>
                </a:solidFill>
              </a:rPr>
              <a:t> </a:t>
            </a:r>
            <a:r>
              <a:rPr lang="en-US" sz="2400" dirty="0" err="1">
                <a:solidFill>
                  <a:srgbClr val="333333"/>
                </a:solidFill>
              </a:rPr>
              <a:t>sljepočnicu</a:t>
            </a:r>
            <a:r>
              <a:rPr lang="en-US" sz="2400" dirty="0">
                <a:solidFill>
                  <a:srgbClr val="333333"/>
                </a:solidFill>
              </a:rPr>
              <a:t>.</a:t>
            </a:r>
          </a:p>
          <a:p>
            <a:pPr lvl="0" defTabSz="914377">
              <a:lnSpc>
                <a:spcPct val="100000"/>
              </a:lnSpc>
              <a:spcBef>
                <a:spcPts val="1200"/>
              </a:spcBef>
            </a:pPr>
            <a:r>
              <a:rPr lang="en-US" sz="2400" dirty="0" err="1">
                <a:solidFill>
                  <a:srgbClr val="004992"/>
                </a:solidFill>
              </a:rPr>
              <a:t>Zašto</a:t>
            </a:r>
            <a:r>
              <a:rPr lang="en-US" sz="2400" dirty="0">
                <a:solidFill>
                  <a:srgbClr val="004992"/>
                </a:solidFill>
              </a:rPr>
              <a:t>? </a:t>
            </a:r>
            <a:r>
              <a:rPr lang="en-US" sz="2400" dirty="0" err="1">
                <a:solidFill>
                  <a:srgbClr val="333333"/>
                </a:solidFill>
              </a:rPr>
              <a:t>Ravnodušnost</a:t>
            </a:r>
            <a:r>
              <a:rPr lang="en-US" sz="2400" dirty="0">
                <a:solidFill>
                  <a:srgbClr val="333333"/>
                </a:solidFill>
              </a:rPr>
              <a:t>, </a:t>
            </a:r>
            <a:r>
              <a:rPr lang="en-US" sz="2400" dirty="0" err="1">
                <a:solidFill>
                  <a:srgbClr val="333333"/>
                </a:solidFill>
              </a:rPr>
              <a:t>koncentrisanje</a:t>
            </a:r>
            <a:r>
              <a:rPr lang="en-US" sz="2400" dirty="0">
                <a:solidFill>
                  <a:srgbClr val="333333"/>
                </a:solidFill>
              </a:rPr>
              <a:t>, </a:t>
            </a:r>
            <a:r>
              <a:rPr lang="en-US" sz="2400" dirty="0" err="1">
                <a:solidFill>
                  <a:srgbClr val="333333"/>
                </a:solidFill>
              </a:rPr>
              <a:t>umor</a:t>
            </a:r>
            <a:r>
              <a:rPr lang="en-US" sz="2400" dirty="0">
                <a:solidFill>
                  <a:srgbClr val="333333"/>
                </a:solidFill>
              </a:rPr>
              <a:t>, </a:t>
            </a:r>
            <a:r>
              <a:rPr lang="en-US" sz="2400" dirty="0" err="1">
                <a:solidFill>
                  <a:srgbClr val="333333"/>
                </a:solidFill>
              </a:rPr>
              <a:t>glavobolja</a:t>
            </a:r>
            <a:r>
              <a:rPr lang="en-US" sz="2400" dirty="0">
                <a:solidFill>
                  <a:srgbClr val="333333"/>
                </a:solidFill>
              </a:rPr>
              <a:t>?</a:t>
            </a:r>
          </a:p>
          <a:p>
            <a:pPr lvl="0" defTabSz="914377">
              <a:lnSpc>
                <a:spcPct val="100000"/>
              </a:lnSpc>
              <a:spcBef>
                <a:spcPts val="1200"/>
              </a:spcBef>
            </a:pPr>
            <a:r>
              <a:rPr lang="en-US" sz="2400" b="1" dirty="0" err="1">
                <a:solidFill>
                  <a:srgbClr val="333333"/>
                </a:solidFill>
              </a:rPr>
              <a:t>Šta</a:t>
            </a:r>
            <a:r>
              <a:rPr lang="en-US" sz="2400" b="1" dirty="0">
                <a:solidFill>
                  <a:srgbClr val="333333"/>
                </a:solidFill>
              </a:rPr>
              <a:t> </a:t>
            </a:r>
            <a:r>
              <a:rPr lang="en-US" sz="2400" b="1" dirty="0" err="1">
                <a:solidFill>
                  <a:srgbClr val="333333"/>
                </a:solidFill>
              </a:rPr>
              <a:t>može</a:t>
            </a:r>
            <a:r>
              <a:rPr lang="en-US" sz="2400" b="1" dirty="0">
                <a:solidFill>
                  <a:srgbClr val="333333"/>
                </a:solidFill>
              </a:rPr>
              <a:t> </a:t>
            </a:r>
            <a:r>
              <a:rPr lang="en-US" sz="2400" b="1" dirty="0" err="1">
                <a:solidFill>
                  <a:srgbClr val="333333"/>
                </a:solidFill>
              </a:rPr>
              <a:t>pomoći</a:t>
            </a:r>
            <a:r>
              <a:rPr lang="en-US" sz="2400" b="1" dirty="0">
                <a:solidFill>
                  <a:srgbClr val="333333"/>
                </a:solidFill>
              </a:rPr>
              <a:t> u </a:t>
            </a:r>
            <a:r>
              <a:rPr lang="en-US" sz="2400" b="1" dirty="0" err="1">
                <a:solidFill>
                  <a:srgbClr val="333333"/>
                </a:solidFill>
              </a:rPr>
              <a:t>odgovoru</a:t>
            </a:r>
            <a:r>
              <a:rPr lang="en-US" sz="2400" b="1" dirty="0">
                <a:solidFill>
                  <a:srgbClr val="333333"/>
                </a:solidFill>
              </a:rPr>
              <a:t> </a:t>
            </a:r>
            <a:r>
              <a:rPr lang="en-US" sz="2400" b="1" dirty="0" err="1">
                <a:solidFill>
                  <a:srgbClr val="333333"/>
                </a:solidFill>
              </a:rPr>
              <a:t>na</a:t>
            </a:r>
            <a:r>
              <a:rPr lang="en-US" sz="2400" b="1" dirty="0">
                <a:solidFill>
                  <a:srgbClr val="333333"/>
                </a:solidFill>
              </a:rPr>
              <a:t> </a:t>
            </a:r>
            <a:r>
              <a:rPr lang="en-US" sz="2400" b="1" dirty="0" err="1">
                <a:solidFill>
                  <a:srgbClr val="333333"/>
                </a:solidFill>
              </a:rPr>
              <a:t>pitanje</a:t>
            </a:r>
            <a:r>
              <a:rPr lang="en-US" sz="2400" b="1" dirty="0">
                <a:solidFill>
                  <a:srgbClr val="333333"/>
                </a:solidFill>
              </a:rPr>
              <a:t>?</a:t>
            </a:r>
          </a:p>
          <a:p>
            <a:pPr marL="342900" lvl="0" indent="-342900" defTabSz="914377">
              <a:lnSpc>
                <a:spcPct val="100000"/>
              </a:lnSpc>
              <a:spcBef>
                <a:spcPts val="1200"/>
              </a:spcBef>
              <a:buClr>
                <a:srgbClr val="333333"/>
              </a:buClr>
              <a:buFont typeface="WingDings"/>
              <a:buChar char=""/>
            </a:pPr>
            <a:r>
              <a:rPr lang="en-US" sz="2400" dirty="0" err="1">
                <a:solidFill>
                  <a:srgbClr val="004992"/>
                </a:solidFill>
              </a:rPr>
              <a:t>Znanje</a:t>
            </a:r>
            <a:r>
              <a:rPr lang="en-US" sz="2400" dirty="0">
                <a:solidFill>
                  <a:srgbClr val="004992"/>
                </a:solidFill>
              </a:rPr>
              <a:t> o </a:t>
            </a:r>
            <a:r>
              <a:rPr lang="en-US" sz="2400" err="1">
                <a:solidFill>
                  <a:srgbClr val="004992"/>
                </a:solidFill>
              </a:rPr>
              <a:t>osobi</a:t>
            </a:r>
            <a:r>
              <a:rPr lang="en-US" sz="2400">
                <a:solidFill>
                  <a:srgbClr val="004992"/>
                </a:solidFill>
              </a:rPr>
              <a:t> </a:t>
            </a:r>
            <a:r>
              <a:rPr lang="en-US" sz="2400">
                <a:solidFill>
                  <a:srgbClr val="333333"/>
                </a:solidFill>
                <a:latin typeface="Times New Roman"/>
                <a:sym typeface="Wingdings" panose="05000000000000000000" pitchFamily="2" charset="2"/>
              </a:rPr>
              <a:t>→</a:t>
            </a:r>
            <a:r>
              <a:rPr lang="en-US" sz="2400">
                <a:solidFill>
                  <a:srgbClr val="333333"/>
                </a:solidFill>
              </a:rPr>
              <a:t> </a:t>
            </a:r>
            <a:r>
              <a:rPr lang="en-US" sz="2400" dirty="0">
                <a:solidFill>
                  <a:srgbClr val="333333"/>
                </a:solidFill>
              </a:rPr>
              <a:t>Da li </a:t>
            </a:r>
            <a:r>
              <a:rPr lang="en-US" sz="2400" dirty="0" err="1">
                <a:solidFill>
                  <a:srgbClr val="333333"/>
                </a:solidFill>
              </a:rPr>
              <a:t>pati</a:t>
            </a:r>
            <a:r>
              <a:rPr lang="en-US" sz="2400" dirty="0">
                <a:solidFill>
                  <a:srgbClr val="333333"/>
                </a:solidFill>
              </a:rPr>
              <a:t> od </a:t>
            </a:r>
            <a:r>
              <a:rPr lang="en-US" sz="2400" dirty="0" err="1">
                <a:solidFill>
                  <a:srgbClr val="333333"/>
                </a:solidFill>
              </a:rPr>
              <a:t>migrene</a:t>
            </a:r>
            <a:r>
              <a:rPr lang="en-US" sz="2400" dirty="0">
                <a:solidFill>
                  <a:srgbClr val="333333"/>
                </a:solidFill>
              </a:rPr>
              <a:t>?</a:t>
            </a:r>
          </a:p>
          <a:p>
            <a:pPr marL="342900" lvl="0" indent="-342900" defTabSz="914377">
              <a:lnSpc>
                <a:spcPct val="100000"/>
              </a:lnSpc>
              <a:spcBef>
                <a:spcPts val="1200"/>
              </a:spcBef>
              <a:buClr>
                <a:srgbClr val="000000"/>
              </a:buClr>
              <a:buFont typeface="WingDings"/>
              <a:buChar char=""/>
            </a:pPr>
            <a:r>
              <a:rPr lang="en-US" sz="2400" err="1">
                <a:solidFill>
                  <a:srgbClr val="004992"/>
                </a:solidFill>
              </a:rPr>
              <a:t>Okruženeje</a:t>
            </a:r>
            <a:r>
              <a:rPr lang="en-US" sz="2400">
                <a:solidFill>
                  <a:srgbClr val="004992"/>
                </a:solidFill>
              </a:rPr>
              <a:t>/</a:t>
            </a:r>
            <a:r>
              <a:rPr lang="en-US" sz="2400" err="1">
                <a:solidFill>
                  <a:srgbClr val="004992"/>
                </a:solidFill>
              </a:rPr>
              <a:t>situacija</a:t>
            </a:r>
            <a:r>
              <a:rPr lang="en-US" sz="2400">
                <a:solidFill>
                  <a:srgbClr val="004992"/>
                </a:solidFill>
              </a:rPr>
              <a:t> </a:t>
            </a:r>
            <a:r>
              <a:rPr lang="en-US" sz="2400">
                <a:solidFill>
                  <a:srgbClr val="333333"/>
                </a:solidFill>
                <a:latin typeface="Times New Roman"/>
                <a:sym typeface="Wingdings" panose="05000000000000000000" pitchFamily="2" charset="2"/>
              </a:rPr>
              <a:t>→</a:t>
            </a:r>
            <a:r>
              <a:rPr lang="en-US" sz="2400">
                <a:solidFill>
                  <a:srgbClr val="333333"/>
                </a:solidFill>
              </a:rPr>
              <a:t> </a:t>
            </a:r>
            <a:r>
              <a:rPr lang="en-US" sz="2400" dirty="0">
                <a:solidFill>
                  <a:srgbClr val="333333"/>
                </a:solidFill>
              </a:rPr>
              <a:t>Da li je </a:t>
            </a:r>
            <a:r>
              <a:rPr lang="en-US" sz="2400" dirty="0" err="1">
                <a:solidFill>
                  <a:srgbClr val="333333"/>
                </a:solidFill>
              </a:rPr>
              <a:t>bila</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žurci</a:t>
            </a:r>
            <a:r>
              <a:rPr lang="en-US" sz="2400" dirty="0">
                <a:solidFill>
                  <a:srgbClr val="333333"/>
                </a:solidFill>
              </a:rPr>
              <a:t> do </a:t>
            </a:r>
            <a:r>
              <a:rPr lang="en-US" sz="2400" dirty="0" err="1">
                <a:solidFill>
                  <a:srgbClr val="333333"/>
                </a:solidFill>
              </a:rPr>
              <a:t>kasno</a:t>
            </a:r>
            <a:r>
              <a:rPr lang="en-US" sz="2400" dirty="0">
                <a:solidFill>
                  <a:srgbClr val="333333"/>
                </a:solidFill>
              </a:rPr>
              <a:t>?</a:t>
            </a:r>
          </a:p>
          <a:p>
            <a:pPr marL="342900" lvl="0" indent="-342900" defTabSz="914377">
              <a:lnSpc>
                <a:spcPct val="100000"/>
              </a:lnSpc>
              <a:spcBef>
                <a:spcPts val="1200"/>
              </a:spcBef>
              <a:buClr>
                <a:srgbClr val="333333"/>
              </a:buClr>
              <a:buFont typeface="WingDings"/>
              <a:buChar char=""/>
            </a:pPr>
            <a:r>
              <a:rPr lang="en-US" sz="2400" err="1">
                <a:solidFill>
                  <a:srgbClr val="004992"/>
                </a:solidFill>
              </a:rPr>
              <a:t>Samoposmatranje</a:t>
            </a:r>
            <a:r>
              <a:rPr lang="en-US" sz="2400">
                <a:solidFill>
                  <a:srgbClr val="004992"/>
                </a:solidFill>
              </a:rPr>
              <a:t> </a:t>
            </a:r>
            <a:r>
              <a:rPr lang="en-US" sz="2400">
                <a:solidFill>
                  <a:srgbClr val="333333"/>
                </a:solidFill>
                <a:latin typeface="Times New Roman"/>
                <a:sym typeface="Wingdings" panose="05000000000000000000" pitchFamily="2" charset="2"/>
              </a:rPr>
              <a:t>→</a:t>
            </a:r>
            <a:r>
              <a:rPr lang="en-US" sz="2400">
                <a:solidFill>
                  <a:srgbClr val="333333"/>
                </a:solidFill>
              </a:rPr>
              <a:t> </a:t>
            </a:r>
            <a:r>
              <a:rPr lang="en-US" sz="2400" dirty="0">
                <a:solidFill>
                  <a:srgbClr val="333333"/>
                </a:solidFill>
              </a:rPr>
              <a:t>U </a:t>
            </a:r>
            <a:r>
              <a:rPr lang="en-US" sz="2400" dirty="0" err="1">
                <a:solidFill>
                  <a:srgbClr val="333333"/>
                </a:solidFill>
              </a:rPr>
              <a:t>kakvoj</a:t>
            </a:r>
            <a:r>
              <a:rPr lang="en-US" sz="2400" dirty="0">
                <a:solidFill>
                  <a:srgbClr val="333333"/>
                </a:solidFill>
              </a:rPr>
              <a:t> </a:t>
            </a:r>
            <a:r>
              <a:rPr lang="en-US" sz="2400" dirty="0" err="1">
                <a:solidFill>
                  <a:srgbClr val="333333"/>
                </a:solidFill>
              </a:rPr>
              <a:t>prilici</a:t>
            </a:r>
            <a:r>
              <a:rPr lang="en-US" sz="2400" dirty="0">
                <a:solidFill>
                  <a:srgbClr val="333333"/>
                </a:solidFill>
              </a:rPr>
              <a:t> ja </a:t>
            </a:r>
            <a:r>
              <a:rPr lang="en-US" sz="2400" dirty="0" err="1">
                <a:solidFill>
                  <a:srgbClr val="333333"/>
                </a:solidFill>
              </a:rPr>
              <a:t>dodirujem</a:t>
            </a:r>
            <a:r>
              <a:rPr lang="en-US" sz="2400" dirty="0">
                <a:solidFill>
                  <a:srgbClr val="333333"/>
                </a:solidFill>
              </a:rPr>
              <a:t> </a:t>
            </a:r>
            <a:r>
              <a:rPr lang="en-US" sz="2400" dirty="0" err="1">
                <a:solidFill>
                  <a:srgbClr val="333333"/>
                </a:solidFill>
              </a:rPr>
              <a:t>svoju</a:t>
            </a:r>
            <a:r>
              <a:rPr lang="en-US" sz="2400" dirty="0">
                <a:solidFill>
                  <a:srgbClr val="333333"/>
                </a:solidFill>
              </a:rPr>
              <a:t> </a:t>
            </a:r>
            <a:r>
              <a:rPr lang="en-US" sz="2400" dirty="0" err="1">
                <a:solidFill>
                  <a:srgbClr val="333333"/>
                </a:solidFill>
              </a:rPr>
              <a:t>sljepočnicu</a:t>
            </a:r>
            <a:r>
              <a:rPr lang="en-US" sz="2400" dirty="0">
                <a:solidFill>
                  <a:srgbClr val="333333"/>
                </a:solidFill>
              </a:rPr>
              <a:t>? (</a:t>
            </a:r>
            <a:r>
              <a:rPr lang="en-US" sz="2400" dirty="0" err="1">
                <a:solidFill>
                  <a:srgbClr val="004992"/>
                </a:solidFill>
              </a:rPr>
              <a:t>Pažnja</a:t>
            </a:r>
            <a:r>
              <a:rPr lang="en-US" sz="2400" dirty="0">
                <a:solidFill>
                  <a:srgbClr val="004992"/>
                </a:solidFill>
              </a:rPr>
              <a:t>!</a:t>
            </a:r>
            <a:r>
              <a:rPr lang="en-US" sz="2400" dirty="0">
                <a:solidFill>
                  <a:srgbClr val="333333"/>
                </a:solidFill>
              </a:rPr>
              <a:t> </a:t>
            </a:r>
            <a:r>
              <a:rPr lang="en-US" sz="2400" dirty="0" err="1">
                <a:solidFill>
                  <a:srgbClr val="333333"/>
                </a:solidFill>
              </a:rPr>
              <a:t>Nemojte</a:t>
            </a:r>
            <a:r>
              <a:rPr lang="en-US" sz="2400" dirty="0">
                <a:solidFill>
                  <a:srgbClr val="333333"/>
                </a:solidFill>
              </a:rPr>
              <a:t> </a:t>
            </a:r>
            <a:r>
              <a:rPr lang="en-US" sz="2400" dirty="0" err="1">
                <a:solidFill>
                  <a:srgbClr val="333333"/>
                </a:solidFill>
              </a:rPr>
              <a:t>odmah</a:t>
            </a:r>
            <a:r>
              <a:rPr lang="en-US" sz="2400" dirty="0">
                <a:solidFill>
                  <a:srgbClr val="333333"/>
                </a:solidFill>
              </a:rPr>
              <a:t> </a:t>
            </a:r>
            <a:r>
              <a:rPr lang="en-US" sz="2400" dirty="0" err="1">
                <a:solidFill>
                  <a:srgbClr val="333333"/>
                </a:solidFill>
              </a:rPr>
              <a:t>zaključivati</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osnovu</a:t>
            </a:r>
            <a:r>
              <a:rPr lang="en-US" sz="2400" dirty="0">
                <a:solidFill>
                  <a:srgbClr val="333333"/>
                </a:solidFill>
              </a:rPr>
              <a:t> </a:t>
            </a:r>
            <a:r>
              <a:rPr lang="en-US" sz="2400" dirty="0" err="1">
                <a:solidFill>
                  <a:srgbClr val="333333"/>
                </a:solidFill>
              </a:rPr>
              <a:t>sebe</a:t>
            </a:r>
            <a:r>
              <a:rPr lang="en-US" sz="2400" dirty="0">
                <a:solidFill>
                  <a:srgbClr val="333333"/>
                </a:solidFill>
              </a:rPr>
              <a:t> da je </a:t>
            </a:r>
            <a:r>
              <a:rPr lang="en-US" sz="2400" dirty="0" err="1">
                <a:solidFill>
                  <a:srgbClr val="333333"/>
                </a:solidFill>
              </a:rPr>
              <a:t>tako</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kod</a:t>
            </a:r>
            <a:r>
              <a:rPr lang="en-US" sz="2400" dirty="0">
                <a:solidFill>
                  <a:srgbClr val="333333"/>
                </a:solidFill>
              </a:rPr>
              <a:t> </a:t>
            </a:r>
            <a:r>
              <a:rPr lang="en-US" sz="2400" dirty="0" err="1">
                <a:solidFill>
                  <a:srgbClr val="333333"/>
                </a:solidFill>
              </a:rPr>
              <a:t>drugih</a:t>
            </a:r>
            <a:r>
              <a:rPr lang="en-US" sz="2400" dirty="0">
                <a:solidFill>
                  <a:srgbClr val="333333"/>
                </a:solidFill>
              </a:rPr>
              <a:t>!)</a:t>
            </a:r>
          </a:p>
          <a:p>
            <a:pPr marL="342900" lvl="0" indent="-342900" defTabSz="914377">
              <a:lnSpc>
                <a:spcPct val="100000"/>
              </a:lnSpc>
              <a:spcBef>
                <a:spcPts val="1200"/>
              </a:spcBef>
              <a:buClr>
                <a:srgbClr val="000000"/>
              </a:buClr>
              <a:buFont typeface="WingDings"/>
              <a:buChar char=""/>
            </a:pPr>
            <a:r>
              <a:rPr lang="en-US" sz="2400" dirty="0" err="1">
                <a:solidFill>
                  <a:srgbClr val="004992"/>
                </a:solidFill>
              </a:rPr>
              <a:t>Izraz</a:t>
            </a:r>
            <a:r>
              <a:rPr lang="en-US" sz="2400" dirty="0">
                <a:solidFill>
                  <a:srgbClr val="004992"/>
                </a:solidFill>
              </a:rPr>
              <a:t> </a:t>
            </a:r>
            <a:r>
              <a:rPr lang="en-US" sz="2400" dirty="0" err="1">
                <a:solidFill>
                  <a:srgbClr val="004992"/>
                </a:solidFill>
              </a:rPr>
              <a:t>lica</a:t>
            </a:r>
            <a:r>
              <a:rPr lang="en-US" sz="2400">
                <a:solidFill>
                  <a:srgbClr val="004992"/>
                </a:solidFill>
              </a:rPr>
              <a:t>: </a:t>
            </a:r>
            <a:r>
              <a:rPr lang="en-US" sz="2400">
                <a:solidFill>
                  <a:srgbClr val="333333"/>
                </a:solidFill>
                <a:latin typeface="Times New Roman"/>
                <a:sym typeface="Wingdings" panose="05000000000000000000" pitchFamily="2" charset="2"/>
              </a:rPr>
              <a:t>→</a:t>
            </a:r>
            <a:r>
              <a:rPr lang="en-US" sz="2400">
                <a:solidFill>
                  <a:srgbClr val="333333"/>
                </a:solidFill>
              </a:rPr>
              <a:t> </a:t>
            </a:r>
            <a:r>
              <a:rPr lang="en-US" sz="2400" dirty="0">
                <a:solidFill>
                  <a:srgbClr val="333333"/>
                </a:solidFill>
              </a:rPr>
              <a:t>Da li </a:t>
            </a:r>
            <a:r>
              <a:rPr lang="en-US" sz="2400" dirty="0" err="1">
                <a:solidFill>
                  <a:srgbClr val="333333"/>
                </a:solidFill>
              </a:rPr>
              <a:t>osoba</a:t>
            </a:r>
            <a:r>
              <a:rPr lang="en-US" sz="2400" dirty="0">
                <a:solidFill>
                  <a:srgbClr val="333333"/>
                </a:solidFill>
              </a:rPr>
              <a:t> </a:t>
            </a:r>
            <a:r>
              <a:rPr lang="en-US" sz="2400" dirty="0" err="1">
                <a:solidFill>
                  <a:srgbClr val="333333"/>
                </a:solidFill>
              </a:rPr>
              <a:t>izgleda</a:t>
            </a:r>
            <a:r>
              <a:rPr lang="en-US" sz="2400" dirty="0">
                <a:solidFill>
                  <a:srgbClr val="333333"/>
                </a:solidFill>
              </a:rPr>
              <a:t> </a:t>
            </a:r>
            <a:r>
              <a:rPr lang="en-US" sz="2400" dirty="0" err="1">
                <a:solidFill>
                  <a:srgbClr val="333333"/>
                </a:solidFill>
              </a:rPr>
              <a:t>umorno</a:t>
            </a:r>
            <a:r>
              <a:rPr lang="en-US" sz="2400" dirty="0">
                <a:solidFill>
                  <a:srgbClr val="333333"/>
                </a:solidFill>
              </a:rPr>
              <a:t>, </a:t>
            </a:r>
            <a:r>
              <a:rPr lang="en-US" sz="2400" dirty="0" err="1">
                <a:solidFill>
                  <a:srgbClr val="333333"/>
                </a:solidFill>
              </a:rPr>
              <a:t>kao</a:t>
            </a:r>
            <a:r>
              <a:rPr lang="en-US" sz="2400" dirty="0">
                <a:solidFill>
                  <a:srgbClr val="333333"/>
                </a:solidFill>
              </a:rPr>
              <a:t> da </a:t>
            </a:r>
            <a:r>
              <a:rPr lang="en-US" sz="2400" dirty="0" err="1">
                <a:solidFill>
                  <a:srgbClr val="333333"/>
                </a:solidFill>
              </a:rPr>
              <a:t>nesto</a:t>
            </a:r>
            <a:r>
              <a:rPr lang="en-US" sz="2400" dirty="0">
                <a:solidFill>
                  <a:srgbClr val="333333"/>
                </a:solidFill>
              </a:rPr>
              <a:t> </a:t>
            </a:r>
            <a:r>
              <a:rPr lang="en-US" sz="2400" dirty="0" err="1">
                <a:solidFill>
                  <a:srgbClr val="333333"/>
                </a:solidFill>
              </a:rPr>
              <a:t>pazljivo</a:t>
            </a:r>
            <a:r>
              <a:rPr lang="en-US" sz="2400" dirty="0">
                <a:solidFill>
                  <a:srgbClr val="333333"/>
                </a:solidFill>
              </a:rPr>
              <a:t> </a:t>
            </a:r>
            <a:r>
              <a:rPr lang="en-US" sz="2400" dirty="0" err="1">
                <a:solidFill>
                  <a:srgbClr val="333333"/>
                </a:solidFill>
              </a:rPr>
              <a:t>posmatra</a:t>
            </a:r>
            <a:r>
              <a:rPr lang="en-US" sz="2400" dirty="0">
                <a:solidFill>
                  <a:srgbClr val="333333"/>
                </a:solidFill>
              </a:rPr>
              <a:t>, </a:t>
            </a:r>
            <a:r>
              <a:rPr lang="en-US" sz="2400" dirty="0" err="1">
                <a:solidFill>
                  <a:srgbClr val="333333"/>
                </a:solidFill>
              </a:rPr>
              <a:t>zatečena</a:t>
            </a:r>
            <a:r>
              <a:rPr lang="en-US" sz="2400" dirty="0">
                <a:solidFill>
                  <a:srgbClr val="333333"/>
                </a:solidFill>
              </a:rPr>
              <a:t> </a:t>
            </a:r>
            <a:r>
              <a:rPr lang="en-US" sz="2400" dirty="0" err="1">
                <a:solidFill>
                  <a:srgbClr val="333333"/>
                </a:solidFill>
              </a:rPr>
              <a:t>itd</a:t>
            </a:r>
            <a:r>
              <a:rPr lang="en-US" sz="2400" dirty="0">
                <a:solidFill>
                  <a:srgbClr val="333333"/>
                </a:solidFill>
              </a:rPr>
              <a:t>?</a:t>
            </a:r>
            <a:endParaRPr lang="de-DE" altLang="de-DE" sz="2400" i="1" dirty="0">
              <a:solidFill>
                <a:srgbClr val="333333"/>
              </a:solidFill>
            </a:endParaRPr>
          </a:p>
        </p:txBody>
      </p:sp>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8501FB17-8CE9-41AB-8DB8-924AE8CC73AD}" type="slidenum">
              <a:rPr lang="de-DE" altLang="de-DE" smtClean="0"/>
              <a:pPr/>
              <a:t>9</a:t>
            </a:fld>
            <a:endParaRPr lang="de-DE" altLang="de-DE"/>
          </a:p>
        </p:txBody>
      </p:sp>
    </p:spTree>
    <p:extLst>
      <p:ext uri="{BB962C8B-B14F-4D97-AF65-F5344CB8AC3E}">
        <p14:creationId xmlns:p14="http://schemas.microsoft.com/office/powerpoint/2010/main" val="42029300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Zašto mi ovo radimo?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tabLst>
                <a:tab pos="361950" algn="l"/>
              </a:tabLst>
              <a:defRPr/>
            </a:pPr>
            <a:r>
              <a:rPr lang="en-US" sz="2400" dirty="0" err="1">
                <a:solidFill>
                  <a:srgbClr val="333333"/>
                </a:solidFill>
              </a:rPr>
              <a:t>Studi</a:t>
            </a:r>
            <a:r>
              <a:rPr lang="hr-HR" sz="2400" dirty="0">
                <a:solidFill>
                  <a:srgbClr val="333333"/>
                </a:solidFill>
              </a:rPr>
              <a:t>je pokazuju da mnogi</a:t>
            </a:r>
            <a:r>
              <a:rPr lang="en-US" sz="2400" dirty="0">
                <a:solidFill>
                  <a:srgbClr val="333333"/>
                </a:solidFill>
              </a:rPr>
              <a:t> (</a:t>
            </a:r>
            <a:r>
              <a:rPr lang="hr-HR" sz="2400" dirty="0">
                <a:solidFill>
                  <a:srgbClr val="333333"/>
                </a:solidFill>
              </a:rPr>
              <a:t>ali ne svi</a:t>
            </a:r>
            <a:r>
              <a:rPr lang="en-US" sz="2400" dirty="0">
                <a:solidFill>
                  <a:srgbClr val="333333"/>
                </a:solidFill>
              </a:rPr>
              <a:t>!) </a:t>
            </a:r>
            <a:r>
              <a:rPr lang="hr-HR" sz="2400" dirty="0">
                <a:solidFill>
                  <a:srgbClr val="333333"/>
                </a:solidFill>
              </a:rPr>
              <a:t>ljudi sa psihijatrijskim problemima</a:t>
            </a:r>
            <a:r>
              <a:rPr lang="en-US" sz="2400" dirty="0">
                <a:solidFill>
                  <a:srgbClr val="333333"/>
                </a:solidFill>
              </a:rPr>
              <a:t> (</a:t>
            </a:r>
            <a:r>
              <a:rPr lang="hr-HR" sz="2400" dirty="0">
                <a:solidFill>
                  <a:srgbClr val="333333"/>
                </a:solidFill>
              </a:rPr>
              <a:t>posebno ljudi koji imaju psihozu</a:t>
            </a:r>
            <a:r>
              <a:rPr lang="en-US" sz="2400" dirty="0">
                <a:solidFill>
                  <a:srgbClr val="333333"/>
                </a:solidFill>
              </a:rPr>
              <a:t>) </a:t>
            </a:r>
            <a:r>
              <a:rPr lang="hr-HR" sz="2400" dirty="0">
                <a:solidFill>
                  <a:srgbClr val="333333"/>
                </a:solidFill>
              </a:rPr>
              <a:t>imaju probleme sa sledećim</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hr-HR" sz="2400" dirty="0">
                <a:solidFill>
                  <a:srgbClr val="004992"/>
                </a:solidFill>
              </a:rPr>
              <a:t>Poteškoće da otkriju i procjene izraz lica drugih ljudi</a:t>
            </a:r>
            <a:r>
              <a:rPr lang="en-US" sz="2400" dirty="0">
                <a:solidFill>
                  <a:srgbClr val="004992"/>
                </a:solidFill>
              </a:rPr>
              <a:t> (</a:t>
            </a:r>
            <a:r>
              <a:rPr lang="hr-HR" sz="2400" dirty="0">
                <a:solidFill>
                  <a:srgbClr val="004992"/>
                </a:solidFill>
              </a:rPr>
              <a:t>npr</a:t>
            </a:r>
            <a:r>
              <a:rPr lang="en-US" sz="2400" dirty="0">
                <a:solidFill>
                  <a:srgbClr val="004992"/>
                </a:solidFill>
              </a:rPr>
              <a:t>. </a:t>
            </a:r>
            <a:r>
              <a:rPr lang="hr-HR" sz="2400" dirty="0">
                <a:solidFill>
                  <a:srgbClr val="004992"/>
                </a:solidFill>
              </a:rPr>
              <a:t>tuga</a:t>
            </a:r>
            <a:r>
              <a:rPr lang="en-US" sz="2400" dirty="0">
                <a:solidFill>
                  <a:srgbClr val="004992"/>
                </a:solidFill>
              </a:rPr>
              <a:t>, </a:t>
            </a:r>
            <a:r>
              <a:rPr lang="hr-HR" sz="2400" dirty="0">
                <a:solidFill>
                  <a:srgbClr val="004992"/>
                </a:solidFill>
              </a:rPr>
              <a:t>sreća</a:t>
            </a:r>
            <a:r>
              <a:rPr lang="en-US" sz="2400" dirty="0">
                <a:solidFill>
                  <a:srgbClr val="004992"/>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8501FB17-8CE9-41AB-8DB8-924AE8CC73AD}"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Zašto mi ovo radimo?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tabLst>
                <a:tab pos="361950" algn="l"/>
              </a:tabLst>
              <a:defRPr/>
            </a:pPr>
            <a:r>
              <a:rPr lang="en-US" sz="2400" dirty="0" err="1">
                <a:solidFill>
                  <a:srgbClr val="333333"/>
                </a:solidFill>
              </a:rPr>
              <a:t>Studi</a:t>
            </a:r>
            <a:r>
              <a:rPr lang="hr-HR" sz="2400" dirty="0">
                <a:solidFill>
                  <a:srgbClr val="333333"/>
                </a:solidFill>
              </a:rPr>
              <a:t>je pokazuju da mnogi</a:t>
            </a:r>
            <a:r>
              <a:rPr lang="en-US" sz="2400" dirty="0">
                <a:solidFill>
                  <a:srgbClr val="333333"/>
                </a:solidFill>
              </a:rPr>
              <a:t> (</a:t>
            </a:r>
            <a:r>
              <a:rPr lang="hr-HR" sz="2400" dirty="0">
                <a:solidFill>
                  <a:srgbClr val="333333"/>
                </a:solidFill>
              </a:rPr>
              <a:t>ali ne svi</a:t>
            </a:r>
            <a:r>
              <a:rPr lang="en-US" sz="2400" dirty="0">
                <a:solidFill>
                  <a:srgbClr val="333333"/>
                </a:solidFill>
              </a:rPr>
              <a:t>!) </a:t>
            </a:r>
            <a:r>
              <a:rPr lang="hr-HR" sz="2400" dirty="0">
                <a:solidFill>
                  <a:srgbClr val="333333"/>
                </a:solidFill>
              </a:rPr>
              <a:t>ljudi sa psihijatrijskim problemima</a:t>
            </a:r>
            <a:r>
              <a:rPr lang="en-US" sz="2400" dirty="0">
                <a:solidFill>
                  <a:srgbClr val="333333"/>
                </a:solidFill>
              </a:rPr>
              <a:t> (</a:t>
            </a:r>
            <a:r>
              <a:rPr lang="hr-HR" sz="2400" dirty="0">
                <a:solidFill>
                  <a:srgbClr val="333333"/>
                </a:solidFill>
              </a:rPr>
              <a:t>posebno ljudi koji imaju psihozu</a:t>
            </a:r>
            <a:r>
              <a:rPr lang="en-US" sz="2400" dirty="0">
                <a:solidFill>
                  <a:srgbClr val="333333"/>
                </a:solidFill>
              </a:rPr>
              <a:t>) </a:t>
            </a:r>
            <a:r>
              <a:rPr lang="hr-HR" sz="2400" dirty="0">
                <a:solidFill>
                  <a:srgbClr val="333333"/>
                </a:solidFill>
              </a:rPr>
              <a:t>imaju probleme sa sledećim</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hr-HR" sz="2400" dirty="0">
                <a:solidFill>
                  <a:srgbClr val="004992"/>
                </a:solidFill>
              </a:rPr>
              <a:t>Poteškoće da otkriju i procjene izraz lica drugih ljudi</a:t>
            </a:r>
            <a:r>
              <a:rPr lang="en-US" sz="2400" dirty="0">
                <a:solidFill>
                  <a:srgbClr val="004992"/>
                </a:solidFill>
              </a:rPr>
              <a:t> (</a:t>
            </a:r>
            <a:r>
              <a:rPr lang="hr-HR" sz="2400" dirty="0">
                <a:solidFill>
                  <a:srgbClr val="004992"/>
                </a:solidFill>
              </a:rPr>
              <a:t>npr</a:t>
            </a:r>
            <a:r>
              <a:rPr lang="en-US" sz="2400" dirty="0">
                <a:solidFill>
                  <a:srgbClr val="004992"/>
                </a:solidFill>
              </a:rPr>
              <a:t>. </a:t>
            </a:r>
            <a:r>
              <a:rPr lang="hr-HR" sz="2400" dirty="0">
                <a:solidFill>
                  <a:srgbClr val="004992"/>
                </a:solidFill>
              </a:rPr>
              <a:t>tuga</a:t>
            </a:r>
            <a:r>
              <a:rPr lang="en-US" sz="2400" dirty="0">
                <a:solidFill>
                  <a:srgbClr val="004992"/>
                </a:solidFill>
              </a:rPr>
              <a:t>, </a:t>
            </a:r>
            <a:r>
              <a:rPr lang="hr-HR" sz="2400" dirty="0">
                <a:solidFill>
                  <a:srgbClr val="004992"/>
                </a:solidFill>
              </a:rPr>
              <a:t>sreća</a:t>
            </a:r>
            <a:r>
              <a:rPr lang="en-US" sz="2400" dirty="0">
                <a:solidFill>
                  <a:srgbClr val="004992"/>
                </a:solidFill>
              </a:rPr>
              <a:t>).</a:t>
            </a:r>
          </a:p>
          <a:p>
            <a:pPr marL="342900" lvl="0" indent="-342900" defTabSz="914400" fontAlgn="base">
              <a:buClr>
                <a:srgbClr val="333333"/>
              </a:buClr>
              <a:buFont typeface="WingDings"/>
              <a:buChar char=""/>
              <a:tabLst>
                <a:tab pos="361950" algn="l"/>
              </a:tabLst>
              <a:defRPr/>
            </a:pPr>
            <a:r>
              <a:rPr lang="hr-HR" sz="2400" dirty="0">
                <a:solidFill>
                  <a:srgbClr val="004992"/>
                </a:solidFill>
              </a:rPr>
              <a:t>Poteškoće</a:t>
            </a:r>
            <a:r>
              <a:rPr lang="en-US" sz="2400" dirty="0">
                <a:solidFill>
                  <a:srgbClr val="004992"/>
                </a:solidFill>
              </a:rPr>
              <a:t> </a:t>
            </a:r>
            <a:r>
              <a:rPr lang="hr-HR" sz="2400" dirty="0">
                <a:solidFill>
                  <a:srgbClr val="004992"/>
                </a:solidFill>
              </a:rPr>
              <a:t>u pretpostavljanju</a:t>
            </a:r>
            <a:r>
              <a:rPr lang="en-US" sz="2400" dirty="0">
                <a:solidFill>
                  <a:srgbClr val="004992"/>
                </a:solidFill>
              </a:rPr>
              <a:t> </a:t>
            </a:r>
            <a:r>
              <a:rPr lang="hr-HR" sz="2400" dirty="0">
                <a:solidFill>
                  <a:srgbClr val="004992"/>
                </a:solidFill>
              </a:rPr>
              <a:t>motiva</a:t>
            </a:r>
            <a:r>
              <a:rPr lang="en-US" sz="2400" dirty="0">
                <a:solidFill>
                  <a:srgbClr val="004992"/>
                </a:solidFill>
              </a:rPr>
              <a:t>/</a:t>
            </a:r>
            <a:r>
              <a:rPr lang="hr-HR" sz="2400" dirty="0">
                <a:solidFill>
                  <a:srgbClr val="004992"/>
                </a:solidFill>
              </a:rPr>
              <a:t>budućih aktivnosti drugih ljudi iz trenutnog ponašanja</a:t>
            </a:r>
            <a:r>
              <a:rPr lang="en-US" sz="2400" dirty="0">
                <a:solidFill>
                  <a:srgbClr val="004992"/>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8501FB17-8CE9-41AB-8DB8-924AE8CC73AD}" type="slidenum">
              <a:rPr lang="de-DE" altLang="de-DE" smtClean="0"/>
              <a:pPr/>
              <a:t>11</a:t>
            </a:fld>
            <a:endParaRPr lang="de-DE" altLang="de-DE"/>
          </a:p>
        </p:txBody>
      </p:sp>
    </p:spTree>
    <p:extLst>
      <p:ext uri="{BB962C8B-B14F-4D97-AF65-F5344CB8AC3E}">
        <p14:creationId xmlns:p14="http://schemas.microsoft.com/office/powerpoint/2010/main" val="19595238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problemi</a:t>
            </a:r>
            <a:r>
              <a:rPr lang="en-US" sz="3600" dirty="0">
                <a:latin typeface="+mn-lt"/>
                <a:ea typeface="+mn-ea"/>
                <a:cs typeface="+mn-cs"/>
              </a:rPr>
              <a:t> </a:t>
            </a:r>
            <a:r>
              <a:rPr lang="en-US" sz="3600" dirty="0" err="1">
                <a:latin typeface="+mn-lt"/>
                <a:ea typeface="+mn-ea"/>
                <a:cs typeface="+mn-cs"/>
              </a:rPr>
              <a:t>sa</a:t>
            </a:r>
            <a:r>
              <a:rPr lang="en-US" sz="3600" dirty="0">
                <a:latin typeface="+mn-lt"/>
                <a:ea typeface="+mn-ea"/>
                <a:cs typeface="+mn-cs"/>
              </a:rPr>
              <a:t> </a:t>
            </a:r>
            <a:r>
              <a:rPr lang="en-US" sz="3600" dirty="0" err="1">
                <a:latin typeface="+mn-lt"/>
                <a:ea typeface="+mn-ea"/>
                <a:cs typeface="+mn-cs"/>
              </a:rPr>
              <a:t>prepoznavanjem</a:t>
            </a:r>
            <a:r>
              <a:rPr lang="en-US" sz="3600" dirty="0">
                <a:latin typeface="+mn-lt"/>
                <a:ea typeface="+mn-ea"/>
                <a:cs typeface="+mn-cs"/>
              </a:rPr>
              <a:t> </a:t>
            </a:r>
            <a:r>
              <a:rPr lang="en-US" sz="3600" dirty="0" err="1">
                <a:latin typeface="+mn-lt"/>
                <a:ea typeface="+mn-ea"/>
                <a:cs typeface="+mn-cs"/>
              </a:rPr>
              <a:t>emocija</a:t>
            </a:r>
            <a:r>
              <a:rPr lang="en-US" sz="3600" dirty="0">
                <a:latin typeface="+mn-lt"/>
                <a:ea typeface="+mn-ea"/>
                <a:cs typeface="+mn-cs"/>
              </a:rPr>
              <a:t> </a:t>
            </a:r>
            <a:r>
              <a:rPr lang="en-US" sz="3600" dirty="0" err="1">
                <a:latin typeface="+mn-lt"/>
                <a:ea typeface="+mn-ea"/>
                <a:cs typeface="+mn-cs"/>
              </a:rPr>
              <a:t>favorizuju</a:t>
            </a:r>
            <a:r>
              <a:rPr lang="en-US" sz="3600" dirty="0">
                <a:latin typeface="+mn-lt"/>
                <a:ea typeface="+mn-ea"/>
                <a:cs typeface="+mn-cs"/>
              </a:rPr>
              <a:t> </a:t>
            </a:r>
            <a:r>
              <a:rPr lang="en-US" sz="3600" dirty="0" err="1">
                <a:latin typeface="+mn-lt"/>
                <a:ea typeface="+mn-ea"/>
                <a:cs typeface="+mn-cs"/>
              </a:rPr>
              <a:t>pogrešna</a:t>
            </a:r>
            <a:r>
              <a:rPr lang="en-US" sz="3600" dirty="0">
                <a:latin typeface="+mn-lt"/>
                <a:ea typeface="+mn-ea"/>
                <a:cs typeface="+mn-cs"/>
              </a:rPr>
              <a:t> </a:t>
            </a:r>
            <a:r>
              <a:rPr lang="en-US" sz="3600" dirty="0" err="1">
                <a:latin typeface="+mn-lt"/>
                <a:ea typeface="+mn-ea"/>
                <a:cs typeface="+mn-cs"/>
              </a:rPr>
              <a:t>shvatanja</a:t>
            </a:r>
            <a:r>
              <a:rPr lang="en-US" sz="3600" dirty="0">
                <a:latin typeface="+mn-lt"/>
                <a:ea typeface="+mn-ea"/>
                <a:cs typeface="+mn-cs"/>
              </a:rPr>
              <a:t> </a:t>
            </a:r>
            <a:r>
              <a:rPr lang="en-US" sz="3600" dirty="0" err="1">
                <a:latin typeface="+mn-lt"/>
                <a:ea typeface="+mn-ea"/>
                <a:cs typeface="+mn-cs"/>
              </a:rPr>
              <a:t>tokom</a:t>
            </a:r>
            <a:r>
              <a:rPr lang="en-US" sz="3600" dirty="0">
                <a:latin typeface="+mn-lt"/>
                <a:ea typeface="+mn-ea"/>
                <a:cs typeface="+mn-cs"/>
              </a:rPr>
              <a:t> </a:t>
            </a:r>
            <a:r>
              <a:rPr lang="en-US" sz="3600" dirty="0" err="1">
                <a:latin typeface="+mn-lt"/>
                <a:ea typeface="+mn-ea"/>
                <a:cs typeface="+mn-cs"/>
              </a:rPr>
              <a:t>psihoze</a:t>
            </a:r>
            <a:r>
              <a:rPr lang="en-US" sz="3600" dirty="0">
                <a:latin typeface="+mn-lt"/>
                <a:ea typeface="+mn-ea"/>
                <a:cs typeface="+mn-cs"/>
              </a:rPr>
              <a:t> – </a:t>
            </a:r>
            <a:r>
              <a:rPr lang="en-US" sz="3600" dirty="0" err="1">
                <a:latin typeface="+mn-lt"/>
                <a:ea typeface="+mn-ea"/>
                <a:cs typeface="+mn-cs"/>
              </a:rPr>
              <a:t>primjeri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hr-HR" sz="2400" dirty="0">
                <a:solidFill>
                  <a:srgbClr val="333333"/>
                </a:solidFill>
              </a:rPr>
              <a:t>Osjećaj stalne opasnosti</a:t>
            </a:r>
            <a:r>
              <a:rPr lang="en-US" sz="2400" dirty="0">
                <a:solidFill>
                  <a:srgbClr val="333333"/>
                </a:solidFill>
              </a:rPr>
              <a:t> </a:t>
            </a:r>
            <a:r>
              <a:rPr lang="hr-HR" sz="2400" dirty="0">
                <a:solidFill>
                  <a:srgbClr val="333333"/>
                </a:solidFill>
              </a:rPr>
              <a:t>favorizuje iskrivljeno opažanje drugih</a:t>
            </a:r>
            <a:r>
              <a:rPr lang="en-US"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Osmjeh doktora koji iskazuje razumjevanje se doživljava kao podsmijeh.</a:t>
            </a:r>
            <a:endParaRPr lang="en-US" sz="2400" dirty="0">
              <a:solidFill>
                <a:srgbClr val="333333"/>
              </a:solidFill>
            </a:endParaRPr>
          </a:p>
          <a:p>
            <a:pPr marL="342900" lvl="0" indent="-342900" defTabSz="914400" fontAlgn="base">
              <a:buClr>
                <a:srgbClr val="333333"/>
              </a:buClr>
              <a:buFont typeface="WingDings"/>
              <a:buChar char=""/>
              <a:defRPr/>
            </a:pPr>
            <a:r>
              <a:rPr lang="hr-HR" sz="2400" dirty="0">
                <a:solidFill>
                  <a:srgbClr val="333333"/>
                </a:solidFill>
              </a:rPr>
              <a:t>Iznenađeno lice se pogrešno shvata kao uplašeno</a:t>
            </a:r>
            <a:r>
              <a:rPr lang="en-US"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Koncentrisano i pažljivo lice</a:t>
            </a:r>
            <a:r>
              <a:rPr lang="en-GB" sz="2400" dirty="0">
                <a:solidFill>
                  <a:srgbClr val="333333"/>
                </a:solidFill>
              </a:rPr>
              <a:t> </a:t>
            </a:r>
            <a:r>
              <a:rPr lang="hr-HR" sz="2400" dirty="0">
                <a:solidFill>
                  <a:srgbClr val="333333"/>
                </a:solidFill>
              </a:rPr>
              <a:t>terapeuta se pogrešno </a:t>
            </a:r>
            <a:r>
              <a:rPr lang="de-DE" sz="2400" dirty="0">
                <a:solidFill>
                  <a:srgbClr val="333333"/>
                </a:solidFill>
              </a:rPr>
              <a:t>shvata</a:t>
            </a:r>
            <a:r>
              <a:rPr lang="hr-HR" sz="2400" dirty="0">
                <a:solidFill>
                  <a:srgbClr val="333333"/>
                </a:solidFill>
              </a:rPr>
              <a:t> kao agresivno</a:t>
            </a:r>
            <a:r>
              <a:rPr lang="en-GB" sz="2400" dirty="0">
                <a:solidFill>
                  <a:srgbClr val="333333"/>
                </a:solidFill>
              </a:rPr>
              <a:t>.</a:t>
            </a:r>
          </a:p>
          <a:p>
            <a:pPr lvl="0" algn="ctr" defTabSz="914400" fontAlgn="base"/>
            <a:r>
              <a:rPr lang="de-DE" altLang="de-DE" sz="2400" dirty="0">
                <a:solidFill>
                  <a:srgbClr val="004992"/>
                </a:solidFill>
              </a:rPr>
              <a:t>Da li bi neko podijelio kratko licno iskustvo?</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8501FB17-8CE9-41AB-8DB8-924AE8CC73AD}"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Zadatak grupa 1</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Molimo Vas imenujte neke osnovne ljudske emocije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a:solidFill>
                  <a:srgbClr val="333333"/>
                </a:solidFill>
              </a:rPr>
              <a:t>???</a:t>
            </a:r>
            <a:endParaRPr lang="en-US" sz="2400" dirty="0">
              <a:solidFill>
                <a:srgbClr val="333333"/>
              </a:solidFill>
            </a:endParaRPr>
          </a:p>
        </p:txBody>
      </p:sp>
      <p:sp>
        <p:nvSpPr>
          <p:cNvPr id="7" name="Footer Placeholder 6"/>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8" name="Slide Number Placeholder 7"/>
          <p:cNvSpPr>
            <a:spLocks noGrp="1"/>
          </p:cNvSpPr>
          <p:nvPr>
            <p:ph type="sldNum" sz="quarter" idx="12"/>
          </p:nvPr>
        </p:nvSpPr>
        <p:spPr/>
        <p:txBody>
          <a:bodyPr/>
          <a:lstStyle/>
          <a:p>
            <a:fld id="{8501FB17-8CE9-41AB-8DB8-924AE8CC73AD}"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imenujte neke osnovne ljudske emocije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radost</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iznenađenost</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strah</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tuga</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ljutnja</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gađenje</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bol</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8501FB17-8CE9-41AB-8DB8-924AE8CC73AD}"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Osnovne emocije</a:t>
            </a:r>
            <a:br>
              <a:rPr lang="en-US" sz="3600">
                <a:solidFill>
                  <a:srgbClr val="004992"/>
                </a:solidFill>
                <a:latin typeface="+mn-lt"/>
                <a:ea typeface="+mn-ea"/>
                <a:cs typeface="+mn-cs"/>
              </a:rPr>
            </a:br>
            <a:r>
              <a:rPr lang="en-US">
                <a:solidFill>
                  <a:srgbClr val="004992"/>
                </a:solidFill>
                <a:latin typeface="+mn-lt"/>
                <a:ea typeface="+mn-ea"/>
                <a:cs typeface="+mn-cs"/>
              </a:rPr>
              <a:t>Nekad je lako shvatiti kako se neko drugi osjeća ... Posebno ako znate okolnosti...</a:t>
            </a:r>
          </a:p>
        </p:txBody>
      </p:sp>
      <p:pic>
        <p:nvPicPr>
          <p:cNvPr id="17"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4"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Osnovne emocije</a:t>
            </a:r>
            <a:br>
              <a:rPr lang="en-US" sz="3600">
                <a:solidFill>
                  <a:srgbClr val="004992"/>
                </a:solidFill>
                <a:latin typeface="+mn-lt"/>
                <a:ea typeface="+mn-ea"/>
                <a:cs typeface="+mn-cs"/>
              </a:rPr>
            </a:br>
            <a:r>
              <a:rPr lang="en-US">
                <a:solidFill>
                  <a:srgbClr val="004992"/>
                </a:solidFill>
                <a:latin typeface="+mn-lt"/>
                <a:ea typeface="+mn-ea"/>
                <a:cs typeface="+mn-cs"/>
              </a:rPr>
              <a:t>Nekad je lako shvatiti kako se neko drugi osjeća ... Posebno ako znate okolnosti...</a:t>
            </a:r>
          </a:p>
        </p:txBody>
      </p:sp>
      <p:pic>
        <p:nvPicPr>
          <p:cNvPr id="23"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Tuga</a:t>
            </a:r>
            <a:endParaRPr lang="en-GB" altLang="de-DE" sz="2000" dirty="0">
              <a:solidFill>
                <a:srgbClr val="004992"/>
              </a:solidFill>
              <a:latin typeface="Calibri Light"/>
            </a:endParaRPr>
          </a:p>
        </p:txBody>
      </p:sp>
      <p:sp>
        <p:nvSpPr>
          <p:cNvPr id="30"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Ljutnja</a:t>
            </a:r>
            <a:endParaRPr lang="en-GB" altLang="de-DE" sz="2000" dirty="0">
              <a:solidFill>
                <a:srgbClr val="004992"/>
              </a:solidFill>
              <a:latin typeface="Calibri Light"/>
            </a:endParaRPr>
          </a:p>
        </p:txBody>
      </p:sp>
      <p:sp>
        <p:nvSpPr>
          <p:cNvPr id="31"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Sreća</a:t>
            </a:r>
            <a:endParaRPr lang="en-GB" altLang="de-DE" sz="2000" dirty="0">
              <a:solidFill>
                <a:srgbClr val="004992"/>
              </a:solidFill>
              <a:latin typeface="Calibri Light"/>
            </a:endParaRPr>
          </a:p>
        </p:txBody>
      </p:sp>
      <p:sp>
        <p:nvSpPr>
          <p:cNvPr id="32"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vi-VN" altLang="de-DE" sz="2000">
                <a:solidFill>
                  <a:srgbClr val="004992"/>
                </a:solidFill>
                <a:latin typeface="Calibri Light"/>
              </a:rPr>
              <a:t>Gađenje</a:t>
            </a:r>
            <a:endParaRPr lang="en-GB" altLang="de-DE" sz="2000" dirty="0">
              <a:solidFill>
                <a:srgbClr val="004992"/>
              </a:solidFill>
              <a:latin typeface="Calibri Light"/>
            </a:endParaRPr>
          </a:p>
        </p:txBody>
      </p:sp>
      <p:sp>
        <p:nvSpPr>
          <p:cNvPr id="33"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vi-VN" altLang="de-DE" sz="2000">
                <a:solidFill>
                  <a:srgbClr val="004992"/>
                </a:solidFill>
                <a:latin typeface="Calibri Light"/>
              </a:rPr>
              <a:t>      Iznenađenost</a:t>
            </a:r>
            <a:endParaRPr lang="en-GB" altLang="de-DE" sz="2000" dirty="0">
              <a:solidFill>
                <a:srgbClr val="004992"/>
              </a:solidFill>
              <a:latin typeface="Calibri Light"/>
            </a:endParaRPr>
          </a:p>
        </p:txBody>
      </p:sp>
      <p:sp>
        <p:nvSpPr>
          <p:cNvPr id="34"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Bol</a:t>
            </a:r>
            <a:endParaRPr lang="en-GB"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15"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6"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7"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8"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19" name="Caption_11"/>
          <p:cNvSpPr txBox="1">
            <a:spLocks noChangeArrowheads="1"/>
          </p:cNvSpPr>
          <p:nvPr/>
        </p:nvSpPr>
        <p:spPr bwMode="auto">
          <a:xfrm>
            <a:off x="408954" y="4883204"/>
            <a:ext cx="11376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dirty="0">
                <a:solidFill>
                  <a:srgbClr val="333333"/>
                </a:solidFill>
                <a:latin typeface="Calibri Light"/>
              </a:rPr>
              <a:t>Mnogo je teže kad ne znaš osobu ili okolnosti!</a:t>
            </a:r>
          </a:p>
          <a:p>
            <a:pPr eaLnBrk="1" hangingPunct="1">
              <a:spcBef>
                <a:spcPct val="50000"/>
              </a:spcBef>
              <a:buClrTx/>
              <a:buFontTx/>
              <a:buNone/>
            </a:pPr>
            <a:r>
              <a:rPr lang="de-DE" altLang="de-DE" sz="2400" dirty="0">
                <a:solidFill>
                  <a:srgbClr val="004992"/>
                </a:solidFill>
                <a:latin typeface="Calibri Light"/>
              </a:rPr>
              <a:t>Molimo Vas da pokušate da identifikujete emocionalne izraze  na slikama od 1 do 5.</a:t>
            </a:r>
          </a:p>
          <a:p>
            <a:pPr eaLnBrk="1" hangingPunct="1">
              <a:spcBef>
                <a:spcPct val="50000"/>
              </a:spcBef>
              <a:buClrTx/>
              <a:buFontTx/>
              <a:buNone/>
            </a:pPr>
            <a:r>
              <a:rPr lang="de-DE" altLang="de-DE" sz="2400" dirty="0">
                <a:solidFill>
                  <a:srgbClr val="004992"/>
                </a:solidFill>
                <a:latin typeface="Calibri Light"/>
              </a:rPr>
              <a:t>Koliko ste uvjereni u Vaše odgovore?</a:t>
            </a:r>
            <a:endParaRPr lang="en-GB" altLang="de-DE" sz="2400" dirty="0">
              <a:solidFill>
                <a:srgbClr val="004992"/>
              </a:solidFill>
              <a:latin typeface="Calibri Light"/>
            </a:endParaRP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EEA2CC22-D2D5-4C75-B267-FC7202F53D0F}"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aption_13"/>
          <p:cNvSpPr txBox="1">
            <a:spLocks noChangeArrowheads="1"/>
          </p:cNvSpPr>
          <p:nvPr/>
        </p:nvSpPr>
        <p:spPr bwMode="auto">
          <a:xfrm>
            <a:off x="8229256"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Sreća</a:t>
            </a:r>
            <a:endParaRPr lang="de-DE" altLang="de-DE" sz="2000" dirty="0">
              <a:latin typeface="+mj-lt"/>
              <a:ea typeface="+mn-ea"/>
              <a:cs typeface="+mn-cs"/>
            </a:endParaRPr>
          </a:p>
        </p:txBody>
      </p:sp>
      <p:sp>
        <p:nvSpPr>
          <p:cNvPr id="15" name="Caption_13"/>
          <p:cNvSpPr txBox="1">
            <a:spLocks noChangeArrowheads="1"/>
          </p:cNvSpPr>
          <p:nvPr/>
        </p:nvSpPr>
        <p:spPr bwMode="auto">
          <a:xfrm>
            <a:off x="6812108"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Strah</a:t>
            </a:r>
            <a:endParaRPr lang="de-DE" altLang="de-DE" sz="2000" dirty="0">
              <a:latin typeface="+mj-lt"/>
              <a:ea typeface="+mn-ea"/>
              <a:cs typeface="+mn-cs"/>
            </a:endParaRPr>
          </a:p>
        </p:txBody>
      </p:sp>
      <p:sp>
        <p:nvSpPr>
          <p:cNvPr id="16" name="Caption_13"/>
          <p:cNvSpPr txBox="1">
            <a:spLocks noChangeArrowheads="1"/>
          </p:cNvSpPr>
          <p:nvPr/>
        </p:nvSpPr>
        <p:spPr bwMode="auto">
          <a:xfrm>
            <a:off x="5349412" y="4042612"/>
            <a:ext cx="14626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vi-VN" altLang="de-DE" sz="2000" dirty="0">
                <a:latin typeface="+mj-lt"/>
                <a:cs typeface="+mn-cs"/>
              </a:rPr>
              <a:t>Iznenađenost</a:t>
            </a:r>
            <a:endParaRPr lang="de-DE" altLang="de-DE" sz="2000" dirty="0">
              <a:latin typeface="+mj-lt"/>
              <a:ea typeface="+mn-ea"/>
              <a:cs typeface="+mn-cs"/>
            </a:endParaRPr>
          </a:p>
        </p:txBody>
      </p:sp>
      <p:sp>
        <p:nvSpPr>
          <p:cNvPr id="17" name="Caption_13"/>
          <p:cNvSpPr txBox="1">
            <a:spLocks noChangeArrowheads="1"/>
          </p:cNvSpPr>
          <p:nvPr/>
        </p:nvSpPr>
        <p:spPr bwMode="auto">
          <a:xfrm>
            <a:off x="3977812"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Ljutnja</a:t>
            </a:r>
            <a:endParaRPr lang="de-DE" altLang="de-DE" sz="2000" dirty="0">
              <a:latin typeface="+mj-lt"/>
              <a:ea typeface="+mn-ea"/>
              <a:cs typeface="+mn-cs"/>
            </a:endParaRPr>
          </a:p>
        </p:txBody>
      </p:sp>
      <p:sp>
        <p:nvSpPr>
          <p:cNvPr id="18" name="Caption_13"/>
          <p:cNvSpPr txBox="1">
            <a:spLocks noChangeArrowheads="1"/>
          </p:cNvSpPr>
          <p:nvPr/>
        </p:nvSpPr>
        <p:spPr bwMode="auto">
          <a:xfrm>
            <a:off x="2560664"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Tuga</a:t>
            </a:r>
            <a:endParaRPr lang="de-DE" altLang="de-DE" sz="2000" dirty="0">
              <a:latin typeface="+mj-lt"/>
              <a:ea typeface="+mn-ea"/>
              <a:cs typeface="+mn-cs"/>
            </a:endParaRPr>
          </a:p>
        </p:txBody>
      </p:sp>
      <p:sp>
        <p:nvSpPr>
          <p:cNvPr id="19"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20"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21"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22"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23"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11"/>
          <p:cNvSpPr txBox="1">
            <a:spLocks noChangeArrowheads="1"/>
          </p:cNvSpPr>
          <p:nvPr/>
        </p:nvSpPr>
        <p:spPr bwMode="auto">
          <a:xfrm>
            <a:off x="408954" y="4883204"/>
            <a:ext cx="11376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pl-PL" altLang="de-DE" sz="2400">
                <a:solidFill>
                  <a:srgbClr val="333333"/>
                </a:solidFill>
                <a:latin typeface="Calibri Light"/>
              </a:rPr>
              <a:t>Mnogo je teže kad ne znaš osobu ili okolnosti!</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EEA2CC22-D2D5-4C75-B267-FC7202F53D0F}"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Da li možemo povezivati karakter osobe ili profesiju samo na osnovu on njihovog izgleda?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a:solidFill>
                  <a:srgbClr val="333333"/>
                </a:solidFill>
              </a:rPr>
              <a:t>Ko je od ova 4 čovjeka:</a:t>
            </a:r>
            <a:r>
              <a:rPr lang="de-DE" altLang="de-DE" sz="2400" dirty="0">
                <a:solidFill>
                  <a:srgbClr val="333333"/>
                </a:solidFill>
              </a:rPr>
              <a:t> </a:t>
            </a:r>
            <a:r>
              <a:rPr lang="hr-HR" altLang="de-DE" sz="2400" dirty="0">
                <a:solidFill>
                  <a:srgbClr val="333333"/>
                </a:solidFill>
              </a:rPr>
              <a:t>glumac</a:t>
            </a:r>
            <a:r>
              <a:rPr lang="de-DE" altLang="de-DE" sz="2400" dirty="0">
                <a:solidFill>
                  <a:srgbClr val="333333"/>
                </a:solidFill>
              </a:rPr>
              <a:t>,</a:t>
            </a:r>
            <a:r>
              <a:rPr lang="hr-HR" altLang="de-DE" sz="2400" dirty="0">
                <a:solidFill>
                  <a:srgbClr val="333333"/>
                </a:solidFill>
              </a:rPr>
              <a:t> sportista</a:t>
            </a:r>
            <a:r>
              <a:rPr lang="de-DE" altLang="de-DE" sz="2400" dirty="0">
                <a:solidFill>
                  <a:srgbClr val="333333"/>
                </a:solidFill>
              </a:rPr>
              <a:t>, </a:t>
            </a:r>
            <a:r>
              <a:rPr lang="hr-HR" altLang="de-DE" sz="2400" dirty="0">
                <a:solidFill>
                  <a:srgbClr val="333333"/>
                </a:solidFill>
              </a:rPr>
              <a:t>psihijatar</a:t>
            </a:r>
            <a:r>
              <a:rPr lang="de-DE" altLang="de-DE" sz="2400" dirty="0">
                <a:solidFill>
                  <a:srgbClr val="333333"/>
                </a:solidFill>
              </a:rPr>
              <a:t> </a:t>
            </a:r>
            <a:r>
              <a:rPr lang="hr-HR" altLang="de-DE" sz="2400" dirty="0">
                <a:solidFill>
                  <a:srgbClr val="333333"/>
                </a:solidFill>
              </a:rPr>
              <a:t>ili serijski ubica</a:t>
            </a:r>
            <a:r>
              <a:rPr lang="de-DE" altLang="de-DE" sz="2400" dirty="0">
                <a:solidFill>
                  <a:srgbClr val="333333"/>
                </a:solidFill>
              </a:rPr>
              <a:t>? </a:t>
            </a:r>
            <a:r>
              <a:rPr lang="en-GB" altLang="de-DE" sz="2400" dirty="0" err="1">
                <a:solidFill>
                  <a:srgbClr val="333333"/>
                </a:solidFill>
              </a:rPr>
              <a:t>Koliko</a:t>
            </a:r>
            <a:r>
              <a:rPr lang="en-GB" altLang="de-DE" sz="2400" dirty="0">
                <a:solidFill>
                  <a:srgbClr val="333333"/>
                </a:solidFill>
              </a:rPr>
              <a:t> </a:t>
            </a:r>
            <a:r>
              <a:rPr lang="en-GB" altLang="de-DE" sz="2400" dirty="0" err="1">
                <a:solidFill>
                  <a:srgbClr val="333333"/>
                </a:solidFill>
              </a:rPr>
              <a:t>ste</a:t>
            </a:r>
            <a:r>
              <a:rPr lang="en-GB" altLang="de-DE" sz="2400" dirty="0">
                <a:solidFill>
                  <a:srgbClr val="333333"/>
                </a:solidFill>
              </a:rPr>
              <a:t> </a:t>
            </a:r>
            <a:r>
              <a:rPr lang="en-GB" altLang="de-DE" sz="2400" dirty="0" err="1">
                <a:solidFill>
                  <a:srgbClr val="333333"/>
                </a:solidFill>
              </a:rPr>
              <a:t>sigurni</a:t>
            </a:r>
            <a:r>
              <a:rPr lang="en-GB" altLang="de-DE" sz="2400" dirty="0">
                <a:solidFill>
                  <a:srgbClr val="333333"/>
                </a:solidFill>
              </a:rPr>
              <a:t>?</a:t>
            </a:r>
            <a:endParaRPr lang="en-US" sz="2400" dirty="0"/>
          </a:p>
        </p:txBody>
      </p:sp>
      <p:pic>
        <p:nvPicPr>
          <p:cNvPr id="14"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8501FB17-8CE9-41AB-8DB8-924AE8CC73AD}"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hr-HR" altLang="de-DE" sz="2400">
                <a:solidFill>
                  <a:srgbClr val="333333"/>
                </a:solidFill>
              </a:rPr>
              <a:t>Često</a:t>
            </a:r>
            <a:r>
              <a:rPr lang="de-DE" altLang="de-DE" sz="2400" dirty="0">
                <a:solidFill>
                  <a:srgbClr val="333333"/>
                </a:solidFill>
              </a:rPr>
              <a:t>, </a:t>
            </a:r>
            <a:r>
              <a:rPr lang="hr-HR" altLang="de-DE" sz="2400" dirty="0">
                <a:solidFill>
                  <a:srgbClr val="333333"/>
                </a:solidFill>
              </a:rPr>
              <a:t>naši stereotipi dominiraju</a:t>
            </a:r>
            <a:r>
              <a:rPr lang="de-DE" altLang="de-DE" sz="2400" dirty="0">
                <a:solidFill>
                  <a:srgbClr val="333333"/>
                </a:solidFill>
              </a:rPr>
              <a:t> </a:t>
            </a:r>
            <a:r>
              <a:rPr lang="hr-HR" altLang="de-DE" sz="2400" dirty="0">
                <a:solidFill>
                  <a:srgbClr val="333333"/>
                </a:solidFill>
              </a:rPr>
              <a:t>našim prvim utiscima</a:t>
            </a:r>
            <a:r>
              <a:rPr lang="de-DE" altLang="de-DE" sz="2400" dirty="0">
                <a:solidFill>
                  <a:srgbClr val="333333"/>
                </a:solidFill>
              </a:rPr>
              <a:t>. </a:t>
            </a:r>
            <a:r>
              <a:rPr lang="hr-HR" altLang="de-DE" sz="2400" dirty="0">
                <a:solidFill>
                  <a:srgbClr val="333333"/>
                </a:solidFill>
              </a:rPr>
              <a:t>Na primjer</a:t>
            </a:r>
            <a:r>
              <a:rPr lang="de-DE" altLang="de-DE" sz="2400" dirty="0">
                <a:solidFill>
                  <a:srgbClr val="333333"/>
                </a:solidFill>
              </a:rPr>
              <a:t>, </a:t>
            </a:r>
            <a:r>
              <a:rPr lang="hr-HR" altLang="de-DE" sz="2400" dirty="0">
                <a:solidFill>
                  <a:srgbClr val="333333"/>
                </a:solidFill>
              </a:rPr>
              <a:t>nisu svi glumci zgodni</a:t>
            </a:r>
            <a:r>
              <a:rPr lang="de-DE" altLang="de-DE" sz="2400" dirty="0">
                <a:solidFill>
                  <a:srgbClr val="333333"/>
                </a:solidFill>
              </a:rPr>
              <a:t> </a:t>
            </a:r>
            <a:r>
              <a:rPr lang="hr-HR" altLang="de-DE" sz="2400" dirty="0">
                <a:solidFill>
                  <a:srgbClr val="333333"/>
                </a:solidFill>
              </a:rPr>
              <a:t>niti sve ubice izgledaju brutalno</a:t>
            </a:r>
            <a:r>
              <a:rPr lang="de-DE" altLang="de-DE" sz="2400" dirty="0">
                <a:solidFill>
                  <a:srgbClr val="333333"/>
                </a:solidFill>
              </a:rPr>
              <a:t>!</a:t>
            </a:r>
            <a:endParaRPr lang="en-US" sz="2400" dirty="0"/>
          </a:p>
        </p:txBody>
      </p:sp>
      <p:sp>
        <p:nvSpPr>
          <p:cNvPr id="24"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fr-FR" altLang="de-DE" sz="1800">
                <a:latin typeface="Calibri Light"/>
              </a:rPr>
              <a:t>Jeffrey Dahmer:</a:t>
            </a:r>
          </a:p>
          <a:p>
            <a:pPr algn="ctr" eaLnBrk="1" hangingPunct="1">
              <a:spcBef>
                <a:spcPts val="0"/>
              </a:spcBef>
              <a:spcAft>
                <a:spcPts val="0"/>
              </a:spcAft>
              <a:buClrTx/>
              <a:buNone/>
            </a:pPr>
            <a:r>
              <a:rPr lang="fr-FR" altLang="de-DE" sz="1800">
                <a:latin typeface="Calibri Light"/>
              </a:rPr>
              <a:t>Serijski ubica</a:t>
            </a:r>
            <a:endParaRPr lang="en-US" altLang="de-DE" sz="1800"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Da li ste znali!?</a:t>
            </a:r>
          </a:p>
        </p:txBody>
      </p:sp>
      <p:pic>
        <p:nvPicPr>
          <p:cNvPr id="18"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44043"/>
          <p:cNvSpPr>
            <a:spLocks noChangeArrowheads="1"/>
          </p:cNvSpPr>
          <p:nvPr/>
        </p:nvSpPr>
        <p:spPr bwMode="auto">
          <a:xfrm>
            <a:off x="6241603" y="5963859"/>
            <a:ext cx="25922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n-US" altLang="de-DE" sz="1800" dirty="0">
                <a:latin typeface="Calibri Light"/>
              </a:rPr>
              <a:t>Babe Ruth:</a:t>
            </a:r>
          </a:p>
          <a:p>
            <a:pPr algn="ctr" eaLnBrk="1" hangingPunct="1">
              <a:spcBef>
                <a:spcPts val="0"/>
              </a:spcBef>
              <a:spcAft>
                <a:spcPts val="0"/>
              </a:spcAft>
              <a:buClrTx/>
              <a:buNone/>
            </a:pPr>
            <a:r>
              <a:rPr lang="en-US" altLang="de-DE" sz="1800" dirty="0" err="1">
                <a:latin typeface="Calibri Light"/>
              </a:rPr>
              <a:t>Legendarni</a:t>
            </a:r>
            <a:r>
              <a:rPr lang="en-US" altLang="de-DE" sz="1800" dirty="0">
                <a:latin typeface="Calibri Light"/>
              </a:rPr>
              <a:t> </a:t>
            </a:r>
            <a:r>
              <a:rPr lang="en-US" altLang="de-DE" sz="1800" dirty="0" err="1">
                <a:latin typeface="Calibri Light"/>
              </a:rPr>
              <a:t>bejzbol</a:t>
            </a:r>
            <a:r>
              <a:rPr lang="en-US" altLang="de-DE" sz="1800" dirty="0">
                <a:latin typeface="Calibri Light"/>
              </a:rPr>
              <a:t> </a:t>
            </a:r>
            <a:r>
              <a:rPr lang="en-US" altLang="de-DE" sz="1800" dirty="0" err="1">
                <a:latin typeface="Calibri Light"/>
              </a:rPr>
              <a:t>igrač</a:t>
            </a:r>
            <a:endParaRPr lang="en-US" altLang="de-DE" sz="1800" dirty="0">
              <a:latin typeface="Calibri Light"/>
            </a:endParaRPr>
          </a:p>
        </p:txBody>
      </p:sp>
      <p:sp>
        <p:nvSpPr>
          <p:cNvPr id="23"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Khaled Saleh:</a:t>
            </a:r>
          </a:p>
          <a:p>
            <a:pPr algn="ctr" eaLnBrk="1" hangingPunct="1">
              <a:spcBef>
                <a:spcPts val="0"/>
              </a:spcBef>
              <a:spcAft>
                <a:spcPts val="0"/>
              </a:spcAft>
              <a:buClrTx/>
              <a:buNone/>
            </a:pPr>
            <a:r>
              <a:rPr lang="de-DE" altLang="de-DE" sz="1800">
                <a:latin typeface="Calibri Light"/>
              </a:rPr>
              <a:t>Glumac</a:t>
            </a:r>
            <a:endParaRPr lang="en-US" altLang="de-DE" sz="1800" dirty="0">
              <a:latin typeface="Calibri Light"/>
            </a:endParaRPr>
          </a:p>
        </p:txBody>
      </p:sp>
      <p:sp>
        <p:nvSpPr>
          <p:cNvPr id="25"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Aaron Beck:</a:t>
            </a:r>
          </a:p>
          <a:p>
            <a:pPr algn="ctr" eaLnBrk="1" hangingPunct="1">
              <a:spcBef>
                <a:spcPts val="0"/>
              </a:spcBef>
              <a:spcAft>
                <a:spcPts val="0"/>
              </a:spcAft>
              <a:buClrTx/>
              <a:buNone/>
            </a:pPr>
            <a:r>
              <a:rPr lang="de-DE" altLang="de-DE" sz="1800">
                <a:latin typeface="Calibri Light"/>
              </a:rPr>
              <a:t>Psihijatar</a:t>
            </a:r>
            <a:endParaRPr lang="en-GB" altLang="de-DE" sz="1800" dirty="0">
              <a:latin typeface="Calibri Light"/>
            </a:endParaRPr>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8501FB17-8CE9-41AB-8DB8-924AE8CC73AD}"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Kad si u Rimu, ponašaj se kao Rimljanin!</a:t>
            </a:r>
            <a:br>
              <a:rPr lang="en-US" sz="3600">
                <a:solidFill>
                  <a:srgbClr val="004992"/>
                </a:solidFill>
                <a:latin typeface="+mn-lt"/>
                <a:ea typeface="+mn-ea"/>
                <a:cs typeface="+mn-cs"/>
              </a:rPr>
            </a:br>
            <a:r>
              <a:rPr lang="en-US">
                <a:solidFill>
                  <a:srgbClr val="004992"/>
                </a:solidFill>
                <a:latin typeface="+mn-lt"/>
                <a:ea typeface="+mn-ea"/>
                <a:cs typeface="+mn-cs"/>
              </a:rPr>
              <a:t>Česta pogrešna shvatanja gestova</a:t>
            </a:r>
          </a:p>
        </p:txBody>
      </p:sp>
      <p:graphicFrame>
        <p:nvGraphicFramePr>
          <p:cNvPr id="12" name="Group 27"/>
          <p:cNvGraphicFramePr>
            <a:graphicFrameLocks noGrp="1"/>
          </p:cNvGraphicFramePr>
          <p:nvPr>
            <p:extLst>
              <p:ext uri="{D42A27DB-BD31-4B8C-83A1-F6EECF244321}">
                <p14:modId xmlns:p14="http://schemas.microsoft.com/office/powerpoint/2010/main" val="593778879"/>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gestovi/mimika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Kako se ovi gestovi shvataju ovde vs. drugdje?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Jezik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Kad si u Rimu, ponašaj se kao Rimljanin!</a:t>
            </a:r>
            <a:br>
              <a:rPr lang="en-US" sz="3600">
                <a:solidFill>
                  <a:srgbClr val="004992"/>
                </a:solidFill>
                <a:latin typeface="+mn-lt"/>
                <a:ea typeface="+mn-ea"/>
                <a:cs typeface="+mn-cs"/>
              </a:rPr>
            </a:br>
            <a:r>
              <a:rPr lang="en-US">
                <a:solidFill>
                  <a:srgbClr val="004992"/>
                </a:solidFill>
                <a:latin typeface="+mn-lt"/>
                <a:ea typeface="+mn-ea"/>
                <a:cs typeface="+mn-cs"/>
              </a:rPr>
              <a:t>Česta pogrešna shvatanja gestova</a:t>
            </a:r>
          </a:p>
        </p:txBody>
      </p:sp>
      <p:graphicFrame>
        <p:nvGraphicFramePr>
          <p:cNvPr id="12" name="Group 27"/>
          <p:cNvGraphicFramePr>
            <a:graphicFrameLocks noGrp="1"/>
          </p:cNvGraphicFramePr>
          <p:nvPr>
            <p:extLst>
              <p:ext uri="{D42A27DB-BD31-4B8C-83A1-F6EECF244321}">
                <p14:modId xmlns:p14="http://schemas.microsoft.com/office/powerpoint/2010/main" val="2071179401"/>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gestovi/mimika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Kako se ovi gestovi shvataju ovde vs. drugdje?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Evropa</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1" i="0" u="none" strike="noStrike" cap="none" normalizeH="0" baseline="0" dirty="0" err="1">
                          <a:ln>
                            <a:noFill/>
                          </a:ln>
                          <a:solidFill>
                            <a:srgbClr val="333333"/>
                          </a:solidFill>
                          <a:effectLst/>
                          <a:latin typeface="Calibri Light"/>
                          <a:cs typeface="Times New Roman" pitchFamily="18" charset="0"/>
                        </a:rPr>
                        <a:t>Sjeverna</a:t>
                      </a:r>
                      <a:r>
                        <a:rPr kumimoji="0" lang="en-US" sz="1800" b="1" i="0" u="none" strike="noStrike" cap="none" normalizeH="0" baseline="0" dirty="0">
                          <a:ln>
                            <a:noFill/>
                          </a:ln>
                          <a:solidFill>
                            <a:srgbClr val="333333"/>
                          </a:solidFill>
                          <a:effectLst/>
                          <a:latin typeface="Calibri Light"/>
                          <a:cs typeface="Times New Roman" pitchFamily="18" charset="0"/>
                        </a:rPr>
                        <a:t> Amerika: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daje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osjećaj</a:t>
                      </a:r>
                      <a:r>
                        <a:rPr kumimoji="0" lang="en-US" sz="1800" b="0" i="0" u="none" strike="noStrike" cap="none" normalizeH="0" baseline="0" dirty="0">
                          <a:ln>
                            <a:noFill/>
                          </a:ln>
                          <a:solidFill>
                            <a:srgbClr val="333333"/>
                          </a:solidFill>
                          <a:effectLst/>
                          <a:latin typeface="Calibri Light"/>
                          <a:cs typeface="Times New Roman" pitchFamily="18" charset="0"/>
                        </a:rPr>
                        <a:t> da </a:t>
                      </a:r>
                      <a:r>
                        <a:rPr kumimoji="0" lang="en-US" sz="1800" b="0" i="0" u="none" strike="noStrike" cap="none" normalizeH="0" baseline="0" dirty="0" err="1">
                          <a:ln>
                            <a:noFill/>
                          </a:ln>
                          <a:solidFill>
                            <a:srgbClr val="333333"/>
                          </a:solidFill>
                          <a:effectLst/>
                          <a:latin typeface="Calibri Light"/>
                          <a:cs typeface="Times New Roman" pitchFamily="18" charset="0"/>
                        </a:rPr>
                        <a:t>ste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opušteni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možda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malo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neuredni</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U </a:t>
                      </a:r>
                      <a:r>
                        <a:rPr kumimoji="0" lang="en-US" sz="1800" b="0" i="0" u="none" strike="noStrike" cap="none" normalizeH="0" baseline="0" dirty="0" err="1">
                          <a:ln>
                            <a:noFill/>
                          </a:ln>
                          <a:solidFill>
                            <a:srgbClr val="333333"/>
                          </a:solidFill>
                          <a:effectLst/>
                          <a:latin typeface="Calibri Light"/>
                          <a:cs typeface="Times New Roman" pitchFamily="18" charset="0"/>
                        </a:rPr>
                        <a:t>nekim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arapskim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zemljama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potpetice</a:t>
                      </a:r>
                      <a:r>
                        <a:rPr kumimoji="0" lang="en-US" sz="1800" b="0" i="0" u="none" strike="noStrike" cap="none" normalizeH="0" baseline="0" dirty="0">
                          <a:ln>
                            <a:noFill/>
                          </a:ln>
                          <a:solidFill>
                            <a:srgbClr val="333333"/>
                          </a:solidFill>
                          <a:effectLst/>
                          <a:latin typeface="Calibri Light"/>
                          <a:cs typeface="Times New Roman" pitchFamily="18" charset="0"/>
                        </a:rPr>
                        <a:t> se </a:t>
                      </a:r>
                      <a:r>
                        <a:rPr kumimoji="0" lang="en-US" sz="1800" b="0" i="0" u="none" strike="noStrike" cap="none" normalizeH="0" baseline="0" dirty="0" err="1">
                          <a:ln>
                            <a:noFill/>
                          </a:ln>
                          <a:solidFill>
                            <a:srgbClr val="333333"/>
                          </a:solidFill>
                          <a:effectLst/>
                          <a:latin typeface="Calibri Light"/>
                          <a:cs typeface="Times New Roman" pitchFamily="18" charset="0"/>
                        </a:rPr>
                        <a:t>smatraju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najprljavijim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dijelom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tijela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Zato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ih</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uvrijedljivo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pokazati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nekome</a:t>
                      </a:r>
                      <a:r>
                        <a:rPr kumimoji="0" lang="en-US" sz="1800" b="0" i="0" u="none" strike="noStrike" cap="none" normalizeH="0" baseline="0" dirty="0">
                          <a:ln>
                            <a:noFill/>
                          </a:ln>
                          <a:solidFill>
                            <a:srgbClr val="333333"/>
                          </a:solidFill>
                          <a:effectLst/>
                          <a:latin typeface="Calibri Light"/>
                          <a:cs typeface="Times New Roman" pitchFamily="18" charset="0"/>
                        </a:rPr>
                        <a:t>.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Jezik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23</a:t>
            </a:fld>
            <a:endParaRPr lang="de-DE" altLang="de-DE"/>
          </a:p>
        </p:txBody>
      </p:sp>
    </p:spTree>
    <p:extLst>
      <p:ext uri="{BB962C8B-B14F-4D97-AF65-F5344CB8AC3E}">
        <p14:creationId xmlns:p14="http://schemas.microsoft.com/office/powerpoint/2010/main" val="22563421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Kad si u Rimu, ponašaj se kao Rimljanin!</a:t>
            </a:r>
            <a:br>
              <a:rPr lang="en-US" sz="3600">
                <a:solidFill>
                  <a:srgbClr val="004992"/>
                </a:solidFill>
                <a:latin typeface="+mn-lt"/>
                <a:ea typeface="+mn-ea"/>
                <a:cs typeface="+mn-cs"/>
              </a:rPr>
            </a:br>
            <a:r>
              <a:rPr lang="en-US">
                <a:solidFill>
                  <a:srgbClr val="004992"/>
                </a:solidFill>
                <a:latin typeface="+mn-lt"/>
                <a:ea typeface="+mn-ea"/>
                <a:cs typeface="+mn-cs"/>
              </a:rPr>
              <a:t>Česta pogrešna shvatanja gestova</a:t>
            </a:r>
          </a:p>
        </p:txBody>
      </p:sp>
      <p:graphicFrame>
        <p:nvGraphicFramePr>
          <p:cNvPr id="12" name="Group 27"/>
          <p:cNvGraphicFramePr>
            <a:graphicFrameLocks noGrp="1"/>
          </p:cNvGraphicFramePr>
          <p:nvPr>
            <p:extLst>
              <p:ext uri="{D42A27DB-BD31-4B8C-83A1-F6EECF244321}">
                <p14:modId xmlns:p14="http://schemas.microsoft.com/office/powerpoint/2010/main" val="2245585765"/>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gestovi/mimika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Kako se ovi gestovi shvataju ovde vs. drugdje?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Evropa</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1" i="0" u="none" strike="noStrike" cap="none" normalizeH="0" baseline="0" dirty="0" err="1">
                          <a:ln>
                            <a:noFill/>
                          </a:ln>
                          <a:solidFill>
                            <a:srgbClr val="333333"/>
                          </a:solidFill>
                          <a:effectLst/>
                          <a:latin typeface="Calibri Light"/>
                          <a:cs typeface="Times New Roman" pitchFamily="18" charset="0"/>
                        </a:rPr>
                        <a:t>Sjeverna</a:t>
                      </a:r>
                      <a:r>
                        <a:rPr kumimoji="0" lang="en-US" sz="1800" b="1" i="0" u="none" strike="noStrike" cap="none" normalizeH="0" baseline="0" dirty="0">
                          <a:ln>
                            <a:noFill/>
                          </a:ln>
                          <a:solidFill>
                            <a:srgbClr val="333333"/>
                          </a:solidFill>
                          <a:effectLst/>
                          <a:latin typeface="Calibri Light"/>
                          <a:cs typeface="Times New Roman" pitchFamily="18" charset="0"/>
                        </a:rPr>
                        <a:t> Amerika: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daje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osjećaj</a:t>
                      </a:r>
                      <a:r>
                        <a:rPr kumimoji="0" lang="en-US" sz="1800" b="0" i="0" u="none" strike="noStrike" cap="none" normalizeH="0" baseline="0" dirty="0">
                          <a:ln>
                            <a:noFill/>
                          </a:ln>
                          <a:solidFill>
                            <a:srgbClr val="333333"/>
                          </a:solidFill>
                          <a:effectLst/>
                          <a:latin typeface="Calibri Light"/>
                          <a:cs typeface="Times New Roman" pitchFamily="18" charset="0"/>
                        </a:rPr>
                        <a:t> da </a:t>
                      </a:r>
                      <a:r>
                        <a:rPr kumimoji="0" lang="en-US" sz="1800" b="0" i="0" u="none" strike="noStrike" cap="none" normalizeH="0" baseline="0" dirty="0" err="1">
                          <a:ln>
                            <a:noFill/>
                          </a:ln>
                          <a:solidFill>
                            <a:srgbClr val="333333"/>
                          </a:solidFill>
                          <a:effectLst/>
                          <a:latin typeface="Calibri Light"/>
                          <a:cs typeface="Times New Roman" pitchFamily="18" charset="0"/>
                        </a:rPr>
                        <a:t>ste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opušteni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možda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malo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neuredni</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U </a:t>
                      </a:r>
                      <a:r>
                        <a:rPr kumimoji="0" lang="en-US" sz="1800" b="0" i="0" u="none" strike="noStrike" cap="none" normalizeH="0" baseline="0" dirty="0" err="1">
                          <a:ln>
                            <a:noFill/>
                          </a:ln>
                          <a:solidFill>
                            <a:srgbClr val="333333"/>
                          </a:solidFill>
                          <a:effectLst/>
                          <a:latin typeface="Calibri Light"/>
                          <a:cs typeface="Times New Roman" pitchFamily="18" charset="0"/>
                        </a:rPr>
                        <a:t>nekim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arapskim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zemljama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potpetice</a:t>
                      </a:r>
                      <a:r>
                        <a:rPr kumimoji="0" lang="en-US" sz="1800" b="0" i="0" u="none" strike="noStrike" cap="none" normalizeH="0" baseline="0" dirty="0">
                          <a:ln>
                            <a:noFill/>
                          </a:ln>
                          <a:solidFill>
                            <a:srgbClr val="333333"/>
                          </a:solidFill>
                          <a:effectLst/>
                          <a:latin typeface="Calibri Light"/>
                          <a:cs typeface="Times New Roman" pitchFamily="18" charset="0"/>
                        </a:rPr>
                        <a:t> se </a:t>
                      </a:r>
                      <a:r>
                        <a:rPr kumimoji="0" lang="en-US" sz="1800" b="0" i="0" u="none" strike="noStrike" cap="none" normalizeH="0" baseline="0" dirty="0" err="1">
                          <a:ln>
                            <a:noFill/>
                          </a:ln>
                          <a:solidFill>
                            <a:srgbClr val="333333"/>
                          </a:solidFill>
                          <a:effectLst/>
                          <a:latin typeface="Calibri Light"/>
                          <a:cs typeface="Times New Roman" pitchFamily="18" charset="0"/>
                        </a:rPr>
                        <a:t>smatraju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najprljavijim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dijelom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tijela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Zato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ih</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uvrijedljivo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pokazati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nekome</a:t>
                      </a:r>
                      <a:r>
                        <a:rPr kumimoji="0" lang="en-US" sz="1800" b="0" i="0" u="none" strike="noStrike" cap="none" normalizeH="0" baseline="0" dirty="0">
                          <a:ln>
                            <a:noFill/>
                          </a:ln>
                          <a:solidFill>
                            <a:srgbClr val="333333"/>
                          </a:solidFill>
                          <a:effectLst/>
                          <a:latin typeface="Calibri Light"/>
                          <a:cs typeface="Times New Roman" pitchFamily="18" charset="0"/>
                        </a:rPr>
                        <a:t>.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USA </a:t>
                      </a:r>
                      <a:r>
                        <a:rPr kumimoji="0" lang="en-US" sz="1800" b="1" i="0" u="none" strike="noStrike" cap="none" normalizeH="0" baseline="0" dirty="0" err="1">
                          <a:ln>
                            <a:noFill/>
                          </a:ln>
                          <a:solidFill>
                            <a:srgbClr val="333333"/>
                          </a:solidFill>
                          <a:effectLst/>
                          <a:latin typeface="Calibri Light"/>
                          <a:cs typeface="Times New Roman" pitchFamily="18" charset="0"/>
                        </a:rPr>
                        <a:t>i</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mnoge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druge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zemlje</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“dobar </a:t>
                      </a:r>
                      <a:r>
                        <a:rPr kumimoji="0" lang="en-US" sz="1800" b="0" i="0" u="none" strike="noStrike" cap="none" normalizeH="0" baseline="0" err="1">
                          <a:ln>
                            <a:noFill/>
                          </a:ln>
                          <a:solidFill>
                            <a:srgbClr val="333333"/>
                          </a:solidFill>
                          <a:effectLst/>
                          <a:latin typeface="Calibri Light"/>
                          <a:cs typeface="Times New Roman" pitchFamily="18" charset="0"/>
                        </a:rPr>
                        <a:t>posao</a:t>
                      </a:r>
                      <a:r>
                        <a:rPr kumimoji="0" lang="en-US" sz="1800" b="0" i="0" u="none" strike="noStrike" cap="none" normalizeH="0" baseline="0">
                          <a:ln>
                            <a:noFill/>
                          </a:ln>
                          <a:solidFill>
                            <a:srgbClr val="333333"/>
                          </a:solidFill>
                          <a:effectLst/>
                          <a:latin typeface="Calibri Light"/>
                          <a:cs typeface="Times New Roman" pitchFamily="18" charset="0"/>
                        </a:rPr>
                        <a:t>!”, “super”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Neke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afričke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zemlje</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“odlazi!”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Mnoge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zemlje</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koristi</a:t>
                      </a:r>
                      <a:r>
                        <a:rPr kumimoji="0" lang="en-US" sz="1800" b="0" i="0" u="none" strike="noStrike" cap="none" normalizeH="0" baseline="0" dirty="0">
                          <a:ln>
                            <a:noFill/>
                          </a:ln>
                          <a:solidFill>
                            <a:srgbClr val="333333"/>
                          </a:solidFill>
                          <a:effectLst/>
                          <a:latin typeface="Calibri Light"/>
                          <a:cs typeface="Times New Roman" pitchFamily="18" charset="0"/>
                        </a:rPr>
                        <a:t> se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auto-</a:t>
                      </a:r>
                      <a:r>
                        <a:rPr kumimoji="0" lang="en-US" sz="1800" b="0" i="0" u="none" strike="noStrike" cap="none" normalizeH="0" baseline="0" dirty="0" err="1">
                          <a:ln>
                            <a:noFill/>
                          </a:ln>
                          <a:solidFill>
                            <a:srgbClr val="333333"/>
                          </a:solidFill>
                          <a:effectLst/>
                          <a:latin typeface="Calibri Light"/>
                          <a:cs typeface="Times New Roman" pitchFamily="18" charset="0"/>
                        </a:rPr>
                        <a:t>stopiranje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ali</a:t>
                      </a:r>
                      <a:r>
                        <a:rPr kumimoji="0" lang="en-US" sz="1800" b="0" i="0" u="none" strike="noStrike" cap="none" normalizeH="0" baseline="0" dirty="0">
                          <a:ln>
                            <a:noFill/>
                          </a:ln>
                          <a:solidFill>
                            <a:srgbClr val="333333"/>
                          </a:solidFill>
                          <a:effectLst/>
                          <a:latin typeface="Calibri Light"/>
                          <a:cs typeface="Times New Roman" pitchFamily="18" charset="0"/>
                        </a:rPr>
                        <a:t> ne u </a:t>
                      </a:r>
                      <a:r>
                        <a:rPr kumimoji="0" lang="en-US" sz="1800" b="0" i="0" u="none" strike="noStrike" cap="none" normalizeH="0" baseline="0" err="1">
                          <a:ln>
                            <a:noFill/>
                          </a:ln>
                          <a:solidFill>
                            <a:srgbClr val="333333"/>
                          </a:solidFill>
                          <a:effectLst/>
                          <a:latin typeface="Calibri Light"/>
                          <a:cs typeface="Times New Roman" pitchFamily="18" charset="0"/>
                        </a:rPr>
                        <a:t>svim</a:t>
                      </a:r>
                      <a:r>
                        <a:rPr kumimoji="0" lang="en-US" sz="1800" b="0" i="0" u="none" strike="noStrike" cap="none" normalizeH="0" baseline="0">
                          <a:ln>
                            <a:noFill/>
                          </a:ln>
                          <a:solidFill>
                            <a:srgbClr val="333333"/>
                          </a:solidFill>
                          <a:effectLst/>
                          <a:latin typeface="Calibri Light"/>
                          <a:cs typeface="Times New Roman" pitchFamily="18" charset="0"/>
                        </a:rPr>
                        <a:t> zemljama (</a:t>
                      </a:r>
                      <a:r>
                        <a:rPr kumimoji="0" lang="en-US" sz="1800" b="0" i="0" u="none" strike="noStrike" cap="none" normalizeH="0" baseline="0" dirty="0" err="1">
                          <a:ln>
                            <a:noFill/>
                          </a:ln>
                          <a:solidFill>
                            <a:srgbClr val="333333"/>
                          </a:solidFill>
                          <a:effectLst/>
                          <a:latin typeface="Calibri Light"/>
                          <a:cs typeface="Times New Roman" pitchFamily="18" charset="0"/>
                        </a:rPr>
                        <a:t>vidi</a:t>
                      </a:r>
                      <a:r>
                        <a:rPr kumimoji="0" lang="en-US" sz="1800" b="0" i="0" u="none" strike="noStrike" cap="none" normalizeH="0" baseline="0" dirty="0">
                          <a:ln>
                            <a:noFill/>
                          </a:ln>
                          <a:solidFill>
                            <a:srgbClr val="333333"/>
                          </a:solidFill>
                          <a:effectLst/>
                          <a:latin typeface="Calibri Light"/>
                          <a:cs typeface="Times New Roman" pitchFamily="18" charset="0"/>
                        </a:rPr>
                        <a:t> gore!).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Jezik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24</a:t>
            </a:fld>
            <a:endParaRPr lang="de-DE" altLang="de-DE"/>
          </a:p>
        </p:txBody>
      </p:sp>
    </p:spTree>
    <p:extLst>
      <p:ext uri="{BB962C8B-B14F-4D97-AF65-F5344CB8AC3E}">
        <p14:creationId xmlns:p14="http://schemas.microsoft.com/office/powerpoint/2010/main" val="22949001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Kad si u Rimu, ponašaj se kao Rimljanin!</a:t>
            </a:r>
            <a:br>
              <a:rPr lang="en-US" sz="3600">
                <a:solidFill>
                  <a:srgbClr val="004992"/>
                </a:solidFill>
                <a:latin typeface="+mn-lt"/>
                <a:ea typeface="+mn-ea"/>
                <a:cs typeface="+mn-cs"/>
              </a:rPr>
            </a:br>
            <a:r>
              <a:rPr lang="en-US">
                <a:solidFill>
                  <a:srgbClr val="004992"/>
                </a:solidFill>
                <a:latin typeface="+mn-lt"/>
                <a:ea typeface="+mn-ea"/>
                <a:cs typeface="+mn-cs"/>
              </a:rPr>
              <a:t>Česta pogrešna shvatanja gestova</a:t>
            </a:r>
          </a:p>
        </p:txBody>
      </p:sp>
      <p:graphicFrame>
        <p:nvGraphicFramePr>
          <p:cNvPr id="12" name="Group 27"/>
          <p:cNvGraphicFramePr>
            <a:graphicFrameLocks noGrp="1"/>
          </p:cNvGraphicFramePr>
          <p:nvPr>
            <p:extLst>
              <p:ext uri="{D42A27DB-BD31-4B8C-83A1-F6EECF244321}">
                <p14:modId xmlns:p14="http://schemas.microsoft.com/office/powerpoint/2010/main" val="2882106929"/>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gestovi/mimika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Kako se ovi gestovi shvataju ovde vs. drugdje?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Evropa</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1" i="0" u="none" strike="noStrike" cap="none" normalizeH="0" baseline="0" dirty="0" err="1">
                          <a:ln>
                            <a:noFill/>
                          </a:ln>
                          <a:solidFill>
                            <a:srgbClr val="333333"/>
                          </a:solidFill>
                          <a:effectLst/>
                          <a:latin typeface="Calibri Light"/>
                          <a:cs typeface="Times New Roman" pitchFamily="18" charset="0"/>
                        </a:rPr>
                        <a:t>Sjeverna</a:t>
                      </a:r>
                      <a:r>
                        <a:rPr kumimoji="0" lang="en-US" sz="1800" b="1" i="0" u="none" strike="noStrike" cap="none" normalizeH="0" baseline="0" dirty="0">
                          <a:ln>
                            <a:noFill/>
                          </a:ln>
                          <a:solidFill>
                            <a:srgbClr val="333333"/>
                          </a:solidFill>
                          <a:effectLst/>
                          <a:latin typeface="Calibri Light"/>
                          <a:cs typeface="Times New Roman" pitchFamily="18" charset="0"/>
                        </a:rPr>
                        <a:t> Amerika: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daje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osjećaj</a:t>
                      </a:r>
                      <a:r>
                        <a:rPr kumimoji="0" lang="en-US" sz="1800" b="0" i="0" u="none" strike="noStrike" cap="none" normalizeH="0" baseline="0" dirty="0">
                          <a:ln>
                            <a:noFill/>
                          </a:ln>
                          <a:solidFill>
                            <a:srgbClr val="333333"/>
                          </a:solidFill>
                          <a:effectLst/>
                          <a:latin typeface="Calibri Light"/>
                          <a:cs typeface="Times New Roman" pitchFamily="18" charset="0"/>
                        </a:rPr>
                        <a:t> da </a:t>
                      </a:r>
                      <a:r>
                        <a:rPr kumimoji="0" lang="en-US" sz="1800" b="0" i="0" u="none" strike="noStrike" cap="none" normalizeH="0" baseline="0" dirty="0" err="1">
                          <a:ln>
                            <a:noFill/>
                          </a:ln>
                          <a:solidFill>
                            <a:srgbClr val="333333"/>
                          </a:solidFill>
                          <a:effectLst/>
                          <a:latin typeface="Calibri Light"/>
                          <a:cs typeface="Times New Roman" pitchFamily="18" charset="0"/>
                        </a:rPr>
                        <a:t>ste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opušteni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možda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malo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neuredni</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U </a:t>
                      </a:r>
                      <a:r>
                        <a:rPr kumimoji="0" lang="en-US" sz="1800" b="0" i="0" u="none" strike="noStrike" cap="none" normalizeH="0" baseline="0" dirty="0" err="1">
                          <a:ln>
                            <a:noFill/>
                          </a:ln>
                          <a:solidFill>
                            <a:srgbClr val="333333"/>
                          </a:solidFill>
                          <a:effectLst/>
                          <a:latin typeface="Calibri Light"/>
                          <a:cs typeface="Times New Roman" pitchFamily="18" charset="0"/>
                        </a:rPr>
                        <a:t>nekim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arapskim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zemljama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potpetice</a:t>
                      </a:r>
                      <a:r>
                        <a:rPr kumimoji="0" lang="en-US" sz="1800" b="0" i="0" u="none" strike="noStrike" cap="none" normalizeH="0" baseline="0" dirty="0">
                          <a:ln>
                            <a:noFill/>
                          </a:ln>
                          <a:solidFill>
                            <a:srgbClr val="333333"/>
                          </a:solidFill>
                          <a:effectLst/>
                          <a:latin typeface="Calibri Light"/>
                          <a:cs typeface="Times New Roman" pitchFamily="18" charset="0"/>
                        </a:rPr>
                        <a:t> se </a:t>
                      </a:r>
                      <a:r>
                        <a:rPr kumimoji="0" lang="en-US" sz="1800" b="0" i="0" u="none" strike="noStrike" cap="none" normalizeH="0" baseline="0" dirty="0" err="1">
                          <a:ln>
                            <a:noFill/>
                          </a:ln>
                          <a:solidFill>
                            <a:srgbClr val="333333"/>
                          </a:solidFill>
                          <a:effectLst/>
                          <a:latin typeface="Calibri Light"/>
                          <a:cs typeface="Times New Roman" pitchFamily="18" charset="0"/>
                        </a:rPr>
                        <a:t>smatraju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najprljavijim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dijelom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tijela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Zato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ih</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uvrijedljivo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pokazati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nekome</a:t>
                      </a:r>
                      <a:r>
                        <a:rPr kumimoji="0" lang="en-US" sz="1800" b="0" i="0" u="none" strike="noStrike" cap="none" normalizeH="0" baseline="0" dirty="0">
                          <a:ln>
                            <a:noFill/>
                          </a:ln>
                          <a:solidFill>
                            <a:srgbClr val="333333"/>
                          </a:solidFill>
                          <a:effectLst/>
                          <a:latin typeface="Calibri Light"/>
                          <a:cs typeface="Times New Roman" pitchFamily="18" charset="0"/>
                        </a:rPr>
                        <a:t>.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USA </a:t>
                      </a:r>
                      <a:r>
                        <a:rPr kumimoji="0" lang="en-US" sz="1800" b="1" i="0" u="none" strike="noStrike" cap="none" normalizeH="0" baseline="0" dirty="0" err="1">
                          <a:ln>
                            <a:noFill/>
                          </a:ln>
                          <a:solidFill>
                            <a:srgbClr val="333333"/>
                          </a:solidFill>
                          <a:effectLst/>
                          <a:latin typeface="Calibri Light"/>
                          <a:cs typeface="Times New Roman" pitchFamily="18" charset="0"/>
                        </a:rPr>
                        <a:t>i</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mnoge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druge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zemlje</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“dobar </a:t>
                      </a:r>
                      <a:r>
                        <a:rPr kumimoji="0" lang="en-US" sz="1800" b="0" i="0" u="none" strike="noStrike" cap="none" normalizeH="0" baseline="0" err="1">
                          <a:ln>
                            <a:noFill/>
                          </a:ln>
                          <a:solidFill>
                            <a:srgbClr val="333333"/>
                          </a:solidFill>
                          <a:effectLst/>
                          <a:latin typeface="Calibri Light"/>
                          <a:cs typeface="Times New Roman" pitchFamily="18" charset="0"/>
                        </a:rPr>
                        <a:t>posao</a:t>
                      </a:r>
                      <a:r>
                        <a:rPr kumimoji="0" lang="en-US" sz="1800" b="0" i="0" u="none" strike="noStrike" cap="none" normalizeH="0" baseline="0">
                          <a:ln>
                            <a:noFill/>
                          </a:ln>
                          <a:solidFill>
                            <a:srgbClr val="333333"/>
                          </a:solidFill>
                          <a:effectLst/>
                          <a:latin typeface="Calibri Light"/>
                          <a:cs typeface="Times New Roman" pitchFamily="18" charset="0"/>
                        </a:rPr>
                        <a:t>!”, “super”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Neke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afričke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zemlje</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“odlazi!”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Mnoge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zemlje</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koristi</a:t>
                      </a:r>
                      <a:r>
                        <a:rPr kumimoji="0" lang="en-US" sz="1800" b="0" i="0" u="none" strike="noStrike" cap="none" normalizeH="0" baseline="0" dirty="0">
                          <a:ln>
                            <a:noFill/>
                          </a:ln>
                          <a:solidFill>
                            <a:srgbClr val="333333"/>
                          </a:solidFill>
                          <a:effectLst/>
                          <a:latin typeface="Calibri Light"/>
                          <a:cs typeface="Times New Roman" pitchFamily="18" charset="0"/>
                        </a:rPr>
                        <a:t> se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auto-</a:t>
                      </a:r>
                      <a:r>
                        <a:rPr kumimoji="0" lang="en-US" sz="1800" b="0" i="0" u="none" strike="noStrike" cap="none" normalizeH="0" baseline="0" dirty="0" err="1">
                          <a:ln>
                            <a:noFill/>
                          </a:ln>
                          <a:solidFill>
                            <a:srgbClr val="333333"/>
                          </a:solidFill>
                          <a:effectLst/>
                          <a:latin typeface="Calibri Light"/>
                          <a:cs typeface="Times New Roman" pitchFamily="18" charset="0"/>
                        </a:rPr>
                        <a:t>stopiranje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ali</a:t>
                      </a:r>
                      <a:r>
                        <a:rPr kumimoji="0" lang="en-US" sz="1800" b="0" i="0" u="none" strike="noStrike" cap="none" normalizeH="0" baseline="0" dirty="0">
                          <a:ln>
                            <a:noFill/>
                          </a:ln>
                          <a:solidFill>
                            <a:srgbClr val="333333"/>
                          </a:solidFill>
                          <a:effectLst/>
                          <a:latin typeface="Calibri Light"/>
                          <a:cs typeface="Times New Roman" pitchFamily="18" charset="0"/>
                        </a:rPr>
                        <a:t> ne u </a:t>
                      </a:r>
                      <a:r>
                        <a:rPr kumimoji="0" lang="en-US" sz="1800" b="0" i="0" u="none" strike="noStrike" cap="none" normalizeH="0" baseline="0" err="1">
                          <a:ln>
                            <a:noFill/>
                          </a:ln>
                          <a:solidFill>
                            <a:srgbClr val="333333"/>
                          </a:solidFill>
                          <a:effectLst/>
                          <a:latin typeface="Calibri Light"/>
                          <a:cs typeface="Times New Roman" pitchFamily="18" charset="0"/>
                        </a:rPr>
                        <a:t>svim</a:t>
                      </a:r>
                      <a:r>
                        <a:rPr kumimoji="0" lang="en-US" sz="1800" b="0" i="0" u="none" strike="noStrike" cap="none" normalizeH="0" baseline="0">
                          <a:ln>
                            <a:noFill/>
                          </a:ln>
                          <a:solidFill>
                            <a:srgbClr val="333333"/>
                          </a:solidFill>
                          <a:effectLst/>
                          <a:latin typeface="Calibri Light"/>
                          <a:cs typeface="Times New Roman" pitchFamily="18" charset="0"/>
                        </a:rPr>
                        <a:t> zemljama (</a:t>
                      </a:r>
                      <a:r>
                        <a:rPr kumimoji="0" lang="en-US" sz="1800" b="0" i="0" u="none" strike="noStrike" cap="none" normalizeH="0" baseline="0" dirty="0" err="1">
                          <a:ln>
                            <a:noFill/>
                          </a:ln>
                          <a:solidFill>
                            <a:srgbClr val="333333"/>
                          </a:solidFill>
                          <a:effectLst/>
                          <a:latin typeface="Calibri Light"/>
                          <a:cs typeface="Times New Roman" pitchFamily="18" charset="0"/>
                        </a:rPr>
                        <a:t>vidi</a:t>
                      </a:r>
                      <a:r>
                        <a:rPr kumimoji="0" lang="en-US" sz="1800" b="0" i="0" u="none" strike="noStrike" cap="none" normalizeH="0" baseline="0" dirty="0">
                          <a:ln>
                            <a:noFill/>
                          </a:ln>
                          <a:solidFill>
                            <a:srgbClr val="333333"/>
                          </a:solidFill>
                          <a:effectLst/>
                          <a:latin typeface="Calibri Light"/>
                          <a:cs typeface="Times New Roman" pitchFamily="18" charset="0"/>
                        </a:rPr>
                        <a:t> gore!).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Jezik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“Dicker” </a:t>
                      </a: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err="1">
                          <a:ln>
                            <a:noFill/>
                          </a:ln>
                          <a:solidFill>
                            <a:srgbClr val="333333"/>
                          </a:solidFill>
                          <a:effectLst/>
                          <a:latin typeface="Calibri Light"/>
                          <a:cs typeface="Times New Roman" pitchFamily="18" charset="0"/>
                        </a:rPr>
                        <a:t>Njemačka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doslovno</a:t>
                      </a:r>
                      <a:r>
                        <a:rPr kumimoji="0" lang="en-US" sz="1800" b="0" i="0" u="none" strike="noStrike" cap="none" normalizeH="0" baseline="0">
                          <a:ln>
                            <a:noFill/>
                          </a:ln>
                          <a:solidFill>
                            <a:srgbClr val="333333"/>
                          </a:solidFill>
                          <a:effectLst/>
                          <a:latin typeface="Calibri Light"/>
                          <a:cs typeface="Times New Roman" pitchFamily="18" charset="0"/>
                        </a:rPr>
                        <a:t>: “Debeljko”) </a:t>
                      </a:r>
                      <a:r>
                        <a:rPr kumimoji="0" lang="en-US" sz="1800" b="0" i="0" u="none" strike="noStrike" cap="none" normalizeH="0" baseline="0" err="1">
                          <a:ln>
                            <a:noFill/>
                          </a:ln>
                          <a:solidFill>
                            <a:srgbClr val="333333"/>
                          </a:solidFill>
                          <a:effectLst/>
                          <a:latin typeface="Calibri Light"/>
                          <a:cs typeface="Times New Roman" pitchFamily="18" charset="0"/>
                        </a:rPr>
                        <a:t>ili</a:t>
                      </a:r>
                      <a:r>
                        <a:rPr kumimoji="0" lang="en-US" sz="1800" b="0" i="0" u="none" strike="noStrike" cap="none" normalizeH="0" baseline="0">
                          <a:ln>
                            <a:noFill/>
                          </a:ln>
                          <a:solidFill>
                            <a:srgbClr val="333333"/>
                          </a:solidFill>
                          <a:effectLst/>
                          <a:latin typeface="Calibri Light"/>
                          <a:cs typeface="Times New Roman" pitchFamily="18" charset="0"/>
                        </a:rPr>
                        <a:t> “Malaka” </a:t>
                      </a: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err="1">
                          <a:ln>
                            <a:noFill/>
                          </a:ln>
                          <a:solidFill>
                            <a:srgbClr val="333333"/>
                          </a:solidFill>
                          <a:effectLst/>
                          <a:latin typeface="Calibri Light"/>
                          <a:cs typeface="Times New Roman" pitchFamily="18" charset="0"/>
                        </a:rPr>
                        <a:t>Grčka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može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biti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prijateljsko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pozdravljanje</a:t>
                      </a:r>
                      <a:r>
                        <a:rPr kumimoji="0" lang="en-US" sz="1800" b="0" i="0" u="none" strike="noStrike" cap="none" normalizeH="0" baseline="0" dirty="0">
                          <a:ln>
                            <a:noFill/>
                          </a:ln>
                          <a:solidFill>
                            <a:srgbClr val="333333"/>
                          </a:solidFill>
                          <a:effectLst/>
                          <a:latin typeface="Calibri Light"/>
                          <a:cs typeface="Times New Roman" pitchFamily="18" charset="0"/>
                        </a:rPr>
                        <a:t> u </a:t>
                      </a:r>
                      <a:r>
                        <a:rPr kumimoji="0" lang="en-US" sz="1800" b="0" i="0" u="none" strike="noStrike" cap="none" normalizeH="0" baseline="0" dirty="0" err="1">
                          <a:ln>
                            <a:noFill/>
                          </a:ln>
                          <a:solidFill>
                            <a:srgbClr val="333333"/>
                          </a:solidFill>
                          <a:effectLst/>
                          <a:latin typeface="Calibri Light"/>
                          <a:cs typeface="Times New Roman" pitchFamily="18" charset="0"/>
                        </a:rPr>
                        <a:t>odredjenim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vršnjačkim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grupama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ali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nevaspitane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neoprostive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uvrede</a:t>
                      </a:r>
                      <a:r>
                        <a:rPr kumimoji="0" lang="en-US" sz="1800" b="0" i="0" u="none" strike="noStrike" cap="none" normalizeH="0" baseline="0" dirty="0">
                          <a:ln>
                            <a:noFill/>
                          </a:ln>
                          <a:solidFill>
                            <a:srgbClr val="333333"/>
                          </a:solidFill>
                          <a:effectLst/>
                          <a:latin typeface="Calibri Light"/>
                          <a:cs typeface="Times New Roman" pitchFamily="18" charset="0"/>
                        </a:rPr>
                        <a:t> u </a:t>
                      </a:r>
                      <a:r>
                        <a:rPr kumimoji="0" lang="en-US" sz="1800" b="0" i="0" u="none" strike="noStrike" cap="none" normalizeH="0" baseline="0" dirty="0" err="1">
                          <a:ln>
                            <a:noFill/>
                          </a:ln>
                          <a:solidFill>
                            <a:srgbClr val="333333"/>
                          </a:solidFill>
                          <a:effectLst/>
                          <a:latin typeface="Calibri Light"/>
                          <a:cs typeface="Times New Roman" pitchFamily="18" charset="0"/>
                        </a:rPr>
                        <a:t>većini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drugih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prilika</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pt-BR"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25</a:t>
            </a:fld>
            <a:endParaRPr lang="de-DE" altLang="de-DE"/>
          </a:p>
        </p:txBody>
      </p:sp>
    </p:spTree>
    <p:extLst>
      <p:ext uri="{BB962C8B-B14F-4D97-AF65-F5344CB8AC3E}">
        <p14:creationId xmlns:p14="http://schemas.microsoft.com/office/powerpoint/2010/main" val="9578824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Zadatak grupa 2</a:t>
            </a:r>
            <a:endParaRPr lang="de-DE" altLang="de-DE" sz="3600">
              <a:latin typeface="+mn-lt"/>
              <a:ea typeface="+mn-ea"/>
              <a:cs typeface="+mn-cs"/>
            </a:endParaRPr>
          </a:p>
        </p:txBody>
      </p:sp>
      <p:sp>
        <p:nvSpPr>
          <p:cNvPr id="27651"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hr-HR" altLang="de-DE" sz="2400" dirty="0">
                <a:solidFill>
                  <a:srgbClr val="333333"/>
                </a:solidFill>
              </a:rPr>
              <a:t>Na sledećim slajdovima</a:t>
            </a:r>
            <a:r>
              <a:rPr lang="de-DE" altLang="de-DE" sz="2400" dirty="0">
                <a:solidFill>
                  <a:srgbClr val="333333"/>
                </a:solidFill>
              </a:rPr>
              <a:t> </a:t>
            </a:r>
            <a:r>
              <a:rPr lang="hr-HR" altLang="de-DE" sz="2400" dirty="0">
                <a:solidFill>
                  <a:srgbClr val="333333"/>
                </a:solidFill>
              </a:rPr>
              <a:t>vidjećete slike </a:t>
            </a:r>
            <a:r>
              <a:rPr lang="de-DE" altLang="de-DE" sz="2400" dirty="0">
                <a:solidFill>
                  <a:srgbClr val="333333"/>
                </a:solidFill>
              </a:rPr>
              <a:t>(</a:t>
            </a:r>
            <a:r>
              <a:rPr lang="hr-HR" altLang="de-DE" sz="2400" dirty="0">
                <a:solidFill>
                  <a:srgbClr val="333333"/>
                </a:solidFill>
              </a:rPr>
              <a:t>ili dijelove </a:t>
            </a:r>
            <a:r>
              <a:rPr lang="hr-HR" altLang="de-DE" sz="2400">
                <a:solidFill>
                  <a:srgbClr val="333333"/>
                </a:solidFill>
              </a:rPr>
              <a:t>slike</a:t>
            </a:r>
            <a:r>
              <a:rPr lang="de-DE" altLang="de-DE" sz="2400">
                <a:solidFill>
                  <a:srgbClr val="333333"/>
                </a:solidFill>
              </a:rPr>
              <a:t>).</a:t>
            </a:r>
          </a:p>
          <a:p>
            <a:pPr marL="342900" indent="-342900" eaLnBrk="1" hangingPunct="1">
              <a:buClr>
                <a:srgbClr val="333333"/>
              </a:buClr>
              <a:buFont typeface="WingDings"/>
              <a:buChar char=""/>
            </a:pPr>
            <a:r>
              <a:rPr lang="hr-HR" altLang="de-DE" sz="2400">
                <a:solidFill>
                  <a:srgbClr val="333333"/>
                </a:solidFill>
              </a:rPr>
              <a:t>Molimo </a:t>
            </a:r>
            <a:r>
              <a:rPr lang="hr-HR" altLang="de-DE" sz="2400" dirty="0">
                <a:solidFill>
                  <a:srgbClr val="333333"/>
                </a:solidFill>
              </a:rPr>
              <a:t>Vas pokušajte da saznate šta osoba razmišlja ili </a:t>
            </a:r>
            <a:r>
              <a:rPr lang="hr-HR" altLang="de-DE" sz="2400">
                <a:solidFill>
                  <a:srgbClr val="333333"/>
                </a:solidFill>
              </a:rPr>
              <a:t>radi</a:t>
            </a:r>
            <a:r>
              <a:rPr lang="de-DE" altLang="de-DE" sz="2400">
                <a:solidFill>
                  <a:srgbClr val="333333"/>
                </a:solidFill>
              </a:rPr>
              <a:t>.</a:t>
            </a:r>
          </a:p>
          <a:p>
            <a:pPr marL="342900" indent="-342900" eaLnBrk="1" hangingPunct="1">
              <a:buClr>
                <a:srgbClr val="333333"/>
              </a:buClr>
              <a:buFont typeface="WingDings"/>
              <a:buChar char=""/>
            </a:pPr>
            <a:r>
              <a:rPr lang="de-DE" altLang="de-DE" sz="2400">
                <a:solidFill>
                  <a:srgbClr val="333333"/>
                </a:solidFill>
              </a:rPr>
              <a:t>Molimo </a:t>
            </a:r>
            <a:r>
              <a:rPr lang="de-DE" altLang="de-DE" sz="2400" dirty="0">
                <a:solidFill>
                  <a:srgbClr val="333333"/>
                </a:solidFill>
              </a:rPr>
              <a:t>diskutujte u grupi koliko ste sigurni u vaše ocjene.</a:t>
            </a:r>
          </a:p>
        </p:txBody>
      </p:sp>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8501FB17-8CE9-41AB-8DB8-924AE8CC73AD}"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 prolazi finiš na maratonu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 je ljut</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 doziva u pomoć jer su mu ukrali majicu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 </a:t>
            </a:r>
            <a:r>
              <a:rPr lang="de-DE" altLang="de-DE" sz="2400" dirty="0">
                <a:solidFill>
                  <a:srgbClr val="333333"/>
                </a:solidFill>
                <a:latin typeface="+mn-lt"/>
                <a:cs typeface="+mn-cs"/>
              </a:rPr>
              <a:t>se raduje sun</a:t>
            </a:r>
            <a:r>
              <a:rPr lang="en-US" altLang="de-DE" sz="2400" dirty="0">
                <a:solidFill>
                  <a:srgbClr val="333333"/>
                </a:solidFill>
                <a:latin typeface="+mn-lt"/>
                <a:cs typeface="+mn-cs"/>
              </a:rPr>
              <a:t>č</a:t>
            </a:r>
            <a:r>
              <a:rPr lang="de-DE" altLang="de-DE" sz="2400" dirty="0">
                <a:solidFill>
                  <a:srgbClr val="333333"/>
                </a:solidFill>
                <a:latin typeface="+mn-lt"/>
                <a:cs typeface="+mn-cs"/>
              </a:rPr>
              <a:t>anom danu</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Šta</a:t>
            </a:r>
            <a:r>
              <a:rPr lang="en-US" sz="3600" dirty="0">
                <a:latin typeface="+mn-lt"/>
                <a:ea typeface="+mn-ea"/>
                <a:cs typeface="+mn-cs"/>
              </a:rPr>
              <a:t> ova </a:t>
            </a:r>
            <a:r>
              <a:rPr lang="en-US" sz="3600" dirty="0" err="1">
                <a:latin typeface="+mn-lt"/>
                <a:ea typeface="+mn-ea"/>
                <a:cs typeface="+mn-cs"/>
              </a:rPr>
              <a:t>osoba</a:t>
            </a:r>
            <a:r>
              <a:rPr lang="en-US" sz="3600" dirty="0">
                <a:latin typeface="+mn-lt"/>
                <a:ea typeface="+mn-ea"/>
                <a:cs typeface="+mn-cs"/>
              </a:rPr>
              <a:t> </a:t>
            </a:r>
            <a:r>
              <a:rPr lang="en-US" sz="3600" dirty="0" err="1">
                <a:latin typeface="+mn-lt"/>
                <a:ea typeface="+mn-ea"/>
                <a:cs typeface="+mn-cs"/>
              </a:rPr>
              <a:t>osjeća</a:t>
            </a:r>
            <a:r>
              <a:rPr lang="en-US" sz="3600" dirty="0">
                <a:latin typeface="+mn-lt"/>
                <a:ea typeface="+mn-ea"/>
                <a:cs typeface="+mn-cs"/>
              </a:rPr>
              <a:t> </a:t>
            </a:r>
            <a:r>
              <a:rPr lang="en-US" sz="3600" dirty="0" err="1">
                <a:latin typeface="+mn-lt"/>
                <a:ea typeface="+mn-ea"/>
                <a:cs typeface="+mn-cs"/>
              </a:rPr>
              <a:t>ili</a:t>
            </a:r>
            <a:r>
              <a:rPr lang="en-US" sz="3600" dirty="0">
                <a:latin typeface="+mn-lt"/>
                <a:ea typeface="+mn-ea"/>
                <a:cs typeface="+mn-cs"/>
              </a:rPr>
              <a:t> </a:t>
            </a:r>
            <a:r>
              <a:rPr lang="en-US" sz="3600" dirty="0" err="1">
                <a:latin typeface="+mn-lt"/>
                <a:ea typeface="+mn-ea"/>
                <a:cs typeface="+mn-cs"/>
              </a:rPr>
              <a:t>radi</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Koliko</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 </a:t>
            </a:r>
            <a:r>
              <a:rPr lang="en-US" sz="3600" dirty="0" err="1">
                <a:latin typeface="+mn-lt"/>
                <a:ea typeface="+mn-ea"/>
                <a:cs typeface="+mn-cs"/>
              </a:rPr>
              <a:t>sigurni</a:t>
            </a:r>
            <a:r>
              <a:rPr lang="en-US" sz="3600" dirty="0">
                <a:latin typeface="+mn-lt"/>
                <a:ea typeface="+mn-ea"/>
                <a:cs typeface="+mn-cs"/>
              </a:rPr>
              <a:t> u </a:t>
            </a:r>
            <a:r>
              <a:rPr lang="en-US" sz="3600" dirty="0" err="1">
                <a:latin typeface="+mn-lt"/>
                <a:ea typeface="+mn-ea"/>
                <a:cs typeface="+mn-cs"/>
              </a:rPr>
              <a:t>vaše</a:t>
            </a:r>
            <a:r>
              <a:rPr lang="en-US" sz="3600" dirty="0">
                <a:latin typeface="+mn-lt"/>
                <a:ea typeface="+mn-ea"/>
                <a:cs typeface="+mn-cs"/>
              </a:rPr>
              <a:t> </a:t>
            </a:r>
            <a:r>
              <a:rPr lang="en-US" sz="3600" dirty="0" err="1">
                <a:latin typeface="+mn-lt"/>
                <a:ea typeface="+mn-ea"/>
                <a:cs typeface="+mn-cs"/>
              </a:rPr>
              <a:t>mišljenje</a:t>
            </a:r>
            <a:r>
              <a:rPr lang="en-US" sz="3600" dirty="0">
                <a:latin typeface="+mn-lt"/>
                <a:ea typeface="+mn-ea"/>
                <a:cs typeface="+mn-cs"/>
              </a:rPr>
              <a:t>?</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 prolazi finiš na maratonu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Čovjek je ljut</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 doziva u pomoć jer su mu ukrali majicu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a:t>
            </a:r>
            <a:r>
              <a:rPr lang="de-DE" altLang="de-DE" sz="2400" dirty="0">
                <a:solidFill>
                  <a:srgbClr val="333333"/>
                </a:solidFill>
                <a:latin typeface="+mn-lt"/>
                <a:cs typeface="+mn-cs"/>
              </a:rPr>
              <a:t> se raduje sun</a:t>
            </a:r>
            <a:r>
              <a:rPr lang="en-US" altLang="de-DE" sz="2400" dirty="0">
                <a:solidFill>
                  <a:srgbClr val="333333"/>
                </a:solidFill>
                <a:latin typeface="+mn-lt"/>
                <a:cs typeface="+mn-cs"/>
              </a:rPr>
              <a:t>č</a:t>
            </a:r>
            <a:r>
              <a:rPr lang="de-DE" altLang="de-DE" sz="2400" dirty="0">
                <a:solidFill>
                  <a:srgbClr val="333333"/>
                </a:solidFill>
                <a:latin typeface="+mn-lt"/>
                <a:cs typeface="+mn-cs"/>
              </a:rPr>
              <a:t>anom danu</a:t>
            </a:r>
            <a:endParaRPr lang="en-GB" altLang="de-DE" sz="2400" dirty="0">
              <a:solidFill>
                <a:srgbClr val="333333"/>
              </a:solidFill>
              <a:latin typeface="+mn-lt"/>
              <a:cs typeface="+mn-cs"/>
            </a:endParaRPr>
          </a:p>
        </p:txBody>
      </p:sp>
      <p:sp>
        <p:nvSpPr>
          <p:cNvPr id="29701" name="Text Box 11"/>
          <p:cNvSpPr txBox="1">
            <a:spLocks noChangeArrowheads="1"/>
          </p:cNvSpPr>
          <p:nvPr/>
        </p:nvSpPr>
        <p:spPr bwMode="auto">
          <a:xfrm>
            <a:off x="512367" y="4508501"/>
            <a:ext cx="286649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800" i="1">
                <a:solidFill>
                  <a:srgbClr val="333333"/>
                </a:solidFill>
                <a:latin typeface="+mn-lt"/>
                <a:cs typeface="+mn-cs"/>
              </a:rPr>
              <a:t>Please read the acknowledgement at the end of the presentation. </a:t>
            </a:r>
          </a:p>
        </p:txBody>
      </p:sp>
      <p:pic>
        <p:nvPicPr>
          <p:cNvPr id="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Ljutnja!</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EEA2CC22-D2D5-4C75-B267-FC7202F53D0F}"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ext Box 1031"/>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Završna riječ na sudu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Radnički vođa govori svojim drugovima</a:t>
            </a:r>
            <a:r>
              <a:rPr lang="de-DE" altLang="de-DE" sz="2400" dirty="0">
                <a:solidFill>
                  <a:srgbClr val="333333"/>
                </a:solidFill>
                <a:latin typeface="+mn-lt"/>
                <a:cs typeface="+mn-cs"/>
              </a:rPr>
              <a:t> (</a:t>
            </a:r>
            <a:r>
              <a:rPr lang="hr-HR" altLang="de-DE" sz="2400" dirty="0">
                <a:solidFill>
                  <a:srgbClr val="333333"/>
                </a:solidFill>
                <a:latin typeface="+mn-lt"/>
                <a:cs typeface="+mn-cs"/>
              </a:rPr>
              <a:t>u</a:t>
            </a:r>
            <a:r>
              <a:rPr lang="de-DE" altLang="de-DE" sz="2400" dirty="0">
                <a:solidFill>
                  <a:srgbClr val="333333"/>
                </a:solidFill>
                <a:latin typeface="+mn-lt"/>
                <a:cs typeface="+mn-cs"/>
              </a:rPr>
              <a:t> 1920</a:t>
            </a:r>
            <a:r>
              <a:rPr lang="hr-HR" altLang="de-DE" sz="2400" dirty="0">
                <a:solidFill>
                  <a:srgbClr val="333333"/>
                </a:solidFill>
                <a:latin typeface="+mn-lt"/>
                <a:cs typeface="+mn-cs"/>
              </a:rPr>
              <a:t>im</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Tuča u prodavnici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en-GB" altLang="de-DE" sz="2400" dirty="0">
                <a:solidFill>
                  <a:srgbClr val="333333"/>
                </a:solidFill>
                <a:latin typeface="+mn-lt"/>
                <a:cs typeface="+mn-cs"/>
              </a:rPr>
              <a:t>Mu</a:t>
            </a:r>
            <a:r>
              <a:rPr lang="hr-HR" altLang="de-DE" sz="2400" dirty="0">
                <a:solidFill>
                  <a:srgbClr val="333333"/>
                </a:solidFill>
                <a:latin typeface="+mn-lt"/>
                <a:cs typeface="+mn-cs"/>
              </a:rPr>
              <a:t>zičar pjeva ljubavnu pjesmu</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Šta</a:t>
            </a:r>
            <a:r>
              <a:rPr lang="en-US" sz="3600" dirty="0">
                <a:latin typeface="+mn-lt"/>
                <a:ea typeface="+mn-ea"/>
                <a:cs typeface="+mn-cs"/>
              </a:rPr>
              <a:t> ova </a:t>
            </a:r>
            <a:r>
              <a:rPr lang="en-US" sz="3600" dirty="0" err="1">
                <a:latin typeface="+mn-lt"/>
                <a:ea typeface="+mn-ea"/>
                <a:cs typeface="+mn-cs"/>
              </a:rPr>
              <a:t>osoba</a:t>
            </a:r>
            <a:r>
              <a:rPr lang="en-US" sz="3600" dirty="0">
                <a:latin typeface="+mn-lt"/>
                <a:ea typeface="+mn-ea"/>
                <a:cs typeface="+mn-cs"/>
              </a:rPr>
              <a:t> </a:t>
            </a:r>
            <a:r>
              <a:rPr lang="en-US" sz="3600" dirty="0" err="1">
                <a:latin typeface="+mn-lt"/>
                <a:ea typeface="+mn-ea"/>
                <a:cs typeface="+mn-cs"/>
              </a:rPr>
              <a:t>osjeća</a:t>
            </a:r>
            <a:r>
              <a:rPr lang="en-US" sz="3600" dirty="0">
                <a:latin typeface="+mn-lt"/>
                <a:ea typeface="+mn-ea"/>
                <a:cs typeface="+mn-cs"/>
              </a:rPr>
              <a:t> </a:t>
            </a:r>
            <a:r>
              <a:rPr lang="en-US" sz="3600" dirty="0" err="1">
                <a:latin typeface="+mn-lt"/>
                <a:ea typeface="+mn-ea"/>
                <a:cs typeface="+mn-cs"/>
              </a:rPr>
              <a:t>ili</a:t>
            </a:r>
            <a:r>
              <a:rPr lang="en-US" sz="3600" dirty="0">
                <a:latin typeface="+mn-lt"/>
                <a:ea typeface="+mn-ea"/>
                <a:cs typeface="+mn-cs"/>
              </a:rPr>
              <a:t> </a:t>
            </a:r>
            <a:r>
              <a:rPr lang="en-US" sz="3600" dirty="0" err="1">
                <a:latin typeface="+mn-lt"/>
                <a:ea typeface="+mn-ea"/>
                <a:cs typeface="+mn-cs"/>
              </a:rPr>
              <a:t>radi</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Koliko</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 </a:t>
            </a:r>
            <a:r>
              <a:rPr lang="en-US" sz="3600" dirty="0" err="1">
                <a:latin typeface="+mn-lt"/>
                <a:ea typeface="+mn-ea"/>
                <a:cs typeface="+mn-cs"/>
              </a:rPr>
              <a:t>sigurni</a:t>
            </a:r>
            <a:r>
              <a:rPr lang="en-US" sz="3600" dirty="0">
                <a:latin typeface="+mn-lt"/>
                <a:ea typeface="+mn-ea"/>
                <a:cs typeface="+mn-cs"/>
              </a:rPr>
              <a:t> u </a:t>
            </a:r>
            <a:r>
              <a:rPr lang="en-US" sz="3600" dirty="0" err="1">
                <a:latin typeface="+mn-lt"/>
                <a:ea typeface="+mn-ea"/>
                <a:cs typeface="+mn-cs"/>
              </a:rPr>
              <a:t>vaše</a:t>
            </a:r>
            <a:r>
              <a:rPr lang="en-US" sz="3600" dirty="0">
                <a:latin typeface="+mn-lt"/>
                <a:ea typeface="+mn-ea"/>
                <a:cs typeface="+mn-cs"/>
              </a:rPr>
              <a:t> </a:t>
            </a:r>
            <a:r>
              <a:rPr lang="en-US" sz="3600" dirty="0" err="1">
                <a:latin typeface="+mn-lt"/>
                <a:ea typeface="+mn-ea"/>
                <a:cs typeface="+mn-cs"/>
              </a:rPr>
              <a:t>mišljenje</a:t>
            </a:r>
            <a:r>
              <a:rPr lang="en-US" sz="3600" dirty="0">
                <a:latin typeface="+mn-lt"/>
                <a:ea typeface="+mn-ea"/>
                <a:cs typeface="+mn-cs"/>
              </a:rPr>
              <a:t>?</a:t>
            </a:r>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ext Box 102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Završna riječ na sudu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Radnički vođa govori svojim drugovima</a:t>
            </a:r>
            <a:r>
              <a:rPr lang="de-DE" altLang="de-DE" sz="2400" dirty="0">
                <a:solidFill>
                  <a:srgbClr val="333333"/>
                </a:solidFill>
                <a:latin typeface="+mn-lt"/>
                <a:cs typeface="+mn-cs"/>
              </a:rPr>
              <a:t> (</a:t>
            </a:r>
            <a:r>
              <a:rPr lang="hr-HR" altLang="de-DE" sz="2400" dirty="0">
                <a:solidFill>
                  <a:srgbClr val="333333"/>
                </a:solidFill>
                <a:latin typeface="+mn-lt"/>
                <a:cs typeface="+mn-cs"/>
              </a:rPr>
              <a:t>u</a:t>
            </a:r>
            <a:r>
              <a:rPr lang="de-DE" altLang="de-DE" sz="2400">
                <a:solidFill>
                  <a:srgbClr val="333333"/>
                </a:solidFill>
                <a:latin typeface="+mn-lt"/>
                <a:cs typeface="+mn-cs"/>
              </a:rPr>
              <a:t> 1920</a:t>
            </a:r>
            <a:r>
              <a:rPr lang="hr-HR" altLang="de-DE" sz="2400" dirty="0">
                <a:solidFill>
                  <a:srgbClr val="333333"/>
                </a:solidFill>
                <a:latin typeface="+mn-lt"/>
                <a:cs typeface="+mn-cs"/>
              </a:rPr>
              <a:t>im</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Tuča u prodavnici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en-GB" altLang="de-DE" sz="2400" dirty="0">
                <a:solidFill>
                  <a:srgbClr val="004992"/>
                </a:solidFill>
                <a:latin typeface="+mn-lt"/>
                <a:cs typeface="+mn-cs"/>
              </a:rPr>
              <a:t>Mu</a:t>
            </a:r>
            <a:r>
              <a:rPr lang="hr-HR" altLang="de-DE" sz="2400" dirty="0">
                <a:solidFill>
                  <a:srgbClr val="004992"/>
                </a:solidFill>
                <a:latin typeface="+mn-lt"/>
                <a:cs typeface="+mn-cs"/>
              </a:rPr>
              <a:t>zičar pjeva ljubavnu pjesmu</a:t>
            </a:r>
            <a:endParaRPr lang="en-GB" altLang="de-DE" sz="2400" dirty="0">
              <a:solidFill>
                <a:srgbClr val="004992"/>
              </a:solidFill>
              <a:latin typeface="+mn-lt"/>
              <a:cs typeface="+mn-cs"/>
            </a:endParaRPr>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Strast!</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EEA2CC22-D2D5-4C75-B267-FC7202F53D0F}"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a:t>
            </a:r>
            <a:r>
              <a:rPr lang="hr-HR" altLang="de-DE" sz="2400">
                <a:solidFill>
                  <a:srgbClr val="333333"/>
                </a:solidFill>
                <a:latin typeface="+mn-lt"/>
                <a:cs typeface="+mn-cs"/>
              </a:rPr>
              <a:t>nimak “traži se”</a:t>
            </a:r>
            <a:r>
              <a:rPr lang="de-DE" altLang="de-DE" sz="2400">
                <a:solidFill>
                  <a:srgbClr val="333333"/>
                </a:solidFill>
                <a:latin typeface="+mn-lt"/>
                <a:cs typeface="+mn-cs"/>
              </a:rPr>
              <a:t> </a:t>
            </a:r>
            <a:r>
              <a:rPr lang="de-DE" altLang="de-DE" sz="2400" dirty="0">
                <a:solidFill>
                  <a:srgbClr val="333333"/>
                </a:solidFill>
                <a:latin typeface="+mn-lt"/>
                <a:cs typeface="+mn-cs"/>
              </a:rPr>
              <a:t>Afri</a:t>
            </a:r>
            <a:r>
              <a:rPr lang="hr-HR" altLang="de-DE" sz="2400" dirty="0">
                <a:solidFill>
                  <a:srgbClr val="333333"/>
                </a:solidFill>
                <a:latin typeface="+mn-lt"/>
                <a:cs typeface="+mn-cs"/>
              </a:rPr>
              <a:t>čkog ratnog zločinca</a:t>
            </a:r>
            <a:r>
              <a:rPr lang="de-DE" altLang="de-DE" sz="2400" dirty="0">
                <a:solidFill>
                  <a:srgbClr val="333333"/>
                </a:solidFill>
                <a:latin typeface="+mn-lt"/>
                <a:cs typeface="+mn-cs"/>
              </a:rPr>
              <a:t> (General Dbeki)</a:t>
            </a: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Maratonac</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Očajni</a:t>
            </a:r>
            <a:r>
              <a:rPr lang="de-DE" altLang="de-DE" sz="2400" dirty="0">
                <a:solidFill>
                  <a:srgbClr val="333333"/>
                </a:solidFill>
                <a:latin typeface="+mn-lt"/>
                <a:cs typeface="+mn-cs"/>
              </a:rPr>
              <a:t> </a:t>
            </a:r>
            <a:r>
              <a:rPr lang="hr-HR" altLang="de-DE" sz="2400" dirty="0">
                <a:solidFill>
                  <a:srgbClr val="333333"/>
                </a:solidFill>
                <a:latin typeface="+mn-lt"/>
                <a:cs typeface="+mn-cs"/>
              </a:rPr>
              <a:t>slijepi čovjek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US polit</a:t>
            </a:r>
            <a:r>
              <a:rPr lang="hr-HR" altLang="de-DE" sz="2400" dirty="0">
                <a:solidFill>
                  <a:srgbClr val="333333"/>
                </a:solidFill>
                <a:latin typeface="+mn-lt"/>
                <a:cs typeface="+mn-cs"/>
              </a:rPr>
              <a:t>ičar dok</a:t>
            </a:r>
            <a:r>
              <a:rPr lang="de-DE" altLang="de-DE" sz="2400" dirty="0">
                <a:solidFill>
                  <a:srgbClr val="333333"/>
                </a:solidFill>
                <a:latin typeface="+mn-lt"/>
                <a:cs typeface="+mn-cs"/>
              </a:rPr>
              <a:t> </a:t>
            </a:r>
            <a:r>
              <a:rPr lang="hr-HR" altLang="de-DE" sz="2400" dirty="0">
                <a:solidFill>
                  <a:srgbClr val="333333"/>
                </a:solidFill>
                <a:latin typeface="+mn-lt"/>
                <a:cs typeface="+mn-cs"/>
              </a:rPr>
              <a:t>džogira među svojim tjelohraniteljima</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Šta</a:t>
            </a:r>
            <a:r>
              <a:rPr lang="en-US" sz="3600" dirty="0">
                <a:latin typeface="+mn-lt"/>
                <a:ea typeface="+mn-ea"/>
                <a:cs typeface="+mn-cs"/>
              </a:rPr>
              <a:t> ova </a:t>
            </a:r>
            <a:r>
              <a:rPr lang="en-US" sz="3600" dirty="0" err="1">
                <a:latin typeface="+mn-lt"/>
                <a:ea typeface="+mn-ea"/>
                <a:cs typeface="+mn-cs"/>
              </a:rPr>
              <a:t>osoba</a:t>
            </a:r>
            <a:r>
              <a:rPr lang="en-US" sz="3600" dirty="0">
                <a:latin typeface="+mn-lt"/>
                <a:ea typeface="+mn-ea"/>
                <a:cs typeface="+mn-cs"/>
              </a:rPr>
              <a:t> </a:t>
            </a:r>
            <a:r>
              <a:rPr lang="en-US" sz="3600" dirty="0" err="1">
                <a:latin typeface="+mn-lt"/>
                <a:ea typeface="+mn-ea"/>
                <a:cs typeface="+mn-cs"/>
              </a:rPr>
              <a:t>osjeća</a:t>
            </a:r>
            <a:r>
              <a:rPr lang="en-US" sz="3600" dirty="0">
                <a:latin typeface="+mn-lt"/>
                <a:ea typeface="+mn-ea"/>
                <a:cs typeface="+mn-cs"/>
              </a:rPr>
              <a:t> </a:t>
            </a:r>
            <a:r>
              <a:rPr lang="en-US" sz="3600" dirty="0" err="1">
                <a:latin typeface="+mn-lt"/>
                <a:ea typeface="+mn-ea"/>
                <a:cs typeface="+mn-cs"/>
              </a:rPr>
              <a:t>ili</a:t>
            </a:r>
            <a:r>
              <a:rPr lang="en-US" sz="3600" dirty="0">
                <a:latin typeface="+mn-lt"/>
                <a:ea typeface="+mn-ea"/>
                <a:cs typeface="+mn-cs"/>
              </a:rPr>
              <a:t> </a:t>
            </a:r>
            <a:r>
              <a:rPr lang="en-US" sz="3600" dirty="0" err="1">
                <a:latin typeface="+mn-lt"/>
                <a:ea typeface="+mn-ea"/>
                <a:cs typeface="+mn-cs"/>
              </a:rPr>
              <a:t>radi</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Koliko</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 </a:t>
            </a:r>
            <a:r>
              <a:rPr lang="en-US" sz="3600" dirty="0" err="1">
                <a:latin typeface="+mn-lt"/>
                <a:ea typeface="+mn-ea"/>
                <a:cs typeface="+mn-cs"/>
              </a:rPr>
              <a:t>sigurni</a:t>
            </a:r>
            <a:r>
              <a:rPr lang="en-US" sz="3600" dirty="0">
                <a:latin typeface="+mn-lt"/>
                <a:ea typeface="+mn-ea"/>
                <a:cs typeface="+mn-cs"/>
              </a:rPr>
              <a:t> u </a:t>
            </a:r>
            <a:r>
              <a:rPr lang="en-US" sz="3600" dirty="0" err="1">
                <a:latin typeface="+mn-lt"/>
                <a:ea typeface="+mn-ea"/>
                <a:cs typeface="+mn-cs"/>
              </a:rPr>
              <a:t>vaše</a:t>
            </a:r>
            <a:r>
              <a:rPr lang="en-US" sz="3600" dirty="0">
                <a:latin typeface="+mn-lt"/>
                <a:ea typeface="+mn-ea"/>
                <a:cs typeface="+mn-cs"/>
              </a:rPr>
              <a:t> </a:t>
            </a:r>
            <a:r>
              <a:rPr lang="en-US" sz="3600" dirty="0" err="1">
                <a:latin typeface="+mn-lt"/>
                <a:ea typeface="+mn-ea"/>
                <a:cs typeface="+mn-cs"/>
              </a:rPr>
              <a:t>mišljenje</a:t>
            </a:r>
            <a:r>
              <a:rPr lang="en-US" sz="3600" dirty="0">
                <a:latin typeface="+mn-lt"/>
                <a:ea typeface="+mn-ea"/>
                <a:cs typeface="+mn-cs"/>
              </a:rPr>
              <a:t>?</a:t>
            </a:r>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a:t>
            </a:r>
            <a:r>
              <a:rPr lang="hr-HR" altLang="de-DE" sz="2400">
                <a:solidFill>
                  <a:srgbClr val="333333"/>
                </a:solidFill>
                <a:latin typeface="+mn-lt"/>
                <a:cs typeface="+mn-cs"/>
              </a:rPr>
              <a:t>nimak “traži se”</a:t>
            </a:r>
            <a:r>
              <a:rPr lang="de-DE" altLang="de-DE" sz="2400">
                <a:solidFill>
                  <a:srgbClr val="333333"/>
                </a:solidFill>
                <a:latin typeface="+mn-lt"/>
                <a:cs typeface="+mn-cs"/>
              </a:rPr>
              <a:t> </a:t>
            </a:r>
            <a:r>
              <a:rPr lang="de-DE" altLang="de-DE" sz="2400" dirty="0">
                <a:solidFill>
                  <a:srgbClr val="333333"/>
                </a:solidFill>
                <a:latin typeface="+mn-lt"/>
                <a:cs typeface="+mn-cs"/>
              </a:rPr>
              <a:t>Afri</a:t>
            </a:r>
            <a:r>
              <a:rPr lang="hr-HR" altLang="de-DE" sz="2400" dirty="0">
                <a:solidFill>
                  <a:srgbClr val="333333"/>
                </a:solidFill>
                <a:latin typeface="+mn-lt"/>
                <a:cs typeface="+mn-cs"/>
              </a:rPr>
              <a:t>čkog ratnog zločinca</a:t>
            </a:r>
            <a:r>
              <a:rPr lang="de-DE" altLang="de-DE" sz="2400" dirty="0">
                <a:solidFill>
                  <a:srgbClr val="333333"/>
                </a:solidFill>
                <a:latin typeface="+mn-lt"/>
                <a:cs typeface="+mn-cs"/>
              </a:rPr>
              <a:t> (General Dbeki)</a:t>
            </a:r>
          </a:p>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Maratonac</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Očajni</a:t>
            </a:r>
            <a:r>
              <a:rPr lang="de-DE" altLang="de-DE" sz="2400" dirty="0">
                <a:solidFill>
                  <a:srgbClr val="333333"/>
                </a:solidFill>
                <a:latin typeface="+mn-lt"/>
                <a:cs typeface="+mn-cs"/>
              </a:rPr>
              <a:t> </a:t>
            </a:r>
            <a:r>
              <a:rPr lang="hr-HR" altLang="de-DE" sz="2400" dirty="0">
                <a:solidFill>
                  <a:srgbClr val="333333"/>
                </a:solidFill>
                <a:latin typeface="+mn-lt"/>
                <a:cs typeface="+mn-cs"/>
              </a:rPr>
              <a:t>slijepi čovjek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US polit</a:t>
            </a:r>
            <a:r>
              <a:rPr lang="hr-HR" altLang="de-DE" sz="2400" dirty="0">
                <a:solidFill>
                  <a:srgbClr val="333333"/>
                </a:solidFill>
                <a:latin typeface="+mn-lt"/>
                <a:cs typeface="+mn-cs"/>
              </a:rPr>
              <a:t>ičar dok</a:t>
            </a:r>
            <a:r>
              <a:rPr lang="de-DE" altLang="de-DE" sz="2400" dirty="0">
                <a:solidFill>
                  <a:srgbClr val="333333"/>
                </a:solidFill>
                <a:latin typeface="+mn-lt"/>
                <a:cs typeface="+mn-cs"/>
              </a:rPr>
              <a:t> </a:t>
            </a:r>
            <a:r>
              <a:rPr lang="hr-HR" altLang="de-DE" sz="2400" dirty="0">
                <a:solidFill>
                  <a:srgbClr val="333333"/>
                </a:solidFill>
                <a:latin typeface="+mn-lt"/>
                <a:cs typeface="+mn-cs"/>
              </a:rPr>
              <a:t>džogira među svojim tjelohraniteljima</a:t>
            </a:r>
            <a:endParaRPr lang="en-GB" altLang="de-DE" sz="2400" dirty="0">
              <a:solidFill>
                <a:srgbClr val="333333"/>
              </a:solidFill>
              <a:latin typeface="+mn-lt"/>
              <a:cs typeface="+mn-cs"/>
            </a:endParaRPr>
          </a:p>
        </p:txBody>
      </p:sp>
      <p:pic>
        <p:nvPicPr>
          <p:cNvPr id="7"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EEA2CC22-D2D5-4C75-B267-FC7202F53D0F}"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 Box 3"/>
          <p:cNvSpPr txBox="1">
            <a:spLocks noChangeArrowheads="1"/>
          </p:cNvSpPr>
          <p:nvPr/>
        </p:nvSpPr>
        <p:spPr bwMode="auto">
          <a:xfrm>
            <a:off x="5486399"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Igrač pjeva svom timu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Slijepi redovnik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Sumnjičavost</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Streljaštvo</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Šta</a:t>
            </a:r>
            <a:r>
              <a:rPr lang="en-US" sz="3600" dirty="0">
                <a:latin typeface="+mn-lt"/>
                <a:ea typeface="+mn-ea"/>
                <a:cs typeface="+mn-cs"/>
              </a:rPr>
              <a:t> ova </a:t>
            </a:r>
            <a:r>
              <a:rPr lang="en-US" sz="3600" dirty="0" err="1">
                <a:latin typeface="+mn-lt"/>
                <a:ea typeface="+mn-ea"/>
                <a:cs typeface="+mn-cs"/>
              </a:rPr>
              <a:t>osoba</a:t>
            </a:r>
            <a:r>
              <a:rPr lang="en-US" sz="3600" dirty="0">
                <a:latin typeface="+mn-lt"/>
                <a:ea typeface="+mn-ea"/>
                <a:cs typeface="+mn-cs"/>
              </a:rPr>
              <a:t> </a:t>
            </a:r>
            <a:r>
              <a:rPr lang="en-US" sz="3600" dirty="0" err="1">
                <a:latin typeface="+mn-lt"/>
                <a:ea typeface="+mn-ea"/>
                <a:cs typeface="+mn-cs"/>
              </a:rPr>
              <a:t>osjeća</a:t>
            </a:r>
            <a:r>
              <a:rPr lang="en-US" sz="3600" dirty="0">
                <a:latin typeface="+mn-lt"/>
                <a:ea typeface="+mn-ea"/>
                <a:cs typeface="+mn-cs"/>
              </a:rPr>
              <a:t> </a:t>
            </a:r>
            <a:r>
              <a:rPr lang="en-US" sz="3600" dirty="0" err="1">
                <a:latin typeface="+mn-lt"/>
                <a:ea typeface="+mn-ea"/>
                <a:cs typeface="+mn-cs"/>
              </a:rPr>
              <a:t>ili</a:t>
            </a:r>
            <a:r>
              <a:rPr lang="en-US" sz="3600" dirty="0">
                <a:latin typeface="+mn-lt"/>
                <a:ea typeface="+mn-ea"/>
                <a:cs typeface="+mn-cs"/>
              </a:rPr>
              <a:t> </a:t>
            </a:r>
            <a:r>
              <a:rPr lang="en-US" sz="3600" dirty="0" err="1">
                <a:latin typeface="+mn-lt"/>
                <a:ea typeface="+mn-ea"/>
                <a:cs typeface="+mn-cs"/>
              </a:rPr>
              <a:t>radi</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Koliko</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 </a:t>
            </a:r>
            <a:r>
              <a:rPr lang="en-US" sz="3600" dirty="0" err="1">
                <a:latin typeface="+mn-lt"/>
                <a:ea typeface="+mn-ea"/>
                <a:cs typeface="+mn-cs"/>
              </a:rPr>
              <a:t>sigurni</a:t>
            </a:r>
            <a:r>
              <a:rPr lang="en-US" sz="3600" dirty="0">
                <a:latin typeface="+mn-lt"/>
                <a:ea typeface="+mn-ea"/>
                <a:cs typeface="+mn-cs"/>
              </a:rPr>
              <a:t> u </a:t>
            </a:r>
            <a:r>
              <a:rPr lang="en-US" sz="3600" dirty="0" err="1">
                <a:latin typeface="+mn-lt"/>
                <a:ea typeface="+mn-ea"/>
                <a:cs typeface="+mn-cs"/>
              </a:rPr>
              <a:t>vaše</a:t>
            </a:r>
            <a:r>
              <a:rPr lang="en-US" sz="3600" dirty="0">
                <a:latin typeface="+mn-lt"/>
                <a:ea typeface="+mn-ea"/>
                <a:cs typeface="+mn-cs"/>
              </a:rPr>
              <a:t> </a:t>
            </a:r>
            <a:r>
              <a:rPr lang="en-US" sz="3600" dirty="0" err="1">
                <a:latin typeface="+mn-lt"/>
                <a:ea typeface="+mn-ea"/>
                <a:cs typeface="+mn-cs"/>
              </a:rPr>
              <a:t>mišljenje</a:t>
            </a:r>
            <a:r>
              <a:rPr lang="en-US" sz="3600" dirty="0">
                <a:latin typeface="+mn-lt"/>
                <a:ea typeface="+mn-ea"/>
                <a:cs typeface="+mn-cs"/>
              </a:rPr>
              <a:t>?</a:t>
            </a:r>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Koncentrisanje!</a:t>
            </a:r>
            <a:endParaRPr lang="en-GB" altLang="de-DE" sz="2400" dirty="0">
              <a:solidFill>
                <a:srgbClr val="004992"/>
              </a:solidFill>
              <a:latin typeface="Calibri Light"/>
            </a:endParaRPr>
          </a:p>
        </p:txBody>
      </p:sp>
      <p:sp>
        <p:nvSpPr>
          <p:cNvPr id="12" name="Text Box 3"/>
          <p:cNvSpPr txBox="1">
            <a:spLocks noChangeArrowheads="1"/>
          </p:cNvSpPr>
          <p:nvPr/>
        </p:nvSpPr>
        <p:spPr bwMode="auto">
          <a:xfrm>
            <a:off x="5486399"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Igrač pjeva svom timu</a:t>
            </a: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Slijepi redovnik</a:t>
            </a: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Sumnjičavost</a:t>
            </a:r>
          </a:p>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Streljaštvo</a:t>
            </a:r>
            <a:endParaRPr lang="de-DE" altLang="de-DE" sz="2400" dirty="0">
              <a:solidFill>
                <a:srgbClr val="004992"/>
              </a:solidFill>
              <a:latin typeface="+mn-lt"/>
              <a:cs typeface="+mn-cs"/>
            </a:endParaRPr>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11" name="Slide Number Placeholder 10"/>
          <p:cNvSpPr>
            <a:spLocks noGrp="1"/>
          </p:cNvSpPr>
          <p:nvPr>
            <p:ph type="sldNum" sz="quarter" idx="12"/>
          </p:nvPr>
        </p:nvSpPr>
        <p:spPr/>
        <p:txBody>
          <a:bodyPr/>
          <a:lstStyle/>
          <a:p>
            <a:fld id="{EEA2CC22-D2D5-4C75-B267-FC7202F53D0F}"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Naručivanje pića u kafiću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Trener bodri svoj tim</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Razjareni broker</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 koji je odlučio da se bije</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Šta</a:t>
            </a:r>
            <a:r>
              <a:rPr lang="en-US" sz="3600" dirty="0">
                <a:latin typeface="+mn-lt"/>
                <a:ea typeface="+mn-ea"/>
                <a:cs typeface="+mn-cs"/>
              </a:rPr>
              <a:t> ova </a:t>
            </a:r>
            <a:r>
              <a:rPr lang="en-US" sz="3600" dirty="0" err="1">
                <a:latin typeface="+mn-lt"/>
                <a:ea typeface="+mn-ea"/>
                <a:cs typeface="+mn-cs"/>
              </a:rPr>
              <a:t>osoba</a:t>
            </a:r>
            <a:r>
              <a:rPr lang="en-US" sz="3600" dirty="0">
                <a:latin typeface="+mn-lt"/>
                <a:ea typeface="+mn-ea"/>
                <a:cs typeface="+mn-cs"/>
              </a:rPr>
              <a:t> </a:t>
            </a:r>
            <a:r>
              <a:rPr lang="en-US" sz="3600" dirty="0" err="1">
                <a:latin typeface="+mn-lt"/>
                <a:ea typeface="+mn-ea"/>
                <a:cs typeface="+mn-cs"/>
              </a:rPr>
              <a:t>osjeća</a:t>
            </a:r>
            <a:r>
              <a:rPr lang="en-US" sz="3600" dirty="0">
                <a:latin typeface="+mn-lt"/>
                <a:ea typeface="+mn-ea"/>
                <a:cs typeface="+mn-cs"/>
              </a:rPr>
              <a:t> </a:t>
            </a:r>
            <a:r>
              <a:rPr lang="en-US" sz="3600" dirty="0" err="1">
                <a:latin typeface="+mn-lt"/>
                <a:ea typeface="+mn-ea"/>
                <a:cs typeface="+mn-cs"/>
              </a:rPr>
              <a:t>ili</a:t>
            </a:r>
            <a:r>
              <a:rPr lang="en-US" sz="3600" dirty="0">
                <a:latin typeface="+mn-lt"/>
                <a:ea typeface="+mn-ea"/>
                <a:cs typeface="+mn-cs"/>
              </a:rPr>
              <a:t> </a:t>
            </a:r>
            <a:r>
              <a:rPr lang="en-US" sz="3600" dirty="0" err="1">
                <a:latin typeface="+mn-lt"/>
                <a:ea typeface="+mn-ea"/>
                <a:cs typeface="+mn-cs"/>
              </a:rPr>
              <a:t>radi</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Koliko</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 </a:t>
            </a:r>
            <a:r>
              <a:rPr lang="en-US" sz="3600" dirty="0" err="1">
                <a:latin typeface="+mn-lt"/>
                <a:ea typeface="+mn-ea"/>
                <a:cs typeface="+mn-cs"/>
              </a:rPr>
              <a:t>sigurni</a:t>
            </a:r>
            <a:r>
              <a:rPr lang="en-US" sz="3600" dirty="0">
                <a:latin typeface="+mn-lt"/>
                <a:ea typeface="+mn-ea"/>
                <a:cs typeface="+mn-cs"/>
              </a:rPr>
              <a:t> u </a:t>
            </a:r>
            <a:r>
              <a:rPr lang="en-US" sz="3600" dirty="0" err="1">
                <a:latin typeface="+mn-lt"/>
                <a:ea typeface="+mn-ea"/>
                <a:cs typeface="+mn-cs"/>
              </a:rPr>
              <a:t>vaše</a:t>
            </a:r>
            <a:r>
              <a:rPr lang="en-US" sz="3600" dirty="0">
                <a:latin typeface="+mn-lt"/>
                <a:ea typeface="+mn-ea"/>
                <a:cs typeface="+mn-cs"/>
              </a:rPr>
              <a:t> </a:t>
            </a:r>
            <a:r>
              <a:rPr lang="en-US" sz="3600" dirty="0" err="1">
                <a:latin typeface="+mn-lt"/>
                <a:ea typeface="+mn-ea"/>
                <a:cs typeface="+mn-cs"/>
              </a:rPr>
              <a:t>mišljenje</a:t>
            </a:r>
            <a:r>
              <a:rPr lang="en-US" sz="3600" dirty="0">
                <a:latin typeface="+mn-lt"/>
                <a:ea typeface="+mn-ea"/>
                <a:cs typeface="+mn-cs"/>
              </a:rPr>
              <a:t>?</a:t>
            </a:r>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Naručivanje pića u kafiću</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Trener bodri svoj tim</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Razjareni broker</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 koji je odlučio da se bije</a:t>
            </a:r>
            <a:endParaRPr lang="de-DE" altLang="de-DE" sz="2400" dirty="0">
              <a:solidFill>
                <a:srgbClr val="333333"/>
              </a:solidFill>
              <a:latin typeface="+mn-lt"/>
              <a:cs typeface="+mn-cs"/>
            </a:endParaRPr>
          </a:p>
        </p:txBody>
      </p:sp>
      <p:pic>
        <p:nvPicPr>
          <p:cNvPr id="7" name="Picture 6"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EEA2CC22-D2D5-4C75-B267-FC7202F53D0F}"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opcionalno</a:t>
            </a:r>
            <a:r>
              <a:rPr lang="en-US" altLang="ko-KR" sz="3600" spc="-5" dirty="0">
                <a:latin typeface="+mn-lt"/>
                <a:ea typeface="+mn-ea"/>
                <a:cs typeface="+mn-cs"/>
              </a:rPr>
              <a:t>: Video </a:t>
            </a:r>
            <a:r>
              <a:rPr lang="en-US" altLang="ko-KR" sz="3600" spc="-5" dirty="0" err="1">
                <a:latin typeface="+mn-lt"/>
                <a:ea typeface="+mn-ea"/>
                <a:cs typeface="+mn-cs"/>
              </a:rPr>
              <a:t>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opcionalno</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a:t>
            </a:r>
            <a:r>
              <a:rPr lang="en-US" altLang="ko-KR" sz="2400" dirty="0" err="1">
                <a:solidFill>
                  <a:srgbClr val="004992"/>
                </a:solidFill>
              </a:rPr>
              <a:t>prezenatacije</a:t>
            </a:r>
            <a:r>
              <a:rPr lang="en-US" altLang="ko-KR" sz="2400" dirty="0">
                <a:solidFill>
                  <a:srgbClr val="004992"/>
                </a:solidFill>
              </a:rPr>
              <a:t> </a:t>
            </a:r>
            <a:r>
              <a:rPr lang="en-US" altLang="ko-KR" sz="2400" dirty="0" err="1">
                <a:solidFill>
                  <a:srgbClr val="004992"/>
                </a:solidFill>
              </a:rPr>
              <a:t>vezane</a:t>
            </a:r>
            <a:r>
              <a:rPr lang="en-US" altLang="ko-KR" sz="2400" dirty="0">
                <a:solidFill>
                  <a:srgbClr val="004992"/>
                </a:solidFill>
              </a:rPr>
              <a:t> </a:t>
            </a:r>
            <a:r>
              <a:rPr lang="en-US" altLang="ko-KR" sz="2400" dirty="0" err="1">
                <a:solidFill>
                  <a:srgbClr val="004992"/>
                </a:solidFill>
              </a:rPr>
              <a:t>za</a:t>
            </a:r>
            <a:r>
              <a:rPr lang="en-US" altLang="ko-KR" sz="2400" dirty="0">
                <a:solidFill>
                  <a:srgbClr val="004992"/>
                </a:solidFill>
              </a:rPr>
              <a:t> </a:t>
            </a:r>
            <a:r>
              <a:rPr lang="en-US" altLang="ko-KR" sz="2400" dirty="0" err="1">
                <a:solidFill>
                  <a:srgbClr val="004992"/>
                </a:solidFill>
              </a:rPr>
              <a:t>današnje</a:t>
            </a:r>
            <a:r>
              <a:rPr lang="en-US" altLang="ko-KR" sz="2400" dirty="0">
                <a:solidFill>
                  <a:srgbClr val="004992"/>
                </a:solidFill>
              </a:rPr>
              <a:t> </a:t>
            </a:r>
            <a:r>
              <a:rPr lang="en-US" altLang="ko-KR" sz="2400" dirty="0" err="1">
                <a:solidFill>
                  <a:srgbClr val="004992"/>
                </a:solidFill>
              </a:rPr>
              <a:t>teme</a:t>
            </a:r>
            <a:r>
              <a:rPr lang="en-US" altLang="ko-KR" sz="2400" dirty="0">
                <a:solidFill>
                  <a:srgbClr val="004992"/>
                </a:solidFill>
              </a:rPr>
              <a:t> </a:t>
            </a:r>
            <a:r>
              <a:rPr lang="en-US" altLang="ko-KR" sz="2400" dirty="0" err="1">
                <a:solidFill>
                  <a:srgbClr val="004992"/>
                </a:solidFill>
              </a:rPr>
              <a:t>su</a:t>
            </a:r>
            <a:r>
              <a:rPr lang="en-US" altLang="ko-KR" sz="2400" dirty="0">
                <a:solidFill>
                  <a:srgbClr val="004992"/>
                </a:solidFill>
              </a:rPr>
              <a:t> </a:t>
            </a:r>
            <a:r>
              <a:rPr lang="en-US" altLang="ko-KR" sz="2400" dirty="0" err="1">
                <a:solidFill>
                  <a:srgbClr val="004992"/>
                </a:solidFill>
              </a:rPr>
              <a:t>dostupne</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sledećem</a:t>
            </a:r>
            <a:r>
              <a:rPr lang="en-US" altLang="ko-KR" sz="2400" dirty="0">
                <a:solidFill>
                  <a:srgbClr val="004992"/>
                </a:solidFill>
              </a:rPr>
              <a:t> </a:t>
            </a:r>
            <a:r>
              <a:rPr lang="en-US" altLang="ko-KR" sz="2400" dirty="0" err="1">
                <a:solidFill>
                  <a:srgbClr val="004992"/>
                </a:solidFill>
              </a:rPr>
              <a:t>sajtu</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Posle</a:t>
            </a:r>
            <a:r>
              <a:rPr lang="en-US" altLang="ko-KR" sz="2400" dirty="0">
                <a:solidFill>
                  <a:srgbClr val="333333"/>
                </a:solidFill>
              </a:rPr>
              <a:t> video </a:t>
            </a:r>
            <a:r>
              <a:rPr lang="en-US" altLang="ko-KR" sz="2400" dirty="0" err="1">
                <a:solidFill>
                  <a:srgbClr val="333333"/>
                </a:solidFill>
              </a:rPr>
              <a:t>klipa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prodiskutovati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je </a:t>
            </a:r>
            <a:r>
              <a:rPr lang="en-US" altLang="ko-KR" sz="2400" dirty="0" err="1">
                <a:solidFill>
                  <a:srgbClr val="333333"/>
                </a:solidFill>
              </a:rPr>
              <a:t>sadržaj</a:t>
            </a:r>
            <a:r>
              <a:rPr lang="en-US" altLang="ko-KR" sz="2400" dirty="0">
                <a:solidFill>
                  <a:srgbClr val="333333"/>
                </a:solidFill>
              </a:rPr>
              <a:t> </a:t>
            </a:r>
            <a:r>
              <a:rPr lang="en-US" altLang="ko-KR" sz="2400" dirty="0" err="1">
                <a:solidFill>
                  <a:srgbClr val="333333"/>
                </a:solidFill>
              </a:rPr>
              <a:t>povezan</a:t>
            </a:r>
            <a:r>
              <a:rPr lang="en-US" altLang="ko-KR" sz="2400" dirty="0">
                <a:solidFill>
                  <a:srgbClr val="333333"/>
                </a:solidFill>
              </a:rPr>
              <a:t> </a:t>
            </a:r>
            <a:r>
              <a:rPr lang="en-US" altLang="ko-KR" sz="2400" dirty="0" err="1">
                <a:solidFill>
                  <a:srgbClr val="333333"/>
                </a:solidFill>
              </a:rPr>
              <a:t>sa</a:t>
            </a:r>
            <a:r>
              <a:rPr lang="en-US" altLang="ko-KR" sz="2400" dirty="0">
                <a:solidFill>
                  <a:srgbClr val="333333"/>
                </a:solidFill>
              </a:rPr>
              <a:t> </a:t>
            </a:r>
            <a:r>
              <a:rPr lang="en-US" altLang="ko-KR" sz="2400" dirty="0" err="1">
                <a:solidFill>
                  <a:srgbClr val="333333"/>
                </a:solidFill>
              </a:rPr>
              <a:t>današnjom</a:t>
            </a:r>
            <a:r>
              <a:rPr lang="en-US" altLang="ko-KR" sz="2400" dirty="0">
                <a:solidFill>
                  <a:srgbClr val="333333"/>
                </a:solidFill>
              </a:rPr>
              <a:t> </a:t>
            </a:r>
            <a:r>
              <a:rPr lang="en-US" altLang="ko-KR" sz="2400" dirty="0" err="1">
                <a:solidFill>
                  <a:srgbClr val="333333"/>
                </a:solidFill>
              </a:rPr>
              <a:t>temom</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cs typeface="+mn-cs"/>
              </a:rPr>
              <a:t>[</a:t>
            </a:r>
            <a:r>
              <a:rPr lang="en-US" altLang="ko-KR" sz="1800" i="1" spc="-5" dirty="0" err="1">
                <a:solidFill>
                  <a:srgbClr val="333333"/>
                </a:solidFill>
                <a:cs typeface="+mn-cs"/>
              </a:rPr>
              <a:t>za</a:t>
            </a:r>
            <a:r>
              <a:rPr lang="en-US" altLang="ko-KR" sz="1800" i="1" spc="-5" dirty="0">
                <a:solidFill>
                  <a:srgbClr val="333333"/>
                </a:solidFill>
                <a:cs typeface="+mn-cs"/>
              </a:rPr>
              <a:t> </a:t>
            </a:r>
            <a:r>
              <a:rPr lang="en-US" altLang="ko-KR" sz="1800" i="1" spc="-5" dirty="0" err="1">
                <a:solidFill>
                  <a:srgbClr val="333333"/>
                </a:solidFill>
                <a:cs typeface="+mn-cs"/>
              </a:rPr>
              <a:t>trenere</a:t>
            </a:r>
            <a:r>
              <a:rPr lang="en-US" altLang="ko-KR" sz="1800" i="1" spc="-5" dirty="0">
                <a:solidFill>
                  <a:srgbClr val="333333"/>
                </a:solidFill>
                <a:cs typeface="+mn-cs"/>
              </a:rPr>
              <a:t>:</a:t>
            </a:r>
          </a:p>
          <a:p>
            <a:pPr marL="635" defTabSz="914400" eaLnBrk="0" fontAlgn="base" hangingPunct="0">
              <a:spcBef>
                <a:spcPts val="894"/>
              </a:spcBef>
              <a:spcAft>
                <a:spcPct val="0"/>
              </a:spcAft>
            </a:pPr>
            <a:r>
              <a:rPr lang="en-US" altLang="ko-KR" sz="1800" dirty="0" err="1">
                <a:solidFill>
                  <a:srgbClr val="333333"/>
                </a:solidFill>
                <a:cs typeface="+mn-cs"/>
              </a:rPr>
              <a:t>Neki</a:t>
            </a:r>
            <a:r>
              <a:rPr lang="en-US" altLang="ko-KR" sz="1800" dirty="0">
                <a:solidFill>
                  <a:srgbClr val="333333"/>
                </a:solidFill>
                <a:cs typeface="+mn-cs"/>
              </a:rPr>
              <a:t> od video </a:t>
            </a:r>
            <a:r>
              <a:rPr lang="en-US" altLang="ko-KR" sz="1800" dirty="0" err="1">
                <a:solidFill>
                  <a:srgbClr val="333333"/>
                </a:solidFill>
                <a:cs typeface="+mn-cs"/>
              </a:rPr>
              <a:t>klipova</a:t>
            </a:r>
            <a:r>
              <a:rPr lang="en-US" altLang="ko-KR" sz="1800" dirty="0">
                <a:solidFill>
                  <a:srgbClr val="333333"/>
                </a:solidFill>
                <a:cs typeface="+mn-cs"/>
              </a:rPr>
              <a:t> </a:t>
            </a:r>
            <a:r>
              <a:rPr lang="en-US" altLang="ko-KR" sz="1800" dirty="0" err="1">
                <a:solidFill>
                  <a:srgbClr val="333333"/>
                </a:solidFill>
                <a:cs typeface="+mn-cs"/>
              </a:rPr>
              <a:t>mogu</a:t>
            </a:r>
            <a:r>
              <a:rPr lang="en-US" altLang="ko-KR" sz="1800" dirty="0">
                <a:solidFill>
                  <a:srgbClr val="333333"/>
                </a:solidFill>
                <a:cs typeface="+mn-cs"/>
              </a:rPr>
              <a:t> </a:t>
            </a:r>
            <a:r>
              <a:rPr lang="en-US" altLang="ko-KR" sz="1800" dirty="0" err="1">
                <a:solidFill>
                  <a:srgbClr val="333333"/>
                </a:solidFill>
                <a:cs typeface="+mn-cs"/>
              </a:rPr>
              <a:t>sadržati</a:t>
            </a:r>
            <a:r>
              <a:rPr lang="en-US" altLang="ko-KR" sz="1800" dirty="0">
                <a:solidFill>
                  <a:srgbClr val="333333"/>
                </a:solidFill>
                <a:cs typeface="+mn-cs"/>
              </a:rPr>
              <a:t> </a:t>
            </a:r>
            <a:r>
              <a:rPr lang="en-US" altLang="ko-KR" sz="1800" dirty="0" err="1">
                <a:solidFill>
                  <a:srgbClr val="333333"/>
                </a:solidFill>
                <a:cs typeface="+mn-cs"/>
              </a:rPr>
              <a:t>jezik</a:t>
            </a:r>
            <a:r>
              <a:rPr lang="en-US" altLang="ko-KR" sz="1800" dirty="0">
                <a:solidFill>
                  <a:srgbClr val="333333"/>
                </a:solidFill>
                <a:cs typeface="+mn-cs"/>
              </a:rPr>
              <a:t> </a:t>
            </a:r>
            <a:r>
              <a:rPr lang="en-US" altLang="ko-KR" sz="1800" dirty="0" err="1">
                <a:solidFill>
                  <a:srgbClr val="333333"/>
                </a:solidFill>
                <a:cs typeface="+mn-cs"/>
              </a:rPr>
              <a:t>koji</a:t>
            </a:r>
            <a:r>
              <a:rPr lang="en-US" altLang="ko-KR" sz="1800" dirty="0">
                <a:solidFill>
                  <a:srgbClr val="333333"/>
                </a:solidFill>
                <a:cs typeface="+mn-cs"/>
              </a:rPr>
              <a:t> je </a:t>
            </a:r>
            <a:r>
              <a:rPr lang="en-US" altLang="ko-KR" sz="1800" dirty="0" err="1">
                <a:solidFill>
                  <a:srgbClr val="333333"/>
                </a:solidFill>
                <a:cs typeface="+mn-cs"/>
              </a:rPr>
              <a:t>neadekvatan</a:t>
            </a:r>
            <a:r>
              <a:rPr lang="en-US" altLang="ko-KR" sz="1800" dirty="0">
                <a:solidFill>
                  <a:srgbClr val="333333"/>
                </a:solidFill>
                <a:cs typeface="+mn-cs"/>
              </a:rPr>
              <a:t> </a:t>
            </a:r>
            <a:r>
              <a:rPr lang="en-US" altLang="ko-KR" sz="1800" dirty="0" err="1">
                <a:solidFill>
                  <a:srgbClr val="333333"/>
                </a:solidFill>
                <a:cs typeface="+mn-cs"/>
              </a:rPr>
              <a:t>za</a:t>
            </a:r>
            <a:r>
              <a:rPr lang="en-US" altLang="ko-KR" sz="1800" dirty="0">
                <a:solidFill>
                  <a:srgbClr val="333333"/>
                </a:solidFill>
                <a:cs typeface="+mn-cs"/>
              </a:rPr>
              <a:t> </a:t>
            </a:r>
            <a:r>
              <a:rPr lang="en-US" altLang="ko-KR" sz="1800" dirty="0" err="1">
                <a:solidFill>
                  <a:srgbClr val="333333"/>
                </a:solidFill>
                <a:cs typeface="+mn-cs"/>
              </a:rPr>
              <a:t>pojedine</a:t>
            </a:r>
            <a:r>
              <a:rPr lang="en-US" altLang="ko-KR" sz="1800" dirty="0">
                <a:solidFill>
                  <a:srgbClr val="333333"/>
                </a:solidFill>
                <a:cs typeface="+mn-cs"/>
              </a:rPr>
              <a:t> </a:t>
            </a:r>
            <a:r>
              <a:rPr lang="en-US" altLang="ko-KR" sz="1800" dirty="0" err="1">
                <a:solidFill>
                  <a:srgbClr val="333333"/>
                </a:solidFill>
                <a:cs typeface="+mn-cs"/>
              </a:rPr>
              <a:t>osobe</a:t>
            </a:r>
            <a:r>
              <a:rPr lang="en-US" altLang="ko-KR" sz="1800" dirty="0">
                <a:solidFill>
                  <a:srgbClr val="333333"/>
                </a:solidFill>
                <a:cs typeface="+mn-cs"/>
              </a:rPr>
              <a:t> </a:t>
            </a:r>
            <a:r>
              <a:rPr lang="en-US" altLang="ko-KR" sz="1800" dirty="0" err="1">
                <a:solidFill>
                  <a:srgbClr val="333333"/>
                </a:solidFill>
                <a:cs typeface="+mn-cs"/>
              </a:rPr>
              <a:t>iz</a:t>
            </a:r>
            <a:r>
              <a:rPr lang="en-US" altLang="ko-KR" sz="1800" dirty="0">
                <a:solidFill>
                  <a:srgbClr val="333333"/>
                </a:solidFill>
                <a:cs typeface="+mn-cs"/>
              </a:rPr>
              <a:t> </a:t>
            </a:r>
            <a:r>
              <a:rPr lang="en-US" altLang="ko-KR" sz="1800" dirty="0" err="1">
                <a:solidFill>
                  <a:srgbClr val="333333"/>
                </a:solidFill>
                <a:cs typeface="+mn-cs"/>
              </a:rPr>
              <a:t>publike</a:t>
            </a:r>
            <a:r>
              <a:rPr lang="en-US" altLang="ko-KR" sz="1800" dirty="0">
                <a:solidFill>
                  <a:srgbClr val="333333"/>
                </a:solidFill>
                <a:cs typeface="+mn-cs"/>
              </a:rPr>
              <a:t> </a:t>
            </a:r>
            <a:r>
              <a:rPr lang="en-US" altLang="ko-KR" sz="1800" dirty="0" err="1">
                <a:solidFill>
                  <a:srgbClr val="333333"/>
                </a:solidFill>
                <a:cs typeface="+mn-cs"/>
              </a:rPr>
              <a:t>kao</a:t>
            </a:r>
            <a:r>
              <a:rPr lang="en-US" altLang="ko-KR" sz="1800" dirty="0">
                <a:solidFill>
                  <a:srgbClr val="333333"/>
                </a:solidFill>
                <a:cs typeface="+mn-cs"/>
              </a:rPr>
              <a:t> </a:t>
            </a:r>
            <a:r>
              <a:rPr lang="en-US" altLang="ko-KR" sz="1800" dirty="0" err="1">
                <a:solidFill>
                  <a:srgbClr val="333333"/>
                </a:solidFill>
                <a:cs typeface="+mn-cs"/>
              </a:rPr>
              <a:t>i</a:t>
            </a:r>
            <a:r>
              <a:rPr lang="en-US" altLang="ko-KR" sz="1800" dirty="0">
                <a:solidFill>
                  <a:srgbClr val="333333"/>
                </a:solidFill>
                <a:cs typeface="+mn-cs"/>
              </a:rPr>
              <a:t> </a:t>
            </a:r>
            <a:r>
              <a:rPr lang="en-US" altLang="ko-KR" sz="1800" dirty="0" err="1">
                <a:solidFill>
                  <a:srgbClr val="333333"/>
                </a:solidFill>
                <a:cs typeface="+mn-cs"/>
              </a:rPr>
              <a:t>za</a:t>
            </a:r>
            <a:r>
              <a:rPr lang="en-US" altLang="ko-KR" sz="1800" dirty="0">
                <a:solidFill>
                  <a:srgbClr val="333333"/>
                </a:solidFill>
                <a:cs typeface="+mn-cs"/>
              </a:rPr>
              <a:t> </a:t>
            </a:r>
            <a:r>
              <a:rPr lang="en-US" altLang="ko-KR" sz="1800" dirty="0" err="1">
                <a:solidFill>
                  <a:srgbClr val="333333"/>
                </a:solidFill>
                <a:cs typeface="+mn-cs"/>
              </a:rPr>
              <a:t>neke</a:t>
            </a:r>
            <a:r>
              <a:rPr lang="en-US" altLang="ko-KR" sz="1800" dirty="0">
                <a:solidFill>
                  <a:srgbClr val="333333"/>
                </a:solidFill>
                <a:cs typeface="+mn-cs"/>
              </a:rPr>
              <a:t> </a:t>
            </a:r>
            <a:r>
              <a:rPr lang="en-US" altLang="ko-KR" sz="1800" dirty="0" err="1">
                <a:solidFill>
                  <a:srgbClr val="333333"/>
                </a:solidFill>
                <a:cs typeface="+mn-cs"/>
              </a:rPr>
              <a:t>kulture</a:t>
            </a:r>
            <a:r>
              <a:rPr lang="en-US" altLang="ko-KR" sz="1800" dirty="0">
                <a:solidFill>
                  <a:srgbClr val="333333"/>
                </a:solidFill>
                <a:cs typeface="+mn-cs"/>
              </a:rPr>
              <a:t>. </a:t>
            </a:r>
            <a:r>
              <a:rPr lang="en-US" altLang="ko-KR" sz="1800" dirty="0" err="1">
                <a:solidFill>
                  <a:srgbClr val="333333"/>
                </a:solidFill>
                <a:cs typeface="+mn-cs"/>
              </a:rPr>
              <a:t>Molimo</a:t>
            </a:r>
            <a:r>
              <a:rPr lang="en-US" altLang="ko-KR" sz="1800" dirty="0">
                <a:solidFill>
                  <a:srgbClr val="333333"/>
                </a:solidFill>
                <a:cs typeface="+mn-cs"/>
              </a:rPr>
              <a:t> </a:t>
            </a:r>
            <a:r>
              <a:rPr lang="en-US" altLang="ko-KR" sz="1800" dirty="0" err="1">
                <a:solidFill>
                  <a:srgbClr val="333333"/>
                </a:solidFill>
                <a:cs typeface="+mn-cs"/>
              </a:rPr>
              <a:t>prije</a:t>
            </a:r>
            <a:r>
              <a:rPr lang="en-US" altLang="ko-KR" sz="1800" dirty="0">
                <a:solidFill>
                  <a:srgbClr val="333333"/>
                </a:solidFill>
                <a:cs typeface="+mn-cs"/>
              </a:rPr>
              <a:t> </a:t>
            </a:r>
            <a:r>
              <a:rPr lang="en-US" altLang="ko-KR" sz="1800" dirty="0" err="1">
                <a:solidFill>
                  <a:srgbClr val="333333"/>
                </a:solidFill>
                <a:cs typeface="+mn-cs"/>
              </a:rPr>
              <a:t>prikazivanja</a:t>
            </a:r>
            <a:r>
              <a:rPr lang="en-US" altLang="ko-KR" sz="1800" dirty="0">
                <a:solidFill>
                  <a:srgbClr val="333333"/>
                </a:solidFill>
                <a:cs typeface="+mn-cs"/>
              </a:rPr>
              <a:t> </a:t>
            </a:r>
            <a:r>
              <a:rPr lang="en-US" altLang="ko-KR" sz="1800" dirty="0" err="1">
                <a:solidFill>
                  <a:srgbClr val="333333"/>
                </a:solidFill>
                <a:cs typeface="+mn-cs"/>
              </a:rPr>
              <a:t>pažljivo</a:t>
            </a:r>
            <a:r>
              <a:rPr lang="en-US" altLang="ko-KR" sz="1800" dirty="0">
                <a:solidFill>
                  <a:srgbClr val="333333"/>
                </a:solidFill>
                <a:cs typeface="+mn-cs"/>
              </a:rPr>
              <a:t> </a:t>
            </a:r>
            <a:r>
              <a:rPr lang="en-US" altLang="ko-KR" sz="1800" dirty="0" err="1">
                <a:solidFill>
                  <a:srgbClr val="333333"/>
                </a:solidFill>
                <a:cs typeface="+mn-cs"/>
              </a:rPr>
              <a:t>pogledajte</a:t>
            </a:r>
            <a:r>
              <a:rPr lang="en-US" altLang="ko-KR" sz="1800" dirty="0">
                <a:solidFill>
                  <a:srgbClr val="333333"/>
                </a:solidFill>
                <a:cs typeface="+mn-cs"/>
              </a:rPr>
              <a:t> video </a:t>
            </a:r>
            <a:r>
              <a:rPr lang="en-US" altLang="ko-KR" sz="1800" dirty="0" err="1">
                <a:solidFill>
                  <a:srgbClr val="333333"/>
                </a:solidFill>
                <a:cs typeface="+mn-cs"/>
              </a:rPr>
              <a:t>zapise</a:t>
            </a:r>
            <a:r>
              <a:rPr lang="en-US" altLang="ko-KR" sz="1800" dirty="0">
                <a:solidFill>
                  <a:srgbClr val="333333"/>
                </a:solidFill>
                <a:cs typeface="+mn-cs"/>
              </a:rPr>
              <a:t> u </a:t>
            </a:r>
            <a:r>
              <a:rPr lang="en-US" altLang="ko-KR" sz="1800" dirty="0" err="1">
                <a:solidFill>
                  <a:srgbClr val="333333"/>
                </a:solidFill>
                <a:cs typeface="+mn-cs"/>
              </a:rPr>
              <a:t>svrhu</a:t>
            </a:r>
            <a:r>
              <a:rPr lang="en-US" altLang="ko-KR" sz="1800" dirty="0">
                <a:solidFill>
                  <a:srgbClr val="333333"/>
                </a:solidFill>
                <a:cs typeface="+mn-cs"/>
              </a:rPr>
              <a:t> </a:t>
            </a:r>
            <a:r>
              <a:rPr lang="en-US" altLang="ko-KR" sz="1800" dirty="0" err="1">
                <a:solidFill>
                  <a:srgbClr val="333333"/>
                </a:solidFill>
                <a:cs typeface="+mn-cs"/>
              </a:rPr>
              <a:t>skrininga</a:t>
            </a:r>
            <a:r>
              <a:rPr lang="en-US" altLang="ko-KR" sz="1800" dirty="0">
                <a:solidFill>
                  <a:srgbClr val="333333"/>
                </a:solidFill>
                <a:cs typeface="+mn-cs"/>
              </a:rPr>
              <a:t>.</a:t>
            </a:r>
            <a:r>
              <a:rPr lang="de-DE" sz="1800" dirty="0">
                <a:solidFill>
                  <a:srgbClr val="333333"/>
                </a:solidFill>
                <a:cs typeface="+mn-cs"/>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8501FB17-8CE9-41AB-8DB8-924AE8CC73AD}" type="slidenum">
              <a:rPr lang="de-DE" altLang="de-DE" smtClean="0"/>
              <a:pPr/>
              <a:t>37</a:t>
            </a:fld>
            <a:endParaRPr lang="de-DE" altLang="de-DE"/>
          </a:p>
        </p:txBody>
      </p:sp>
    </p:spTree>
    <p:extLst>
      <p:ext uri="{BB962C8B-B14F-4D97-AF65-F5344CB8AC3E}">
        <p14:creationId xmlns:p14="http://schemas.microsoft.com/office/powerpoint/2010/main" val="1272181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jede</a:t>
            </a:r>
            <a:r>
              <a:rPr lang="de-DE" altLang="de-DE" sz="2400" dirty="0">
                <a:solidFill>
                  <a:srgbClr val="333333"/>
                </a:solidFill>
                <a:latin typeface="+mn-lt"/>
                <a:cs typeface="+mn-cs"/>
              </a:rPr>
              <a:t> </a:t>
            </a:r>
            <a:r>
              <a:rPr lang="hr-HR" altLang="de-DE" sz="2400" dirty="0">
                <a:solidFill>
                  <a:srgbClr val="333333"/>
                </a:solidFill>
                <a:latin typeface="+mn-lt"/>
                <a:cs typeface="+mn-cs"/>
              </a:rPr>
              <a:t>larve</a:t>
            </a:r>
            <a:r>
              <a:rPr lang="de-DE" altLang="de-DE" sz="2400" dirty="0">
                <a:solidFill>
                  <a:srgbClr val="333333"/>
                </a:solidFill>
                <a:latin typeface="+mn-lt"/>
                <a:cs typeface="+mn-cs"/>
              </a:rPr>
              <a:t> </a:t>
            </a:r>
            <a:r>
              <a:rPr lang="hr-HR" altLang="de-DE" sz="2400" dirty="0">
                <a:solidFill>
                  <a:srgbClr val="333333"/>
                </a:solidFill>
                <a:latin typeface="+mn-lt"/>
                <a:cs typeface="+mn-cs"/>
              </a:rPr>
              <a:t>sa gađenjem</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Postiđena žena oborenih očiju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koja se moli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uživa u tuđoj nesreći</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Šta</a:t>
            </a:r>
            <a:r>
              <a:rPr lang="en-US" sz="3600" dirty="0">
                <a:latin typeface="+mn-lt"/>
                <a:ea typeface="+mn-ea"/>
                <a:cs typeface="+mn-cs"/>
              </a:rPr>
              <a:t> ova </a:t>
            </a:r>
            <a:r>
              <a:rPr lang="en-US" sz="3600" dirty="0" err="1">
                <a:latin typeface="+mn-lt"/>
                <a:ea typeface="+mn-ea"/>
                <a:cs typeface="+mn-cs"/>
              </a:rPr>
              <a:t>osoba</a:t>
            </a:r>
            <a:r>
              <a:rPr lang="en-US" sz="3600" dirty="0">
                <a:latin typeface="+mn-lt"/>
                <a:ea typeface="+mn-ea"/>
                <a:cs typeface="+mn-cs"/>
              </a:rPr>
              <a:t> </a:t>
            </a:r>
            <a:r>
              <a:rPr lang="en-US" sz="3600" dirty="0" err="1">
                <a:latin typeface="+mn-lt"/>
                <a:ea typeface="+mn-ea"/>
                <a:cs typeface="+mn-cs"/>
              </a:rPr>
              <a:t>osjeća</a:t>
            </a:r>
            <a:r>
              <a:rPr lang="en-US" sz="3600" dirty="0">
                <a:latin typeface="+mn-lt"/>
                <a:ea typeface="+mn-ea"/>
                <a:cs typeface="+mn-cs"/>
              </a:rPr>
              <a:t> </a:t>
            </a:r>
            <a:r>
              <a:rPr lang="en-US" sz="3600" dirty="0" err="1">
                <a:latin typeface="+mn-lt"/>
                <a:ea typeface="+mn-ea"/>
                <a:cs typeface="+mn-cs"/>
              </a:rPr>
              <a:t>ili</a:t>
            </a:r>
            <a:r>
              <a:rPr lang="en-US" sz="3600" dirty="0">
                <a:latin typeface="+mn-lt"/>
                <a:ea typeface="+mn-ea"/>
                <a:cs typeface="+mn-cs"/>
              </a:rPr>
              <a:t> </a:t>
            </a:r>
            <a:r>
              <a:rPr lang="en-US" sz="3600" dirty="0" err="1">
                <a:latin typeface="+mn-lt"/>
                <a:ea typeface="+mn-ea"/>
                <a:cs typeface="+mn-cs"/>
              </a:rPr>
              <a:t>radi</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Koliko</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 </a:t>
            </a:r>
            <a:r>
              <a:rPr lang="en-US" sz="3600" dirty="0" err="1">
                <a:latin typeface="+mn-lt"/>
                <a:ea typeface="+mn-ea"/>
                <a:cs typeface="+mn-cs"/>
              </a:rPr>
              <a:t>sigurni</a:t>
            </a:r>
            <a:r>
              <a:rPr lang="en-US" sz="3600" dirty="0">
                <a:latin typeface="+mn-lt"/>
                <a:ea typeface="+mn-ea"/>
                <a:cs typeface="+mn-cs"/>
              </a:rPr>
              <a:t> u </a:t>
            </a:r>
            <a:r>
              <a:rPr lang="en-US" sz="3600" dirty="0" err="1">
                <a:latin typeface="+mn-lt"/>
                <a:ea typeface="+mn-ea"/>
                <a:cs typeface="+mn-cs"/>
              </a:rPr>
              <a:t>vaše</a:t>
            </a:r>
            <a:r>
              <a:rPr lang="en-US" sz="3600" dirty="0">
                <a:latin typeface="+mn-lt"/>
                <a:ea typeface="+mn-ea"/>
                <a:cs typeface="+mn-cs"/>
              </a:rPr>
              <a:t> </a:t>
            </a:r>
            <a:r>
              <a:rPr lang="en-US" sz="3600" dirty="0" err="1">
                <a:latin typeface="+mn-lt"/>
                <a:ea typeface="+mn-ea"/>
                <a:cs typeface="+mn-cs"/>
              </a:rPr>
              <a:t>mišljenje</a:t>
            </a:r>
            <a:r>
              <a:rPr lang="en-US" sz="3600" dirty="0">
                <a:latin typeface="+mn-lt"/>
                <a:ea typeface="+mn-ea"/>
                <a:cs typeface="+mn-cs"/>
              </a:rPr>
              <a:t>?</a:t>
            </a:r>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Žena jede</a:t>
            </a:r>
            <a:r>
              <a:rPr lang="de-DE" altLang="de-DE" sz="2400" dirty="0">
                <a:solidFill>
                  <a:srgbClr val="004992"/>
                </a:solidFill>
                <a:latin typeface="+mn-lt"/>
                <a:cs typeface="+mn-cs"/>
              </a:rPr>
              <a:t> </a:t>
            </a:r>
            <a:r>
              <a:rPr lang="hr-HR" altLang="de-DE" sz="2400" dirty="0">
                <a:solidFill>
                  <a:srgbClr val="004992"/>
                </a:solidFill>
                <a:latin typeface="+mn-lt"/>
                <a:cs typeface="+mn-cs"/>
              </a:rPr>
              <a:t>larve</a:t>
            </a:r>
            <a:r>
              <a:rPr lang="de-DE" altLang="de-DE" sz="2400" dirty="0">
                <a:solidFill>
                  <a:srgbClr val="004992"/>
                </a:solidFill>
                <a:latin typeface="+mn-lt"/>
                <a:cs typeface="+mn-cs"/>
              </a:rPr>
              <a:t> </a:t>
            </a:r>
            <a:r>
              <a:rPr lang="hr-HR" altLang="de-DE" sz="2400" dirty="0">
                <a:solidFill>
                  <a:srgbClr val="004992"/>
                </a:solidFill>
                <a:latin typeface="+mn-lt"/>
                <a:cs typeface="+mn-cs"/>
              </a:rPr>
              <a:t>sa gađenjem</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Postiđena žena oborenih očiju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koja se moli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uživa u tuđoj nesreći</a:t>
            </a:r>
            <a:endParaRPr lang="en-GB" altLang="de-DE" sz="2400" dirty="0">
              <a:solidFill>
                <a:srgbClr val="333333"/>
              </a:solidFill>
              <a:latin typeface="+mn-lt"/>
              <a:cs typeface="+mn-cs"/>
            </a:endParaRPr>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vi-VN" altLang="de-DE" sz="2400">
                <a:solidFill>
                  <a:srgbClr val="004992"/>
                </a:solidFill>
                <a:latin typeface="Calibri Light"/>
              </a:rPr>
              <a:t>Gađenje!</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EEA2CC22-D2D5-4C75-B267-FC7202F53D0F}"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Text Box 1031"/>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Prije svađe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Recit</a:t>
            </a:r>
            <a:r>
              <a:rPr lang="hr-HR" altLang="de-DE" sz="2400" dirty="0">
                <a:solidFill>
                  <a:srgbClr val="333333"/>
                </a:solidFill>
                <a:latin typeface="+mn-lt"/>
                <a:cs typeface="+mn-cs"/>
              </a:rPr>
              <a:t>uje poeziju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Fl</a:t>
            </a:r>
            <a:r>
              <a:rPr lang="hr-HR" altLang="de-DE" sz="2400" dirty="0">
                <a:solidFill>
                  <a:srgbClr val="333333"/>
                </a:solidFill>
                <a:latin typeface="+mn-lt"/>
                <a:cs typeface="+mn-cs"/>
              </a:rPr>
              <a:t>ert</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Uvredljiv gest</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Šta</a:t>
            </a:r>
            <a:r>
              <a:rPr lang="en-US" sz="3600" dirty="0">
                <a:latin typeface="+mn-lt"/>
                <a:ea typeface="+mn-ea"/>
                <a:cs typeface="+mn-cs"/>
              </a:rPr>
              <a:t> ova </a:t>
            </a:r>
            <a:r>
              <a:rPr lang="en-US" sz="3600" dirty="0" err="1">
                <a:latin typeface="+mn-lt"/>
                <a:ea typeface="+mn-ea"/>
                <a:cs typeface="+mn-cs"/>
              </a:rPr>
              <a:t>osoba</a:t>
            </a:r>
            <a:r>
              <a:rPr lang="en-US" sz="3600" dirty="0">
                <a:latin typeface="+mn-lt"/>
                <a:ea typeface="+mn-ea"/>
                <a:cs typeface="+mn-cs"/>
              </a:rPr>
              <a:t> </a:t>
            </a:r>
            <a:r>
              <a:rPr lang="en-US" sz="3600" dirty="0" err="1">
                <a:latin typeface="+mn-lt"/>
                <a:ea typeface="+mn-ea"/>
                <a:cs typeface="+mn-cs"/>
              </a:rPr>
              <a:t>osjeća</a:t>
            </a:r>
            <a:r>
              <a:rPr lang="en-US" sz="3600" dirty="0">
                <a:latin typeface="+mn-lt"/>
                <a:ea typeface="+mn-ea"/>
                <a:cs typeface="+mn-cs"/>
              </a:rPr>
              <a:t> </a:t>
            </a:r>
            <a:r>
              <a:rPr lang="en-US" sz="3600" dirty="0" err="1">
                <a:latin typeface="+mn-lt"/>
                <a:ea typeface="+mn-ea"/>
                <a:cs typeface="+mn-cs"/>
              </a:rPr>
              <a:t>ili</a:t>
            </a:r>
            <a:r>
              <a:rPr lang="en-US" sz="3600" dirty="0">
                <a:latin typeface="+mn-lt"/>
                <a:ea typeface="+mn-ea"/>
                <a:cs typeface="+mn-cs"/>
              </a:rPr>
              <a:t> </a:t>
            </a:r>
            <a:r>
              <a:rPr lang="en-US" sz="3600" dirty="0" err="1">
                <a:latin typeface="+mn-lt"/>
                <a:ea typeface="+mn-ea"/>
                <a:cs typeface="+mn-cs"/>
              </a:rPr>
              <a:t>radi</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Koliko</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 </a:t>
            </a:r>
            <a:r>
              <a:rPr lang="en-US" sz="3600" dirty="0" err="1">
                <a:latin typeface="+mn-lt"/>
                <a:ea typeface="+mn-ea"/>
                <a:cs typeface="+mn-cs"/>
              </a:rPr>
              <a:t>sigurni</a:t>
            </a:r>
            <a:r>
              <a:rPr lang="en-US" sz="3600" dirty="0">
                <a:latin typeface="+mn-lt"/>
                <a:ea typeface="+mn-ea"/>
                <a:cs typeface="+mn-cs"/>
              </a:rPr>
              <a:t> u </a:t>
            </a:r>
            <a:r>
              <a:rPr lang="en-US" sz="3600" dirty="0" err="1">
                <a:latin typeface="+mn-lt"/>
                <a:ea typeface="+mn-ea"/>
                <a:cs typeface="+mn-cs"/>
              </a:rPr>
              <a:t>vaše</a:t>
            </a:r>
            <a:r>
              <a:rPr lang="en-US" sz="3600" dirty="0">
                <a:latin typeface="+mn-lt"/>
                <a:ea typeface="+mn-ea"/>
                <a:cs typeface="+mn-cs"/>
              </a:rPr>
              <a:t> </a:t>
            </a:r>
            <a:r>
              <a:rPr lang="en-US" sz="3600" dirty="0" err="1">
                <a:latin typeface="+mn-lt"/>
                <a:ea typeface="+mn-ea"/>
                <a:cs typeface="+mn-cs"/>
              </a:rPr>
              <a:t>mišljenje</a:t>
            </a:r>
            <a:r>
              <a:rPr lang="en-US" sz="3600" dirty="0">
                <a:latin typeface="+mn-lt"/>
                <a:ea typeface="+mn-ea"/>
                <a:cs typeface="+mn-cs"/>
              </a:rPr>
              <a:t>?</a:t>
            </a:r>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4"/>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Prije svađe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Recit</a:t>
            </a:r>
            <a:r>
              <a:rPr lang="hr-HR" altLang="de-DE" sz="2400" dirty="0">
                <a:solidFill>
                  <a:srgbClr val="333333"/>
                </a:solidFill>
                <a:latin typeface="+mn-lt"/>
                <a:cs typeface="+mn-cs"/>
              </a:rPr>
              <a:t>uje poeziju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Fl</a:t>
            </a:r>
            <a:r>
              <a:rPr lang="hr-HR" altLang="de-DE" sz="2400" dirty="0">
                <a:solidFill>
                  <a:srgbClr val="004992"/>
                </a:solidFill>
                <a:latin typeface="+mn-lt"/>
                <a:cs typeface="+mn-cs"/>
              </a:rPr>
              <a:t>ert</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Uvredljiv gest</a:t>
            </a:r>
            <a:endParaRPr lang="en-GB" altLang="de-DE" sz="2400" dirty="0">
              <a:solidFill>
                <a:srgbClr val="333333"/>
              </a:solidFill>
              <a:latin typeface="+mn-lt"/>
              <a:cs typeface="+mn-cs"/>
            </a:endParaRP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EEA2CC22-D2D5-4C75-B267-FC7202F53D0F}"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Mlada </a:t>
            </a:r>
            <a:r>
              <a:rPr lang="hr-HR" altLang="de-DE" sz="2400">
                <a:solidFill>
                  <a:srgbClr val="333333"/>
                </a:solidFill>
                <a:latin typeface="+mn-lt"/>
                <a:cs typeface="+mn-cs"/>
              </a:rPr>
              <a:t>govori “da” </a:t>
            </a:r>
            <a:r>
              <a:rPr lang="hr-HR" altLang="de-DE" sz="2400" dirty="0">
                <a:solidFill>
                  <a:srgbClr val="333333"/>
                </a:solidFill>
                <a:latin typeface="+mn-lt"/>
                <a:cs typeface="+mn-cs"/>
              </a:rPr>
              <a:t>na svom vjenčanju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u kafiću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ponosno pokazuje svoj vjerenički prsten prijatelima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se žali za kaznu nepropisno parkiranje</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Šta</a:t>
            </a:r>
            <a:r>
              <a:rPr lang="en-US" sz="3600" dirty="0">
                <a:latin typeface="+mn-lt"/>
                <a:ea typeface="+mn-ea"/>
                <a:cs typeface="+mn-cs"/>
              </a:rPr>
              <a:t> ova </a:t>
            </a:r>
            <a:r>
              <a:rPr lang="en-US" sz="3600" dirty="0" err="1">
                <a:latin typeface="+mn-lt"/>
                <a:ea typeface="+mn-ea"/>
                <a:cs typeface="+mn-cs"/>
              </a:rPr>
              <a:t>osoba</a:t>
            </a:r>
            <a:r>
              <a:rPr lang="en-US" sz="3600" dirty="0">
                <a:latin typeface="+mn-lt"/>
                <a:ea typeface="+mn-ea"/>
                <a:cs typeface="+mn-cs"/>
              </a:rPr>
              <a:t> </a:t>
            </a:r>
            <a:r>
              <a:rPr lang="en-US" sz="3600" dirty="0" err="1">
                <a:latin typeface="+mn-lt"/>
                <a:ea typeface="+mn-ea"/>
                <a:cs typeface="+mn-cs"/>
              </a:rPr>
              <a:t>osjeća</a:t>
            </a:r>
            <a:r>
              <a:rPr lang="en-US" sz="3600" dirty="0">
                <a:latin typeface="+mn-lt"/>
                <a:ea typeface="+mn-ea"/>
                <a:cs typeface="+mn-cs"/>
              </a:rPr>
              <a:t> </a:t>
            </a:r>
            <a:r>
              <a:rPr lang="en-US" sz="3600" dirty="0" err="1">
                <a:latin typeface="+mn-lt"/>
                <a:ea typeface="+mn-ea"/>
                <a:cs typeface="+mn-cs"/>
              </a:rPr>
              <a:t>ili</a:t>
            </a:r>
            <a:r>
              <a:rPr lang="en-US" sz="3600" dirty="0">
                <a:latin typeface="+mn-lt"/>
                <a:ea typeface="+mn-ea"/>
                <a:cs typeface="+mn-cs"/>
              </a:rPr>
              <a:t> </a:t>
            </a:r>
            <a:r>
              <a:rPr lang="en-US" sz="3600" dirty="0" err="1">
                <a:latin typeface="+mn-lt"/>
                <a:ea typeface="+mn-ea"/>
                <a:cs typeface="+mn-cs"/>
              </a:rPr>
              <a:t>radi</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Koliko</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 </a:t>
            </a:r>
            <a:r>
              <a:rPr lang="en-US" sz="3600" dirty="0" err="1">
                <a:latin typeface="+mn-lt"/>
                <a:ea typeface="+mn-ea"/>
                <a:cs typeface="+mn-cs"/>
              </a:rPr>
              <a:t>sigurni</a:t>
            </a:r>
            <a:r>
              <a:rPr lang="en-US" sz="3600" dirty="0">
                <a:latin typeface="+mn-lt"/>
                <a:ea typeface="+mn-ea"/>
                <a:cs typeface="+mn-cs"/>
              </a:rPr>
              <a:t> u </a:t>
            </a:r>
            <a:r>
              <a:rPr lang="en-US" sz="3600" dirty="0" err="1">
                <a:latin typeface="+mn-lt"/>
                <a:ea typeface="+mn-ea"/>
                <a:cs typeface="+mn-cs"/>
              </a:rPr>
              <a:t>vaše</a:t>
            </a:r>
            <a:r>
              <a:rPr lang="en-US" sz="3600" dirty="0">
                <a:latin typeface="+mn-lt"/>
                <a:ea typeface="+mn-ea"/>
                <a:cs typeface="+mn-cs"/>
              </a:rPr>
              <a:t> </a:t>
            </a:r>
            <a:r>
              <a:rPr lang="en-US" sz="3600" dirty="0" err="1">
                <a:latin typeface="+mn-lt"/>
                <a:ea typeface="+mn-ea"/>
                <a:cs typeface="+mn-cs"/>
              </a:rPr>
              <a:t>mišljenje</a:t>
            </a:r>
            <a:r>
              <a:rPr lang="en-US" sz="3600" dirty="0">
                <a:latin typeface="+mn-lt"/>
                <a:ea typeface="+mn-ea"/>
                <a:cs typeface="+mn-cs"/>
              </a:rPr>
              <a:t>?</a:t>
            </a:r>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Mlada </a:t>
            </a:r>
            <a:r>
              <a:rPr lang="hr-HR" altLang="de-DE" sz="2400">
                <a:solidFill>
                  <a:srgbClr val="333333"/>
                </a:solidFill>
                <a:latin typeface="+mn-lt"/>
                <a:cs typeface="+mn-cs"/>
              </a:rPr>
              <a:t>govori “da” </a:t>
            </a:r>
            <a:r>
              <a:rPr lang="hr-HR" altLang="de-DE" sz="2400" dirty="0">
                <a:solidFill>
                  <a:srgbClr val="333333"/>
                </a:solidFill>
                <a:latin typeface="+mn-lt"/>
                <a:cs typeface="+mn-cs"/>
              </a:rPr>
              <a:t>na svom vjenčanju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Žena u kafiću</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ponosno pokazuje svoj vjerenički prsten prijatelima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se žali za kaznu nepropisno parkiranje</a:t>
            </a:r>
            <a:endParaRPr lang="en-GB" altLang="de-DE" sz="2400" dirty="0">
              <a:solidFill>
                <a:srgbClr val="333333"/>
              </a:solidFill>
              <a:latin typeface="+mn-lt"/>
              <a:cs typeface="+mn-cs"/>
            </a:endParaRPr>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Sreća!</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EEA2CC22-D2D5-4C75-B267-FC7202F53D0F}"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Text Box 9"/>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Agresivni navijač</a:t>
            </a:r>
            <a:r>
              <a:rPr lang="de-DE" altLang="de-DE" sz="2400" dirty="0">
                <a:solidFill>
                  <a:srgbClr val="333333"/>
                </a:solidFill>
                <a:latin typeface="+mn-lt"/>
                <a:cs typeface="+mn-cs"/>
              </a:rPr>
              <a:t> (h</a:t>
            </a:r>
            <a:r>
              <a:rPr lang="hr-HR" altLang="de-DE" sz="2400" dirty="0">
                <a:solidFill>
                  <a:srgbClr val="333333"/>
                </a:solidFill>
                <a:latin typeface="+mn-lt"/>
                <a:cs typeface="+mn-cs"/>
              </a:rPr>
              <a:t>uligan</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Raspoloženi barmen</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Bitka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Igrač proslavlja pogodak</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Šta</a:t>
            </a:r>
            <a:r>
              <a:rPr lang="en-US" sz="3600" dirty="0">
                <a:latin typeface="+mn-lt"/>
                <a:ea typeface="+mn-ea"/>
                <a:cs typeface="+mn-cs"/>
              </a:rPr>
              <a:t> ova </a:t>
            </a:r>
            <a:r>
              <a:rPr lang="en-US" sz="3600" dirty="0" err="1">
                <a:latin typeface="+mn-lt"/>
                <a:ea typeface="+mn-ea"/>
                <a:cs typeface="+mn-cs"/>
              </a:rPr>
              <a:t>osoba</a:t>
            </a:r>
            <a:r>
              <a:rPr lang="en-US" sz="3600" dirty="0">
                <a:latin typeface="+mn-lt"/>
                <a:ea typeface="+mn-ea"/>
                <a:cs typeface="+mn-cs"/>
              </a:rPr>
              <a:t> </a:t>
            </a:r>
            <a:r>
              <a:rPr lang="en-US" sz="3600" dirty="0" err="1">
                <a:latin typeface="+mn-lt"/>
                <a:ea typeface="+mn-ea"/>
                <a:cs typeface="+mn-cs"/>
              </a:rPr>
              <a:t>osjeća</a:t>
            </a:r>
            <a:r>
              <a:rPr lang="en-US" sz="3600" dirty="0">
                <a:latin typeface="+mn-lt"/>
                <a:ea typeface="+mn-ea"/>
                <a:cs typeface="+mn-cs"/>
              </a:rPr>
              <a:t> </a:t>
            </a:r>
            <a:r>
              <a:rPr lang="en-US" sz="3600" dirty="0" err="1">
                <a:latin typeface="+mn-lt"/>
                <a:ea typeface="+mn-ea"/>
                <a:cs typeface="+mn-cs"/>
              </a:rPr>
              <a:t>ili</a:t>
            </a:r>
            <a:r>
              <a:rPr lang="en-US" sz="3600" dirty="0">
                <a:latin typeface="+mn-lt"/>
                <a:ea typeface="+mn-ea"/>
                <a:cs typeface="+mn-cs"/>
              </a:rPr>
              <a:t> </a:t>
            </a:r>
            <a:r>
              <a:rPr lang="en-US" sz="3600" dirty="0" err="1">
                <a:latin typeface="+mn-lt"/>
                <a:ea typeface="+mn-ea"/>
                <a:cs typeface="+mn-cs"/>
              </a:rPr>
              <a:t>radi</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Koliko</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 </a:t>
            </a:r>
            <a:r>
              <a:rPr lang="en-US" sz="3600" dirty="0" err="1">
                <a:latin typeface="+mn-lt"/>
                <a:ea typeface="+mn-ea"/>
                <a:cs typeface="+mn-cs"/>
              </a:rPr>
              <a:t>sigurni</a:t>
            </a:r>
            <a:r>
              <a:rPr lang="en-US" sz="3600" dirty="0">
                <a:latin typeface="+mn-lt"/>
                <a:ea typeface="+mn-ea"/>
                <a:cs typeface="+mn-cs"/>
              </a:rPr>
              <a:t> u </a:t>
            </a:r>
            <a:r>
              <a:rPr lang="en-US" sz="3600" dirty="0" err="1">
                <a:latin typeface="+mn-lt"/>
                <a:ea typeface="+mn-ea"/>
                <a:cs typeface="+mn-cs"/>
              </a:rPr>
              <a:t>vaše</a:t>
            </a:r>
            <a:r>
              <a:rPr lang="en-US" sz="3600" dirty="0">
                <a:latin typeface="+mn-lt"/>
                <a:ea typeface="+mn-ea"/>
                <a:cs typeface="+mn-cs"/>
              </a:rPr>
              <a:t> </a:t>
            </a:r>
            <a:r>
              <a:rPr lang="en-US" sz="3600" dirty="0" err="1">
                <a:latin typeface="+mn-lt"/>
                <a:ea typeface="+mn-ea"/>
                <a:cs typeface="+mn-cs"/>
              </a:rPr>
              <a:t>mišljenje</a:t>
            </a:r>
            <a:r>
              <a:rPr lang="en-US" sz="3600" dirty="0">
                <a:latin typeface="+mn-lt"/>
                <a:ea typeface="+mn-ea"/>
                <a:cs typeface="+mn-cs"/>
              </a:rPr>
              <a:t>?</a:t>
            </a:r>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Agresivni navijač</a:t>
            </a:r>
            <a:r>
              <a:rPr lang="de-DE" altLang="de-DE" sz="2400" dirty="0">
                <a:solidFill>
                  <a:srgbClr val="333333"/>
                </a:solidFill>
                <a:latin typeface="+mn-lt"/>
                <a:cs typeface="+mn-cs"/>
              </a:rPr>
              <a:t> (h</a:t>
            </a:r>
            <a:r>
              <a:rPr lang="hr-HR" altLang="de-DE" sz="2400" dirty="0">
                <a:solidFill>
                  <a:srgbClr val="333333"/>
                </a:solidFill>
                <a:latin typeface="+mn-lt"/>
                <a:cs typeface="+mn-cs"/>
              </a:rPr>
              <a:t>uligan</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Raspoloženi barmen</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Bitka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Igrač proslavlja pogodak</a:t>
            </a:r>
            <a:endParaRPr lang="en-GB" altLang="de-DE" sz="2400" dirty="0">
              <a:solidFill>
                <a:srgbClr val="333333"/>
              </a:solidFill>
              <a:latin typeface="+mn-lt"/>
              <a:cs typeface="+mn-cs"/>
            </a:endParaRPr>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Sreća!</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EEA2CC22-D2D5-4C75-B267-FC7202F53D0F}"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Preživjeli nakon eksplozije mine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Radnik na pauzi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Propali štrajk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Moderna odjeća</a:t>
            </a:r>
            <a:r>
              <a:rPr lang="de-DE" altLang="de-DE" sz="2400" dirty="0">
                <a:solidFill>
                  <a:srgbClr val="333333"/>
                </a:solidFill>
                <a:latin typeface="+mn-lt"/>
                <a:cs typeface="+mn-cs"/>
              </a:rPr>
              <a:t> (</a:t>
            </a:r>
            <a:r>
              <a:rPr lang="hr-HR" altLang="de-DE" sz="2400" dirty="0">
                <a:solidFill>
                  <a:srgbClr val="333333"/>
                </a:solidFill>
                <a:latin typeface="+mn-lt"/>
                <a:cs typeface="+mn-cs"/>
              </a:rPr>
              <a:t>radnik sa minama</a:t>
            </a:r>
            <a:r>
              <a:rPr lang="de-DE" altLang="de-DE" sz="2400" dirty="0">
                <a:solidFill>
                  <a:srgbClr val="333333"/>
                </a:solidFill>
                <a:latin typeface="+mn-lt"/>
                <a:cs typeface="+mn-cs"/>
              </a:rPr>
              <a: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Šta</a:t>
            </a:r>
            <a:r>
              <a:rPr lang="en-US" sz="3600" dirty="0">
                <a:latin typeface="+mn-lt"/>
                <a:ea typeface="+mn-ea"/>
                <a:cs typeface="+mn-cs"/>
              </a:rPr>
              <a:t> ova </a:t>
            </a:r>
            <a:r>
              <a:rPr lang="en-US" sz="3600" dirty="0" err="1">
                <a:latin typeface="+mn-lt"/>
                <a:ea typeface="+mn-ea"/>
                <a:cs typeface="+mn-cs"/>
              </a:rPr>
              <a:t>osoba</a:t>
            </a:r>
            <a:r>
              <a:rPr lang="en-US" sz="3600" dirty="0">
                <a:latin typeface="+mn-lt"/>
                <a:ea typeface="+mn-ea"/>
                <a:cs typeface="+mn-cs"/>
              </a:rPr>
              <a:t> </a:t>
            </a:r>
            <a:r>
              <a:rPr lang="en-US" sz="3600" dirty="0" err="1">
                <a:latin typeface="+mn-lt"/>
                <a:ea typeface="+mn-ea"/>
                <a:cs typeface="+mn-cs"/>
              </a:rPr>
              <a:t>osjeća</a:t>
            </a:r>
            <a:r>
              <a:rPr lang="en-US" sz="3600" dirty="0">
                <a:latin typeface="+mn-lt"/>
                <a:ea typeface="+mn-ea"/>
                <a:cs typeface="+mn-cs"/>
              </a:rPr>
              <a:t> </a:t>
            </a:r>
            <a:r>
              <a:rPr lang="en-US" sz="3600" dirty="0" err="1">
                <a:latin typeface="+mn-lt"/>
                <a:ea typeface="+mn-ea"/>
                <a:cs typeface="+mn-cs"/>
              </a:rPr>
              <a:t>ili</a:t>
            </a:r>
            <a:r>
              <a:rPr lang="en-US" sz="3600" dirty="0">
                <a:latin typeface="+mn-lt"/>
                <a:ea typeface="+mn-ea"/>
                <a:cs typeface="+mn-cs"/>
              </a:rPr>
              <a:t> </a:t>
            </a:r>
            <a:r>
              <a:rPr lang="en-US" sz="3600" dirty="0" err="1">
                <a:latin typeface="+mn-lt"/>
                <a:ea typeface="+mn-ea"/>
                <a:cs typeface="+mn-cs"/>
              </a:rPr>
              <a:t>radi</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Koliko</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 </a:t>
            </a:r>
            <a:r>
              <a:rPr lang="en-US" sz="3600" dirty="0" err="1">
                <a:latin typeface="+mn-lt"/>
                <a:ea typeface="+mn-ea"/>
                <a:cs typeface="+mn-cs"/>
              </a:rPr>
              <a:t>sigurni</a:t>
            </a:r>
            <a:r>
              <a:rPr lang="en-US" sz="3600" dirty="0">
                <a:latin typeface="+mn-lt"/>
                <a:ea typeface="+mn-ea"/>
                <a:cs typeface="+mn-cs"/>
              </a:rPr>
              <a:t> u </a:t>
            </a:r>
            <a:r>
              <a:rPr lang="en-US" sz="3600" dirty="0" err="1">
                <a:latin typeface="+mn-lt"/>
                <a:ea typeface="+mn-ea"/>
                <a:cs typeface="+mn-cs"/>
              </a:rPr>
              <a:t>vaše</a:t>
            </a:r>
            <a:r>
              <a:rPr lang="en-US" sz="3600" dirty="0">
                <a:latin typeface="+mn-lt"/>
                <a:ea typeface="+mn-ea"/>
                <a:cs typeface="+mn-cs"/>
              </a:rPr>
              <a:t> </a:t>
            </a:r>
            <a:r>
              <a:rPr lang="en-US" sz="3600" dirty="0" err="1">
                <a:latin typeface="+mn-lt"/>
                <a:ea typeface="+mn-ea"/>
                <a:cs typeface="+mn-cs"/>
              </a:rPr>
              <a:t>mišljenje</a:t>
            </a:r>
            <a:r>
              <a:rPr lang="en-US" sz="3600" dirty="0">
                <a:latin typeface="+mn-lt"/>
                <a:ea typeface="+mn-ea"/>
                <a:cs typeface="+mn-cs"/>
              </a:rPr>
              <a:t>?</a:t>
            </a:r>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Preživjeli nakon eksplozije mine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Radnik na pauzi</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Propali štrajk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Moderna odjeća</a:t>
            </a:r>
            <a:r>
              <a:rPr lang="de-DE" altLang="de-DE" sz="2400" dirty="0">
                <a:solidFill>
                  <a:srgbClr val="333333"/>
                </a:solidFill>
                <a:latin typeface="+mn-lt"/>
                <a:cs typeface="+mn-cs"/>
              </a:rPr>
              <a:t> (</a:t>
            </a:r>
            <a:r>
              <a:rPr lang="hr-HR" altLang="de-DE" sz="2400" dirty="0">
                <a:solidFill>
                  <a:srgbClr val="333333"/>
                </a:solidFill>
                <a:latin typeface="+mn-lt"/>
                <a:cs typeface="+mn-cs"/>
              </a:rPr>
              <a:t>radnik sa minama</a:t>
            </a:r>
            <a:r>
              <a:rPr lang="de-DE" altLang="de-DE" sz="2400" dirty="0">
                <a:solidFill>
                  <a:srgbClr val="333333"/>
                </a:solidFill>
                <a:latin typeface="+mn-lt"/>
                <a:cs typeface="+mn-cs"/>
              </a:rPr>
              <a:t>)</a:t>
            </a:r>
          </a:p>
        </p:txBody>
      </p:sp>
      <p:pic>
        <p:nvPicPr>
          <p:cNvPr id="7"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EEA2CC22-D2D5-4C75-B267-FC7202F53D0F}"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Text Box 2"/>
          <p:cNvSpPr txBox="1">
            <a:spLocks noChangeArrowheads="1"/>
          </p:cNvSpPr>
          <p:nvPr/>
        </p:nvSpPr>
        <p:spPr bwMode="auto">
          <a:xfrm>
            <a:off x="408955" y="4725144"/>
            <a:ext cx="11376000" cy="192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eaLnBrk="1" hangingPunct="1">
              <a:spcBef>
                <a:spcPts val="0"/>
              </a:spcBef>
              <a:spcAft>
                <a:spcPts val="0"/>
              </a:spcAft>
              <a:buClrTx/>
              <a:buNone/>
            </a:pPr>
            <a:r>
              <a:rPr lang="hr-HR" altLang="de-DE" sz="2400" dirty="0">
                <a:latin typeface="+mn-lt"/>
                <a:cs typeface="+mn-cs"/>
              </a:rPr>
              <a:t>Čovjek čita</a:t>
            </a:r>
            <a:r>
              <a:rPr lang="de-DE" altLang="de-DE" sz="2400" dirty="0">
                <a:latin typeface="+mn-lt"/>
                <a:cs typeface="+mn-cs"/>
              </a:rPr>
              <a:t>:</a:t>
            </a:r>
          </a:p>
          <a:p>
            <a:pPr eaLnBrk="1" hangingPunct="1">
              <a:spcBef>
                <a:spcPts val="0"/>
              </a:spcBef>
              <a:spcAft>
                <a:spcPts val="0"/>
              </a:spcAft>
              <a:buClr>
                <a:srgbClr val="333333"/>
              </a:buClr>
              <a:buFont typeface="WingDings"/>
              <a:buChar char=""/>
            </a:pPr>
            <a:r>
              <a:rPr lang="de-DE" altLang="de-DE" sz="2400" dirty="0">
                <a:latin typeface="+mn-lt"/>
                <a:cs typeface="+mn-cs"/>
              </a:rPr>
              <a:t>L</a:t>
            </a:r>
            <a:r>
              <a:rPr lang="hr-HR" altLang="de-DE" sz="2400" dirty="0">
                <a:latin typeface="+mn-lt"/>
                <a:cs typeface="+mn-cs"/>
              </a:rPr>
              <a:t>jubavno pismo</a:t>
            </a:r>
            <a:r>
              <a:rPr lang="de-DE" altLang="de-DE" sz="2400" dirty="0">
                <a:latin typeface="+mn-lt"/>
                <a:cs typeface="+mn-cs"/>
              </a:rPr>
              <a:t> (</a:t>
            </a:r>
            <a:r>
              <a:rPr lang="hr-HR" altLang="de-DE" sz="2400" dirty="0">
                <a:latin typeface="+mn-lt"/>
                <a:cs typeface="+mn-cs"/>
              </a:rPr>
              <a:t>crvenjenje na sledećoj slici</a:t>
            </a:r>
            <a:r>
              <a:rPr lang="de-DE" altLang="de-DE" sz="2400" dirty="0">
                <a:latin typeface="+mn-lt"/>
                <a:cs typeface="+mn-cs"/>
              </a:rPr>
              <a:t>)</a:t>
            </a:r>
          </a:p>
          <a:p>
            <a:pPr eaLnBrk="1" hangingPunct="1">
              <a:spcBef>
                <a:spcPts val="0"/>
              </a:spcBef>
              <a:spcAft>
                <a:spcPts val="0"/>
              </a:spcAft>
              <a:buClr>
                <a:srgbClr val="333333"/>
              </a:buClr>
              <a:buFont typeface="WingDings"/>
              <a:buChar char=""/>
            </a:pPr>
            <a:r>
              <a:rPr lang="de-DE" altLang="de-DE" sz="2400" dirty="0">
                <a:latin typeface="+mn-lt"/>
                <a:cs typeface="+mn-cs"/>
              </a:rPr>
              <a:t>In</a:t>
            </a:r>
            <a:r>
              <a:rPr lang="hr-HR" altLang="de-DE" sz="2400" dirty="0">
                <a:latin typeface="+mn-lt"/>
                <a:cs typeface="+mn-cs"/>
              </a:rPr>
              <a:t>teresantan članak</a:t>
            </a:r>
            <a:r>
              <a:rPr lang="de-DE" altLang="de-DE" sz="2400" dirty="0">
                <a:latin typeface="+mn-lt"/>
                <a:cs typeface="+mn-cs"/>
              </a:rPr>
              <a:t> (</a:t>
            </a:r>
            <a:r>
              <a:rPr lang="hr-HR" altLang="de-DE" sz="2400" dirty="0">
                <a:latin typeface="+mn-lt"/>
                <a:cs typeface="+mn-cs"/>
              </a:rPr>
              <a:t>uzima pribilješke na sledećoj slici</a:t>
            </a:r>
            <a:r>
              <a:rPr lang="de-DE" altLang="de-DE" sz="2400" dirty="0">
                <a:latin typeface="+mn-lt"/>
                <a:cs typeface="+mn-cs"/>
              </a:rPr>
              <a:t>)</a:t>
            </a:r>
          </a:p>
          <a:p>
            <a:pPr eaLnBrk="1" hangingPunct="1">
              <a:spcBef>
                <a:spcPts val="0"/>
              </a:spcBef>
              <a:spcAft>
                <a:spcPts val="0"/>
              </a:spcAft>
              <a:buClr>
                <a:srgbClr val="333333"/>
              </a:buClr>
              <a:buFont typeface="WingDings"/>
              <a:buChar char=""/>
            </a:pPr>
            <a:r>
              <a:rPr lang="hr-HR" altLang="de-DE" sz="2400" dirty="0">
                <a:latin typeface="+mn-lt"/>
                <a:cs typeface="+mn-cs"/>
              </a:rPr>
              <a:t>Odbijajuće pismo</a:t>
            </a:r>
            <a:r>
              <a:rPr lang="de-DE" altLang="de-DE" sz="2400" dirty="0">
                <a:latin typeface="+mn-lt"/>
                <a:cs typeface="+mn-cs"/>
              </a:rPr>
              <a:t> (</a:t>
            </a:r>
            <a:r>
              <a:rPr lang="hr-HR" altLang="de-DE" sz="2400" dirty="0">
                <a:latin typeface="+mn-lt"/>
                <a:cs typeface="+mn-cs"/>
              </a:rPr>
              <a:t>izliv ljutnje na sledećoj slici</a:t>
            </a:r>
            <a:r>
              <a:rPr lang="de-DE" altLang="de-DE" sz="2400" dirty="0">
                <a:latin typeface="+mn-lt"/>
                <a:cs typeface="+mn-cs"/>
              </a:rPr>
              <a:t>)</a:t>
            </a:r>
          </a:p>
          <a:p>
            <a:pPr eaLnBrk="1" hangingPunct="1">
              <a:spcBef>
                <a:spcPts val="0"/>
              </a:spcBef>
              <a:spcAft>
                <a:spcPts val="0"/>
              </a:spcAft>
              <a:buClr>
                <a:srgbClr val="333333"/>
              </a:buClr>
              <a:buFont typeface="WingDings"/>
              <a:buChar char=""/>
            </a:pPr>
            <a:r>
              <a:rPr lang="hr-HR" altLang="de-DE" sz="2400" dirty="0">
                <a:latin typeface="+mn-lt"/>
                <a:cs typeface="+mn-cs"/>
              </a:rPr>
              <a:t>Viceve</a:t>
            </a:r>
            <a:r>
              <a:rPr lang="de-DE" altLang="de-DE" sz="2400" dirty="0">
                <a:latin typeface="+mn-lt"/>
                <a:cs typeface="+mn-cs"/>
              </a:rPr>
              <a:t> (</a:t>
            </a:r>
            <a:r>
              <a:rPr lang="hr-HR" altLang="de-DE" sz="2400" dirty="0">
                <a:latin typeface="+mn-lt"/>
                <a:cs typeface="+mn-cs"/>
              </a:rPr>
              <a:t>smije se na sledećoj slici</a:t>
            </a:r>
            <a:r>
              <a:rPr lang="de-DE" altLang="de-DE" sz="2400" dirty="0">
                <a:latin typeface="+mn-lt"/>
                <a:cs typeface="+mn-cs"/>
              </a:rPr>
              <a: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Šta</a:t>
            </a:r>
            <a:r>
              <a:rPr lang="en-US" sz="3600" dirty="0">
                <a:latin typeface="+mn-lt"/>
                <a:ea typeface="+mn-ea"/>
                <a:cs typeface="+mn-cs"/>
              </a:rPr>
              <a:t> ova </a:t>
            </a:r>
            <a:r>
              <a:rPr lang="en-US" sz="3600" dirty="0" err="1">
                <a:latin typeface="+mn-lt"/>
                <a:ea typeface="+mn-ea"/>
                <a:cs typeface="+mn-cs"/>
              </a:rPr>
              <a:t>osoba</a:t>
            </a:r>
            <a:r>
              <a:rPr lang="en-US" sz="3600" dirty="0">
                <a:latin typeface="+mn-lt"/>
                <a:ea typeface="+mn-ea"/>
                <a:cs typeface="+mn-cs"/>
              </a:rPr>
              <a:t> </a:t>
            </a:r>
            <a:r>
              <a:rPr lang="en-US" sz="3600" dirty="0" err="1">
                <a:latin typeface="+mn-lt"/>
                <a:ea typeface="+mn-ea"/>
                <a:cs typeface="+mn-cs"/>
              </a:rPr>
              <a:t>osjeća</a:t>
            </a:r>
            <a:r>
              <a:rPr lang="en-US" sz="3600" dirty="0">
                <a:latin typeface="+mn-lt"/>
                <a:ea typeface="+mn-ea"/>
                <a:cs typeface="+mn-cs"/>
              </a:rPr>
              <a:t> </a:t>
            </a:r>
            <a:r>
              <a:rPr lang="en-US" sz="3600" dirty="0" err="1">
                <a:latin typeface="+mn-lt"/>
                <a:ea typeface="+mn-ea"/>
                <a:cs typeface="+mn-cs"/>
              </a:rPr>
              <a:t>ili</a:t>
            </a:r>
            <a:r>
              <a:rPr lang="en-US" sz="3600" dirty="0">
                <a:latin typeface="+mn-lt"/>
                <a:ea typeface="+mn-ea"/>
                <a:cs typeface="+mn-cs"/>
              </a:rPr>
              <a:t> </a:t>
            </a:r>
            <a:r>
              <a:rPr lang="en-US" sz="3600" dirty="0" err="1">
                <a:latin typeface="+mn-lt"/>
                <a:ea typeface="+mn-ea"/>
                <a:cs typeface="+mn-cs"/>
              </a:rPr>
              <a:t>radi</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Koliko</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 </a:t>
            </a:r>
            <a:r>
              <a:rPr lang="en-US" sz="3600" dirty="0" err="1">
                <a:latin typeface="+mn-lt"/>
                <a:ea typeface="+mn-ea"/>
                <a:cs typeface="+mn-cs"/>
              </a:rPr>
              <a:t>sigurni</a:t>
            </a:r>
            <a:r>
              <a:rPr lang="en-US" sz="3600" dirty="0">
                <a:latin typeface="+mn-lt"/>
                <a:ea typeface="+mn-ea"/>
                <a:cs typeface="+mn-cs"/>
              </a:rPr>
              <a:t> u </a:t>
            </a:r>
            <a:r>
              <a:rPr lang="en-US" sz="3600" dirty="0" err="1">
                <a:latin typeface="+mn-lt"/>
                <a:ea typeface="+mn-ea"/>
                <a:cs typeface="+mn-cs"/>
              </a:rPr>
              <a:t>vaše</a:t>
            </a:r>
            <a:r>
              <a:rPr lang="en-US" sz="3600" dirty="0">
                <a:latin typeface="+mn-lt"/>
                <a:ea typeface="+mn-ea"/>
                <a:cs typeface="+mn-cs"/>
              </a:rPr>
              <a:t> </a:t>
            </a:r>
            <a:r>
              <a:rPr lang="en-US" sz="3600" dirty="0" err="1">
                <a:latin typeface="+mn-lt"/>
                <a:ea typeface="+mn-ea"/>
                <a:cs typeface="+mn-cs"/>
              </a:rPr>
              <a:t>mišljenje</a:t>
            </a:r>
            <a:r>
              <a:rPr lang="en-US" sz="3600" dirty="0">
                <a:latin typeface="+mn-lt"/>
                <a:ea typeface="+mn-ea"/>
                <a:cs typeface="+mn-cs"/>
              </a:rPr>
              <a:t>?</a:t>
            </a:r>
          </a:p>
        </p:txBody>
      </p:sp>
      <p:pic>
        <p:nvPicPr>
          <p:cNvPr id="8"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7" name="Text Box 8"/>
          <p:cNvSpPr txBox="1">
            <a:spLocks noChangeArrowheads="1"/>
          </p:cNvSpPr>
          <p:nvPr/>
        </p:nvSpPr>
        <p:spPr bwMode="auto">
          <a:xfrm>
            <a:off x="408955" y="4725144"/>
            <a:ext cx="11376000" cy="192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eaLnBrk="1" hangingPunct="1">
              <a:spcBef>
                <a:spcPts val="0"/>
              </a:spcBef>
              <a:spcAft>
                <a:spcPts val="0"/>
              </a:spcAft>
              <a:buClrTx/>
              <a:buNone/>
            </a:pPr>
            <a:r>
              <a:rPr lang="hr-HR" altLang="de-DE" sz="2400" dirty="0">
                <a:solidFill>
                  <a:srgbClr val="333333"/>
                </a:solidFill>
                <a:latin typeface="+mn-lt"/>
                <a:cs typeface="+mn-cs"/>
              </a:rPr>
              <a:t>Čovjek čita</a:t>
            </a:r>
            <a:r>
              <a:rPr lang="de-DE" altLang="de-DE" sz="2400" dirty="0">
                <a:solidFill>
                  <a:srgbClr val="333333"/>
                </a:solidFill>
                <a:latin typeface="+mn-lt"/>
                <a:cs typeface="+mn-cs"/>
              </a:rPr>
              <a:t>:</a:t>
            </a:r>
          </a:p>
          <a:p>
            <a:pPr eaLnBrk="1" hangingPunct="1">
              <a:spcBef>
                <a:spcPts val="0"/>
              </a:spcBef>
              <a:spcAft>
                <a:spcPts val="0"/>
              </a:spcAft>
              <a:buClr>
                <a:srgbClr val="333333"/>
              </a:buClr>
              <a:buFont typeface="WingDings"/>
              <a:buChar char=""/>
            </a:pPr>
            <a:r>
              <a:rPr lang="de-DE" altLang="de-DE" sz="2400" dirty="0">
                <a:solidFill>
                  <a:srgbClr val="333333"/>
                </a:solidFill>
                <a:latin typeface="+mn-lt"/>
                <a:cs typeface="+mn-cs"/>
              </a:rPr>
              <a:t>L</a:t>
            </a:r>
            <a:r>
              <a:rPr lang="hr-HR" altLang="de-DE" sz="2400" dirty="0">
                <a:solidFill>
                  <a:srgbClr val="333333"/>
                </a:solidFill>
                <a:latin typeface="+mn-lt"/>
                <a:cs typeface="+mn-cs"/>
              </a:rPr>
              <a:t>jubavno pismo</a:t>
            </a:r>
            <a:r>
              <a:rPr lang="de-DE" altLang="de-DE" sz="2400" dirty="0">
                <a:solidFill>
                  <a:srgbClr val="333333"/>
                </a:solidFill>
                <a:latin typeface="+mn-lt"/>
                <a:cs typeface="+mn-cs"/>
              </a:rPr>
              <a:t> (</a:t>
            </a:r>
            <a:r>
              <a:rPr lang="hr-HR" altLang="de-DE" sz="2400" dirty="0">
                <a:solidFill>
                  <a:srgbClr val="333333"/>
                </a:solidFill>
                <a:latin typeface="+mn-lt"/>
                <a:cs typeface="+mn-cs"/>
              </a:rPr>
              <a:t>crvenjenje na sledećoj slici</a:t>
            </a:r>
            <a:r>
              <a:rPr lang="de-DE" altLang="de-DE" sz="2400" dirty="0">
                <a:solidFill>
                  <a:srgbClr val="333333"/>
                </a:solidFill>
                <a:latin typeface="+mn-lt"/>
                <a:cs typeface="+mn-cs"/>
              </a:rPr>
              <a:t>)</a:t>
            </a:r>
          </a:p>
          <a:p>
            <a:pPr eaLnBrk="1" hangingPunct="1">
              <a:spcBef>
                <a:spcPts val="0"/>
              </a:spcBef>
              <a:spcAft>
                <a:spcPts val="0"/>
              </a:spcAft>
              <a:buClr>
                <a:srgbClr val="333333"/>
              </a:buClr>
              <a:buFont typeface="WingDings"/>
              <a:buChar char=""/>
            </a:pPr>
            <a:r>
              <a:rPr lang="de-DE" altLang="de-DE" sz="2400" dirty="0">
                <a:solidFill>
                  <a:srgbClr val="333333"/>
                </a:solidFill>
                <a:latin typeface="+mn-lt"/>
                <a:cs typeface="+mn-cs"/>
              </a:rPr>
              <a:t>In</a:t>
            </a:r>
            <a:r>
              <a:rPr lang="hr-HR" altLang="de-DE" sz="2400" dirty="0">
                <a:solidFill>
                  <a:srgbClr val="333333"/>
                </a:solidFill>
                <a:latin typeface="+mn-lt"/>
                <a:cs typeface="+mn-cs"/>
              </a:rPr>
              <a:t>teresantan članak</a:t>
            </a:r>
            <a:r>
              <a:rPr lang="de-DE" altLang="de-DE" sz="2400" dirty="0">
                <a:solidFill>
                  <a:srgbClr val="333333"/>
                </a:solidFill>
                <a:latin typeface="+mn-lt"/>
                <a:cs typeface="+mn-cs"/>
              </a:rPr>
              <a:t> (</a:t>
            </a:r>
            <a:r>
              <a:rPr lang="hr-HR" altLang="de-DE" sz="2400" dirty="0">
                <a:solidFill>
                  <a:srgbClr val="333333"/>
                </a:solidFill>
                <a:latin typeface="+mn-lt"/>
                <a:cs typeface="+mn-cs"/>
              </a:rPr>
              <a:t>uzima pribilješke na sledećoj slici</a:t>
            </a:r>
            <a:r>
              <a:rPr lang="de-DE" altLang="de-DE" sz="2400" dirty="0">
                <a:solidFill>
                  <a:srgbClr val="333333"/>
                </a:solidFill>
                <a:latin typeface="+mn-lt"/>
                <a:cs typeface="+mn-cs"/>
              </a:rPr>
              <a:t>)</a:t>
            </a:r>
          </a:p>
          <a:p>
            <a:pPr eaLnBrk="1" hangingPunct="1">
              <a:spcBef>
                <a:spcPts val="0"/>
              </a:spcBef>
              <a:spcAft>
                <a:spcPts val="0"/>
              </a:spcAft>
              <a:buClr>
                <a:srgbClr val="004992"/>
              </a:buClr>
              <a:buFont typeface="WingDings"/>
              <a:buChar char=""/>
            </a:pPr>
            <a:r>
              <a:rPr lang="hr-HR" altLang="de-DE" sz="2400" dirty="0">
                <a:solidFill>
                  <a:srgbClr val="004992"/>
                </a:solidFill>
                <a:latin typeface="+mn-lt"/>
                <a:cs typeface="+mn-cs"/>
              </a:rPr>
              <a:t>Odbijajuće pismo</a:t>
            </a:r>
            <a:r>
              <a:rPr lang="de-DE" altLang="de-DE" sz="2400" dirty="0">
                <a:solidFill>
                  <a:srgbClr val="004992"/>
                </a:solidFill>
                <a:latin typeface="+mn-lt"/>
                <a:cs typeface="+mn-cs"/>
              </a:rPr>
              <a:t> (</a:t>
            </a:r>
            <a:r>
              <a:rPr lang="hr-HR" altLang="de-DE" sz="2400" dirty="0">
                <a:solidFill>
                  <a:srgbClr val="004992"/>
                </a:solidFill>
                <a:latin typeface="+mn-lt"/>
                <a:cs typeface="+mn-cs"/>
              </a:rPr>
              <a:t>izliv ljutnje na sledećoj slici</a:t>
            </a:r>
            <a:r>
              <a:rPr lang="de-DE" altLang="de-DE" sz="2400" dirty="0">
                <a:solidFill>
                  <a:srgbClr val="004992"/>
                </a:solidFill>
                <a:latin typeface="+mn-lt"/>
                <a:cs typeface="+mn-cs"/>
              </a:rPr>
              <a:t>)</a:t>
            </a:r>
          </a:p>
          <a:p>
            <a:pPr eaLnBrk="1" hangingPunct="1">
              <a:spcBef>
                <a:spcPts val="0"/>
              </a:spcBef>
              <a:spcAft>
                <a:spcPts val="0"/>
              </a:spcAft>
              <a:buClr>
                <a:srgbClr val="333333"/>
              </a:buClr>
              <a:buFont typeface="WingDings"/>
              <a:buChar char=""/>
            </a:pPr>
            <a:r>
              <a:rPr lang="hr-HR" altLang="de-DE" sz="2400" dirty="0">
                <a:solidFill>
                  <a:srgbClr val="333333"/>
                </a:solidFill>
                <a:latin typeface="+mn-lt"/>
                <a:cs typeface="+mn-cs"/>
              </a:rPr>
              <a:t>Viceve</a:t>
            </a:r>
            <a:r>
              <a:rPr lang="de-DE" altLang="de-DE" sz="2400" dirty="0">
                <a:solidFill>
                  <a:srgbClr val="333333"/>
                </a:solidFill>
                <a:latin typeface="+mn-lt"/>
                <a:cs typeface="+mn-cs"/>
              </a:rPr>
              <a:t> (</a:t>
            </a:r>
            <a:r>
              <a:rPr lang="hr-HR" altLang="de-DE" sz="2400" dirty="0">
                <a:solidFill>
                  <a:srgbClr val="333333"/>
                </a:solidFill>
                <a:latin typeface="+mn-lt"/>
                <a:cs typeface="+mn-cs"/>
              </a:rPr>
              <a:t>smije se na sledećoj slici</a:t>
            </a:r>
            <a:r>
              <a:rPr lang="de-DE" altLang="de-DE" sz="2400" dirty="0">
                <a:solidFill>
                  <a:srgbClr val="333333"/>
                </a:solidFill>
                <a:latin typeface="+mn-lt"/>
                <a:cs typeface="+mn-cs"/>
              </a:rPr>
              <a:t>)</a:t>
            </a:r>
          </a:p>
        </p:txBody>
      </p:sp>
      <p:pic>
        <p:nvPicPr>
          <p:cNvPr id="11"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EEA2CC22-D2D5-4C75-B267-FC7202F53D0F}"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Prvi utisak!</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8501FB17-8CE9-41AB-8DB8-924AE8CC73AD}" type="slidenum">
              <a:rPr lang="de-DE" altLang="de-DE" smtClean="0"/>
              <a:pPr/>
              <a:t>50</a:t>
            </a:fld>
            <a:endParaRPr lang="de-DE" altLang="de-DE"/>
          </a:p>
        </p:txBody>
      </p:sp>
      <p:sp>
        <p:nvSpPr>
          <p:cNvPr id="7" name="Content Placeholder 6"/>
          <p:cNvSpPr>
            <a:spLocks noGrp="1"/>
          </p:cNvSpPr>
          <p:nvPr>
            <p:ph idx="1"/>
          </p:nvPr>
        </p:nvSpPr>
        <p:spPr/>
        <p:txBody>
          <a:bodyPr/>
          <a:lstStyle/>
          <a:p>
            <a:pPr marL="342900" indent="-342900" defTabSz="914400" fontAlgn="base">
              <a:buClr>
                <a:srgbClr val="333333"/>
              </a:buClr>
              <a:buFont typeface="WingDings"/>
              <a:buChar char=""/>
            </a:pPr>
            <a:r>
              <a:rPr lang="hr-HR" altLang="de-DE" sz="2400" dirty="0">
                <a:solidFill>
                  <a:srgbClr val="333333"/>
                </a:solidFill>
              </a:rPr>
              <a:t>Izraz lica i gestovi nijesu uvijek određeni</a:t>
            </a:r>
            <a:r>
              <a:rPr lang="en-US" altLang="de-DE" sz="2400" dirty="0">
                <a:solidFill>
                  <a:srgbClr val="333333"/>
                </a:solidFill>
              </a:rPr>
              <a:t>!</a:t>
            </a:r>
            <a:endParaRPr lang="en-US" sz="2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Prvi utisak!</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8501FB17-8CE9-41AB-8DB8-924AE8CC73AD}" type="slidenum">
              <a:rPr lang="de-DE" altLang="de-DE" smtClean="0"/>
              <a:pPr/>
              <a:t>51</a:t>
            </a:fld>
            <a:endParaRPr lang="de-DE" altLang="de-DE"/>
          </a:p>
        </p:txBody>
      </p:sp>
      <p:sp>
        <p:nvSpPr>
          <p:cNvPr id="7" name="Content Placeholder 6"/>
          <p:cNvSpPr>
            <a:spLocks noGrp="1"/>
          </p:cNvSpPr>
          <p:nvPr>
            <p:ph idx="1"/>
          </p:nvPr>
        </p:nvSpPr>
        <p:spPr/>
        <p:txBody>
          <a:bodyPr/>
          <a:lstStyle/>
          <a:p>
            <a:pPr marL="342900" indent="-342900" defTabSz="914400" fontAlgn="base">
              <a:buClr>
                <a:srgbClr val="333333"/>
              </a:buClr>
              <a:buFont typeface="WingDings"/>
              <a:buChar char=""/>
            </a:pPr>
            <a:r>
              <a:rPr lang="hr-HR" altLang="de-DE" sz="2400" dirty="0">
                <a:solidFill>
                  <a:srgbClr val="333333"/>
                </a:solidFill>
              </a:rPr>
              <a:t>Izraz lica i gestovi nijesu uvijek određeni</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a:solidFill>
                  <a:srgbClr val="333333"/>
                </a:solidFill>
              </a:rPr>
              <a:t>M</a:t>
            </a:r>
            <a:r>
              <a:rPr lang="hr-HR" altLang="de-DE" sz="2400" dirty="0">
                <a:solidFill>
                  <a:srgbClr val="333333"/>
                </a:solidFill>
              </a:rPr>
              <a:t>nogi ljudi ne pokazuju emocije na licu</a:t>
            </a:r>
            <a:r>
              <a:rPr lang="en-US" altLang="de-DE" sz="2400" dirty="0">
                <a:solidFill>
                  <a:srgbClr val="333333"/>
                </a:solidFill>
              </a:rPr>
              <a:t>, </a:t>
            </a:r>
            <a:r>
              <a:rPr lang="hr-HR" altLang="de-DE" sz="2400" dirty="0">
                <a:solidFill>
                  <a:srgbClr val="333333"/>
                </a:solidFill>
              </a:rPr>
              <a:t>prirodno ili usled bolesti </a:t>
            </a:r>
            <a:r>
              <a:rPr lang="en-US" altLang="de-DE" sz="2400" dirty="0">
                <a:solidFill>
                  <a:srgbClr val="333333"/>
                </a:solidFill>
              </a:rPr>
              <a:t>(</a:t>
            </a:r>
            <a:r>
              <a:rPr lang="hr-HR" altLang="de-DE" sz="2400" dirty="0">
                <a:solidFill>
                  <a:srgbClr val="333333"/>
                </a:solidFill>
              </a:rPr>
              <a:t>npr</a:t>
            </a:r>
            <a:r>
              <a:rPr lang="en-US" altLang="de-DE" sz="2400" dirty="0">
                <a:solidFill>
                  <a:srgbClr val="333333"/>
                </a:solidFill>
              </a:rPr>
              <a:t>. Parkinson</a:t>
            </a:r>
            <a:r>
              <a:rPr lang="hr-HR" altLang="de-DE" sz="2400" dirty="0">
                <a:solidFill>
                  <a:srgbClr val="333333"/>
                </a:solidFill>
              </a:rPr>
              <a:t>ova bolest</a:t>
            </a:r>
            <a:r>
              <a:rPr lang="en-US" altLang="de-DE" sz="2400" dirty="0">
                <a:solidFill>
                  <a:srgbClr val="333333"/>
                </a:solidFill>
              </a:rPr>
              <a:t>), </a:t>
            </a:r>
            <a:r>
              <a:rPr lang="hr-HR" altLang="de-DE" sz="2400" dirty="0">
                <a:solidFill>
                  <a:srgbClr val="333333"/>
                </a:solidFill>
              </a:rPr>
              <a:t>što otežava zaključivanje o njihovim unutrašnjim </a:t>
            </a:r>
            <a:r>
              <a:rPr lang="hr-HR" altLang="de-DE" sz="2400">
                <a:solidFill>
                  <a:srgbClr val="333333"/>
                </a:solidFill>
              </a:rPr>
              <a:t>osjećanjima</a:t>
            </a:r>
            <a:r>
              <a:rPr lang="en-US" altLang="de-DE" sz="2400">
                <a:solidFill>
                  <a:srgbClr val="333333"/>
                </a:solidFill>
              </a:rPr>
              <a:t>.</a:t>
            </a:r>
            <a:endParaRPr lang="en-US" sz="2400" dirty="0"/>
          </a:p>
        </p:txBody>
      </p:sp>
    </p:spTree>
    <p:extLst>
      <p:ext uri="{BB962C8B-B14F-4D97-AF65-F5344CB8AC3E}">
        <p14:creationId xmlns:p14="http://schemas.microsoft.com/office/powerpoint/2010/main" val="28776931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Prvi utisak!</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8501FB17-8CE9-41AB-8DB8-924AE8CC73AD}" type="slidenum">
              <a:rPr lang="de-DE" altLang="de-DE" smtClean="0"/>
              <a:pPr/>
              <a:t>52</a:t>
            </a:fld>
            <a:endParaRPr lang="de-DE" altLang="de-DE"/>
          </a:p>
        </p:txBody>
      </p:sp>
      <p:sp>
        <p:nvSpPr>
          <p:cNvPr id="7" name="Content Placeholder 6"/>
          <p:cNvSpPr>
            <a:spLocks noGrp="1"/>
          </p:cNvSpPr>
          <p:nvPr>
            <p:ph idx="1"/>
          </p:nvPr>
        </p:nvSpPr>
        <p:spPr/>
        <p:txBody>
          <a:bodyPr/>
          <a:lstStyle/>
          <a:p>
            <a:pPr marL="342900" indent="-342900" defTabSz="914400" fontAlgn="base">
              <a:buClr>
                <a:srgbClr val="333333"/>
              </a:buClr>
              <a:buFont typeface="WingDings"/>
              <a:buChar char=""/>
            </a:pPr>
            <a:r>
              <a:rPr lang="hr-HR" altLang="de-DE" sz="2400" dirty="0">
                <a:solidFill>
                  <a:srgbClr val="333333"/>
                </a:solidFill>
              </a:rPr>
              <a:t>Izraz lica i gestovi nijesu uvijek određeni</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a:solidFill>
                  <a:srgbClr val="333333"/>
                </a:solidFill>
              </a:rPr>
              <a:t>M</a:t>
            </a:r>
            <a:r>
              <a:rPr lang="hr-HR" altLang="de-DE" sz="2400" dirty="0">
                <a:solidFill>
                  <a:srgbClr val="333333"/>
                </a:solidFill>
              </a:rPr>
              <a:t>nogi ljudi ne pokazuju emocije na licu</a:t>
            </a:r>
            <a:r>
              <a:rPr lang="en-US" altLang="de-DE" sz="2400" dirty="0">
                <a:solidFill>
                  <a:srgbClr val="333333"/>
                </a:solidFill>
              </a:rPr>
              <a:t>, </a:t>
            </a:r>
            <a:r>
              <a:rPr lang="hr-HR" altLang="de-DE" sz="2400" dirty="0">
                <a:solidFill>
                  <a:srgbClr val="333333"/>
                </a:solidFill>
              </a:rPr>
              <a:t>prirodno ili usled bolesti </a:t>
            </a:r>
            <a:r>
              <a:rPr lang="en-US" altLang="de-DE" sz="2400" dirty="0">
                <a:solidFill>
                  <a:srgbClr val="333333"/>
                </a:solidFill>
              </a:rPr>
              <a:t>(</a:t>
            </a:r>
            <a:r>
              <a:rPr lang="hr-HR" altLang="de-DE" sz="2400" dirty="0">
                <a:solidFill>
                  <a:srgbClr val="333333"/>
                </a:solidFill>
              </a:rPr>
              <a:t>npr</a:t>
            </a:r>
            <a:r>
              <a:rPr lang="en-US" altLang="de-DE" sz="2400" dirty="0">
                <a:solidFill>
                  <a:srgbClr val="333333"/>
                </a:solidFill>
              </a:rPr>
              <a:t>. Parkinson</a:t>
            </a:r>
            <a:r>
              <a:rPr lang="hr-HR" altLang="de-DE" sz="2400" dirty="0">
                <a:solidFill>
                  <a:srgbClr val="333333"/>
                </a:solidFill>
              </a:rPr>
              <a:t>ova bolest</a:t>
            </a:r>
            <a:r>
              <a:rPr lang="en-US" altLang="de-DE" sz="2400" dirty="0">
                <a:solidFill>
                  <a:srgbClr val="333333"/>
                </a:solidFill>
              </a:rPr>
              <a:t>), </a:t>
            </a:r>
            <a:r>
              <a:rPr lang="hr-HR" altLang="de-DE" sz="2400" dirty="0">
                <a:solidFill>
                  <a:srgbClr val="333333"/>
                </a:solidFill>
              </a:rPr>
              <a:t>što otežava zaključivanje o njihovim unutrašnjim osjećanjima</a:t>
            </a:r>
            <a:r>
              <a:rPr lang="en-US" altLang="de-DE" sz="2400" dirty="0">
                <a:solidFill>
                  <a:srgbClr val="333333"/>
                </a:solidFill>
              </a:rPr>
              <a:t>.</a:t>
            </a:r>
          </a:p>
          <a:p>
            <a:pPr marL="342900" indent="-342900" defTabSz="914400" fontAlgn="base">
              <a:buClr>
                <a:srgbClr val="333333"/>
              </a:buClr>
              <a:buFont typeface="WingDings"/>
              <a:buChar char=""/>
            </a:pPr>
            <a:r>
              <a:rPr lang="hr-HR" altLang="de-DE" sz="2400" dirty="0">
                <a:solidFill>
                  <a:srgbClr val="333333"/>
                </a:solidFill>
              </a:rPr>
              <a:t>Polazne informacije</a:t>
            </a:r>
            <a:r>
              <a:rPr lang="en-US" altLang="de-DE" sz="2400" dirty="0">
                <a:solidFill>
                  <a:srgbClr val="333333"/>
                </a:solidFill>
              </a:rPr>
              <a:t> (</a:t>
            </a:r>
            <a:r>
              <a:rPr lang="en-US" altLang="de-DE" sz="2400" dirty="0" err="1">
                <a:solidFill>
                  <a:srgbClr val="333333"/>
                </a:solidFill>
              </a:rPr>
              <a:t>situa</a:t>
            </a:r>
            <a:r>
              <a:rPr lang="hr-HR" altLang="de-DE" sz="2400" dirty="0">
                <a:solidFill>
                  <a:srgbClr val="333333"/>
                </a:solidFill>
              </a:rPr>
              <a:t>cija</a:t>
            </a:r>
            <a:r>
              <a:rPr lang="en-US" altLang="de-DE" sz="2400" dirty="0">
                <a:solidFill>
                  <a:srgbClr val="333333"/>
                </a:solidFill>
              </a:rPr>
              <a:t>, </a:t>
            </a:r>
            <a:r>
              <a:rPr lang="en-US" altLang="de-DE" sz="2400" dirty="0" err="1">
                <a:solidFill>
                  <a:srgbClr val="333333"/>
                </a:solidFill>
              </a:rPr>
              <a:t>pr</a:t>
            </a:r>
            <a:r>
              <a:rPr lang="hr-HR" altLang="de-DE" sz="2400" dirty="0">
                <a:solidFill>
                  <a:srgbClr val="333333"/>
                </a:solidFill>
              </a:rPr>
              <a:t>eđašnje znanje o osobi</a:t>
            </a:r>
            <a:r>
              <a:rPr lang="en-US" altLang="de-DE" sz="2400" dirty="0">
                <a:solidFill>
                  <a:srgbClr val="333333"/>
                </a:solidFill>
              </a:rPr>
              <a:t>, </a:t>
            </a:r>
            <a:r>
              <a:rPr lang="hr-HR" altLang="de-DE" sz="2400" dirty="0">
                <a:solidFill>
                  <a:srgbClr val="333333"/>
                </a:solidFill>
              </a:rPr>
              <a:t>ako je moguće</a:t>
            </a:r>
            <a:r>
              <a:rPr lang="en-US" altLang="de-DE" sz="2400" dirty="0">
                <a:solidFill>
                  <a:srgbClr val="333333"/>
                </a:solidFill>
              </a:rPr>
              <a:t>: </a:t>
            </a:r>
            <a:r>
              <a:rPr lang="hr-HR" altLang="de-DE" sz="2400" dirty="0">
                <a:solidFill>
                  <a:srgbClr val="333333"/>
                </a:solidFill>
              </a:rPr>
              <a:t>pitajte osobu direktno</a:t>
            </a:r>
            <a:r>
              <a:rPr lang="en-US" altLang="de-DE" sz="2400" dirty="0">
                <a:solidFill>
                  <a:srgbClr val="333333"/>
                </a:solidFill>
              </a:rPr>
              <a:t>) </a:t>
            </a:r>
            <a:r>
              <a:rPr lang="hr-HR" altLang="de-DE" sz="2400" dirty="0">
                <a:solidFill>
                  <a:srgbClr val="333333"/>
                </a:solidFill>
              </a:rPr>
              <a:t>bi trebalo uzeti u obzir</a:t>
            </a:r>
            <a:r>
              <a:rPr lang="en-US" altLang="de-DE" sz="2400" dirty="0">
                <a:solidFill>
                  <a:srgbClr val="333333"/>
                </a:solidFill>
              </a:rPr>
              <a:t> </a:t>
            </a:r>
            <a:r>
              <a:rPr lang="hr-HR" altLang="de-DE" sz="2400" dirty="0">
                <a:solidFill>
                  <a:srgbClr val="333333"/>
                </a:solidFill>
              </a:rPr>
              <a:t>prije tumačenja izraza lica i držanja</a:t>
            </a:r>
            <a:r>
              <a:rPr lang="en-US" altLang="de-DE" sz="2400" dirty="0">
                <a:solidFill>
                  <a:srgbClr val="333333"/>
                </a:solidFill>
              </a:rPr>
              <a:t>.</a:t>
            </a:r>
            <a:endParaRPr lang="en-US" sz="2400" dirty="0"/>
          </a:p>
        </p:txBody>
      </p:sp>
    </p:spTree>
    <p:extLst>
      <p:ext uri="{BB962C8B-B14F-4D97-AF65-F5344CB8AC3E}">
        <p14:creationId xmlns:p14="http://schemas.microsoft.com/office/powerpoint/2010/main" val="32046524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Zadatak 3</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8501FB17-8CE9-41AB-8DB8-924AE8CC73AD}" type="slidenum">
              <a:rPr lang="de-DE" altLang="de-DE" smtClean="0"/>
              <a:pPr/>
              <a:t>53</a:t>
            </a:fld>
            <a:endParaRPr lang="de-DE" altLang="de-DE"/>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Pokazuje Vam se niz slika</a:t>
            </a:r>
            <a:r>
              <a:rPr lang="de-DE"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Slike</a:t>
            </a:r>
            <a:r>
              <a:rPr lang="en-US" altLang="de-DE" sz="2400" dirty="0">
                <a:solidFill>
                  <a:srgbClr val="333333"/>
                </a:solidFill>
              </a:rPr>
              <a:t> 1-3 </a:t>
            </a:r>
            <a:r>
              <a:rPr lang="hr-HR" altLang="de-DE" sz="2400" dirty="0">
                <a:solidFill>
                  <a:srgbClr val="333333"/>
                </a:solidFill>
              </a:rPr>
              <a:t>se pokazuju suprotnim redosledom</a:t>
            </a:r>
            <a:r>
              <a:rPr lang="en-US" altLang="de-DE" sz="2400" dirty="0">
                <a:solidFill>
                  <a:srgbClr val="333333"/>
                </a:solidFill>
              </a:rPr>
              <a:t>, </a:t>
            </a:r>
            <a:r>
              <a:rPr lang="hr-HR" altLang="de-DE" sz="2400" dirty="0">
                <a:solidFill>
                  <a:srgbClr val="333333"/>
                </a:solidFill>
              </a:rPr>
              <a:t>zato se</a:t>
            </a:r>
            <a:r>
              <a:rPr lang="en-US" altLang="de-DE" sz="2400" dirty="0">
                <a:solidFill>
                  <a:srgbClr val="333333"/>
                </a:solidFill>
              </a:rPr>
              <a:t> </a:t>
            </a:r>
            <a:r>
              <a:rPr lang="hr-HR" altLang="de-DE" sz="2400" dirty="0">
                <a:solidFill>
                  <a:srgbClr val="333333"/>
                </a:solidFill>
              </a:rPr>
              <a:t>slika</a:t>
            </a:r>
            <a:r>
              <a:rPr lang="en-US" altLang="de-DE" sz="2400" dirty="0">
                <a:solidFill>
                  <a:srgbClr val="333333"/>
                </a:solidFill>
              </a:rPr>
              <a:t> 3</a:t>
            </a:r>
            <a:r>
              <a:rPr lang="hr-HR" altLang="de-DE" sz="2400" dirty="0">
                <a:solidFill>
                  <a:srgbClr val="333333"/>
                </a:solidFill>
              </a:rPr>
              <a:t> prva prikazuje</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Pošto se prikaže svaka slika</a:t>
            </a:r>
            <a:r>
              <a:rPr lang="en-US" altLang="de-DE" sz="2400" dirty="0">
                <a:solidFill>
                  <a:srgbClr val="333333"/>
                </a:solidFill>
              </a:rPr>
              <a:t>, </a:t>
            </a:r>
            <a:r>
              <a:rPr lang="hr-HR" altLang="de-DE" sz="2400" dirty="0">
                <a:solidFill>
                  <a:srgbClr val="333333"/>
                </a:solidFill>
              </a:rPr>
              <a:t>treba da odaberete koja od </a:t>
            </a:r>
            <a:r>
              <a:rPr lang="en-US" altLang="de-DE" sz="2400" dirty="0">
                <a:solidFill>
                  <a:srgbClr val="333333"/>
                </a:solidFill>
              </a:rPr>
              <a:t>3 </a:t>
            </a:r>
            <a:r>
              <a:rPr lang="hr-HR" altLang="de-DE" sz="2400" dirty="0">
                <a:solidFill>
                  <a:srgbClr val="333333"/>
                </a:solidFill>
              </a:rPr>
              <a:t>ponuđene</a:t>
            </a:r>
            <a:r>
              <a:rPr lang="en-US" altLang="de-DE" sz="2400" dirty="0">
                <a:solidFill>
                  <a:srgbClr val="333333"/>
                </a:solidFill>
              </a:rPr>
              <a:t> </a:t>
            </a:r>
            <a:r>
              <a:rPr lang="en-US" altLang="de-DE" sz="2400" dirty="0" err="1">
                <a:solidFill>
                  <a:srgbClr val="333333"/>
                </a:solidFill>
              </a:rPr>
              <a:t>logi</a:t>
            </a:r>
            <a:r>
              <a:rPr lang="hr-HR" altLang="de-DE" sz="2400" dirty="0">
                <a:solidFill>
                  <a:srgbClr val="333333"/>
                </a:solidFill>
              </a:rPr>
              <a:t>čno</a:t>
            </a:r>
            <a:r>
              <a:rPr lang="en-US" altLang="de-DE" sz="2400" dirty="0">
                <a:solidFill>
                  <a:srgbClr val="333333"/>
                </a:solidFill>
              </a:rPr>
              <a:t> </a:t>
            </a:r>
            <a:r>
              <a:rPr lang="hr-HR" altLang="de-DE" sz="2400" dirty="0">
                <a:solidFill>
                  <a:srgbClr val="333333"/>
                </a:solidFill>
              </a:rPr>
              <a:t>kompletira </a:t>
            </a:r>
            <a:r>
              <a:rPr lang="en-US" altLang="de-DE" sz="2400" dirty="0">
                <a:solidFill>
                  <a:srgbClr val="333333"/>
                </a:solidFill>
              </a:rPr>
              <a:t>s</a:t>
            </a:r>
            <a:r>
              <a:rPr lang="hr-HR" altLang="de-DE" sz="2400" dirty="0">
                <a:solidFill>
                  <a:srgbClr val="333333"/>
                </a:solidFill>
              </a:rPr>
              <a:t>lijed</a:t>
            </a:r>
            <a:r>
              <a:rPr lang="en-US" altLang="de-DE" sz="2400" dirty="0">
                <a:solidFill>
                  <a:srgbClr val="333333"/>
                </a:solidFill>
              </a:rPr>
              <a:t>.</a:t>
            </a:r>
            <a:endParaRPr lang="de-DE" altLang="de-DE" sz="2400" dirty="0">
              <a:solidFill>
                <a:srgbClr val="333333"/>
              </a:solidFill>
            </a:endParaRPr>
          </a:p>
          <a:p>
            <a:pPr lvl="0" defTabSz="914400" fontAlgn="base">
              <a:buClr>
                <a:srgbClr val="006699"/>
              </a:buClr>
            </a:pPr>
            <a:endParaRPr lang="en-US"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Šta čovjek planira da uradi?</a:t>
            </a:r>
            <a:endParaRPr lang="en-US" sz="3600">
              <a:latin typeface="+mn-lt"/>
              <a:ea typeface="+mn-ea"/>
              <a:cs typeface="+mn-cs"/>
            </a:endParaRPr>
          </a:p>
        </p:txBody>
      </p:sp>
      <p:pic>
        <p:nvPicPr>
          <p:cNvPr id="14"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9"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4b?</a:t>
            </a:r>
          </a:p>
        </p:txBody>
      </p:sp>
      <p:sp>
        <p:nvSpPr>
          <p:cNvPr id="21"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54</a:t>
            </a:fld>
            <a:endParaRPr lang="de-DE" altLang="de-DE"/>
          </a:p>
        </p:txBody>
      </p:sp>
      <p:sp>
        <p:nvSpPr>
          <p:cNvPr id="25"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Šta čovjek planira da uradi?</a:t>
            </a:r>
            <a:endParaRPr lang="en-US" sz="3600">
              <a:latin typeface="+mn-lt"/>
              <a:ea typeface="+mn-ea"/>
              <a:cs typeface="+mn-cs"/>
            </a:endParaRPr>
          </a:p>
        </p:txBody>
      </p:sp>
      <p:pic>
        <p:nvPicPr>
          <p:cNvPr id="16"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55</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Šta čovjek planira da uradi?</a:t>
            </a:r>
            <a:endParaRPr lang="en-US" sz="3600">
              <a:latin typeface="+mn-lt"/>
              <a:ea typeface="+mn-ea"/>
              <a:cs typeface="+mn-cs"/>
            </a:endParaRPr>
          </a:p>
        </p:txBody>
      </p:sp>
      <p:pic>
        <p:nvPicPr>
          <p:cNvPr id="18"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56</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Korektan odgovor je 4c!</a:t>
            </a:r>
          </a:p>
        </p:txBody>
      </p:sp>
      <p:pic>
        <p:nvPicPr>
          <p:cNvPr id="13"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18"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n-NO" sz="3600">
                <a:latin typeface="+mn-lt"/>
                <a:ea typeface="+mn-ea"/>
                <a:cs typeface="+mn-cs"/>
              </a:rPr>
              <a:t>Šta je namjera ove žene?</a:t>
            </a:r>
            <a:endParaRPr lang="en-US" sz="3600">
              <a:latin typeface="+mn-lt"/>
              <a:ea typeface="+mn-ea"/>
              <a:cs typeface="+mn-cs"/>
            </a:endParaRPr>
          </a:p>
        </p:txBody>
      </p:sp>
      <p:pic>
        <p:nvPicPr>
          <p:cNvPr id="14"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58</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n-NO" sz="3600">
                <a:latin typeface="+mn-lt"/>
                <a:ea typeface="+mn-ea"/>
                <a:cs typeface="+mn-cs"/>
              </a:rPr>
              <a:t>Šta je namjera ove žene?</a:t>
            </a:r>
            <a:endParaRPr lang="en-US" sz="3600">
              <a:latin typeface="+mn-lt"/>
              <a:ea typeface="+mn-ea"/>
              <a:cs typeface="+mn-cs"/>
            </a:endParaRPr>
          </a:p>
        </p:txBody>
      </p:sp>
      <p:pic>
        <p:nvPicPr>
          <p:cNvPr id="16"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59</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n-NO" sz="3600">
                <a:latin typeface="+mn-lt"/>
                <a:ea typeface="+mn-ea"/>
                <a:cs typeface="+mn-cs"/>
              </a:rPr>
              <a:t>Šta je namjera ove žene?</a:t>
            </a:r>
            <a:endParaRPr lang="en-US" sz="3600">
              <a:latin typeface="+mn-lt"/>
              <a:ea typeface="+mn-ea"/>
              <a:cs typeface="+mn-cs"/>
            </a:endParaRPr>
          </a:p>
        </p:txBody>
      </p:sp>
      <p:pic>
        <p:nvPicPr>
          <p:cNvPr id="18"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60</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Tačan odgovor je 4a!</a:t>
            </a:r>
          </a:p>
        </p:txBody>
      </p:sp>
      <p:pic>
        <p:nvPicPr>
          <p:cNvPr id="13"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je namjera ovog čovjeka?</a:t>
            </a:r>
          </a:p>
        </p:txBody>
      </p:sp>
      <p:pic>
        <p:nvPicPr>
          <p:cNvPr id="14"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7"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62</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je namjera ovog čovjeka?</a:t>
            </a:r>
          </a:p>
        </p:txBody>
      </p:sp>
      <p:pic>
        <p:nvPicPr>
          <p:cNvPr id="16"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63</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je namjera ovog čovjeka?</a:t>
            </a:r>
          </a:p>
        </p:txBody>
      </p:sp>
      <p:pic>
        <p:nvPicPr>
          <p:cNvPr id="18"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21"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64</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Tačan odgovor je 4c!</a:t>
            </a:r>
          </a:p>
        </p:txBody>
      </p:sp>
      <p:pic>
        <p:nvPicPr>
          <p:cNvPr id="13"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8"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ova žena planira da uradi?</a:t>
            </a:r>
          </a:p>
        </p:txBody>
      </p:sp>
      <p:pic>
        <p:nvPicPr>
          <p:cNvPr id="14"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66</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ova žena planira da uradi?</a:t>
            </a:r>
          </a:p>
        </p:txBody>
      </p:sp>
      <p:pic>
        <p:nvPicPr>
          <p:cNvPr id="16"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67</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ova žena planira da uradi?</a:t>
            </a:r>
          </a:p>
        </p:txBody>
      </p:sp>
      <p:pic>
        <p:nvPicPr>
          <p:cNvPr id="18"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68</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Tačan odgovor je 4a!</a:t>
            </a:r>
          </a:p>
        </p:txBody>
      </p:sp>
      <p:pic>
        <p:nvPicPr>
          <p:cNvPr id="13"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13"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5"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n-NO" sz="3600">
                <a:latin typeface="+mn-lt"/>
                <a:ea typeface="+mn-ea"/>
                <a:cs typeface="+mn-cs"/>
              </a:rPr>
              <a:t>Šta je namjera ove žene?</a:t>
            </a:r>
            <a:endParaRPr lang="en-US" sz="3600">
              <a:latin typeface="+mn-lt"/>
              <a:ea typeface="+mn-ea"/>
              <a:cs typeface="+mn-cs"/>
            </a:endParaRPr>
          </a:p>
        </p:txBody>
      </p:sp>
      <p:pic>
        <p:nvPicPr>
          <p:cNvPr id="14"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70</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n-NO" sz="3600">
                <a:latin typeface="+mn-lt"/>
                <a:ea typeface="+mn-ea"/>
                <a:cs typeface="+mn-cs"/>
              </a:rPr>
              <a:t>Šta je namjera ove žene?</a:t>
            </a:r>
            <a:endParaRPr lang="en-US" sz="3600">
              <a:latin typeface="+mn-lt"/>
              <a:ea typeface="+mn-ea"/>
              <a:cs typeface="+mn-cs"/>
            </a:endParaRPr>
          </a:p>
        </p:txBody>
      </p:sp>
      <p:pic>
        <p:nvPicPr>
          <p:cNvPr id="16"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71</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n-NO" sz="3600">
                <a:latin typeface="+mn-lt"/>
                <a:ea typeface="+mn-ea"/>
                <a:cs typeface="+mn-cs"/>
              </a:rPr>
              <a:t>Šta je namjera ove žene?</a:t>
            </a:r>
            <a:endParaRPr lang="en-US" sz="3600">
              <a:latin typeface="+mn-lt"/>
              <a:ea typeface="+mn-ea"/>
              <a:cs typeface="+mn-cs"/>
            </a:endParaRPr>
          </a:p>
        </p:txBody>
      </p:sp>
      <p:pic>
        <p:nvPicPr>
          <p:cNvPr id="18"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28"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72</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Tačan odgovor je 4b!</a:t>
            </a:r>
          </a:p>
        </p:txBody>
      </p:sp>
      <p:pic>
        <p:nvPicPr>
          <p:cNvPr id="13"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ova žena planira da uradi?</a:t>
            </a:r>
          </a:p>
        </p:txBody>
      </p:sp>
      <p:pic>
        <p:nvPicPr>
          <p:cNvPr id="14"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74</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ova žena planira da uradi?</a:t>
            </a:r>
          </a:p>
        </p:txBody>
      </p:sp>
      <p:pic>
        <p:nvPicPr>
          <p:cNvPr id="16"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75</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ova žena planira da uradi?</a:t>
            </a:r>
          </a:p>
        </p:txBody>
      </p:sp>
      <p:pic>
        <p:nvPicPr>
          <p:cNvPr id="18"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28"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76</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Tačan odgovor je 4b!</a:t>
            </a:r>
          </a:p>
        </p:txBody>
      </p:sp>
      <p:pic>
        <p:nvPicPr>
          <p:cNvPr id="13"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20"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je dječakova namjera?</a:t>
            </a:r>
          </a:p>
        </p:txBody>
      </p:sp>
      <p:pic>
        <p:nvPicPr>
          <p:cNvPr id="14"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78</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je dječakova namjera?</a:t>
            </a:r>
          </a:p>
        </p:txBody>
      </p:sp>
      <p:pic>
        <p:nvPicPr>
          <p:cNvPr id="16"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79</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je dječakova namjera?</a:t>
            </a:r>
          </a:p>
        </p:txBody>
      </p:sp>
      <p:pic>
        <p:nvPicPr>
          <p:cNvPr id="18"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80</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Tačan odgovor je 4a!</a:t>
            </a:r>
          </a:p>
        </p:txBody>
      </p:sp>
      <p:pic>
        <p:nvPicPr>
          <p:cNvPr id="13"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Šta ovaj čovjek namjerava da uradi?</a:t>
            </a:r>
            <a:endParaRPr lang="en-US" sz="3600">
              <a:latin typeface="+mn-lt"/>
              <a:ea typeface="+mn-ea"/>
              <a:cs typeface="+mn-cs"/>
            </a:endParaRPr>
          </a:p>
        </p:txBody>
      </p:sp>
      <p:pic>
        <p:nvPicPr>
          <p:cNvPr id="14"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82</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Šta ovaj čovjek namjerava da uradi?</a:t>
            </a:r>
            <a:endParaRPr lang="en-US" sz="3600">
              <a:latin typeface="+mn-lt"/>
              <a:ea typeface="+mn-ea"/>
              <a:cs typeface="+mn-cs"/>
            </a:endParaRPr>
          </a:p>
        </p:txBody>
      </p:sp>
      <p:pic>
        <p:nvPicPr>
          <p:cNvPr id="16"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83</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Šta ovaj čovjek namjerava da uradi?</a:t>
            </a:r>
            <a:endParaRPr lang="en-US" sz="3600">
              <a:latin typeface="+mn-lt"/>
              <a:ea typeface="+mn-ea"/>
              <a:cs typeface="+mn-cs"/>
            </a:endParaRPr>
          </a:p>
        </p:txBody>
      </p:sp>
      <p:pic>
        <p:nvPicPr>
          <p:cNvPr id="18"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84</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Tačan odgovor je 4b!</a:t>
            </a:r>
          </a:p>
        </p:txBody>
      </p:sp>
      <p:pic>
        <p:nvPicPr>
          <p:cNvPr id="13"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n-NO" sz="3600">
                <a:latin typeface="+mn-lt"/>
                <a:ea typeface="+mn-ea"/>
                <a:cs typeface="+mn-cs"/>
              </a:rPr>
              <a:t>Šta je namjera ove žene?</a:t>
            </a:r>
            <a:endParaRPr lang="en-US" sz="3600">
              <a:latin typeface="+mn-lt"/>
              <a:ea typeface="+mn-ea"/>
              <a:cs typeface="+mn-cs"/>
            </a:endParaRPr>
          </a:p>
        </p:txBody>
      </p:sp>
      <p:pic>
        <p:nvPicPr>
          <p:cNvPr id="14"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86</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n-NO" sz="3600">
                <a:latin typeface="+mn-lt"/>
                <a:ea typeface="+mn-ea"/>
                <a:cs typeface="+mn-cs"/>
              </a:rPr>
              <a:t>Šta je namjera ove žene?</a:t>
            </a:r>
            <a:endParaRPr lang="en-US" sz="3600">
              <a:latin typeface="+mn-lt"/>
              <a:ea typeface="+mn-ea"/>
              <a:cs typeface="+mn-cs"/>
            </a:endParaRPr>
          </a:p>
        </p:txBody>
      </p:sp>
      <p:pic>
        <p:nvPicPr>
          <p:cNvPr id="16"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87</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n-NO" sz="3600">
                <a:latin typeface="+mn-lt"/>
                <a:ea typeface="+mn-ea"/>
                <a:cs typeface="+mn-cs"/>
              </a:rPr>
              <a:t>Šta je namjera ove žene?</a:t>
            </a:r>
            <a:endParaRPr lang="en-US" sz="3600">
              <a:latin typeface="+mn-lt"/>
              <a:ea typeface="+mn-ea"/>
              <a:cs typeface="+mn-cs"/>
            </a:endParaRPr>
          </a:p>
        </p:txBody>
      </p:sp>
      <p:pic>
        <p:nvPicPr>
          <p:cNvPr id="18"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88</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Tačan odgovor je 4a!</a:t>
            </a:r>
          </a:p>
        </p:txBody>
      </p:sp>
      <p:pic>
        <p:nvPicPr>
          <p:cNvPr id="13"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89</a:t>
            </a:fld>
            <a:endParaRPr lang="de-DE"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Šta je namjera ovog muškarca?</a:t>
            </a:r>
            <a:endParaRPr lang="en-US" sz="3600">
              <a:latin typeface="+mn-lt"/>
              <a:ea typeface="+mn-ea"/>
              <a:cs typeface="+mn-cs"/>
            </a:endParaRPr>
          </a:p>
        </p:txBody>
      </p:sp>
      <p:pic>
        <p:nvPicPr>
          <p:cNvPr id="14"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90</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Šta je namjera ovog muškarca?</a:t>
            </a:r>
            <a:endParaRPr lang="en-US" sz="3600">
              <a:latin typeface="+mn-lt"/>
              <a:ea typeface="+mn-ea"/>
              <a:cs typeface="+mn-cs"/>
            </a:endParaRPr>
          </a:p>
        </p:txBody>
      </p:sp>
      <p:pic>
        <p:nvPicPr>
          <p:cNvPr id="16"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91</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Šta je namjera ovog muškarca?</a:t>
            </a:r>
            <a:endParaRPr lang="en-US" sz="3600">
              <a:latin typeface="+mn-lt"/>
              <a:ea typeface="+mn-ea"/>
              <a:cs typeface="+mn-cs"/>
            </a:endParaRPr>
          </a:p>
        </p:txBody>
      </p:sp>
      <p:pic>
        <p:nvPicPr>
          <p:cNvPr id="18"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92</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 :</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Tačan odgovor je 4b!</a:t>
            </a:r>
          </a:p>
        </p:txBody>
      </p:sp>
      <p:pic>
        <p:nvPicPr>
          <p:cNvPr id="13"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D43C974B-2BAD-4F76-AD97-0137B0196BBB}" type="slidenum">
              <a:rPr lang="de-DE" altLang="de-DE" smtClean="0"/>
              <a:pPr/>
              <a:t>93</a:t>
            </a:fld>
            <a:endParaRPr lang="de-DE" altLang="de-DE"/>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Sažetak</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8501FB17-8CE9-41AB-8DB8-924AE8CC73AD}" type="slidenum">
              <a:rPr lang="de-DE" altLang="de-DE" smtClean="0"/>
              <a:pPr/>
              <a:t>94</a:t>
            </a:fld>
            <a:endParaRPr lang="de-DE" altLang="de-DE"/>
          </a:p>
        </p:txBody>
      </p:sp>
      <p:sp>
        <p:nvSpPr>
          <p:cNvPr id="7" name="Content Placeholder 6"/>
          <p:cNvSpPr>
            <a:spLocks noGrp="1"/>
          </p:cNvSpPr>
          <p:nvPr>
            <p:ph idx="1"/>
          </p:nvPr>
        </p:nvSpPr>
        <p:spPr/>
        <p:txBody>
          <a:bodyPr/>
          <a:lstStyle/>
          <a:p>
            <a:pPr marL="342900" indent="-342900" defTabSz="914377">
              <a:buClr>
                <a:srgbClr val="333333"/>
              </a:buClr>
              <a:buFont typeface="WingDings"/>
              <a:buChar char=""/>
            </a:pPr>
            <a:r>
              <a:rPr lang="en-US" sz="2400" dirty="0" err="1">
                <a:solidFill>
                  <a:srgbClr val="333333"/>
                </a:solidFill>
              </a:rPr>
              <a:t>Trebali</a:t>
            </a:r>
            <a:r>
              <a:rPr lang="en-US" sz="2400" dirty="0">
                <a:solidFill>
                  <a:srgbClr val="333333"/>
                </a:solidFill>
              </a:rPr>
              <a:t> </a:t>
            </a:r>
            <a:r>
              <a:rPr lang="en-US" sz="2400" dirty="0" err="1">
                <a:solidFill>
                  <a:srgbClr val="333333"/>
                </a:solidFill>
              </a:rPr>
              <a:t>biste</a:t>
            </a:r>
            <a:r>
              <a:rPr lang="en-US" sz="2400" dirty="0">
                <a:solidFill>
                  <a:srgbClr val="333333"/>
                </a:solidFill>
              </a:rPr>
              <a:t> </a:t>
            </a:r>
            <a:r>
              <a:rPr lang="en-US" sz="2400" dirty="0" err="1">
                <a:solidFill>
                  <a:srgbClr val="333333"/>
                </a:solidFill>
              </a:rPr>
              <a:t>donositi</a:t>
            </a:r>
            <a:r>
              <a:rPr lang="en-US" sz="2400" dirty="0">
                <a:solidFill>
                  <a:srgbClr val="333333"/>
                </a:solidFill>
              </a:rPr>
              <a:t> </a:t>
            </a:r>
            <a:r>
              <a:rPr lang="en-US" sz="2400" dirty="0" err="1">
                <a:solidFill>
                  <a:srgbClr val="333333"/>
                </a:solidFill>
              </a:rPr>
              <a:t>čvrste</a:t>
            </a:r>
            <a:r>
              <a:rPr lang="en-US" sz="2400" dirty="0">
                <a:solidFill>
                  <a:srgbClr val="333333"/>
                </a:solidFill>
              </a:rPr>
              <a:t> </a:t>
            </a:r>
            <a:r>
              <a:rPr lang="en-US" sz="2400" dirty="0" err="1">
                <a:solidFill>
                  <a:srgbClr val="333333"/>
                </a:solidFill>
              </a:rPr>
              <a:t>zaključke</a:t>
            </a:r>
            <a:r>
              <a:rPr lang="en-US" sz="2400" dirty="0">
                <a:solidFill>
                  <a:srgbClr val="333333"/>
                </a:solidFill>
              </a:rPr>
              <a:t> o </a:t>
            </a:r>
            <a:r>
              <a:rPr lang="en-US" sz="2400" dirty="0" err="1">
                <a:solidFill>
                  <a:srgbClr val="333333"/>
                </a:solidFill>
              </a:rPr>
              <a:t>nekoj</a:t>
            </a:r>
            <a:r>
              <a:rPr lang="en-US" sz="2400" dirty="0">
                <a:solidFill>
                  <a:srgbClr val="333333"/>
                </a:solidFill>
              </a:rPr>
              <a:t> </a:t>
            </a:r>
            <a:r>
              <a:rPr lang="en-US" sz="2400" dirty="0" err="1">
                <a:solidFill>
                  <a:srgbClr val="333333"/>
                </a:solidFill>
              </a:rPr>
              <a:t>osobi</a:t>
            </a:r>
            <a:r>
              <a:rPr lang="en-US" sz="2400" dirty="0">
                <a:solidFill>
                  <a:srgbClr val="333333"/>
                </a:solidFill>
              </a:rPr>
              <a:t> </a:t>
            </a:r>
            <a:r>
              <a:rPr lang="en-US" sz="2400" dirty="0" err="1">
                <a:solidFill>
                  <a:srgbClr val="333333"/>
                </a:solidFill>
              </a:rPr>
              <a:t>samo</a:t>
            </a:r>
            <a:r>
              <a:rPr lang="en-US" sz="2400" dirty="0">
                <a:solidFill>
                  <a:srgbClr val="333333"/>
                </a:solidFill>
              </a:rPr>
              <a:t> </a:t>
            </a:r>
            <a:r>
              <a:rPr lang="en-US" sz="2400" dirty="0" err="1">
                <a:solidFill>
                  <a:srgbClr val="333333"/>
                </a:solidFill>
              </a:rPr>
              <a:t>ako</a:t>
            </a:r>
            <a:r>
              <a:rPr lang="en-US" sz="2400" dirty="0">
                <a:solidFill>
                  <a:srgbClr val="333333"/>
                </a:solidFill>
              </a:rPr>
              <a:t> je dobro </a:t>
            </a:r>
            <a:r>
              <a:rPr lang="en-US" sz="2400" dirty="0" err="1">
                <a:solidFill>
                  <a:srgbClr val="333333"/>
                </a:solidFill>
              </a:rPr>
              <a:t>poznajete</a:t>
            </a:r>
            <a:r>
              <a:rPr lang="en-US" sz="2400" dirty="0">
                <a:solidFill>
                  <a:srgbClr val="333333"/>
                </a:solidFill>
              </a:rPr>
              <a:t> </a:t>
            </a:r>
            <a:r>
              <a:rPr lang="en-US" sz="2400" dirty="0" err="1">
                <a:solidFill>
                  <a:srgbClr val="333333"/>
                </a:solidFill>
              </a:rPr>
              <a:t>ili</a:t>
            </a:r>
            <a:r>
              <a:rPr lang="en-US" sz="2400" dirty="0">
                <a:solidFill>
                  <a:srgbClr val="333333"/>
                </a:solidFill>
              </a:rPr>
              <a:t> </a:t>
            </a:r>
            <a:r>
              <a:rPr lang="en-US" sz="2400" dirty="0" err="1">
                <a:solidFill>
                  <a:srgbClr val="333333"/>
                </a:solidFill>
              </a:rPr>
              <a:t>ste</a:t>
            </a:r>
            <a:r>
              <a:rPr lang="en-US" sz="2400" dirty="0">
                <a:solidFill>
                  <a:srgbClr val="333333"/>
                </a:solidFill>
              </a:rPr>
              <a:t> je </a:t>
            </a:r>
            <a:r>
              <a:rPr lang="en-US" sz="2400" dirty="0" err="1">
                <a:solidFill>
                  <a:srgbClr val="333333"/>
                </a:solidFill>
              </a:rPr>
              <a:t>izbliza</a:t>
            </a:r>
            <a:r>
              <a:rPr lang="en-US" sz="2400" dirty="0">
                <a:solidFill>
                  <a:srgbClr val="333333"/>
                </a:solidFill>
              </a:rPr>
              <a:t> </a:t>
            </a:r>
            <a:r>
              <a:rPr lang="en-US" sz="2400" dirty="0" err="1">
                <a:solidFill>
                  <a:srgbClr val="333333"/>
                </a:solidFill>
              </a:rPr>
              <a:t>posmatrali</a:t>
            </a:r>
            <a:r>
              <a:rPr lang="en-US" sz="2400" dirty="0">
                <a:solidFill>
                  <a:srgbClr val="333333"/>
                </a:solidFill>
              </a:rPr>
              <a:t>.</a:t>
            </a:r>
            <a:endParaRPr lang="en-US" sz="24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Sažetak</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8501FB17-8CE9-41AB-8DB8-924AE8CC73AD}" type="slidenum">
              <a:rPr lang="de-DE" altLang="de-DE" smtClean="0"/>
              <a:pPr/>
              <a:t>95</a:t>
            </a:fld>
            <a:endParaRPr lang="de-DE" altLang="de-DE"/>
          </a:p>
        </p:txBody>
      </p:sp>
      <p:sp>
        <p:nvSpPr>
          <p:cNvPr id="7" name="Content Placeholder 6"/>
          <p:cNvSpPr>
            <a:spLocks noGrp="1"/>
          </p:cNvSpPr>
          <p:nvPr>
            <p:ph idx="1"/>
          </p:nvPr>
        </p:nvSpPr>
        <p:spPr/>
        <p:txBody>
          <a:bodyPr/>
          <a:lstStyle/>
          <a:p>
            <a:pPr marL="342900" indent="-342900" defTabSz="914377">
              <a:buClr>
                <a:srgbClr val="333333"/>
              </a:buClr>
              <a:buFont typeface="WingDings"/>
              <a:buChar char=""/>
            </a:pPr>
            <a:r>
              <a:rPr lang="en-US" sz="2400" dirty="0" err="1">
                <a:solidFill>
                  <a:srgbClr val="333333"/>
                </a:solidFill>
              </a:rPr>
              <a:t>Trebali</a:t>
            </a:r>
            <a:r>
              <a:rPr lang="en-US" sz="2400" dirty="0">
                <a:solidFill>
                  <a:srgbClr val="333333"/>
                </a:solidFill>
              </a:rPr>
              <a:t> </a:t>
            </a:r>
            <a:r>
              <a:rPr lang="en-US" sz="2400" dirty="0" err="1">
                <a:solidFill>
                  <a:srgbClr val="333333"/>
                </a:solidFill>
              </a:rPr>
              <a:t>biste</a:t>
            </a:r>
            <a:r>
              <a:rPr lang="en-US" sz="2400" dirty="0">
                <a:solidFill>
                  <a:srgbClr val="333333"/>
                </a:solidFill>
              </a:rPr>
              <a:t> </a:t>
            </a:r>
            <a:r>
              <a:rPr lang="en-US" sz="2400" dirty="0" err="1">
                <a:solidFill>
                  <a:srgbClr val="333333"/>
                </a:solidFill>
              </a:rPr>
              <a:t>donositi</a:t>
            </a:r>
            <a:r>
              <a:rPr lang="en-US" sz="2400" dirty="0">
                <a:solidFill>
                  <a:srgbClr val="333333"/>
                </a:solidFill>
              </a:rPr>
              <a:t> </a:t>
            </a:r>
            <a:r>
              <a:rPr lang="en-US" sz="2400" dirty="0" err="1">
                <a:solidFill>
                  <a:srgbClr val="333333"/>
                </a:solidFill>
              </a:rPr>
              <a:t>čvrste</a:t>
            </a:r>
            <a:r>
              <a:rPr lang="en-US" sz="2400" dirty="0">
                <a:solidFill>
                  <a:srgbClr val="333333"/>
                </a:solidFill>
              </a:rPr>
              <a:t> </a:t>
            </a:r>
            <a:r>
              <a:rPr lang="en-US" sz="2400" dirty="0" err="1">
                <a:solidFill>
                  <a:srgbClr val="333333"/>
                </a:solidFill>
              </a:rPr>
              <a:t>zaključke</a:t>
            </a:r>
            <a:r>
              <a:rPr lang="en-US" sz="2400" dirty="0">
                <a:solidFill>
                  <a:srgbClr val="333333"/>
                </a:solidFill>
              </a:rPr>
              <a:t> o </a:t>
            </a:r>
            <a:r>
              <a:rPr lang="en-US" sz="2400" dirty="0" err="1">
                <a:solidFill>
                  <a:srgbClr val="333333"/>
                </a:solidFill>
              </a:rPr>
              <a:t>nekoj</a:t>
            </a:r>
            <a:r>
              <a:rPr lang="en-US" sz="2400" dirty="0">
                <a:solidFill>
                  <a:srgbClr val="333333"/>
                </a:solidFill>
              </a:rPr>
              <a:t> </a:t>
            </a:r>
            <a:r>
              <a:rPr lang="en-US" sz="2400" dirty="0" err="1">
                <a:solidFill>
                  <a:srgbClr val="333333"/>
                </a:solidFill>
              </a:rPr>
              <a:t>osobi</a:t>
            </a:r>
            <a:r>
              <a:rPr lang="en-US" sz="2400" dirty="0">
                <a:solidFill>
                  <a:srgbClr val="333333"/>
                </a:solidFill>
              </a:rPr>
              <a:t> </a:t>
            </a:r>
            <a:r>
              <a:rPr lang="en-US" sz="2400" dirty="0" err="1">
                <a:solidFill>
                  <a:srgbClr val="333333"/>
                </a:solidFill>
              </a:rPr>
              <a:t>samo</a:t>
            </a:r>
            <a:r>
              <a:rPr lang="en-US" sz="2400" dirty="0">
                <a:solidFill>
                  <a:srgbClr val="333333"/>
                </a:solidFill>
              </a:rPr>
              <a:t> </a:t>
            </a:r>
            <a:r>
              <a:rPr lang="en-US" sz="2400" dirty="0" err="1">
                <a:solidFill>
                  <a:srgbClr val="333333"/>
                </a:solidFill>
              </a:rPr>
              <a:t>ako</a:t>
            </a:r>
            <a:r>
              <a:rPr lang="en-US" sz="2400" dirty="0">
                <a:solidFill>
                  <a:srgbClr val="333333"/>
                </a:solidFill>
              </a:rPr>
              <a:t> je dobro </a:t>
            </a:r>
            <a:r>
              <a:rPr lang="en-US" sz="2400" dirty="0" err="1">
                <a:solidFill>
                  <a:srgbClr val="333333"/>
                </a:solidFill>
              </a:rPr>
              <a:t>poznajete</a:t>
            </a:r>
            <a:r>
              <a:rPr lang="en-US" sz="2400" dirty="0">
                <a:solidFill>
                  <a:srgbClr val="333333"/>
                </a:solidFill>
              </a:rPr>
              <a:t> </a:t>
            </a:r>
            <a:r>
              <a:rPr lang="en-US" sz="2400" dirty="0" err="1">
                <a:solidFill>
                  <a:srgbClr val="333333"/>
                </a:solidFill>
              </a:rPr>
              <a:t>ili</a:t>
            </a:r>
            <a:r>
              <a:rPr lang="en-US" sz="2400" dirty="0">
                <a:solidFill>
                  <a:srgbClr val="333333"/>
                </a:solidFill>
              </a:rPr>
              <a:t> </a:t>
            </a:r>
            <a:r>
              <a:rPr lang="en-US" sz="2400" dirty="0" err="1">
                <a:solidFill>
                  <a:srgbClr val="333333"/>
                </a:solidFill>
              </a:rPr>
              <a:t>ste</a:t>
            </a:r>
            <a:r>
              <a:rPr lang="en-US" sz="2400" dirty="0">
                <a:solidFill>
                  <a:srgbClr val="333333"/>
                </a:solidFill>
              </a:rPr>
              <a:t> je </a:t>
            </a:r>
            <a:r>
              <a:rPr lang="en-US" sz="2400" dirty="0" err="1">
                <a:solidFill>
                  <a:srgbClr val="333333"/>
                </a:solidFill>
              </a:rPr>
              <a:t>izbliza</a:t>
            </a:r>
            <a:r>
              <a:rPr lang="en-US" sz="2400" dirty="0">
                <a:solidFill>
                  <a:srgbClr val="333333"/>
                </a:solidFill>
              </a:rPr>
              <a:t> </a:t>
            </a:r>
            <a:r>
              <a:rPr lang="en-US" sz="2400" dirty="0" err="1">
                <a:solidFill>
                  <a:srgbClr val="333333"/>
                </a:solidFill>
              </a:rPr>
              <a:t>posmatrali</a:t>
            </a:r>
            <a:r>
              <a:rPr lang="en-US" sz="2400" dirty="0">
                <a:solidFill>
                  <a:srgbClr val="333333"/>
                </a:solidFill>
              </a:rPr>
              <a:t>.</a:t>
            </a:r>
          </a:p>
          <a:p>
            <a:pPr marL="342900" indent="-342900" defTabSz="914377">
              <a:buClr>
                <a:srgbClr val="333333"/>
              </a:buClr>
              <a:buFont typeface="WingDings"/>
              <a:buChar char=""/>
            </a:pPr>
            <a:r>
              <a:rPr lang="en-US" sz="2400" dirty="0" err="1">
                <a:solidFill>
                  <a:srgbClr val="333333"/>
                </a:solidFill>
              </a:rPr>
              <a:t>Za</a:t>
            </a:r>
            <a:r>
              <a:rPr lang="en-US" sz="2400" dirty="0">
                <a:solidFill>
                  <a:srgbClr val="333333"/>
                </a:solidFill>
              </a:rPr>
              <a:t> </a:t>
            </a:r>
            <a:r>
              <a:rPr lang="en-US" sz="2400" dirty="0" err="1">
                <a:solidFill>
                  <a:srgbClr val="333333"/>
                </a:solidFill>
              </a:rPr>
              <a:t>ocjenu</a:t>
            </a:r>
            <a:r>
              <a:rPr lang="en-US" sz="2400" dirty="0">
                <a:solidFill>
                  <a:srgbClr val="333333"/>
                </a:solidFill>
              </a:rPr>
              <a:t> </a:t>
            </a:r>
            <a:r>
              <a:rPr lang="en-US" sz="2400" dirty="0" err="1">
                <a:solidFill>
                  <a:srgbClr val="333333"/>
                </a:solidFill>
              </a:rPr>
              <a:t>složene</a:t>
            </a:r>
            <a:r>
              <a:rPr lang="en-US" sz="2400" dirty="0">
                <a:solidFill>
                  <a:srgbClr val="333333"/>
                </a:solidFill>
              </a:rPr>
              <a:t> </a:t>
            </a:r>
            <a:r>
              <a:rPr lang="en-US" sz="2400" dirty="0" err="1">
                <a:solidFill>
                  <a:srgbClr val="333333"/>
                </a:solidFill>
              </a:rPr>
              <a:t>situacije</a:t>
            </a:r>
            <a:r>
              <a:rPr lang="en-US" sz="2400" dirty="0">
                <a:solidFill>
                  <a:srgbClr val="333333"/>
                </a:solidFill>
              </a:rPr>
              <a:t> (</a:t>
            </a:r>
            <a:r>
              <a:rPr lang="en-US" sz="2400" dirty="0" err="1">
                <a:solidFill>
                  <a:srgbClr val="333333"/>
                </a:solidFill>
              </a:rPr>
              <a:t>kao</a:t>
            </a:r>
            <a:r>
              <a:rPr lang="en-US" sz="2400" dirty="0">
                <a:solidFill>
                  <a:srgbClr val="333333"/>
                </a:solidFill>
              </a:rPr>
              <a:t> one </a:t>
            </a:r>
            <a:r>
              <a:rPr lang="en-US" sz="2400" dirty="0" err="1">
                <a:solidFill>
                  <a:srgbClr val="333333"/>
                </a:solidFill>
              </a:rPr>
              <a:t>prethodno</a:t>
            </a:r>
            <a:r>
              <a:rPr lang="en-US" sz="2400" dirty="0">
                <a:solidFill>
                  <a:srgbClr val="333333"/>
                </a:solidFill>
              </a:rPr>
              <a:t> </a:t>
            </a:r>
            <a:r>
              <a:rPr lang="en-US" sz="2400" dirty="0" err="1">
                <a:solidFill>
                  <a:srgbClr val="333333"/>
                </a:solidFill>
              </a:rPr>
              <a:t>prikazane</a:t>
            </a:r>
            <a:r>
              <a:rPr lang="en-US" sz="2400" dirty="0">
                <a:solidFill>
                  <a:srgbClr val="333333"/>
                </a:solidFill>
              </a:rPr>
              <a:t>), </a:t>
            </a:r>
            <a:r>
              <a:rPr lang="en-US" sz="2400" dirty="0" err="1">
                <a:solidFill>
                  <a:srgbClr val="333333"/>
                </a:solidFill>
              </a:rPr>
              <a:t>neophodno</a:t>
            </a:r>
            <a:r>
              <a:rPr lang="en-US" sz="2400" dirty="0">
                <a:solidFill>
                  <a:srgbClr val="333333"/>
                </a:solidFill>
              </a:rPr>
              <a:t> je </a:t>
            </a:r>
            <a:r>
              <a:rPr lang="en-US" sz="2400" dirty="0" err="1">
                <a:solidFill>
                  <a:srgbClr val="333333"/>
                </a:solidFill>
              </a:rPr>
              <a:t>uzeti</a:t>
            </a:r>
            <a:r>
              <a:rPr lang="en-US" sz="2400" dirty="0">
                <a:solidFill>
                  <a:srgbClr val="333333"/>
                </a:solidFill>
              </a:rPr>
              <a:t> u </a:t>
            </a:r>
            <a:r>
              <a:rPr lang="en-US" sz="2400" dirty="0" err="1">
                <a:solidFill>
                  <a:srgbClr val="333333"/>
                </a:solidFill>
              </a:rPr>
              <a:t>obzir</a:t>
            </a:r>
            <a:r>
              <a:rPr lang="en-US" sz="2400" dirty="0">
                <a:solidFill>
                  <a:srgbClr val="333333"/>
                </a:solidFill>
              </a:rPr>
              <a:t> </a:t>
            </a:r>
            <a:r>
              <a:rPr lang="en-US" sz="2400" dirty="0" err="1">
                <a:solidFill>
                  <a:srgbClr val="333333"/>
                </a:solidFill>
              </a:rPr>
              <a:t>sve</a:t>
            </a:r>
            <a:r>
              <a:rPr lang="en-US" sz="2400" dirty="0">
                <a:solidFill>
                  <a:srgbClr val="333333"/>
                </a:solidFill>
              </a:rPr>
              <a:t> </a:t>
            </a:r>
            <a:r>
              <a:rPr lang="en-US" sz="2400" dirty="0" err="1">
                <a:solidFill>
                  <a:srgbClr val="333333"/>
                </a:solidFill>
              </a:rPr>
              <a:t>moguće</a:t>
            </a:r>
            <a:r>
              <a:rPr lang="en-US" sz="2400" dirty="0">
                <a:solidFill>
                  <a:srgbClr val="333333"/>
                </a:solidFill>
              </a:rPr>
              <a:t> </a:t>
            </a:r>
            <a:r>
              <a:rPr lang="en-US" sz="2400" err="1">
                <a:solidFill>
                  <a:srgbClr val="333333"/>
                </a:solidFill>
              </a:rPr>
              <a:t>informacije</a:t>
            </a:r>
            <a:r>
              <a:rPr lang="en-US" sz="2400">
                <a:solidFill>
                  <a:srgbClr val="333333"/>
                </a:solidFill>
              </a:rPr>
              <a:t>.</a:t>
            </a:r>
            <a:endParaRPr lang="en-US" sz="2400" dirty="0"/>
          </a:p>
        </p:txBody>
      </p:sp>
    </p:spTree>
    <p:extLst>
      <p:ext uri="{BB962C8B-B14F-4D97-AF65-F5344CB8AC3E}">
        <p14:creationId xmlns:p14="http://schemas.microsoft.com/office/powerpoint/2010/main" val="211235358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Sažetak</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8501FB17-8CE9-41AB-8DB8-924AE8CC73AD}" type="slidenum">
              <a:rPr lang="de-DE" altLang="de-DE" smtClean="0"/>
              <a:pPr/>
              <a:t>96</a:t>
            </a:fld>
            <a:endParaRPr lang="de-DE" altLang="de-DE"/>
          </a:p>
        </p:txBody>
      </p:sp>
      <p:sp>
        <p:nvSpPr>
          <p:cNvPr id="7" name="Content Placeholder 6"/>
          <p:cNvSpPr>
            <a:spLocks noGrp="1"/>
          </p:cNvSpPr>
          <p:nvPr>
            <p:ph idx="1"/>
          </p:nvPr>
        </p:nvSpPr>
        <p:spPr/>
        <p:txBody>
          <a:bodyPr/>
          <a:lstStyle/>
          <a:p>
            <a:pPr marL="342900" indent="-342900" defTabSz="914377">
              <a:buClr>
                <a:srgbClr val="333333"/>
              </a:buClr>
              <a:buFont typeface="WingDings"/>
              <a:buChar char=""/>
            </a:pPr>
            <a:r>
              <a:rPr lang="en-US" sz="2400" dirty="0" err="1">
                <a:solidFill>
                  <a:srgbClr val="333333"/>
                </a:solidFill>
              </a:rPr>
              <a:t>Trebali</a:t>
            </a:r>
            <a:r>
              <a:rPr lang="en-US" sz="2400" dirty="0">
                <a:solidFill>
                  <a:srgbClr val="333333"/>
                </a:solidFill>
              </a:rPr>
              <a:t> </a:t>
            </a:r>
            <a:r>
              <a:rPr lang="en-US" sz="2400" dirty="0" err="1">
                <a:solidFill>
                  <a:srgbClr val="333333"/>
                </a:solidFill>
              </a:rPr>
              <a:t>biste</a:t>
            </a:r>
            <a:r>
              <a:rPr lang="en-US" sz="2400" dirty="0">
                <a:solidFill>
                  <a:srgbClr val="333333"/>
                </a:solidFill>
              </a:rPr>
              <a:t> </a:t>
            </a:r>
            <a:r>
              <a:rPr lang="en-US" sz="2400" dirty="0" err="1">
                <a:solidFill>
                  <a:srgbClr val="333333"/>
                </a:solidFill>
              </a:rPr>
              <a:t>donositi</a:t>
            </a:r>
            <a:r>
              <a:rPr lang="en-US" sz="2400" dirty="0">
                <a:solidFill>
                  <a:srgbClr val="333333"/>
                </a:solidFill>
              </a:rPr>
              <a:t> </a:t>
            </a:r>
            <a:r>
              <a:rPr lang="en-US" sz="2400" dirty="0" err="1">
                <a:solidFill>
                  <a:srgbClr val="333333"/>
                </a:solidFill>
              </a:rPr>
              <a:t>čvrste</a:t>
            </a:r>
            <a:r>
              <a:rPr lang="en-US" sz="2400" dirty="0">
                <a:solidFill>
                  <a:srgbClr val="333333"/>
                </a:solidFill>
              </a:rPr>
              <a:t> </a:t>
            </a:r>
            <a:r>
              <a:rPr lang="en-US" sz="2400" dirty="0" err="1">
                <a:solidFill>
                  <a:srgbClr val="333333"/>
                </a:solidFill>
              </a:rPr>
              <a:t>zaključke</a:t>
            </a:r>
            <a:r>
              <a:rPr lang="en-US" sz="2400" dirty="0">
                <a:solidFill>
                  <a:srgbClr val="333333"/>
                </a:solidFill>
              </a:rPr>
              <a:t> o </a:t>
            </a:r>
            <a:r>
              <a:rPr lang="en-US" sz="2400" dirty="0" err="1">
                <a:solidFill>
                  <a:srgbClr val="333333"/>
                </a:solidFill>
              </a:rPr>
              <a:t>nekoj</a:t>
            </a:r>
            <a:r>
              <a:rPr lang="en-US" sz="2400" dirty="0">
                <a:solidFill>
                  <a:srgbClr val="333333"/>
                </a:solidFill>
              </a:rPr>
              <a:t> </a:t>
            </a:r>
            <a:r>
              <a:rPr lang="en-US" sz="2400" dirty="0" err="1">
                <a:solidFill>
                  <a:srgbClr val="333333"/>
                </a:solidFill>
              </a:rPr>
              <a:t>osobi</a:t>
            </a:r>
            <a:r>
              <a:rPr lang="en-US" sz="2400" dirty="0">
                <a:solidFill>
                  <a:srgbClr val="333333"/>
                </a:solidFill>
              </a:rPr>
              <a:t> </a:t>
            </a:r>
            <a:r>
              <a:rPr lang="en-US" sz="2400" dirty="0" err="1">
                <a:solidFill>
                  <a:srgbClr val="333333"/>
                </a:solidFill>
              </a:rPr>
              <a:t>samo</a:t>
            </a:r>
            <a:r>
              <a:rPr lang="en-US" sz="2400" dirty="0">
                <a:solidFill>
                  <a:srgbClr val="333333"/>
                </a:solidFill>
              </a:rPr>
              <a:t> </a:t>
            </a:r>
            <a:r>
              <a:rPr lang="en-US" sz="2400" dirty="0" err="1">
                <a:solidFill>
                  <a:srgbClr val="333333"/>
                </a:solidFill>
              </a:rPr>
              <a:t>ako</a:t>
            </a:r>
            <a:r>
              <a:rPr lang="en-US" sz="2400" dirty="0">
                <a:solidFill>
                  <a:srgbClr val="333333"/>
                </a:solidFill>
              </a:rPr>
              <a:t> je dobro </a:t>
            </a:r>
            <a:r>
              <a:rPr lang="en-US" sz="2400" dirty="0" err="1">
                <a:solidFill>
                  <a:srgbClr val="333333"/>
                </a:solidFill>
              </a:rPr>
              <a:t>poznajete</a:t>
            </a:r>
            <a:r>
              <a:rPr lang="en-US" sz="2400" dirty="0">
                <a:solidFill>
                  <a:srgbClr val="333333"/>
                </a:solidFill>
              </a:rPr>
              <a:t> </a:t>
            </a:r>
            <a:r>
              <a:rPr lang="en-US" sz="2400" dirty="0" err="1">
                <a:solidFill>
                  <a:srgbClr val="333333"/>
                </a:solidFill>
              </a:rPr>
              <a:t>ili</a:t>
            </a:r>
            <a:r>
              <a:rPr lang="en-US" sz="2400" dirty="0">
                <a:solidFill>
                  <a:srgbClr val="333333"/>
                </a:solidFill>
              </a:rPr>
              <a:t> </a:t>
            </a:r>
            <a:r>
              <a:rPr lang="en-US" sz="2400" dirty="0" err="1">
                <a:solidFill>
                  <a:srgbClr val="333333"/>
                </a:solidFill>
              </a:rPr>
              <a:t>ste</a:t>
            </a:r>
            <a:r>
              <a:rPr lang="en-US" sz="2400" dirty="0">
                <a:solidFill>
                  <a:srgbClr val="333333"/>
                </a:solidFill>
              </a:rPr>
              <a:t> je </a:t>
            </a:r>
            <a:r>
              <a:rPr lang="en-US" sz="2400" dirty="0" err="1">
                <a:solidFill>
                  <a:srgbClr val="333333"/>
                </a:solidFill>
              </a:rPr>
              <a:t>izbliza</a:t>
            </a:r>
            <a:r>
              <a:rPr lang="en-US" sz="2400" dirty="0">
                <a:solidFill>
                  <a:srgbClr val="333333"/>
                </a:solidFill>
              </a:rPr>
              <a:t> </a:t>
            </a:r>
            <a:r>
              <a:rPr lang="en-US" sz="2400" dirty="0" err="1">
                <a:solidFill>
                  <a:srgbClr val="333333"/>
                </a:solidFill>
              </a:rPr>
              <a:t>posmatrali</a:t>
            </a:r>
            <a:r>
              <a:rPr lang="en-US" sz="2400" dirty="0">
                <a:solidFill>
                  <a:srgbClr val="333333"/>
                </a:solidFill>
              </a:rPr>
              <a:t>.</a:t>
            </a:r>
          </a:p>
          <a:p>
            <a:pPr marL="342900" indent="-342900" defTabSz="914377">
              <a:buClr>
                <a:srgbClr val="333333"/>
              </a:buClr>
              <a:buFont typeface="WingDings"/>
              <a:buChar char=""/>
            </a:pPr>
            <a:r>
              <a:rPr lang="en-US" sz="2400" dirty="0" err="1">
                <a:solidFill>
                  <a:srgbClr val="333333"/>
                </a:solidFill>
              </a:rPr>
              <a:t>Za</a:t>
            </a:r>
            <a:r>
              <a:rPr lang="en-US" sz="2400" dirty="0">
                <a:solidFill>
                  <a:srgbClr val="333333"/>
                </a:solidFill>
              </a:rPr>
              <a:t> </a:t>
            </a:r>
            <a:r>
              <a:rPr lang="en-US" sz="2400" dirty="0" err="1">
                <a:solidFill>
                  <a:srgbClr val="333333"/>
                </a:solidFill>
              </a:rPr>
              <a:t>ocjenu</a:t>
            </a:r>
            <a:r>
              <a:rPr lang="en-US" sz="2400" dirty="0">
                <a:solidFill>
                  <a:srgbClr val="333333"/>
                </a:solidFill>
              </a:rPr>
              <a:t> </a:t>
            </a:r>
            <a:r>
              <a:rPr lang="en-US" sz="2400" dirty="0" err="1">
                <a:solidFill>
                  <a:srgbClr val="333333"/>
                </a:solidFill>
              </a:rPr>
              <a:t>složene</a:t>
            </a:r>
            <a:r>
              <a:rPr lang="en-US" sz="2400" dirty="0">
                <a:solidFill>
                  <a:srgbClr val="333333"/>
                </a:solidFill>
              </a:rPr>
              <a:t> </a:t>
            </a:r>
            <a:r>
              <a:rPr lang="en-US" sz="2400" dirty="0" err="1">
                <a:solidFill>
                  <a:srgbClr val="333333"/>
                </a:solidFill>
              </a:rPr>
              <a:t>situacije</a:t>
            </a:r>
            <a:r>
              <a:rPr lang="en-US" sz="2400" dirty="0">
                <a:solidFill>
                  <a:srgbClr val="333333"/>
                </a:solidFill>
              </a:rPr>
              <a:t> (</a:t>
            </a:r>
            <a:r>
              <a:rPr lang="en-US" sz="2400" dirty="0" err="1">
                <a:solidFill>
                  <a:srgbClr val="333333"/>
                </a:solidFill>
              </a:rPr>
              <a:t>kao</a:t>
            </a:r>
            <a:r>
              <a:rPr lang="en-US" sz="2400" dirty="0">
                <a:solidFill>
                  <a:srgbClr val="333333"/>
                </a:solidFill>
              </a:rPr>
              <a:t> one </a:t>
            </a:r>
            <a:r>
              <a:rPr lang="en-US" sz="2400" dirty="0" err="1">
                <a:solidFill>
                  <a:srgbClr val="333333"/>
                </a:solidFill>
              </a:rPr>
              <a:t>prethodno</a:t>
            </a:r>
            <a:r>
              <a:rPr lang="en-US" sz="2400" dirty="0">
                <a:solidFill>
                  <a:srgbClr val="333333"/>
                </a:solidFill>
              </a:rPr>
              <a:t> </a:t>
            </a:r>
            <a:r>
              <a:rPr lang="en-US" sz="2400" dirty="0" err="1">
                <a:solidFill>
                  <a:srgbClr val="333333"/>
                </a:solidFill>
              </a:rPr>
              <a:t>prikazane</a:t>
            </a:r>
            <a:r>
              <a:rPr lang="en-US" sz="2400" dirty="0">
                <a:solidFill>
                  <a:srgbClr val="333333"/>
                </a:solidFill>
              </a:rPr>
              <a:t>), </a:t>
            </a:r>
            <a:r>
              <a:rPr lang="en-US" sz="2400" dirty="0" err="1">
                <a:solidFill>
                  <a:srgbClr val="333333"/>
                </a:solidFill>
              </a:rPr>
              <a:t>neophodno</a:t>
            </a:r>
            <a:r>
              <a:rPr lang="en-US" sz="2400" dirty="0">
                <a:solidFill>
                  <a:srgbClr val="333333"/>
                </a:solidFill>
              </a:rPr>
              <a:t> je </a:t>
            </a:r>
            <a:r>
              <a:rPr lang="en-US" sz="2400" dirty="0" err="1">
                <a:solidFill>
                  <a:srgbClr val="333333"/>
                </a:solidFill>
              </a:rPr>
              <a:t>uzeti</a:t>
            </a:r>
            <a:r>
              <a:rPr lang="en-US" sz="2400" dirty="0">
                <a:solidFill>
                  <a:srgbClr val="333333"/>
                </a:solidFill>
              </a:rPr>
              <a:t> u </a:t>
            </a:r>
            <a:r>
              <a:rPr lang="en-US" sz="2400" dirty="0" err="1">
                <a:solidFill>
                  <a:srgbClr val="333333"/>
                </a:solidFill>
              </a:rPr>
              <a:t>obzir</a:t>
            </a:r>
            <a:r>
              <a:rPr lang="en-US" sz="2400" dirty="0">
                <a:solidFill>
                  <a:srgbClr val="333333"/>
                </a:solidFill>
              </a:rPr>
              <a:t> </a:t>
            </a:r>
            <a:r>
              <a:rPr lang="en-US" sz="2400" dirty="0" err="1">
                <a:solidFill>
                  <a:srgbClr val="333333"/>
                </a:solidFill>
              </a:rPr>
              <a:t>sve</a:t>
            </a:r>
            <a:r>
              <a:rPr lang="en-US" sz="2400" dirty="0">
                <a:solidFill>
                  <a:srgbClr val="333333"/>
                </a:solidFill>
              </a:rPr>
              <a:t> </a:t>
            </a:r>
            <a:r>
              <a:rPr lang="en-US" sz="2400" dirty="0" err="1">
                <a:solidFill>
                  <a:srgbClr val="333333"/>
                </a:solidFill>
              </a:rPr>
              <a:t>moguće</a:t>
            </a:r>
            <a:r>
              <a:rPr lang="en-US" sz="2400" dirty="0">
                <a:solidFill>
                  <a:srgbClr val="333333"/>
                </a:solidFill>
              </a:rPr>
              <a:t> </a:t>
            </a:r>
            <a:r>
              <a:rPr lang="en-US" sz="2400" dirty="0" err="1">
                <a:solidFill>
                  <a:srgbClr val="333333"/>
                </a:solidFill>
              </a:rPr>
              <a:t>informacije</a:t>
            </a:r>
            <a:r>
              <a:rPr lang="en-US" sz="2400" dirty="0">
                <a:solidFill>
                  <a:srgbClr val="333333"/>
                </a:solidFill>
              </a:rPr>
              <a:t>.</a:t>
            </a:r>
          </a:p>
          <a:p>
            <a:pPr marL="342900" indent="-342900" defTabSz="914377">
              <a:buClr>
                <a:srgbClr val="333333"/>
              </a:buClr>
              <a:buFont typeface="WingDings"/>
              <a:buChar char=""/>
            </a:pPr>
            <a:r>
              <a:rPr lang="en-US" sz="2400" dirty="0" err="1">
                <a:solidFill>
                  <a:srgbClr val="333333"/>
                </a:solidFill>
              </a:rPr>
              <a:t>Što</a:t>
            </a:r>
            <a:r>
              <a:rPr lang="en-US" sz="2400" dirty="0">
                <a:solidFill>
                  <a:srgbClr val="333333"/>
                </a:solidFill>
              </a:rPr>
              <a:t> </a:t>
            </a:r>
            <a:r>
              <a:rPr lang="en-US" sz="2400" dirty="0" err="1">
                <a:solidFill>
                  <a:srgbClr val="333333"/>
                </a:solidFill>
              </a:rPr>
              <a:t>ste</a:t>
            </a:r>
            <a:r>
              <a:rPr lang="en-US" sz="2400" dirty="0">
                <a:solidFill>
                  <a:srgbClr val="333333"/>
                </a:solidFill>
              </a:rPr>
              <a:t> </a:t>
            </a:r>
            <a:r>
              <a:rPr lang="en-US" sz="2400" dirty="0" err="1">
                <a:solidFill>
                  <a:srgbClr val="333333"/>
                </a:solidFill>
              </a:rPr>
              <a:t>više</a:t>
            </a:r>
            <a:r>
              <a:rPr lang="en-US" sz="2400" dirty="0">
                <a:solidFill>
                  <a:srgbClr val="333333"/>
                </a:solidFill>
              </a:rPr>
              <a:t> </a:t>
            </a:r>
            <a:r>
              <a:rPr lang="en-US" sz="2400" dirty="0" err="1">
                <a:solidFill>
                  <a:srgbClr val="333333"/>
                </a:solidFill>
              </a:rPr>
              <a:t>informacija</a:t>
            </a:r>
            <a:r>
              <a:rPr lang="en-US" sz="2400" dirty="0">
                <a:solidFill>
                  <a:srgbClr val="333333"/>
                </a:solidFill>
              </a:rPr>
              <a:t> </a:t>
            </a:r>
            <a:r>
              <a:rPr lang="en-US" sz="2400" dirty="0" err="1">
                <a:solidFill>
                  <a:srgbClr val="333333"/>
                </a:solidFill>
              </a:rPr>
              <a:t>uzeli</a:t>
            </a:r>
            <a:r>
              <a:rPr lang="en-US" sz="2400" dirty="0">
                <a:solidFill>
                  <a:srgbClr val="333333"/>
                </a:solidFill>
              </a:rPr>
              <a:t> u </a:t>
            </a:r>
            <a:r>
              <a:rPr lang="en-US" sz="2400" dirty="0" err="1">
                <a:solidFill>
                  <a:srgbClr val="333333"/>
                </a:solidFill>
              </a:rPr>
              <a:t>obzir</a:t>
            </a:r>
            <a:r>
              <a:rPr lang="en-US" sz="2400" dirty="0">
                <a:solidFill>
                  <a:srgbClr val="333333"/>
                </a:solidFill>
              </a:rPr>
              <a:t>, </a:t>
            </a:r>
            <a:r>
              <a:rPr lang="en-US" sz="2400" dirty="0" err="1">
                <a:solidFill>
                  <a:srgbClr val="333333"/>
                </a:solidFill>
              </a:rPr>
              <a:t>vjerovatnije</a:t>
            </a:r>
            <a:r>
              <a:rPr lang="en-US" sz="2400" dirty="0">
                <a:solidFill>
                  <a:srgbClr val="333333"/>
                </a:solidFill>
              </a:rPr>
              <a:t> je da </a:t>
            </a:r>
            <a:r>
              <a:rPr lang="en-US" sz="2400" dirty="0" err="1">
                <a:solidFill>
                  <a:srgbClr val="333333"/>
                </a:solidFill>
              </a:rPr>
              <a:t>ćete</a:t>
            </a:r>
            <a:r>
              <a:rPr lang="en-US" sz="2400" dirty="0">
                <a:solidFill>
                  <a:srgbClr val="333333"/>
                </a:solidFill>
              </a:rPr>
              <a:t> </a:t>
            </a:r>
            <a:r>
              <a:rPr lang="en-US" sz="2400" dirty="0" err="1">
                <a:solidFill>
                  <a:srgbClr val="333333"/>
                </a:solidFill>
              </a:rPr>
              <a:t>dobiti</a:t>
            </a:r>
            <a:r>
              <a:rPr lang="en-US" sz="2400" dirty="0">
                <a:solidFill>
                  <a:srgbClr val="333333"/>
                </a:solidFill>
              </a:rPr>
              <a:t> </a:t>
            </a:r>
            <a:r>
              <a:rPr lang="en-US" sz="2400" dirty="0" err="1">
                <a:solidFill>
                  <a:srgbClr val="333333"/>
                </a:solidFill>
              </a:rPr>
              <a:t>pravo</a:t>
            </a:r>
            <a:r>
              <a:rPr lang="en-US" sz="2400" dirty="0">
                <a:solidFill>
                  <a:srgbClr val="333333"/>
                </a:solidFill>
              </a:rPr>
              <a:t> </a:t>
            </a:r>
            <a:r>
              <a:rPr lang="en-US" sz="2400" dirty="0" err="1">
                <a:solidFill>
                  <a:srgbClr val="333333"/>
                </a:solidFill>
              </a:rPr>
              <a:t>mišljenje</a:t>
            </a:r>
            <a:r>
              <a:rPr lang="en-US" sz="2400" dirty="0">
                <a:solidFill>
                  <a:srgbClr val="333333"/>
                </a:solidFill>
              </a:rPr>
              <a:t> o </a:t>
            </a:r>
            <a:r>
              <a:rPr lang="en-US" sz="2400" dirty="0" err="1">
                <a:solidFill>
                  <a:srgbClr val="333333"/>
                </a:solidFill>
              </a:rPr>
              <a:t>nečemu</a:t>
            </a:r>
            <a:r>
              <a:rPr lang="en-US" sz="2400" dirty="0">
                <a:solidFill>
                  <a:srgbClr val="333333"/>
                </a:solidFill>
              </a:rPr>
              <a:t>.</a:t>
            </a:r>
            <a:endParaRPr lang="en-US" sz="2400" dirty="0"/>
          </a:p>
        </p:txBody>
      </p:sp>
    </p:spTree>
    <p:extLst>
      <p:ext uri="{BB962C8B-B14F-4D97-AF65-F5344CB8AC3E}">
        <p14:creationId xmlns:p14="http://schemas.microsoft.com/office/powerpoint/2010/main" val="91391940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Postavka zadatka 4</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8501FB17-8CE9-41AB-8DB8-924AE8CC73AD}" type="slidenum">
              <a:rPr lang="de-DE" altLang="de-DE" smtClean="0"/>
              <a:pPr/>
              <a:t>97</a:t>
            </a:fld>
            <a:endParaRPr lang="de-DE" altLang="de-DE"/>
          </a:p>
        </p:txBody>
      </p:sp>
      <p:sp>
        <p:nvSpPr>
          <p:cNvPr id="7" name="Content Placeholder 6"/>
          <p:cNvSpPr>
            <a:spLocks noGrp="1"/>
          </p:cNvSpPr>
          <p:nvPr>
            <p:ph idx="1"/>
          </p:nvPr>
        </p:nvSpPr>
        <p:spPr/>
        <p:txBody>
          <a:bodyPr/>
          <a:lstStyle/>
          <a:p>
            <a:pPr marL="342900" indent="-342900" defTabSz="914400" fontAlgn="base">
              <a:buClr>
                <a:srgbClr val="333333"/>
              </a:buClr>
              <a:buFont typeface="WingDings"/>
              <a:buChar char=""/>
            </a:pPr>
            <a:r>
              <a:rPr lang="hr-HR" altLang="de-DE" sz="2400" dirty="0">
                <a:solidFill>
                  <a:srgbClr val="333333"/>
                </a:solidFill>
              </a:rPr>
              <a:t>Vidjećete niz slika </a:t>
            </a:r>
            <a:r>
              <a:rPr lang="hr-HR" altLang="de-DE" sz="2400">
                <a:solidFill>
                  <a:srgbClr val="333333"/>
                </a:solidFill>
              </a:rPr>
              <a:t>koje “pričaju” </a:t>
            </a:r>
            <a:r>
              <a:rPr lang="hr-HR" altLang="de-DE" sz="2400" dirty="0">
                <a:solidFill>
                  <a:srgbClr val="333333"/>
                </a:solidFill>
              </a:rPr>
              <a:t>neku priču.</a:t>
            </a:r>
            <a:endParaRPr lang="en-US" altLang="de-DE" sz="2400" dirty="0">
              <a:solidFill>
                <a:srgbClr val="333333"/>
              </a:solidFill>
            </a:endParaRPr>
          </a:p>
          <a:p>
            <a:pPr marL="342900" indent="-342900" defTabSz="914400" fontAlgn="base">
              <a:buClr>
                <a:srgbClr val="333333"/>
              </a:buClr>
              <a:buFont typeface="WingDings"/>
              <a:buChar char=""/>
            </a:pPr>
            <a:r>
              <a:rPr lang="hr-HR" altLang="de-DE" sz="2400" dirty="0">
                <a:solidFill>
                  <a:srgbClr val="333333"/>
                </a:solidFill>
              </a:rPr>
              <a:t>Slike će biti zajedno sa tri moguća ishoda.</a:t>
            </a:r>
            <a:endParaRPr lang="en-US" altLang="de-DE" sz="2400" dirty="0">
              <a:solidFill>
                <a:srgbClr val="333333"/>
              </a:solidFill>
            </a:endParaRPr>
          </a:p>
          <a:p>
            <a:pPr marL="342900" indent="-342900" defTabSz="914400" fontAlgn="base">
              <a:buClr>
                <a:srgbClr val="333333"/>
              </a:buClr>
              <a:buFont typeface="WingDings"/>
              <a:buChar char=""/>
            </a:pPr>
            <a:r>
              <a:rPr lang="hr-HR" altLang="de-DE" sz="2400" dirty="0">
                <a:solidFill>
                  <a:srgbClr val="333333"/>
                </a:solidFill>
              </a:rPr>
              <a:t>Vaš zadatak je da odredite koji od tri predloga</a:t>
            </a:r>
            <a:r>
              <a:rPr lang="en-US" altLang="de-DE" sz="2400" dirty="0">
                <a:solidFill>
                  <a:srgbClr val="333333"/>
                </a:solidFill>
              </a:rPr>
              <a:t> </a:t>
            </a:r>
            <a:r>
              <a:rPr lang="hr-HR" altLang="de-DE" sz="2400" dirty="0">
                <a:solidFill>
                  <a:srgbClr val="333333"/>
                </a:solidFill>
              </a:rPr>
              <a:t>je najvjerovatnije zaključak priče.</a:t>
            </a:r>
            <a:endParaRPr lang="en-US"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0" name="Rectangle 7"/>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dječaci planiraju?</a:t>
            </a:r>
            <a:endParaRPr lang="de-DE" altLang="de-DE" sz="3600">
              <a:latin typeface="+mn-lt"/>
              <a:ea typeface="+mn-ea"/>
              <a:cs typeface="+mn-cs"/>
            </a:endParaRPr>
          </a:p>
        </p:txBody>
      </p:sp>
      <p:sp>
        <p:nvSpPr>
          <p:cNvPr id="101379"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pozovu trećeg dječaka da se igra sa njima</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naprave nestašluk.</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dobiju autogram od poznatog fudbalera</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D43C974B-2BAD-4F76-AD97-0137B0196BBB}" type="slidenum">
              <a:rPr lang="de-DE" altLang="de-DE" smtClean="0"/>
              <a:pPr/>
              <a:t>98</a:t>
            </a:fld>
            <a:endParaRPr lang="de-DE"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5" name="Rectangle 10"/>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dječaci planiraju?</a:t>
            </a:r>
            <a:endParaRPr lang="de-DE" altLang="de-DE" sz="3600">
              <a:latin typeface="+mn-lt"/>
              <a:ea typeface="+mn-ea"/>
              <a:cs typeface="+mn-cs"/>
            </a:endParaRPr>
          </a:p>
        </p:txBody>
      </p:sp>
      <p:sp>
        <p:nvSpPr>
          <p:cNvPr id="102404"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pozovu trećeg dječaka da se igra sa njima</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naprave nestašluk.</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dobiju autogram od poznatog fudbalera</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0"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1"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D43C974B-2BAD-4F76-AD97-0137B0196BBB}" type="slidenum">
              <a:rPr lang="de-DE" altLang="de-DE" smtClean="0"/>
              <a:pPr/>
              <a:t>99</a:t>
            </a:fld>
            <a:endParaRPr lang="de-DE"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30" name="Rectangle 9"/>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dječaci planiraju?</a:t>
            </a:r>
            <a:endParaRPr lang="de-DE" altLang="de-DE" sz="3600">
              <a:latin typeface="+mn-lt"/>
              <a:ea typeface="+mn-ea"/>
              <a:cs typeface="+mn-cs"/>
            </a:endParaRPr>
          </a:p>
        </p:txBody>
      </p:sp>
      <p:sp>
        <p:nvSpPr>
          <p:cNvPr id="103429"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pozovu trećeg dječaka da se igra sa njima</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naprave nestašluk.</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dobiju autogram od poznatog fudbalera</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2"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3"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4"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D43C974B-2BAD-4F76-AD97-0137B0196BBB}" type="slidenum">
              <a:rPr lang="de-DE" altLang="de-DE" smtClean="0"/>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5" name="Rectangle 1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dječaci planiraju?</a:t>
            </a:r>
            <a:endParaRPr lang="de-DE" altLang="de-DE" sz="3600">
              <a:latin typeface="+mn-lt"/>
              <a:ea typeface="+mn-ea"/>
              <a:cs typeface="+mn-cs"/>
            </a:endParaRPr>
          </a:p>
        </p:txBody>
      </p:sp>
      <p:sp>
        <p:nvSpPr>
          <p:cNvPr id="104454"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pozovu trećeg dječaka da se igra sa njima</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naprave nestašluk.</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dobiju autogram od poznatog fudbalera</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4"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6"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7"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D43C974B-2BAD-4F76-AD97-0137B0196BBB}" type="slidenum">
              <a:rPr lang="de-DE" altLang="de-DE" smtClean="0"/>
              <a:pPr/>
              <a:t>101</a:t>
            </a:fld>
            <a:endParaRPr lang="de-DE"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9" name="Rectangle 11"/>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dječaci planiraju?</a:t>
            </a:r>
            <a:endParaRPr lang="de-DE" altLang="de-DE" sz="3600">
              <a:latin typeface="+mn-lt"/>
              <a:ea typeface="+mn-ea"/>
              <a:cs typeface="+mn-cs"/>
            </a:endParaRPr>
          </a:p>
        </p:txBody>
      </p:sp>
      <p:sp>
        <p:nvSpPr>
          <p:cNvPr id="105478"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pozovu trećeg dječaka da se igra sa njima</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hr-HR" altLang="de-DE" sz="2400" dirty="0">
                <a:solidFill>
                  <a:srgbClr val="004992"/>
                </a:solidFill>
                <a:latin typeface="+mn-lt"/>
                <a:cs typeface="+mn-cs"/>
              </a:rPr>
              <a:t>Da naprave nestašluk.</a:t>
            </a:r>
            <a:endParaRPr lang="en-CA" altLang="de-DE" sz="2400" dirty="0">
              <a:solidFill>
                <a:srgbClr val="004992"/>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dobiju autogram od poznatog fudbalera</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4"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D43C974B-2BAD-4F76-AD97-0137B0196BBB}" type="slidenum">
              <a:rPr lang="de-DE" altLang="de-DE" smtClean="0"/>
              <a:pPr/>
              <a:t>102</a:t>
            </a:fld>
            <a:endParaRPr lang="de-DE"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3"/>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čovjek radi?</a:t>
            </a:r>
            <a:endParaRPr lang="de-DE" altLang="de-DE" sz="3600">
              <a:latin typeface="+mn-lt"/>
              <a:ea typeface="+mn-ea"/>
              <a:cs typeface="+mn-cs"/>
            </a:endParaRPr>
          </a:p>
        </p:txBody>
      </p:sp>
      <p:sp>
        <p:nvSpPr>
          <p:cNvPr id="106501"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Čovjek pleše na mjesečini</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Čovjek pokušava da pobjegne</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Čovjek vježba</a:t>
            </a:r>
            <a:r>
              <a:rPr lang="en-US" altLang="de-DE" sz="2400" dirty="0">
                <a:solidFill>
                  <a:srgbClr val="333333"/>
                </a:solidFill>
                <a:latin typeface="+mn-lt"/>
                <a:cs typeface="+mn-cs"/>
              </a:rPr>
              <a:t>.</a:t>
            </a: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D43C974B-2BAD-4F76-AD97-0137B0196BBB}" type="slidenum">
              <a:rPr lang="de-DE" altLang="de-DE" smtClean="0"/>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5"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Čovjek pleše na mjesečini</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Čovjek pokušava da pobjegne</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Čovjek vježba</a:t>
            </a:r>
            <a:r>
              <a:rPr lang="en-US" altLang="de-DE" sz="2400" dirty="0">
                <a:solidFill>
                  <a:srgbClr val="333333"/>
                </a:solidFill>
                <a:latin typeface="+mn-lt"/>
                <a:cs typeface="+mn-cs"/>
              </a:rPr>
              <a:t>.</a:t>
            </a:r>
          </a:p>
        </p:txBody>
      </p:sp>
      <p:sp>
        <p:nvSpPr>
          <p:cNvPr id="107526" name="Rectangle 11"/>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čovjek radi?</a:t>
            </a:r>
            <a:endParaRPr lang="de-DE" altLang="de-DE" sz="3600">
              <a:latin typeface="+mn-lt"/>
              <a:ea typeface="+mn-ea"/>
              <a:cs typeface="+mn-cs"/>
            </a:endParaRPr>
          </a:p>
        </p:txBody>
      </p:sp>
      <p:pic>
        <p:nvPicPr>
          <p:cNvPr id="10"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D43C974B-2BAD-4F76-AD97-0137B0196BBB}"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9"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Čovjek pleše na mjesečini</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Čovjek pokušava da pobjegne</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Čovjek vježba</a:t>
            </a:r>
            <a:r>
              <a:rPr lang="en-US" altLang="de-DE" sz="2400" dirty="0">
                <a:solidFill>
                  <a:srgbClr val="333333"/>
                </a:solidFill>
                <a:latin typeface="+mn-lt"/>
                <a:cs typeface="+mn-cs"/>
              </a:rPr>
              <a:t>.</a:t>
            </a:r>
          </a:p>
        </p:txBody>
      </p:sp>
      <p:sp>
        <p:nvSpPr>
          <p:cNvPr id="108550" name="Rectangle 1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čovjek radi?</a:t>
            </a:r>
            <a:endParaRPr lang="de-DE" altLang="de-DE" sz="3600">
              <a:latin typeface="+mn-lt"/>
              <a:ea typeface="+mn-ea"/>
              <a:cs typeface="+mn-cs"/>
            </a:endParaRPr>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D43C974B-2BAD-4F76-AD97-0137B0196BBB}"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5"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Čovjek pleše na mjesečini</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Čovjek pokušava da pobjegne</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Čovjek vježba</a:t>
            </a:r>
            <a:r>
              <a:rPr lang="en-US" altLang="de-DE" sz="2400" dirty="0">
                <a:solidFill>
                  <a:srgbClr val="333333"/>
                </a:solidFill>
                <a:latin typeface="+mn-lt"/>
                <a:cs typeface="+mn-cs"/>
              </a:rPr>
              <a:t>.</a:t>
            </a:r>
          </a:p>
        </p:txBody>
      </p:sp>
      <p:sp>
        <p:nvSpPr>
          <p:cNvPr id="109576" name="Rectangle 13"/>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čovjek radi?</a:t>
            </a:r>
            <a:endParaRPr lang="de-DE" altLang="de-DE" sz="3600">
              <a:latin typeface="+mn-lt"/>
              <a:ea typeface="+mn-ea"/>
              <a:cs typeface="+mn-cs"/>
            </a:endParaRP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D43C974B-2BAD-4F76-AD97-0137B0196BBB}"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9"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Čovjek pleše na mjesečini</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hr-HR" altLang="de-DE" sz="2400" dirty="0">
                <a:solidFill>
                  <a:srgbClr val="004992"/>
                </a:solidFill>
                <a:latin typeface="+mn-lt"/>
                <a:cs typeface="+mn-cs"/>
              </a:rPr>
              <a:t>Čovjek pokušava da pobjegne</a:t>
            </a:r>
            <a:r>
              <a:rPr lang="en-US" altLang="de-DE" sz="2400" dirty="0">
                <a:solidFill>
                  <a:srgbClr val="004992"/>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Čovjek vježba</a:t>
            </a:r>
            <a:r>
              <a:rPr lang="en-US" altLang="de-DE" sz="2400" dirty="0">
                <a:solidFill>
                  <a:srgbClr val="333333"/>
                </a:solidFill>
                <a:latin typeface="+mn-lt"/>
                <a:cs typeface="+mn-cs"/>
              </a:rPr>
              <a:t>.</a:t>
            </a:r>
          </a:p>
        </p:txBody>
      </p:sp>
      <p:sp>
        <p:nvSpPr>
          <p:cNvPr id="110600" name="Rectangle 13"/>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čovjek radi?</a:t>
            </a:r>
            <a:endParaRPr lang="de-DE" altLang="de-DE" sz="3600">
              <a:latin typeface="+mn-lt"/>
              <a:ea typeface="+mn-ea"/>
              <a:cs typeface="+mn-cs"/>
            </a:endParaRP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D43C974B-2BAD-4F76-AD97-0137B0196BBB}" type="slidenum">
              <a:rPr lang="de-DE" altLang="de-DE" smtClean="0"/>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Rectangle 3"/>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dječak radi?</a:t>
            </a:r>
            <a:endParaRPr lang="de-DE" altLang="de-DE" sz="3600">
              <a:latin typeface="+mn-lt"/>
              <a:ea typeface="+mn-ea"/>
              <a:cs typeface="+mn-cs"/>
            </a:endParaRPr>
          </a:p>
        </p:txBody>
      </p:sp>
      <p:sp>
        <p:nvSpPr>
          <p:cNvPr id="111620"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Uživa u rođendanskom poklonu</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Pakuje poklon</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Pokušava da zaplaši sestru</a:t>
            </a:r>
            <a:r>
              <a:rPr lang="en-US" altLang="de-DE" sz="2400" dirty="0">
                <a:solidFill>
                  <a:srgbClr val="333333"/>
                </a:solidFill>
                <a:latin typeface="+mn-lt"/>
                <a:cs typeface="+mn-cs"/>
              </a:rPr>
              <a:t>.</a:t>
            </a: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D43C974B-2BAD-4F76-AD97-0137B0196BBB}" type="slidenum">
              <a:rPr lang="de-DE" altLang="de-DE" smtClean="0"/>
              <a:pPr/>
              <a:t>108</a:t>
            </a:fld>
            <a:endParaRPr lang="de-DE"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5"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Uživa u rođendanskom poklonu</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Pakuje poklon</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Pokušava da zaplaši sestru</a:t>
            </a:r>
            <a:r>
              <a:rPr lang="en-US" altLang="de-DE" sz="2400" dirty="0">
                <a:solidFill>
                  <a:srgbClr val="333333"/>
                </a:solidFill>
                <a:latin typeface="+mn-lt"/>
                <a:cs typeface="+mn-cs"/>
              </a:rPr>
              <a:t>.</a:t>
            </a:r>
          </a:p>
        </p:txBody>
      </p:sp>
      <p:sp>
        <p:nvSpPr>
          <p:cNvPr id="112646" name="Rectangle 1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dječak radi?</a:t>
            </a:r>
            <a:endParaRPr lang="de-DE" altLang="de-DE" sz="3600">
              <a:latin typeface="+mn-lt"/>
              <a:ea typeface="+mn-ea"/>
              <a:cs typeface="+mn-cs"/>
            </a:endParaRPr>
          </a:p>
        </p:txBody>
      </p:sp>
      <p:pic>
        <p:nvPicPr>
          <p:cNvPr id="10"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D43C974B-2BAD-4F76-AD97-0137B0196BBB}" type="slidenum">
              <a:rPr lang="de-DE" altLang="de-DE" smtClean="0"/>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9"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Uživa u rođendanskom poklonu</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Pakuje poklon</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Pokušava da zaplaši sestru</a:t>
            </a:r>
            <a:r>
              <a:rPr lang="en-US" altLang="de-DE" sz="2400" dirty="0">
                <a:solidFill>
                  <a:srgbClr val="333333"/>
                </a:solidFill>
                <a:latin typeface="+mn-lt"/>
                <a:cs typeface="+mn-cs"/>
              </a:rPr>
              <a:t>.</a:t>
            </a:r>
          </a:p>
        </p:txBody>
      </p:sp>
      <p:sp>
        <p:nvSpPr>
          <p:cNvPr id="113670" name="Rectangle 1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dječak radi?</a:t>
            </a:r>
            <a:endParaRPr lang="de-DE" altLang="de-DE" sz="3600">
              <a:latin typeface="+mn-lt"/>
              <a:ea typeface="+mn-ea"/>
              <a:cs typeface="+mn-cs"/>
            </a:endParaRPr>
          </a:p>
        </p:txBody>
      </p:sp>
      <p:pic>
        <p:nvPicPr>
          <p:cNvPr id="12"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D43C974B-2BAD-4F76-AD97-0137B0196BBB}" type="slidenum">
              <a:rPr lang="de-DE" altLang="de-DE" smtClean="0"/>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5"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Uživa u rođendanskom poklonu</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Pakuje poklon</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Pokušava da zaplaši sestru</a:t>
            </a:r>
            <a:r>
              <a:rPr lang="en-US" altLang="de-DE" sz="2400" dirty="0">
                <a:solidFill>
                  <a:srgbClr val="333333"/>
                </a:solidFill>
                <a:latin typeface="+mn-lt"/>
                <a:cs typeface="+mn-cs"/>
              </a:rPr>
              <a:t>.</a:t>
            </a:r>
          </a:p>
        </p:txBody>
      </p:sp>
      <p:sp>
        <p:nvSpPr>
          <p:cNvPr id="114696" name="Rectangle 13"/>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dječak radi?</a:t>
            </a:r>
            <a:endParaRPr lang="de-DE" altLang="de-DE" sz="3600">
              <a:latin typeface="+mn-lt"/>
              <a:ea typeface="+mn-ea"/>
              <a:cs typeface="+mn-cs"/>
            </a:endParaRPr>
          </a:p>
        </p:txBody>
      </p:sp>
      <p:pic>
        <p:nvPicPr>
          <p:cNvPr id="14"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D43C974B-2BAD-4F76-AD97-0137B0196BBB}" type="slidenum">
              <a:rPr lang="de-DE" altLang="de-DE" smtClean="0"/>
              <a:pPr/>
              <a:t>111</a:t>
            </a:fld>
            <a:endParaRPr lang="de-DE"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9"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Uživa u rođendanskom poklonu</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Pakuje poklon</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hr-HR" altLang="de-DE" sz="2400" dirty="0">
                <a:solidFill>
                  <a:srgbClr val="004992"/>
                </a:solidFill>
                <a:latin typeface="+mn-lt"/>
                <a:cs typeface="+mn-cs"/>
              </a:rPr>
              <a:t>Pokušava da zaplaši sestru</a:t>
            </a:r>
            <a:r>
              <a:rPr lang="en-US" altLang="de-DE" sz="2400" dirty="0">
                <a:solidFill>
                  <a:srgbClr val="004992"/>
                </a:solidFill>
                <a:latin typeface="+mn-lt"/>
                <a:cs typeface="+mn-cs"/>
              </a:rPr>
              <a:t>.</a:t>
            </a:r>
          </a:p>
        </p:txBody>
      </p:sp>
      <p:sp>
        <p:nvSpPr>
          <p:cNvPr id="115720" name="Rectangle 14"/>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dječak radi?</a:t>
            </a:r>
            <a:endParaRPr lang="de-DE" altLang="de-DE" sz="3600">
              <a:latin typeface="+mn-lt"/>
              <a:ea typeface="+mn-ea"/>
              <a:cs typeface="+mn-cs"/>
            </a:endParaRPr>
          </a:p>
        </p:txBody>
      </p:sp>
      <p:pic>
        <p:nvPicPr>
          <p:cNvPr id="14"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D43C974B-2BAD-4F76-AD97-0137B0196BBB}" type="slidenum">
              <a:rPr lang="de-DE" altLang="de-DE" smtClean="0"/>
              <a:pPr/>
              <a:t>112</a:t>
            </a:fld>
            <a:endParaRPr lang="de-DE"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Trebali biste donositi čvrste zaključke o nekoj osobi</a:t>
            </a:r>
            <a:r>
              <a:rPr lang="en-GB" altLang="de-DE" sz="2400" dirty="0">
                <a:solidFill>
                  <a:srgbClr val="333333"/>
                </a:solidFill>
              </a:rPr>
              <a:t> </a:t>
            </a:r>
            <a:r>
              <a:rPr lang="hr-HR" altLang="de-DE" sz="2400" dirty="0">
                <a:solidFill>
                  <a:srgbClr val="333333"/>
                </a:solidFill>
              </a:rPr>
              <a:t>ako je dobro poznajete ili ako ste je posmatrali izbliza</a:t>
            </a:r>
            <a:r>
              <a:rPr lang="en-GB"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8501FB17-8CE9-41AB-8DB8-924AE8CC73AD}" type="slidenum">
              <a:rPr lang="de-DE" altLang="de-DE" smtClean="0"/>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Trebali biste donositi čvrste zaključke o nekoj osobi</a:t>
            </a:r>
            <a:r>
              <a:rPr lang="en-GB" altLang="de-DE" sz="2400" dirty="0">
                <a:solidFill>
                  <a:srgbClr val="333333"/>
                </a:solidFill>
              </a:rPr>
              <a:t> </a:t>
            </a:r>
            <a:r>
              <a:rPr lang="hr-HR" altLang="de-DE" sz="2400" dirty="0">
                <a:solidFill>
                  <a:srgbClr val="333333"/>
                </a:solidFill>
              </a:rPr>
              <a:t>ako je dobro poznajete ili ako ste je posmatrali izbliza</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Izraz lica</a:t>
            </a:r>
            <a:r>
              <a:rPr lang="en-GB" altLang="de-DE" sz="2400" dirty="0">
                <a:solidFill>
                  <a:srgbClr val="333333"/>
                </a:solidFill>
              </a:rPr>
              <a:t> </a:t>
            </a:r>
            <a:r>
              <a:rPr lang="hr-HR" altLang="de-DE" sz="2400" dirty="0">
                <a:solidFill>
                  <a:srgbClr val="333333"/>
                </a:solidFill>
              </a:rPr>
              <a:t>i gestovi</a:t>
            </a:r>
            <a:r>
              <a:rPr lang="en-GB" altLang="de-DE" sz="2400" dirty="0">
                <a:solidFill>
                  <a:srgbClr val="333333"/>
                </a:solidFill>
              </a:rPr>
              <a:t> </a:t>
            </a:r>
            <a:r>
              <a:rPr lang="hr-HR" altLang="de-DE" sz="2400" dirty="0">
                <a:solidFill>
                  <a:srgbClr val="333333"/>
                </a:solidFill>
              </a:rPr>
              <a:t>su značajni znaci šta osoba osjeća ali vas nekad mogu pogrešno </a:t>
            </a:r>
            <a:r>
              <a:rPr lang="hr-HR" altLang="de-DE" sz="2400">
                <a:solidFill>
                  <a:srgbClr val="333333"/>
                </a:solidFill>
              </a:rPr>
              <a:t>voditi</a:t>
            </a:r>
            <a:r>
              <a:rPr lang="de-DE"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8501FB17-8CE9-41AB-8DB8-924AE8CC73AD}" type="slidenum">
              <a:rPr lang="de-DE" altLang="de-DE" smtClean="0"/>
              <a:pPr/>
              <a:t>114</a:t>
            </a:fld>
            <a:endParaRPr lang="de-DE" altLang="de-DE"/>
          </a:p>
        </p:txBody>
      </p:sp>
    </p:spTree>
    <p:extLst>
      <p:ext uri="{BB962C8B-B14F-4D97-AF65-F5344CB8AC3E}">
        <p14:creationId xmlns:p14="http://schemas.microsoft.com/office/powerpoint/2010/main" val="354752121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Trebali biste donositi čvrste zaključke o nekoj osobi</a:t>
            </a:r>
            <a:r>
              <a:rPr lang="en-GB" altLang="de-DE" sz="2400" dirty="0">
                <a:solidFill>
                  <a:srgbClr val="333333"/>
                </a:solidFill>
              </a:rPr>
              <a:t> </a:t>
            </a:r>
            <a:r>
              <a:rPr lang="hr-HR" altLang="de-DE" sz="2400" dirty="0">
                <a:solidFill>
                  <a:srgbClr val="333333"/>
                </a:solidFill>
              </a:rPr>
              <a:t>ako je dobro poznajete ili ako ste je posmatrali izbliza</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Izraz lica</a:t>
            </a:r>
            <a:r>
              <a:rPr lang="en-GB" altLang="de-DE" sz="2400" dirty="0">
                <a:solidFill>
                  <a:srgbClr val="333333"/>
                </a:solidFill>
              </a:rPr>
              <a:t> </a:t>
            </a:r>
            <a:r>
              <a:rPr lang="hr-HR" altLang="de-DE" sz="2400" dirty="0">
                <a:solidFill>
                  <a:srgbClr val="333333"/>
                </a:solidFill>
              </a:rPr>
              <a:t>i gestovi</a:t>
            </a:r>
            <a:r>
              <a:rPr lang="en-GB" altLang="de-DE" sz="2400" dirty="0">
                <a:solidFill>
                  <a:srgbClr val="333333"/>
                </a:solidFill>
              </a:rPr>
              <a:t> </a:t>
            </a:r>
            <a:r>
              <a:rPr lang="hr-HR" altLang="de-DE" sz="2400" dirty="0">
                <a:solidFill>
                  <a:srgbClr val="333333"/>
                </a:solidFill>
              </a:rPr>
              <a:t>su značajni znaci šta osoba osjeća ali vas nekad mogu pogrešno voditi</a:t>
            </a:r>
            <a:r>
              <a:rPr lang="de-DE"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Kad ocjenjujete neku složenu situaciju</a:t>
            </a:r>
            <a:r>
              <a:rPr lang="de-DE" altLang="de-DE" sz="2400" dirty="0">
                <a:solidFill>
                  <a:srgbClr val="333333"/>
                </a:solidFill>
              </a:rPr>
              <a:t>, </a:t>
            </a:r>
            <a:r>
              <a:rPr lang="hr-HR" altLang="de-DE" sz="2400" dirty="0">
                <a:solidFill>
                  <a:srgbClr val="333333"/>
                </a:solidFill>
              </a:rPr>
              <a:t>neophodno je uzeti u obzir sve dostupne </a:t>
            </a:r>
            <a:r>
              <a:rPr lang="hr-HR" altLang="de-DE" sz="2400">
                <a:solidFill>
                  <a:srgbClr val="333333"/>
                </a:solidFill>
              </a:rPr>
              <a:t>informacije</a:t>
            </a:r>
            <a:r>
              <a:rPr lang="de-DE"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8501FB17-8CE9-41AB-8DB8-924AE8CC73AD}" type="slidenum">
              <a:rPr lang="de-DE" altLang="de-DE" smtClean="0"/>
              <a:pPr/>
              <a:t>115</a:t>
            </a:fld>
            <a:endParaRPr lang="de-DE" altLang="de-DE"/>
          </a:p>
        </p:txBody>
      </p:sp>
    </p:spTree>
    <p:extLst>
      <p:ext uri="{BB962C8B-B14F-4D97-AF65-F5344CB8AC3E}">
        <p14:creationId xmlns:p14="http://schemas.microsoft.com/office/powerpoint/2010/main" val="323552778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Trebali biste donositi čvrste zaključke o nekoj osobi</a:t>
            </a:r>
            <a:r>
              <a:rPr lang="en-GB" altLang="de-DE" sz="2400" dirty="0">
                <a:solidFill>
                  <a:srgbClr val="333333"/>
                </a:solidFill>
              </a:rPr>
              <a:t> </a:t>
            </a:r>
            <a:r>
              <a:rPr lang="hr-HR" altLang="de-DE" sz="2400" dirty="0">
                <a:solidFill>
                  <a:srgbClr val="333333"/>
                </a:solidFill>
              </a:rPr>
              <a:t>ako je dobro poznajete ili ako ste je posmatrali izbliza</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Izraz lica</a:t>
            </a:r>
            <a:r>
              <a:rPr lang="en-GB" altLang="de-DE" sz="2400" dirty="0">
                <a:solidFill>
                  <a:srgbClr val="333333"/>
                </a:solidFill>
              </a:rPr>
              <a:t> </a:t>
            </a:r>
            <a:r>
              <a:rPr lang="hr-HR" altLang="de-DE" sz="2400" dirty="0">
                <a:solidFill>
                  <a:srgbClr val="333333"/>
                </a:solidFill>
              </a:rPr>
              <a:t>i gestovi</a:t>
            </a:r>
            <a:r>
              <a:rPr lang="en-GB" altLang="de-DE" sz="2400" dirty="0">
                <a:solidFill>
                  <a:srgbClr val="333333"/>
                </a:solidFill>
              </a:rPr>
              <a:t> </a:t>
            </a:r>
            <a:r>
              <a:rPr lang="hr-HR" altLang="de-DE" sz="2400" dirty="0">
                <a:solidFill>
                  <a:srgbClr val="333333"/>
                </a:solidFill>
              </a:rPr>
              <a:t>su značajni znaci šta osoba osjeća ali vas nekad mogu pogrešno voditi</a:t>
            </a:r>
            <a:r>
              <a:rPr lang="de-DE"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Kad ocjenjujete neku složenu situaciju</a:t>
            </a:r>
            <a:r>
              <a:rPr lang="de-DE" altLang="de-DE" sz="2400" dirty="0">
                <a:solidFill>
                  <a:srgbClr val="333333"/>
                </a:solidFill>
              </a:rPr>
              <a:t>, </a:t>
            </a:r>
            <a:r>
              <a:rPr lang="hr-HR" altLang="de-DE" sz="2400" dirty="0">
                <a:solidFill>
                  <a:srgbClr val="333333"/>
                </a:solidFill>
              </a:rPr>
              <a:t>neophodno je uzeti u obzir sve dostupne informacije</a:t>
            </a:r>
            <a:r>
              <a:rPr lang="de-DE"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Što više informacija uzmete u obzir</a:t>
            </a:r>
            <a:r>
              <a:rPr lang="de-DE" altLang="de-DE" sz="2400" dirty="0">
                <a:solidFill>
                  <a:srgbClr val="333333"/>
                </a:solidFill>
              </a:rPr>
              <a:t>, </a:t>
            </a:r>
            <a:r>
              <a:rPr lang="hr-HR" altLang="de-DE" sz="2400" dirty="0">
                <a:solidFill>
                  <a:srgbClr val="333333"/>
                </a:solidFill>
              </a:rPr>
              <a:t>veća je šansa da donesete pravo mišljenje o nečemu</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8501FB17-8CE9-41AB-8DB8-924AE8CC73AD}" type="slidenum">
              <a:rPr lang="de-DE" altLang="de-DE" smtClean="0"/>
              <a:pPr/>
              <a:t>116</a:t>
            </a:fld>
            <a:endParaRPr lang="de-DE" altLang="de-DE"/>
          </a:p>
        </p:txBody>
      </p:sp>
    </p:spTree>
    <p:extLst>
      <p:ext uri="{BB962C8B-B14F-4D97-AF65-F5344CB8AC3E}">
        <p14:creationId xmlns:p14="http://schemas.microsoft.com/office/powerpoint/2010/main" val="140329829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hr-HR" altLang="de-DE" sz="2400" dirty="0">
                <a:solidFill>
                  <a:srgbClr val="333333"/>
                </a:solidFill>
              </a:rPr>
              <a:t>Tokom psihoze</a:t>
            </a:r>
            <a:r>
              <a:rPr lang="en-AU" altLang="de-DE" sz="2400" dirty="0">
                <a:solidFill>
                  <a:srgbClr val="333333"/>
                </a:solidFill>
              </a:rPr>
              <a:t>, </a:t>
            </a:r>
            <a:r>
              <a:rPr lang="hr-HR" altLang="de-DE" sz="2400" dirty="0">
                <a:solidFill>
                  <a:srgbClr val="333333"/>
                </a:solidFill>
              </a:rPr>
              <a:t>ljudi su skloni da pogrešno protumače</a:t>
            </a:r>
            <a:r>
              <a:rPr lang="en-AU" altLang="de-DE" sz="2400" dirty="0">
                <a:solidFill>
                  <a:srgbClr val="333333"/>
                </a:solidFill>
              </a:rPr>
              <a:t> </a:t>
            </a:r>
            <a:r>
              <a:rPr lang="hr-HR" altLang="de-DE" sz="2400" dirty="0">
                <a:solidFill>
                  <a:srgbClr val="333333"/>
                </a:solidFill>
              </a:rPr>
              <a:t>ili preuveličaju</a:t>
            </a:r>
            <a:r>
              <a:rPr lang="en-AU" altLang="de-DE" sz="2400" dirty="0">
                <a:solidFill>
                  <a:srgbClr val="333333"/>
                </a:solidFill>
              </a:rPr>
              <a:t> </a:t>
            </a:r>
            <a:r>
              <a:rPr lang="hr-HR" altLang="de-DE" sz="2400" dirty="0">
                <a:solidFill>
                  <a:srgbClr val="333333"/>
                </a:solidFill>
              </a:rPr>
              <a:t>izraze lica ili radnje</a:t>
            </a:r>
            <a:r>
              <a:rPr lang="en-AU" altLang="de-DE" sz="2400" dirty="0">
                <a:solidFill>
                  <a:srgbClr val="333333"/>
                </a:solidFill>
              </a:rPr>
              <a:t>.</a:t>
            </a:r>
          </a:p>
          <a:p>
            <a:pPr lvl="0" defTabSz="914400" fontAlgn="base"/>
            <a:r>
              <a:rPr lang="hr-HR" altLang="de-DE" sz="2400" dirty="0">
                <a:solidFill>
                  <a:srgbClr val="004992"/>
                </a:solidFill>
              </a:rPr>
              <a:t>Primjer</a:t>
            </a:r>
            <a:r>
              <a:rPr lang="en-AU" altLang="de-DE" sz="2400" dirty="0">
                <a:solidFill>
                  <a:srgbClr val="004992"/>
                </a:solidFill>
              </a:rPr>
              <a:t>: </a:t>
            </a:r>
            <a:r>
              <a:rPr lang="en-AU" altLang="de-DE" sz="2400" dirty="0" err="1">
                <a:solidFill>
                  <a:srgbClr val="333333"/>
                </a:solidFill>
              </a:rPr>
              <a:t>Vuk</a:t>
            </a:r>
            <a:r>
              <a:rPr lang="en-AU" altLang="de-DE" sz="2400" dirty="0">
                <a:solidFill>
                  <a:srgbClr val="333333"/>
                </a:solidFill>
              </a:rPr>
              <a:t> </a:t>
            </a:r>
            <a:r>
              <a:rPr lang="hr-HR" altLang="de-DE" sz="2400" dirty="0">
                <a:solidFill>
                  <a:srgbClr val="333333"/>
                </a:solidFill>
              </a:rPr>
              <a:t>je imao fiksnu ideju da je momak Judi Foster</a:t>
            </a:r>
            <a:r>
              <a:rPr lang="en-AU" altLang="de-DE" sz="2400" dirty="0">
                <a:solidFill>
                  <a:srgbClr val="333333"/>
                </a:solidFill>
              </a:rPr>
              <a:t>. </a:t>
            </a:r>
            <a:r>
              <a:rPr lang="hr-HR" altLang="de-DE" sz="2400" dirty="0">
                <a:solidFill>
                  <a:srgbClr val="333333"/>
                </a:solidFill>
              </a:rPr>
              <a:t>Napisao joj je ljubavno pismo i pravio planove za budućnost</a:t>
            </a:r>
            <a:r>
              <a:rPr lang="en-AU" altLang="de-DE" sz="2400" dirty="0">
                <a:solidFill>
                  <a:srgbClr val="333333"/>
                </a:solidFill>
              </a:rPr>
              <a:t>.</a:t>
            </a:r>
          </a:p>
          <a:p>
            <a:pPr lvl="0" defTabSz="914400" fontAlgn="base"/>
            <a:r>
              <a:rPr lang="hr-HR" altLang="de-DE" sz="2400" dirty="0">
                <a:solidFill>
                  <a:srgbClr val="004992"/>
                </a:solidFill>
              </a:rPr>
              <a:t>Prošlost</a:t>
            </a:r>
            <a:r>
              <a:rPr lang="en-AU" altLang="de-DE" sz="2400" dirty="0">
                <a:solidFill>
                  <a:srgbClr val="004992"/>
                </a:solidFill>
              </a:rPr>
              <a:t>: </a:t>
            </a:r>
            <a:r>
              <a:rPr lang="hr-HR" altLang="de-DE" sz="2400" dirty="0">
                <a:solidFill>
                  <a:srgbClr val="004992"/>
                </a:solidFill>
              </a:rPr>
              <a:t>Vidio je </a:t>
            </a:r>
            <a:r>
              <a:rPr lang="de-DE" altLang="de-DE" sz="2400" dirty="0">
                <a:solidFill>
                  <a:srgbClr val="004992"/>
                </a:solidFill>
              </a:rPr>
              <a:t>J</a:t>
            </a:r>
            <a:r>
              <a:rPr lang="hr-HR" altLang="de-DE" sz="2400" dirty="0">
                <a:solidFill>
                  <a:srgbClr val="004992"/>
                </a:solidFill>
              </a:rPr>
              <a:t>udi </a:t>
            </a:r>
            <a:r>
              <a:rPr lang="de-DE" altLang="de-DE" sz="2400" dirty="0">
                <a:solidFill>
                  <a:srgbClr val="004992"/>
                </a:solidFill>
              </a:rPr>
              <a:t>F</a:t>
            </a:r>
            <a:r>
              <a:rPr lang="hr-HR" altLang="de-DE" sz="2400" dirty="0">
                <a:solidFill>
                  <a:srgbClr val="004992"/>
                </a:solidFill>
              </a:rPr>
              <a:t>oster na premijeri filma</a:t>
            </a:r>
            <a:r>
              <a:rPr lang="en-AU" altLang="de-DE" sz="2400" dirty="0">
                <a:solidFill>
                  <a:srgbClr val="333333"/>
                </a:solidFill>
              </a:rPr>
              <a:t>. </a:t>
            </a:r>
            <a:r>
              <a:rPr lang="hr-HR" altLang="de-DE" sz="2400" dirty="0">
                <a:solidFill>
                  <a:srgbClr val="333333"/>
                </a:solidFill>
              </a:rPr>
              <a:t>Ona je prišla gužvi i mahnula mu veoma radosno</a:t>
            </a:r>
            <a:r>
              <a:rPr lang="en-AU" altLang="de-DE" sz="2400" dirty="0">
                <a:solidFill>
                  <a:srgbClr val="333333"/>
                </a:solidFill>
              </a:rPr>
              <a:t> </a:t>
            </a:r>
            <a:r>
              <a:rPr lang="hr-HR" altLang="de-DE" sz="2400" i="1" dirty="0">
                <a:solidFill>
                  <a:srgbClr val="333333"/>
                </a:solidFill>
              </a:rPr>
              <a:t>kao i drugima</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8501FB17-8CE9-41AB-8DB8-924AE8CC73AD}" type="slidenum">
              <a:rPr lang="de-DE" altLang="de-DE" smtClean="0"/>
              <a:pPr/>
              <a:t>117</a:t>
            </a:fld>
            <a:endParaRPr lang="de-DE" alt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hr-HR" altLang="de-DE" sz="2400" dirty="0">
                <a:solidFill>
                  <a:srgbClr val="333333"/>
                </a:solidFill>
              </a:rPr>
              <a:t>Tokom psihoze</a:t>
            </a:r>
            <a:r>
              <a:rPr lang="en-AU" altLang="de-DE" sz="2400" dirty="0">
                <a:solidFill>
                  <a:srgbClr val="333333"/>
                </a:solidFill>
              </a:rPr>
              <a:t>, </a:t>
            </a:r>
            <a:r>
              <a:rPr lang="hr-HR" altLang="de-DE" sz="2400" dirty="0">
                <a:solidFill>
                  <a:srgbClr val="333333"/>
                </a:solidFill>
              </a:rPr>
              <a:t>ljudi su skloni da pogrešno protumače</a:t>
            </a:r>
            <a:r>
              <a:rPr lang="en-AU" altLang="de-DE" sz="2400" dirty="0">
                <a:solidFill>
                  <a:srgbClr val="333333"/>
                </a:solidFill>
              </a:rPr>
              <a:t> </a:t>
            </a:r>
            <a:r>
              <a:rPr lang="hr-HR" altLang="de-DE" sz="2400" dirty="0">
                <a:solidFill>
                  <a:srgbClr val="333333"/>
                </a:solidFill>
              </a:rPr>
              <a:t>ili preuveličaju</a:t>
            </a:r>
            <a:r>
              <a:rPr lang="en-AU" altLang="de-DE" sz="2400" dirty="0">
                <a:solidFill>
                  <a:srgbClr val="333333"/>
                </a:solidFill>
              </a:rPr>
              <a:t> </a:t>
            </a:r>
            <a:r>
              <a:rPr lang="hr-HR" altLang="de-DE" sz="2400" dirty="0">
                <a:solidFill>
                  <a:srgbClr val="333333"/>
                </a:solidFill>
              </a:rPr>
              <a:t>izraze lica ili radnje</a:t>
            </a:r>
            <a:r>
              <a:rPr lang="en-AU" altLang="de-DE" sz="2400" dirty="0">
                <a:solidFill>
                  <a:srgbClr val="333333"/>
                </a:solidFill>
              </a:rPr>
              <a:t>.</a:t>
            </a:r>
          </a:p>
          <a:p>
            <a:pPr lvl="0" defTabSz="914400" fontAlgn="base"/>
            <a:r>
              <a:rPr lang="hr-HR" altLang="de-DE" sz="2400" dirty="0">
                <a:solidFill>
                  <a:srgbClr val="004992"/>
                </a:solidFill>
              </a:rPr>
              <a:t>Primjer</a:t>
            </a:r>
            <a:r>
              <a:rPr lang="en-AU" altLang="de-DE" sz="2400" dirty="0">
                <a:solidFill>
                  <a:srgbClr val="004992"/>
                </a:solidFill>
              </a:rPr>
              <a:t>: </a:t>
            </a:r>
            <a:r>
              <a:rPr lang="en-AU" altLang="de-DE" sz="2400" dirty="0" err="1">
                <a:solidFill>
                  <a:srgbClr val="333333"/>
                </a:solidFill>
              </a:rPr>
              <a:t>Vuk</a:t>
            </a:r>
            <a:r>
              <a:rPr lang="en-AU" altLang="de-DE" sz="2400" dirty="0">
                <a:solidFill>
                  <a:srgbClr val="333333"/>
                </a:solidFill>
              </a:rPr>
              <a:t> </a:t>
            </a:r>
            <a:r>
              <a:rPr lang="hr-HR" altLang="de-DE" sz="2400" dirty="0">
                <a:solidFill>
                  <a:srgbClr val="333333"/>
                </a:solidFill>
              </a:rPr>
              <a:t>je imao fiksnu ideju da je momak Judi Foster</a:t>
            </a:r>
            <a:r>
              <a:rPr lang="en-AU" altLang="de-DE" sz="2400" dirty="0">
                <a:solidFill>
                  <a:srgbClr val="333333"/>
                </a:solidFill>
              </a:rPr>
              <a:t>. </a:t>
            </a:r>
            <a:r>
              <a:rPr lang="hr-HR" altLang="de-DE" sz="2400" dirty="0">
                <a:solidFill>
                  <a:srgbClr val="333333"/>
                </a:solidFill>
              </a:rPr>
              <a:t>Napisao joj je ljubavno pismo i pravio planove za budućnost</a:t>
            </a:r>
            <a:r>
              <a:rPr lang="en-AU" altLang="de-DE" sz="2400" dirty="0">
                <a:solidFill>
                  <a:srgbClr val="333333"/>
                </a:solidFill>
              </a:rPr>
              <a:t>.</a:t>
            </a:r>
          </a:p>
          <a:p>
            <a:pPr lvl="0" defTabSz="914400" fontAlgn="base"/>
            <a:r>
              <a:rPr lang="hr-HR" altLang="de-DE" sz="2400" dirty="0">
                <a:solidFill>
                  <a:srgbClr val="004992"/>
                </a:solidFill>
              </a:rPr>
              <a:t>Prošlost</a:t>
            </a:r>
            <a:r>
              <a:rPr lang="en-AU" altLang="de-DE" sz="2400" dirty="0">
                <a:solidFill>
                  <a:srgbClr val="004992"/>
                </a:solidFill>
              </a:rPr>
              <a:t>: </a:t>
            </a:r>
            <a:r>
              <a:rPr lang="hr-HR" altLang="de-DE" sz="2400" dirty="0">
                <a:solidFill>
                  <a:srgbClr val="004992"/>
                </a:solidFill>
              </a:rPr>
              <a:t>Vidio je </a:t>
            </a:r>
            <a:r>
              <a:rPr lang="de-DE" altLang="de-DE" sz="2400" dirty="0">
                <a:solidFill>
                  <a:srgbClr val="004992"/>
                </a:solidFill>
              </a:rPr>
              <a:t>J</a:t>
            </a:r>
            <a:r>
              <a:rPr lang="hr-HR" altLang="de-DE" sz="2400" dirty="0">
                <a:solidFill>
                  <a:srgbClr val="004992"/>
                </a:solidFill>
              </a:rPr>
              <a:t>udi </a:t>
            </a:r>
            <a:r>
              <a:rPr lang="de-DE" altLang="de-DE" sz="2400" dirty="0">
                <a:solidFill>
                  <a:srgbClr val="004992"/>
                </a:solidFill>
              </a:rPr>
              <a:t>F</a:t>
            </a:r>
            <a:r>
              <a:rPr lang="hr-HR" altLang="de-DE" sz="2400" dirty="0">
                <a:solidFill>
                  <a:srgbClr val="004992"/>
                </a:solidFill>
              </a:rPr>
              <a:t>oster na premijeri filma</a:t>
            </a:r>
            <a:r>
              <a:rPr lang="en-AU" altLang="de-DE" sz="2400" dirty="0">
                <a:solidFill>
                  <a:srgbClr val="333333"/>
                </a:solidFill>
              </a:rPr>
              <a:t>. </a:t>
            </a:r>
            <a:r>
              <a:rPr lang="hr-HR" altLang="de-DE" sz="2400" dirty="0">
                <a:solidFill>
                  <a:srgbClr val="333333"/>
                </a:solidFill>
              </a:rPr>
              <a:t>Ona je prišla gužvi i mahnula mu veoma radosno</a:t>
            </a:r>
            <a:r>
              <a:rPr lang="en-AU" altLang="de-DE" sz="2400" dirty="0">
                <a:solidFill>
                  <a:srgbClr val="333333"/>
                </a:solidFill>
              </a:rPr>
              <a:t> </a:t>
            </a:r>
            <a:r>
              <a:rPr lang="hr-HR" altLang="de-DE" sz="2400" i="1" dirty="0">
                <a:solidFill>
                  <a:srgbClr val="333333"/>
                </a:solidFill>
              </a:rPr>
              <a:t>kao i drugima</a:t>
            </a:r>
            <a:r>
              <a:rPr lang="en-AU" altLang="de-DE" sz="2400" dirty="0">
                <a:solidFill>
                  <a:srgbClr val="333333"/>
                </a:solidFill>
              </a:rPr>
              <a:t>.</a:t>
            </a:r>
          </a:p>
          <a:p>
            <a:pPr lvl="0" defTabSz="914400" fontAlgn="base"/>
            <a:r>
              <a:rPr lang="hr-HR" altLang="de-DE" sz="2400" dirty="0">
                <a:solidFill>
                  <a:srgbClr val="333333"/>
                </a:solidFill>
              </a:rPr>
              <a:t>Mnogo je stvari u očima posmatrača</a:t>
            </a:r>
            <a:r>
              <a:rPr lang="en-AU" altLang="de-DE" sz="2400" dirty="0">
                <a:solidFill>
                  <a:srgbClr val="333333"/>
                </a:solidFill>
              </a:rPr>
              <a:t>. </a:t>
            </a:r>
            <a:r>
              <a:rPr lang="hr-HR" altLang="de-DE" sz="2400" dirty="0">
                <a:solidFill>
                  <a:srgbClr val="333333"/>
                </a:solidFill>
              </a:rPr>
              <a:t>Naše emocije utiču na naše percepcije,</a:t>
            </a:r>
            <a:r>
              <a:rPr lang="en-AU" altLang="de-DE" sz="2400" dirty="0">
                <a:solidFill>
                  <a:srgbClr val="333333"/>
                </a:solidFill>
              </a:rPr>
              <a:t> </a:t>
            </a:r>
            <a:r>
              <a:rPr lang="hr-HR" altLang="de-DE" sz="2400" dirty="0">
                <a:solidFill>
                  <a:srgbClr val="333333"/>
                </a:solidFill>
              </a:rPr>
              <a:t>posebno kad se osjećamo ugroženi., Kad smo nervozni</a:t>
            </a:r>
            <a:r>
              <a:rPr lang="en-AU" altLang="de-DE" sz="2400" dirty="0">
                <a:solidFill>
                  <a:srgbClr val="333333"/>
                </a:solidFill>
              </a:rPr>
              <a:t>, </a:t>
            </a:r>
            <a:r>
              <a:rPr lang="hr-HR" altLang="de-DE" sz="2400" dirty="0">
                <a:solidFill>
                  <a:srgbClr val="333333"/>
                </a:solidFill>
              </a:rPr>
              <a:t>naše okruženje nam može izgledati prijeteće</a:t>
            </a:r>
            <a:r>
              <a:rPr lang="en-AU" altLang="de-DE" sz="2400" dirty="0">
                <a:solidFill>
                  <a:srgbClr val="333333"/>
                </a:solidFill>
              </a:rPr>
              <a:t>.</a:t>
            </a:r>
            <a:r>
              <a:rPr lang="hr-HR" altLang="de-DE" sz="2400" dirty="0">
                <a:solidFill>
                  <a:srgbClr val="333333"/>
                </a:solidFill>
              </a:rPr>
              <a:t> Kad smo ekstremno srećni može se javiti osjećaj nepobjedivosti i osjećaj da smo voljeni.</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8501FB17-8CE9-41AB-8DB8-924AE8CC73AD}" type="slidenum">
              <a:rPr lang="de-DE" altLang="de-DE" smtClean="0"/>
              <a:pPr/>
              <a:t>118</a:t>
            </a:fld>
            <a:endParaRPr lang="de-DE" altLang="de-DE"/>
          </a:p>
        </p:txBody>
      </p:sp>
    </p:spTree>
    <p:extLst>
      <p:ext uri="{BB962C8B-B14F-4D97-AF65-F5344CB8AC3E}">
        <p14:creationId xmlns:p14="http://schemas.microsoft.com/office/powerpoint/2010/main" val="129151480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Vam</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pažnji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Podijelite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cs typeface="+mn-cs"/>
              </a:rPr>
              <a:t>www.uke.de/mct_app</a:t>
            </a:r>
            <a:endParaRPr lang="de-DE" sz="1800" dirty="0">
              <a:solidFill>
                <a:srgbClr val="333333"/>
              </a:solidFill>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8" name="Slide Number Placeholder 7"/>
          <p:cNvSpPr>
            <a:spLocks noGrp="1"/>
          </p:cNvSpPr>
          <p:nvPr>
            <p:ph type="sldNum" sz="quarter" idx="12"/>
          </p:nvPr>
        </p:nvSpPr>
        <p:spPr/>
        <p:txBody>
          <a:bodyPr/>
          <a:lstStyle/>
          <a:p>
            <a:fld id="{8501FB17-8CE9-41AB-8DB8-924AE8CC73AD}" type="slidenum">
              <a:rPr lang="de-DE" altLang="de-DE" smtClean="0"/>
              <a:pPr/>
              <a:t>119</a:t>
            </a:fld>
            <a:endParaRPr lang="de-DE" altLang="de-DE"/>
          </a:p>
        </p:txBody>
      </p:sp>
    </p:spTree>
    <p:extLst>
      <p:ext uri="{BB962C8B-B14F-4D97-AF65-F5344CB8AC3E}">
        <p14:creationId xmlns:p14="http://schemas.microsoft.com/office/powerpoint/2010/main" val="111391865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208636110"/>
              </p:ext>
            </p:extLst>
          </p:nvPr>
        </p:nvGraphicFramePr>
        <p:xfrm>
          <a:off x="408954" y="2011680"/>
          <a:ext cx="11375999" cy="46327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allspice 1</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Headache coming 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Woman touches her temple/Frau fasst sich an die Schläfe</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saying goodbye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Two women in mourning/Zwei Frauen in Trauer)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 Phil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Who's the bully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Anger (Zidane at the world cup in 2006)/Wut (Zidane WM 06)</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Carol^-^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The happy couple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Happiness (marriage)/Freude (Hochzeit)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Day 64 Rotten 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Disgust (rotten potatoes)/Ekel (vergammelte Kartoffeln)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Pain (injured soccer player)/ Schmerz (verletzter Fußballspieler)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Five different facial expressions/5 verschiedene Gesichtsausdrücke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20040">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dahmer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Jeffrey Dahmer (serial killer)/Jeffrey Dahmer (Serienmörder)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madmonk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Egyptian Actor Khaled Saleh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Khaled Saleh (actor)/Khaled Saleh (Schauspieler)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Calibri Light"/>
                          <a:cs typeface="Times New Roman" pitchFamily="18" charset="0"/>
                        </a:rPr>
                        <a:t>Aaron Beck (Psychologe)/Aaron Beck (psychologist)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bl>
          </a:graphicData>
        </a:graphic>
      </p:graphicFrame>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EEA2CC22-D2D5-4C75-B267-FC7202F53D0F}" type="slidenum">
              <a:rPr lang="de-DE" altLang="de-DE" smtClean="0"/>
              <a:pPr/>
              <a:t>120</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756498271"/>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[unknown photographer]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Public domain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Babe Ruth (athlete)/Babe Ruth (Sportler)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Ruth Klinge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sole of a shoe/Schuhsohle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little girl puts her thumb up/kleines Mädchen hält den Daumen hoch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Generation Gap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lady and punk/Alte Dame und Punker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Angry man/ Wütender Mann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Singing accordion player/singender 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Semi Marathon de Paris 2008 – Selection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Marathon runner/Marathonläufer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Archer/Bogenschütze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EEA2CC22-D2D5-4C75-B267-FC7202F53D0F}" type="slidenum">
              <a:rPr lang="de-DE" altLang="de-DE" smtClean="0"/>
              <a:pPr/>
              <a:t>121</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741765659"/>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RTL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is eating maggots/Frau isst Maden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Steffen Moritz</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in the pub/Frau in Kneipe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barkeeper/Fröhlicher Barkeeper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Schicht am Schacht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Worker at break/Arbeiter bei der Pause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sich schwarz ärgern2</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letter/Ablehnungsbescheid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Martin 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EEA2CC22-D2D5-4C75-B267-FC7202F53D0F}" type="slidenum">
              <a:rPr lang="de-DE" altLang="de-DE" smtClean="0"/>
              <a:pPr/>
              <a:t>122</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7047</Words>
  <Application>Microsoft Office PowerPoint</Application>
  <PresentationFormat>Benutzerdefiniert</PresentationFormat>
  <Paragraphs>1209</Paragraphs>
  <Slides>122</Slides>
  <Notes>122</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122</vt:i4>
      </vt:variant>
    </vt:vector>
  </HeadingPairs>
  <TitlesOfParts>
    <vt:vector size="130" baseType="lpstr">
      <vt:lpstr>Wingdings</vt:lpstr>
      <vt:lpstr>Calibri Light</vt:lpstr>
      <vt:lpstr>Symbol</vt:lpstr>
      <vt:lpstr>Times New Roman</vt:lpstr>
      <vt:lpstr>Arial</vt:lpstr>
      <vt:lpstr>Calibri</vt:lpstr>
      <vt:lpstr>Wingdings</vt:lpstr>
      <vt:lpstr>UKE_PPT-Vorlage_16zu9</vt:lpstr>
      <vt:lpstr>MKT 4 A – Sposobnost da se zamisli i podijeli osjećanje druge osobe...</vt:lpstr>
      <vt:lpstr>Kako mogu biti sposoban da zamislim i osjetim kako je drugoj osobi...?</vt:lpstr>
      <vt:lpstr>Kako mogu biti sposoban da zamislim i osjetim kako je drugoj osobi...?</vt:lpstr>
      <vt:lpstr>Kako mogu biti sposoban da zamislim i osjetim kako je drugoj osobi...?</vt:lpstr>
      <vt:lpstr>Kako mogu biti sposoban da zamislim i osjetim kako je drugoj osobi...?</vt:lpstr>
      <vt:lpstr>Kako mogu biti sposoban da zamislim i osjetim kako je drugoj osobi...?</vt:lpstr>
      <vt:lpstr>Kako mogu biti sposoban da zamislim i osjetim kako je drugoj osobi...?</vt:lpstr>
      <vt:lpstr>Kako mogu biti sposoban da zamislim i osjetim kako je drugoj osobi...?</vt:lpstr>
      <vt:lpstr>Kako mogu biti sposoban da zamislim i osjetim kako je drugoj osobi...?</vt:lpstr>
      <vt:lpstr>Zašto mi ovo radimo?</vt:lpstr>
      <vt:lpstr>Zašto mi ovo radimo?</vt:lpstr>
      <vt:lpstr>Kako problemi sa prepoznavanjem emocija favorizuju pogrešna shvatanja tokom psihoze – primjeri</vt:lpstr>
      <vt:lpstr>Zadatak grupa 1</vt:lpstr>
      <vt:lpstr>Molimo Vas imenujte neke osnovne ljudske emocije</vt:lpstr>
      <vt:lpstr>Molimo Vas imenujte neke osnovne ljudske emocije</vt:lpstr>
      <vt:lpstr>Osnovne emocije Nekad je lako shvatiti kako se neko drugi osjeća ... Posebno ako znate okolnosti...</vt:lpstr>
      <vt:lpstr>Osnovne emocije Nekad je lako shvatiti kako se neko drugi osjeća ... Posebno ako znate okolnosti...</vt:lpstr>
      <vt:lpstr>PowerPoint-Präsentation</vt:lpstr>
      <vt:lpstr>PowerPoint-Präsentation</vt:lpstr>
      <vt:lpstr>Da li možemo povezivati karakter osobe ili profesiju samo na osnovu on njihovog izgleda?</vt:lpstr>
      <vt:lpstr>Da li ste znali!?</vt:lpstr>
      <vt:lpstr>Kad si u Rimu, ponašaj se kao Rimljanin! Česta pogrešna shvatanja gestova</vt:lpstr>
      <vt:lpstr>Kad si u Rimu, ponašaj se kao Rimljanin! Česta pogrešna shvatanja gestova</vt:lpstr>
      <vt:lpstr>Kad si u Rimu, ponašaj se kao Rimljanin! Česta pogrešna shvatanja gestova</vt:lpstr>
      <vt:lpstr>Kad si u Rimu, ponašaj se kao Rimljanin! Česta pogrešna shvatanja gestova</vt:lpstr>
      <vt:lpstr>Zadatak grupa 2</vt:lpstr>
      <vt:lpstr>Šta ova osoba osjeća ili radi? Koliko ste sigurni u vaše mišljenje?</vt:lpstr>
      <vt:lpstr>PowerPoint-Präsentation</vt:lpstr>
      <vt:lpstr>Šta ova osoba osjeća ili radi? Koliko ste sigurni u vaše mišljenje?</vt:lpstr>
      <vt:lpstr>PowerPoint-Präsentation</vt:lpstr>
      <vt:lpstr>Šta ova osoba osjeća ili radi? Koliko ste sigurni u vaše mišljenje?</vt:lpstr>
      <vt:lpstr>PowerPoint-Präsentation</vt:lpstr>
      <vt:lpstr>Šta ova osoba osjeća ili radi? Koliko ste sigurni u vaše mišljenje?</vt:lpstr>
      <vt:lpstr>PowerPoint-Präsentation</vt:lpstr>
      <vt:lpstr>Šta ova osoba osjeća ili radi? Koliko ste sigurni u vaše mišljenje?</vt:lpstr>
      <vt:lpstr>PowerPoint-Präsentation</vt:lpstr>
      <vt:lpstr>opcionalno: Video Klip</vt:lpstr>
      <vt:lpstr>Šta ova osoba osjeća ili radi? Koliko ste sigurni u vaše mišljenje?</vt:lpstr>
      <vt:lpstr>PowerPoint-Präsentation</vt:lpstr>
      <vt:lpstr>Šta ova osoba osjeća ili radi? Koliko ste sigurni u vaše mišljenje?</vt:lpstr>
      <vt:lpstr>PowerPoint-Präsentation</vt:lpstr>
      <vt:lpstr>Šta ova osoba osjeća ili radi? Koliko ste sigurni u vaše mišljenje?</vt:lpstr>
      <vt:lpstr>PowerPoint-Präsentation</vt:lpstr>
      <vt:lpstr>Šta ova osoba osjeća ili radi? Koliko ste sigurni u vaše mišljenje?</vt:lpstr>
      <vt:lpstr>PowerPoint-Präsentation</vt:lpstr>
      <vt:lpstr>Šta ova osoba osjeća ili radi? Koliko ste sigurni u vaše mišljenje?</vt:lpstr>
      <vt:lpstr>PowerPoint-Präsentation</vt:lpstr>
      <vt:lpstr>Šta ova osoba osjeća ili radi? Koliko ste sigurni u vaše mišljenje?</vt:lpstr>
      <vt:lpstr>PowerPoint-Präsentation</vt:lpstr>
      <vt:lpstr>Prvi utisak!</vt:lpstr>
      <vt:lpstr>Prvi utisak!</vt:lpstr>
      <vt:lpstr>Prvi utisak!</vt:lpstr>
      <vt:lpstr>Zadatak 3</vt:lpstr>
      <vt:lpstr>Šta čovjek planira da uradi?</vt:lpstr>
      <vt:lpstr>Šta čovjek planira da uradi?</vt:lpstr>
      <vt:lpstr>Šta čovjek planira da uradi?</vt:lpstr>
      <vt:lpstr>Korektan odgovor je 4c!</vt:lpstr>
      <vt:lpstr>Šta je namjera ove žene?</vt:lpstr>
      <vt:lpstr>Šta je namjera ove žene?</vt:lpstr>
      <vt:lpstr>Šta je namjera ove žene?</vt:lpstr>
      <vt:lpstr>Tačan odgovor je 4a!</vt:lpstr>
      <vt:lpstr>Šta je namjera ovog čovjeka?</vt:lpstr>
      <vt:lpstr>Šta je namjera ovog čovjeka?</vt:lpstr>
      <vt:lpstr>Šta je namjera ovog čovjeka?</vt:lpstr>
      <vt:lpstr>Tačan odgovor je 4c!</vt:lpstr>
      <vt:lpstr>Šta ova žena planira da uradi?</vt:lpstr>
      <vt:lpstr>Šta ova žena planira da uradi?</vt:lpstr>
      <vt:lpstr>Šta ova žena planira da uradi?</vt:lpstr>
      <vt:lpstr>Tačan odgovor je 4a!</vt:lpstr>
      <vt:lpstr>Šta je namjera ove žene?</vt:lpstr>
      <vt:lpstr>Šta je namjera ove žene?</vt:lpstr>
      <vt:lpstr>Šta je namjera ove žene?</vt:lpstr>
      <vt:lpstr>Tačan odgovor je 4b!</vt:lpstr>
      <vt:lpstr>Šta ova žena planira da uradi?</vt:lpstr>
      <vt:lpstr>Šta ova žena planira da uradi?</vt:lpstr>
      <vt:lpstr>Šta ova žena planira da uradi?</vt:lpstr>
      <vt:lpstr>Tačan odgovor je 4b!</vt:lpstr>
      <vt:lpstr>Šta je dječakova namjera?</vt:lpstr>
      <vt:lpstr>Šta je dječakova namjera?</vt:lpstr>
      <vt:lpstr>Šta je dječakova namjera?</vt:lpstr>
      <vt:lpstr>Tačan odgovor je 4a!</vt:lpstr>
      <vt:lpstr>Šta ovaj čovjek namjerava da uradi?</vt:lpstr>
      <vt:lpstr>Šta ovaj čovjek namjerava da uradi?</vt:lpstr>
      <vt:lpstr>Šta ovaj čovjek namjerava da uradi?</vt:lpstr>
      <vt:lpstr>Tačan odgovor je 4b!</vt:lpstr>
      <vt:lpstr>Šta je namjera ove žene?</vt:lpstr>
      <vt:lpstr>Šta je namjera ove žene?</vt:lpstr>
      <vt:lpstr>Šta je namjera ove žene?</vt:lpstr>
      <vt:lpstr>Tačan odgovor je 4a!</vt:lpstr>
      <vt:lpstr>Šta je namjera ovog muškarca?</vt:lpstr>
      <vt:lpstr>Šta je namjera ovog muškarca?</vt:lpstr>
      <vt:lpstr>Šta je namjera ovog muškarca?</vt:lpstr>
      <vt:lpstr>Tačan odgovor je 4b!</vt:lpstr>
      <vt:lpstr>Sažetak</vt:lpstr>
      <vt:lpstr>Sažetak</vt:lpstr>
      <vt:lpstr>Sažetak</vt:lpstr>
      <vt:lpstr>Postavka zadatka 4</vt:lpstr>
      <vt:lpstr>Šta dječaci planiraju?</vt:lpstr>
      <vt:lpstr>Šta dječaci planiraju?</vt:lpstr>
      <vt:lpstr>Šta dječaci planiraju?</vt:lpstr>
      <vt:lpstr>Šta dječaci planiraju?</vt:lpstr>
      <vt:lpstr>Šta dječaci planiraju?</vt:lpstr>
      <vt:lpstr>Šta čovjek radi?</vt:lpstr>
      <vt:lpstr>Šta čovjek radi?</vt:lpstr>
      <vt:lpstr>Šta čovjek radi?</vt:lpstr>
      <vt:lpstr>Šta čovjek radi?</vt:lpstr>
      <vt:lpstr>Šta čovjek radi?</vt:lpstr>
      <vt:lpstr>Šta dječak radi?</vt:lpstr>
      <vt:lpstr>Šta dječak radi?</vt:lpstr>
      <vt:lpstr>Šta dječak radi?</vt:lpstr>
      <vt:lpstr>Šta dječak radi?</vt:lpstr>
      <vt:lpstr>Šta dječak radi?</vt:lpstr>
      <vt:lpstr>Prenos u svakodnevni život</vt:lpstr>
      <vt:lpstr>Prenos u svakodnevni život</vt:lpstr>
      <vt:lpstr>Prenos u svakodnevni život</vt:lpstr>
      <vt:lpstr>Prenos u svakodnevni život</vt:lpstr>
      <vt:lpstr>Kako je ovo povezano sa psihozom?</vt:lpstr>
      <vt:lpstr>Kako je ovo povezano sa psihozom?</vt:lpstr>
      <vt:lpstr>Hvala Vam na pažnji!</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393</cp:revision>
  <dcterms:created xsi:type="dcterms:W3CDTF">2004-07-26T08:39:44Z</dcterms:created>
  <dcterms:modified xsi:type="dcterms:W3CDTF">2025-01-09T17:32:09Z</dcterms:modified>
</cp:coreProperties>
</file>