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9" r:id="rId1"/>
  </p:sldMasterIdLst>
  <p:notesMasterIdLst>
    <p:notesMasterId r:id="rId184"/>
  </p:notesMasterIdLst>
  <p:handoutMasterIdLst>
    <p:handoutMasterId r:id="rId185"/>
  </p:handoutMasterIdLst>
  <p:sldIdLst>
    <p:sldId id="859" r:id="rId2"/>
    <p:sldId id="581" r:id="rId3"/>
    <p:sldId id="841" r:id="rId4"/>
    <p:sldId id="840" r:id="rId5"/>
    <p:sldId id="839" r:id="rId6"/>
    <p:sldId id="838" r:id="rId7"/>
    <p:sldId id="787" r:id="rId8"/>
    <p:sldId id="843" r:id="rId9"/>
    <p:sldId id="842" r:id="rId10"/>
    <p:sldId id="861" r:id="rId11"/>
    <p:sldId id="862" r:id="rId12"/>
    <p:sldId id="860" r:id="rId13"/>
    <p:sldId id="792" r:id="rId14"/>
    <p:sldId id="847" r:id="rId15"/>
    <p:sldId id="846" r:id="rId16"/>
    <p:sldId id="699" r:id="rId17"/>
    <p:sldId id="723" r:id="rId18"/>
    <p:sldId id="794" r:id="rId19"/>
    <p:sldId id="780" r:id="rId20"/>
    <p:sldId id="795" r:id="rId21"/>
    <p:sldId id="848" r:id="rId22"/>
    <p:sldId id="769" r:id="rId23"/>
    <p:sldId id="796" r:id="rId24"/>
    <p:sldId id="850" r:id="rId25"/>
    <p:sldId id="849" r:id="rId26"/>
    <p:sldId id="594" r:id="rId27"/>
    <p:sldId id="425" r:id="rId28"/>
    <p:sldId id="426" r:id="rId29"/>
    <p:sldId id="427" r:id="rId30"/>
    <p:sldId id="428" r:id="rId31"/>
    <p:sldId id="429" r:id="rId32"/>
    <p:sldId id="430" r:id="rId33"/>
    <p:sldId id="431" r:id="rId34"/>
    <p:sldId id="432" r:id="rId35"/>
    <p:sldId id="863" r:id="rId36"/>
    <p:sldId id="593" r:id="rId37"/>
    <p:sldId id="595" r:id="rId38"/>
    <p:sldId id="596" r:id="rId39"/>
    <p:sldId id="597" r:id="rId40"/>
    <p:sldId id="598" r:id="rId41"/>
    <p:sldId id="599" r:id="rId42"/>
    <p:sldId id="600" r:id="rId43"/>
    <p:sldId id="601" r:id="rId44"/>
    <p:sldId id="602" r:id="rId45"/>
    <p:sldId id="776" r:id="rId46"/>
    <p:sldId id="864" r:id="rId47"/>
    <p:sldId id="865" r:id="rId48"/>
    <p:sldId id="866" r:id="rId49"/>
    <p:sldId id="867" r:id="rId50"/>
    <p:sldId id="868" r:id="rId51"/>
    <p:sldId id="869" r:id="rId52"/>
    <p:sldId id="870" r:id="rId53"/>
    <p:sldId id="871" r:id="rId54"/>
    <p:sldId id="873" r:id="rId55"/>
    <p:sldId id="872" r:id="rId56"/>
    <p:sldId id="829" r:id="rId57"/>
    <p:sldId id="830" r:id="rId58"/>
    <p:sldId id="831" r:id="rId59"/>
    <p:sldId id="832" r:id="rId60"/>
    <p:sldId id="833" r:id="rId61"/>
    <p:sldId id="834" r:id="rId62"/>
    <p:sldId id="835" r:id="rId63"/>
    <p:sldId id="836" r:id="rId64"/>
    <p:sldId id="874" r:id="rId65"/>
    <p:sldId id="837" r:id="rId66"/>
    <p:sldId id="441" r:id="rId67"/>
    <p:sldId id="700" r:id="rId68"/>
    <p:sldId id="701" r:id="rId69"/>
    <p:sldId id="702" r:id="rId70"/>
    <p:sldId id="703" r:id="rId71"/>
    <p:sldId id="704" r:id="rId72"/>
    <p:sldId id="705" r:id="rId73"/>
    <p:sldId id="706" r:id="rId74"/>
    <p:sldId id="875" r:id="rId75"/>
    <p:sldId id="450" r:id="rId76"/>
    <p:sldId id="754" r:id="rId77"/>
    <p:sldId id="755" r:id="rId78"/>
    <p:sldId id="756" r:id="rId79"/>
    <p:sldId id="757" r:id="rId80"/>
    <p:sldId id="758" r:id="rId81"/>
    <p:sldId id="759" r:id="rId82"/>
    <p:sldId id="761" r:id="rId83"/>
    <p:sldId id="876" r:id="rId84"/>
    <p:sldId id="877" r:id="rId85"/>
    <p:sldId id="878" r:id="rId86"/>
    <p:sldId id="879" r:id="rId87"/>
    <p:sldId id="880" r:id="rId88"/>
    <p:sldId id="881" r:id="rId89"/>
    <p:sldId id="882" r:id="rId90"/>
    <p:sldId id="883" r:id="rId91"/>
    <p:sldId id="884" r:id="rId92"/>
    <p:sldId id="885" r:id="rId93"/>
    <p:sldId id="851" r:id="rId94"/>
    <p:sldId id="708" r:id="rId95"/>
    <p:sldId id="709" r:id="rId96"/>
    <p:sldId id="711" r:id="rId97"/>
    <p:sldId id="712" r:id="rId98"/>
    <p:sldId id="713" r:id="rId99"/>
    <p:sldId id="714" r:id="rId100"/>
    <p:sldId id="715" r:id="rId101"/>
    <p:sldId id="710" r:id="rId102"/>
    <p:sldId id="886" r:id="rId103"/>
    <p:sldId id="716" r:id="rId104"/>
    <p:sldId id="651" r:id="rId105"/>
    <p:sldId id="652" r:id="rId106"/>
    <p:sldId id="653" r:id="rId107"/>
    <p:sldId id="654" r:id="rId108"/>
    <p:sldId id="655" r:id="rId109"/>
    <p:sldId id="656" r:id="rId110"/>
    <p:sldId id="657" r:id="rId111"/>
    <p:sldId id="658" r:id="rId112"/>
    <p:sldId id="887" r:id="rId113"/>
    <p:sldId id="667" r:id="rId114"/>
    <p:sldId id="618" r:id="rId115"/>
    <p:sldId id="619" r:id="rId116"/>
    <p:sldId id="620" r:id="rId117"/>
    <p:sldId id="621" r:id="rId118"/>
    <p:sldId id="622" r:id="rId119"/>
    <p:sldId id="623" r:id="rId120"/>
    <p:sldId id="624" r:id="rId121"/>
    <p:sldId id="625" r:id="rId122"/>
    <p:sldId id="888" r:id="rId123"/>
    <p:sldId id="468" r:id="rId124"/>
    <p:sldId id="626" r:id="rId125"/>
    <p:sldId id="627" r:id="rId126"/>
    <p:sldId id="628" r:id="rId127"/>
    <p:sldId id="629" r:id="rId128"/>
    <p:sldId id="630" r:id="rId129"/>
    <p:sldId id="631" r:id="rId130"/>
    <p:sldId id="632" r:id="rId131"/>
    <p:sldId id="633" r:id="rId132"/>
    <p:sldId id="889" r:id="rId133"/>
    <p:sldId id="742" r:id="rId134"/>
    <p:sldId id="734" r:id="rId135"/>
    <p:sldId id="735" r:id="rId136"/>
    <p:sldId id="736" r:id="rId137"/>
    <p:sldId id="737" r:id="rId138"/>
    <p:sldId id="738" r:id="rId139"/>
    <p:sldId id="739" r:id="rId140"/>
    <p:sldId id="740" r:id="rId141"/>
    <p:sldId id="741" r:id="rId142"/>
    <p:sldId id="890" r:id="rId143"/>
    <p:sldId id="556" r:id="rId144"/>
    <p:sldId id="557" r:id="rId145"/>
    <p:sldId id="558" r:id="rId146"/>
    <p:sldId id="669" r:id="rId147"/>
    <p:sldId id="668" r:id="rId148"/>
    <p:sldId id="818" r:id="rId149"/>
    <p:sldId id="852"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21" r:id="rId165"/>
    <p:sldId id="856" r:id="rId166"/>
    <p:sldId id="855" r:id="rId167"/>
    <p:sldId id="854" r:id="rId168"/>
    <p:sldId id="853" r:id="rId169"/>
    <p:sldId id="802" r:id="rId170"/>
    <p:sldId id="858" r:id="rId171"/>
    <p:sldId id="857" r:id="rId172"/>
    <p:sldId id="827" r:id="rId173"/>
    <p:sldId id="806" r:id="rId174"/>
    <p:sldId id="807" r:id="rId175"/>
    <p:sldId id="808" r:id="rId176"/>
    <p:sldId id="809" r:id="rId177"/>
    <p:sldId id="810" r:id="rId178"/>
    <p:sldId id="811" r:id="rId179"/>
    <p:sldId id="812" r:id="rId180"/>
    <p:sldId id="813" r:id="rId181"/>
    <p:sldId id="814" r:id="rId182"/>
    <p:sldId id="815" r:id="rId183"/>
  </p:sldIdLst>
  <p:sldSz cx="12195175" cy="6858000"/>
  <p:notesSz cx="6781800" cy="9926638"/>
  <p:embeddedFontLst>
    <p:embeddedFont>
      <p:font typeface="Arial Black" panose="020B0A04020102020204" pitchFamily="34" charset="0"/>
      <p:bold r:id="rId186"/>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Arial Black" panose="020B0A04020102020204" pitchFamily="34" charset="0"/>
        <a:ea typeface="+mn-ea"/>
        <a:cs typeface="+mn-cs"/>
      </a:defRPr>
    </a:lvl6pPr>
    <a:lvl7pPr marL="2743200" algn="l" defTabSz="914400" rtl="0" eaLnBrk="1" latinLnBrk="0" hangingPunct="1">
      <a:defRPr sz="4000" kern="1200">
        <a:solidFill>
          <a:schemeClr val="tx1"/>
        </a:solidFill>
        <a:latin typeface="Arial Black" panose="020B0A04020102020204" pitchFamily="34" charset="0"/>
        <a:ea typeface="+mn-ea"/>
        <a:cs typeface="+mn-cs"/>
      </a:defRPr>
    </a:lvl7pPr>
    <a:lvl8pPr marL="3200400" algn="l" defTabSz="914400" rtl="0" eaLnBrk="1" latinLnBrk="0" hangingPunct="1">
      <a:defRPr sz="4000" kern="1200">
        <a:solidFill>
          <a:schemeClr val="tx1"/>
        </a:solidFill>
        <a:latin typeface="Arial Black" panose="020B0A04020102020204" pitchFamily="34" charset="0"/>
        <a:ea typeface="+mn-ea"/>
        <a:cs typeface="+mn-cs"/>
      </a:defRPr>
    </a:lvl8pPr>
    <a:lvl9pPr marL="3657600" algn="l" defTabSz="914400" rtl="0" eaLnBrk="1" latinLnBrk="0" hangingPunct="1">
      <a:defRPr sz="4000" kern="1200">
        <a:solidFill>
          <a:schemeClr val="tx1"/>
        </a:solidFill>
        <a:latin typeface="Arial Black" panose="020B0A04020102020204" pitchFamily="34"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57" autoAdjust="0"/>
    <p:restoredTop sz="94677" autoAdjust="0"/>
  </p:normalViewPr>
  <p:slideViewPr>
    <p:cSldViewPr>
      <p:cViewPr>
        <p:scale>
          <a:sx n="400" d="100"/>
          <a:sy n="400" d="100"/>
        </p:scale>
        <p:origin x="888" y="570"/>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1.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89DB0B9E-6799-4359-BCAE-4D93287EDEE4}" type="slidenum">
              <a:rPr lang="en-GB" altLang="de-DE"/>
              <a:pPr/>
              <a:t>‹#›</a:t>
            </a:fld>
            <a:endParaRPr lang="en-GB" altLang="de-DE"/>
          </a:p>
        </p:txBody>
      </p:sp>
    </p:spTree>
    <p:extLst>
      <p:ext uri="{BB962C8B-B14F-4D97-AF65-F5344CB8AC3E}">
        <p14:creationId xmlns:p14="http://schemas.microsoft.com/office/powerpoint/2010/main" val="3586392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6486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FAC9F997-F57B-4F30-802D-782A1615895B}" type="slidenum">
              <a:rPr lang="de-DE" altLang="de-DE"/>
              <a:pPr/>
              <a:t>‹#›</a:t>
            </a:fld>
            <a:endParaRPr lang="de-DE" altLang="de-DE"/>
          </a:p>
        </p:txBody>
      </p:sp>
    </p:spTree>
    <p:extLst>
      <p:ext uri="{BB962C8B-B14F-4D97-AF65-F5344CB8AC3E}">
        <p14:creationId xmlns:p14="http://schemas.microsoft.com/office/powerpoint/2010/main" val="19458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2</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3</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4</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5</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5CFB7-A4E6-4824-9AA8-1BF010233E7A}" type="slidenum">
              <a:rPr lang="de-DE" altLang="de-DE" sz="1300"/>
              <a:pPr eaLnBrk="1" hangingPunct="1">
                <a:spcBef>
                  <a:spcPct val="0"/>
                </a:spcBef>
              </a:pPr>
              <a:t>6</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4203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C6CD7-461F-4593-BB09-8BAD4D87243F}" type="slidenum">
              <a:rPr lang="de-DE" altLang="de-DE" sz="1300"/>
              <a:pPr eaLnBrk="1" hangingPunct="1">
                <a:spcBef>
                  <a:spcPct val="0"/>
                </a:spcBef>
              </a:pPr>
              <a:t>7</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250095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C6CD7-461F-4593-BB09-8BAD4D87243F}" type="slidenum">
              <a:rPr lang="de-DE" altLang="de-DE" sz="1300"/>
              <a:pPr eaLnBrk="1" hangingPunct="1">
                <a:spcBef>
                  <a:spcPct val="0"/>
                </a:spcBef>
              </a:pPr>
              <a:t>8</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25009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6C6CD7-461F-4593-BB09-8BAD4D87243F}" type="slidenum">
              <a:rPr lang="de-DE" altLang="de-DE" sz="1300"/>
              <a:pPr eaLnBrk="1" hangingPunct="1">
                <a:spcBef>
                  <a:spcPct val="0"/>
                </a:spcBef>
              </a:pPr>
              <a:t>9</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250095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5A06EB-3920-4A03-8101-4142F68EB617}" type="slidenum">
              <a:rPr lang="de-DE" altLang="de-DE" sz="1300"/>
              <a:pPr eaLnBrk="1" hangingPunct="1">
                <a:spcBef>
                  <a:spcPct val="0"/>
                </a:spcBef>
              </a:pPr>
              <a:t>10</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333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5A06EB-3920-4A03-8101-4142F68EB617}" type="slidenum">
              <a:rPr lang="de-DE" altLang="de-DE" sz="1300"/>
              <a:pPr eaLnBrk="1" hangingPunct="1">
                <a:spcBef>
                  <a:spcPct val="0"/>
                </a:spcBef>
              </a:pPr>
              <a:t>11</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271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5A06EB-3920-4A03-8101-4142F68EB617}" type="slidenum">
              <a:rPr lang="de-DE" altLang="de-DE" sz="1300"/>
              <a:pPr eaLnBrk="1" hangingPunct="1">
                <a:spcBef>
                  <a:spcPct val="0"/>
                </a:spcBef>
              </a:pPr>
              <a:t>12</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0641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E539B3-F935-4874-A166-C9537BBF3165}" type="slidenum">
              <a:rPr lang="de-DE" altLang="de-DE" sz="1300"/>
              <a:pPr eaLnBrk="1" hangingPunct="1">
                <a:spcBef>
                  <a:spcPct val="0"/>
                </a:spcBef>
              </a:pPr>
              <a:t>13</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189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E539B3-F935-4874-A166-C9537BBF3165}" type="slidenum">
              <a:rPr lang="de-DE" altLang="de-DE" sz="1300"/>
              <a:pPr eaLnBrk="1" hangingPunct="1">
                <a:spcBef>
                  <a:spcPct val="0"/>
                </a:spcBef>
              </a:pPr>
              <a:t>14</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189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E539B3-F935-4874-A166-C9537BBF3165}" type="slidenum">
              <a:rPr lang="de-DE" altLang="de-DE" sz="1300"/>
              <a:pPr eaLnBrk="1" hangingPunct="1">
                <a:spcBef>
                  <a:spcPct val="0"/>
                </a:spcBef>
              </a:pPr>
              <a:t>15</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1189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8D8FDB-7141-4CE5-A5D4-2D2D691B6600}" type="slidenum">
              <a:rPr lang="de-DE" altLang="de-DE" sz="1300"/>
              <a:pPr eaLnBrk="1" hangingPunct="1">
                <a:spcBef>
                  <a:spcPct val="0"/>
                </a:spcBef>
              </a:pPr>
              <a:t>16</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068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0E2348-C9D5-4F1C-89BD-BE2C2A2F40D0}" type="slidenum">
              <a:rPr lang="de-DE" altLang="de-DE" sz="1300"/>
              <a:pPr eaLnBrk="1" hangingPunct="1">
                <a:spcBef>
                  <a:spcPct val="0"/>
                </a:spcBef>
              </a:pPr>
              <a:t>17</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5787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09EF73-AAC1-4423-A81C-A272A11C5AB0}" type="slidenum">
              <a:rPr lang="de-DE" altLang="de-DE" sz="1300"/>
              <a:pPr eaLnBrk="1" hangingPunct="1">
                <a:spcBef>
                  <a:spcPct val="0"/>
                </a:spcBef>
              </a:pPr>
              <a:t>18</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1486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2C39E6-6B90-4871-8C89-28F5D61EF33F}" type="slidenum">
              <a:rPr lang="de-DE" altLang="de-DE" sz="1300"/>
              <a:pPr eaLnBrk="1" hangingPunct="1">
                <a:spcBef>
                  <a:spcPct val="0"/>
                </a:spcBef>
              </a:pPr>
              <a:t>19</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0136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50A170-05DF-4FB9-8C80-1EE3F06EEDFB}" type="slidenum">
              <a:rPr lang="de-DE" altLang="de-DE" sz="1300"/>
              <a:pPr eaLnBrk="1" hangingPunct="1">
                <a:spcBef>
                  <a:spcPct val="0"/>
                </a:spcBef>
              </a:pPr>
              <a:t>20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7910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50A170-05DF-4FB9-8C80-1EE3F06EEDFB}" type="slidenum">
              <a:rPr lang="de-DE" altLang="de-DE" sz="1300"/>
              <a:pPr eaLnBrk="1" hangingPunct="1">
                <a:spcBef>
                  <a:spcPct val="0"/>
                </a:spcBef>
              </a:pPr>
              <a:t>21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7910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072132-75E3-4704-B6CB-F88C42E4F703}" type="slidenum">
              <a:rPr lang="de-DE" altLang="de-DE" sz="1300"/>
              <a:pPr eaLnBrk="1" hangingPunct="1">
                <a:spcBef>
                  <a:spcPct val="0"/>
                </a:spcBef>
              </a:pPr>
              <a:t>22</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8836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B7919-C270-4875-A902-3D5F5AC0C2E8}" type="slidenum">
              <a:rPr lang="de-DE" altLang="de-DE" sz="1300"/>
              <a:pPr eaLnBrk="1" hangingPunct="1">
                <a:spcBef>
                  <a:spcPct val="0"/>
                </a:spcBef>
              </a:pPr>
              <a:t>23</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8304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B7919-C270-4875-A902-3D5F5AC0C2E8}" type="slidenum">
              <a:rPr lang="de-DE" altLang="de-DE" sz="1300"/>
              <a:pPr eaLnBrk="1" hangingPunct="1">
                <a:spcBef>
                  <a:spcPct val="0"/>
                </a:spcBef>
              </a:pPr>
              <a:t>24</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8304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B7919-C270-4875-A902-3D5F5AC0C2E8}" type="slidenum">
              <a:rPr lang="de-DE" altLang="de-DE" sz="1300"/>
              <a:pPr eaLnBrk="1" hangingPunct="1">
                <a:spcBef>
                  <a:spcPct val="0"/>
                </a:spcBef>
              </a:pPr>
              <a:t>25</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8304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55EDB1-651A-41D3-9159-DDE42399B6B8}" type="slidenum">
              <a:rPr lang="de-DE" altLang="de-DE" sz="1300"/>
              <a:pPr eaLnBrk="1" hangingPunct="1">
                <a:spcBef>
                  <a:spcPct val="0"/>
                </a:spcBef>
              </a:pPr>
              <a:t>26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2172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91071C-30F3-468B-8657-60CA0BAE3829}" type="slidenum">
              <a:rPr lang="de-DE" altLang="de-DE" sz="1300"/>
              <a:pPr eaLnBrk="1" hangingPunct="1">
                <a:spcBef>
                  <a:spcPct val="0"/>
                </a:spcBef>
              </a:pPr>
              <a:t>27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6610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2345AF-E625-4F54-BF87-411BA11B9A8F}" type="slidenum">
              <a:rPr lang="de-DE" altLang="de-DE" sz="1300"/>
              <a:pPr eaLnBrk="1" hangingPunct="1">
                <a:spcBef>
                  <a:spcPct val="0"/>
                </a:spcBef>
              </a:pPr>
              <a:t>28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61509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C6419-E1A0-452D-9A38-4F83AA292DA0}" type="slidenum">
              <a:rPr lang="de-DE" altLang="de-DE" sz="1300"/>
              <a:pPr eaLnBrk="1" hangingPunct="1">
                <a:spcBef>
                  <a:spcPct val="0"/>
                </a:spcBef>
              </a:pPr>
              <a:t>29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2166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89B694-CEC8-4207-B850-CA9044380DB1}" type="slidenum">
              <a:rPr lang="de-DE" altLang="de-DE" sz="1300"/>
              <a:pPr eaLnBrk="1" hangingPunct="1">
                <a:spcBef>
                  <a:spcPct val="0"/>
                </a:spcBef>
              </a:pPr>
              <a:t>30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8785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75DC3F-1A41-4F4C-900C-D01D6E73DCD7}" type="slidenum">
              <a:rPr lang="de-DE" altLang="de-DE" sz="1300"/>
              <a:pPr eaLnBrk="1" hangingPunct="1">
                <a:spcBef>
                  <a:spcPct val="0"/>
                </a:spcBef>
              </a:pPr>
              <a:t>31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5257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59D273-7ECC-415E-B052-A93FB064D0F3}" type="slidenum">
              <a:rPr lang="de-DE" altLang="de-DE" sz="1300"/>
              <a:pPr eaLnBrk="1" hangingPunct="1">
                <a:spcBef>
                  <a:spcPct val="0"/>
                </a:spcBef>
              </a:pPr>
              <a:t>32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45578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CE1135-E7A3-4E95-B383-B8D202CD3F32}" type="slidenum">
              <a:rPr lang="de-DE" altLang="de-DE" sz="1300"/>
              <a:pPr eaLnBrk="1" hangingPunct="1">
                <a:spcBef>
                  <a:spcPct val="0"/>
                </a:spcBef>
              </a:pPr>
              <a:t>33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14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1D3C7E-7695-4419-A9AF-18E7F59DF611}" type="slidenum">
              <a:rPr lang="de-DE" altLang="de-DE" sz="1300"/>
              <a:pPr eaLnBrk="1" hangingPunct="1">
                <a:spcBef>
                  <a:spcPct val="0"/>
                </a:spcBef>
              </a:pPr>
              <a:t>34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1986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1D3C7E-7695-4419-A9AF-18E7F59DF611}" type="slidenum">
              <a:rPr lang="de-DE" altLang="de-DE" sz="1300"/>
              <a:pPr eaLnBrk="1" hangingPunct="1">
                <a:spcBef>
                  <a:spcPct val="0"/>
                </a:spcBef>
              </a:pPr>
              <a:t>35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1986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53CC6D-362F-40B8-9D84-34751A582055}" type="slidenum">
              <a:rPr lang="de-DE" altLang="de-DE" sz="1300"/>
              <a:pPr eaLnBrk="1" hangingPunct="1">
                <a:spcBef>
                  <a:spcPct val="0"/>
                </a:spcBef>
              </a:pPr>
              <a:t>36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5534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879AEC-8E0E-432D-8DFF-7AC9AED56E64}" type="slidenum">
              <a:rPr lang="de-DE" altLang="de-DE" sz="1300"/>
              <a:pPr eaLnBrk="1" hangingPunct="1">
                <a:spcBef>
                  <a:spcPct val="0"/>
                </a:spcBef>
              </a:pPr>
              <a:t>37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671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B44771-1F7D-4BB3-9D53-8B3A11A7E43A}" type="slidenum">
              <a:rPr lang="de-DE" altLang="de-DE" sz="1300"/>
              <a:pPr eaLnBrk="1" hangingPunct="1">
                <a:spcBef>
                  <a:spcPct val="0"/>
                </a:spcBef>
              </a:pPr>
              <a:t>38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90887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C292E-BB92-4353-B4B5-118BE408F92B}" type="slidenum">
              <a:rPr lang="de-DE" altLang="de-DE" sz="1300"/>
              <a:pPr eaLnBrk="1" hangingPunct="1">
                <a:spcBef>
                  <a:spcPct val="0"/>
                </a:spcBef>
              </a:pPr>
              <a:t>39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17368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2BEC7-7BE9-42DD-973B-CE0D19758374}" type="slidenum">
              <a:rPr lang="de-DE" altLang="de-DE" sz="1300"/>
              <a:pPr eaLnBrk="1" hangingPunct="1">
                <a:spcBef>
                  <a:spcPct val="0"/>
                </a:spcBef>
              </a:pPr>
              <a:t>40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840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1E1B6E-4C60-4B0C-B58F-089B01CAC7DD}" type="slidenum">
              <a:rPr lang="de-DE" altLang="de-DE" sz="1300"/>
              <a:pPr eaLnBrk="1" hangingPunct="1">
                <a:spcBef>
                  <a:spcPct val="0"/>
                </a:spcBef>
              </a:pPr>
              <a:t>41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55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EDB9A9-CBAD-4CB7-94B1-484E68182637}" type="slidenum">
              <a:rPr lang="de-DE" altLang="de-DE" sz="1300"/>
              <a:pPr eaLnBrk="1" hangingPunct="1">
                <a:spcBef>
                  <a:spcPct val="0"/>
                </a:spcBef>
              </a:pPr>
              <a:t>42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099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295DF-914D-4C9B-BB5B-A9C0FC39ABA5}" type="slidenum">
              <a:rPr lang="de-DE" altLang="de-DE" sz="1300"/>
              <a:pPr eaLnBrk="1" hangingPunct="1">
                <a:spcBef>
                  <a:spcPct val="0"/>
                </a:spcBef>
              </a:pPr>
              <a:t>43</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64015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44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9541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851D6-AC28-4796-A114-84ECC1217F3B}" type="slidenum">
              <a:rPr lang="de-DE" altLang="de-DE" sz="1300"/>
              <a:pPr eaLnBrk="1" hangingPunct="1">
                <a:spcBef>
                  <a:spcPct val="0"/>
                </a:spcBef>
              </a:pPr>
              <a:t>45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42381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95FC8-275C-9BB0-E040-E35C0DBE29F5}"/>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8D9F4FC5-5246-1C17-CB2B-9299B37826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879AEC-8E0E-432D-8DFF-7AC9AED56E64}" type="slidenum">
              <a:rPr lang="de-DE" altLang="de-DE" sz="1300"/>
              <a:pPr eaLnBrk="1" hangingPunct="1">
                <a:spcBef>
                  <a:spcPct val="0"/>
                </a:spcBef>
              </a:pPr>
              <a:t>46</a:t>
            </a:fld>
            <a:endParaRPr lang="de-DE" altLang="de-DE" sz="1300"/>
          </a:p>
        </p:txBody>
      </p:sp>
      <p:sp>
        <p:nvSpPr>
          <p:cNvPr id="201731" name="Rectangle 2">
            <a:extLst>
              <a:ext uri="{FF2B5EF4-FFF2-40B4-BE49-F238E27FC236}">
                <a16:creationId xmlns:a16="http://schemas.microsoft.com/office/drawing/2014/main" id="{DCA59A91-5393-EB7A-AD08-201078F04FDA}"/>
              </a:ext>
            </a:extLst>
          </p:cNvPr>
          <p:cNvSpPr>
            <a:spLocks noGrp="1" noRot="1" noChangeAspect="1" noChangeArrowheads="1" noTextEdit="1"/>
          </p:cNvSpPr>
          <p:nvPr>
            <p:ph type="sldImg"/>
          </p:nvPr>
        </p:nvSpPr>
        <p:spPr>
          <a:xfrm>
            <a:off x="82550" y="744538"/>
            <a:ext cx="6618288" cy="3722687"/>
          </a:xfrm>
          <a:ln/>
        </p:spPr>
      </p:sp>
      <p:sp>
        <p:nvSpPr>
          <p:cNvPr id="201732" name="Rectangle 3">
            <a:extLst>
              <a:ext uri="{FF2B5EF4-FFF2-40B4-BE49-F238E27FC236}">
                <a16:creationId xmlns:a16="http://schemas.microsoft.com/office/drawing/2014/main" id="{0F462F78-7120-5B3E-C1B0-E97E9E1769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15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73814-8955-FE2D-3E41-E38B8794277F}"/>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57C05D46-7A48-CF1C-6A1F-7E1551E6F4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B44771-1F7D-4BB3-9D53-8B3A11A7E43A}" type="slidenum">
              <a:rPr lang="de-DE" altLang="de-DE" sz="1300"/>
              <a:pPr eaLnBrk="1" hangingPunct="1">
                <a:spcBef>
                  <a:spcPct val="0"/>
                </a:spcBef>
              </a:pPr>
              <a:t>47</a:t>
            </a:fld>
            <a:endParaRPr lang="de-DE" altLang="de-DE" sz="1300"/>
          </a:p>
        </p:txBody>
      </p:sp>
      <p:sp>
        <p:nvSpPr>
          <p:cNvPr id="202755" name="Rectangle 2">
            <a:extLst>
              <a:ext uri="{FF2B5EF4-FFF2-40B4-BE49-F238E27FC236}">
                <a16:creationId xmlns:a16="http://schemas.microsoft.com/office/drawing/2014/main" id="{DDB59472-0AD5-7B92-8B6C-AC99BAC2429D}"/>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A394BC38-1B14-F038-C154-8528E1831F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9006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93BEB-8DF3-0C03-A800-4B949EEECAAA}"/>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9A40226F-C932-1A69-19CA-56258071AE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C292E-BB92-4353-B4B5-118BE408F92B}" type="slidenum">
              <a:rPr lang="de-DE" altLang="de-DE" sz="1300"/>
              <a:pPr eaLnBrk="1" hangingPunct="1">
                <a:spcBef>
                  <a:spcPct val="0"/>
                </a:spcBef>
              </a:pPr>
              <a:t>48</a:t>
            </a:fld>
            <a:endParaRPr lang="de-DE" altLang="de-DE" sz="1300"/>
          </a:p>
        </p:txBody>
      </p:sp>
      <p:sp>
        <p:nvSpPr>
          <p:cNvPr id="203779" name="Rectangle 2">
            <a:extLst>
              <a:ext uri="{FF2B5EF4-FFF2-40B4-BE49-F238E27FC236}">
                <a16:creationId xmlns:a16="http://schemas.microsoft.com/office/drawing/2014/main" id="{F6F6EC3C-EA6E-9F3A-88F4-CF6368FDCE68}"/>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7BCDBD29-D482-FFF7-FE33-95172D64DA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7115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BDFF3-C9D0-0F0E-17AE-2145B1974F03}"/>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E4F5900E-C541-3E00-A834-FD2A82DFF1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2BEC7-7BE9-42DD-973B-CE0D19758374}" type="slidenum">
              <a:rPr lang="de-DE" altLang="de-DE" sz="1300"/>
              <a:pPr eaLnBrk="1" hangingPunct="1">
                <a:spcBef>
                  <a:spcPct val="0"/>
                </a:spcBef>
              </a:pPr>
              <a:t>49</a:t>
            </a:fld>
            <a:endParaRPr lang="de-DE" altLang="de-DE" sz="1300"/>
          </a:p>
        </p:txBody>
      </p:sp>
      <p:sp>
        <p:nvSpPr>
          <p:cNvPr id="204803" name="Rectangle 2">
            <a:extLst>
              <a:ext uri="{FF2B5EF4-FFF2-40B4-BE49-F238E27FC236}">
                <a16:creationId xmlns:a16="http://schemas.microsoft.com/office/drawing/2014/main" id="{968401B3-FE5D-B663-41FD-FF4AD23ABE85}"/>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1CCD3F04-FC43-05D4-B0B9-A735C3BE6A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9333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9B09D-BFEB-4467-B143-B0A90BD6A843}"/>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7B3E1516-3443-C05E-4758-C76947562F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1E1B6E-4C60-4B0C-B58F-089B01CAC7DD}" type="slidenum">
              <a:rPr lang="de-DE" altLang="de-DE" sz="1300"/>
              <a:pPr eaLnBrk="1" hangingPunct="1">
                <a:spcBef>
                  <a:spcPct val="0"/>
                </a:spcBef>
              </a:pPr>
              <a:t>50</a:t>
            </a:fld>
            <a:endParaRPr lang="de-DE" altLang="de-DE" sz="1300"/>
          </a:p>
        </p:txBody>
      </p:sp>
      <p:sp>
        <p:nvSpPr>
          <p:cNvPr id="205827" name="Rectangle 2">
            <a:extLst>
              <a:ext uri="{FF2B5EF4-FFF2-40B4-BE49-F238E27FC236}">
                <a16:creationId xmlns:a16="http://schemas.microsoft.com/office/drawing/2014/main" id="{88A6BFD3-24E8-E049-8FFD-2FF9074F53D9}"/>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24778C2C-1297-4311-E487-D4DDBCBF1F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5883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4992B-4164-673B-2B05-4C19E8DC2CCE}"/>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5CAA213A-02C2-BA6C-93A6-B762657CCC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EDB9A9-CBAD-4CB7-94B1-484E68182637}" type="slidenum">
              <a:rPr lang="de-DE" altLang="de-DE" sz="1300"/>
              <a:pPr eaLnBrk="1" hangingPunct="1">
                <a:spcBef>
                  <a:spcPct val="0"/>
                </a:spcBef>
              </a:pPr>
              <a:t>51</a:t>
            </a:fld>
            <a:endParaRPr lang="de-DE" altLang="de-DE" sz="1300"/>
          </a:p>
        </p:txBody>
      </p:sp>
      <p:sp>
        <p:nvSpPr>
          <p:cNvPr id="206851" name="Rectangle 2">
            <a:extLst>
              <a:ext uri="{FF2B5EF4-FFF2-40B4-BE49-F238E27FC236}">
                <a16:creationId xmlns:a16="http://schemas.microsoft.com/office/drawing/2014/main" id="{CF507B0F-5FAE-4173-9DE0-0BEAFE823587}"/>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57D03836-E2C4-F7B2-CE31-CC52EC7884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65498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43E9-4089-5A1B-4DBF-22FF250DD169}"/>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850009B4-F49E-32AF-0AAE-60F5CBF7A6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295DF-914D-4C9B-BB5B-A9C0FC39ABA5}" type="slidenum">
              <a:rPr lang="de-DE" altLang="de-DE" sz="1300"/>
              <a:pPr eaLnBrk="1" hangingPunct="1">
                <a:spcBef>
                  <a:spcPct val="0"/>
                </a:spcBef>
              </a:pPr>
              <a:t>52</a:t>
            </a:fld>
            <a:endParaRPr lang="de-DE" altLang="de-DE" sz="1300"/>
          </a:p>
        </p:txBody>
      </p:sp>
      <p:sp>
        <p:nvSpPr>
          <p:cNvPr id="207875" name="Rectangle 2">
            <a:extLst>
              <a:ext uri="{FF2B5EF4-FFF2-40B4-BE49-F238E27FC236}">
                <a16:creationId xmlns:a16="http://schemas.microsoft.com/office/drawing/2014/main" id="{7EF967A3-665C-A829-72F4-7E05B2A42994}"/>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0AD44DD5-66E0-A713-9CA5-94E9D9B0F4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68592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5B2CD-086E-6E2E-F7D7-6D1F8175EFF8}"/>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379C6412-D8EB-2673-332C-5D6E74B8FA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53</a:t>
            </a:fld>
            <a:endParaRPr lang="de-DE" altLang="de-DE" sz="1300"/>
          </a:p>
        </p:txBody>
      </p:sp>
      <p:sp>
        <p:nvSpPr>
          <p:cNvPr id="208899" name="Rectangle 2">
            <a:extLst>
              <a:ext uri="{FF2B5EF4-FFF2-40B4-BE49-F238E27FC236}">
                <a16:creationId xmlns:a16="http://schemas.microsoft.com/office/drawing/2014/main" id="{F0FAAF2B-26ED-C029-74F9-D39BFA52DA98}"/>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7EB0E798-D171-70DC-0878-104720F10C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150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5B2CD-086E-6E2E-F7D7-6D1F8175EFF8}"/>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379C6412-D8EB-2673-332C-5D6E74B8FA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54</a:t>
            </a:fld>
            <a:endParaRPr lang="de-DE" altLang="de-DE" sz="1300"/>
          </a:p>
        </p:txBody>
      </p:sp>
      <p:sp>
        <p:nvSpPr>
          <p:cNvPr id="208899" name="Rectangle 2">
            <a:extLst>
              <a:ext uri="{FF2B5EF4-FFF2-40B4-BE49-F238E27FC236}">
                <a16:creationId xmlns:a16="http://schemas.microsoft.com/office/drawing/2014/main" id="{F0FAAF2B-26ED-C029-74F9-D39BFA52DA98}"/>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7EB0E798-D171-70DC-0878-104720F10C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1504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9313-0CEB-1AE2-7637-D80E4BFD2061}"/>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6D3BF9CB-9550-1736-49B1-0FE993D92F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851D6-AC28-4796-A114-84ECC1217F3B}" type="slidenum">
              <a:rPr lang="de-DE" altLang="de-DE" sz="1300"/>
              <a:pPr eaLnBrk="1" hangingPunct="1">
                <a:spcBef>
                  <a:spcPct val="0"/>
                </a:spcBef>
              </a:pPr>
              <a:t>55</a:t>
            </a:fld>
            <a:endParaRPr lang="de-DE" altLang="de-DE" sz="1300"/>
          </a:p>
        </p:txBody>
      </p:sp>
      <p:sp>
        <p:nvSpPr>
          <p:cNvPr id="209923" name="Rectangle 2">
            <a:extLst>
              <a:ext uri="{FF2B5EF4-FFF2-40B4-BE49-F238E27FC236}">
                <a16:creationId xmlns:a16="http://schemas.microsoft.com/office/drawing/2014/main" id="{53CDBA13-5E9F-905F-3EA0-F0527C0BB10A}"/>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DEA4FEFA-73D9-5EB0-F788-7D249F1F1E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302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879AEC-8E0E-432D-8DFF-7AC9AED56E64}" type="slidenum">
              <a:rPr lang="de-DE" altLang="de-DE" sz="1300"/>
              <a:pPr eaLnBrk="1" hangingPunct="1">
                <a:spcBef>
                  <a:spcPct val="0"/>
                </a:spcBef>
              </a:pPr>
              <a:t>56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671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B44771-1F7D-4BB3-9D53-8B3A11A7E43A}" type="slidenum">
              <a:rPr lang="de-DE" altLang="de-DE" sz="1300"/>
              <a:pPr eaLnBrk="1" hangingPunct="1">
                <a:spcBef>
                  <a:spcPct val="0"/>
                </a:spcBef>
              </a:pPr>
              <a:t>57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90887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C292E-BB92-4353-B4B5-118BE408F92B}" type="slidenum">
              <a:rPr lang="de-DE" altLang="de-DE" sz="1300"/>
              <a:pPr eaLnBrk="1" hangingPunct="1">
                <a:spcBef>
                  <a:spcPct val="0"/>
                </a:spcBef>
              </a:pPr>
              <a:t>58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17368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02BEC7-7BE9-42DD-973B-CE0D19758374}" type="slidenum">
              <a:rPr lang="de-DE" altLang="de-DE" sz="1300"/>
              <a:pPr eaLnBrk="1" hangingPunct="1">
                <a:spcBef>
                  <a:spcPct val="0"/>
                </a:spcBef>
              </a:pPr>
              <a:t>59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8406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1E1B6E-4C60-4B0C-B58F-089B01CAC7DD}" type="slidenum">
              <a:rPr lang="de-DE" altLang="de-DE" sz="1300"/>
              <a:pPr eaLnBrk="1" hangingPunct="1">
                <a:spcBef>
                  <a:spcPct val="0"/>
                </a:spcBef>
              </a:pPr>
              <a:t>60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355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EDB9A9-CBAD-4CB7-94B1-484E68182637}" type="slidenum">
              <a:rPr lang="de-DE" altLang="de-DE" sz="1300"/>
              <a:pPr eaLnBrk="1" hangingPunct="1">
                <a:spcBef>
                  <a:spcPct val="0"/>
                </a:spcBef>
              </a:pPr>
              <a:t>61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0996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295DF-914D-4C9B-BB5B-A9C0FC39ABA5}" type="slidenum">
              <a:rPr lang="de-DE" altLang="de-DE" sz="1300"/>
              <a:pPr eaLnBrk="1" hangingPunct="1">
                <a:spcBef>
                  <a:spcPct val="0"/>
                </a:spcBef>
              </a:pPr>
              <a:t>62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64015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63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9541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B81AA1-D04E-4EDB-9DC0-21D046921514}" type="slidenum">
              <a:rPr lang="de-DE" altLang="de-DE" sz="1300"/>
              <a:pPr eaLnBrk="1" hangingPunct="1">
                <a:spcBef>
                  <a:spcPct val="0"/>
                </a:spcBef>
              </a:pPr>
              <a:t>64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9541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851D6-AC28-4796-A114-84ECC1217F3B}" type="slidenum">
              <a:rPr lang="de-DE" altLang="de-DE" sz="1300"/>
              <a:pPr eaLnBrk="1" hangingPunct="1">
                <a:spcBef>
                  <a:spcPct val="0"/>
                </a:spcBef>
              </a:pPr>
              <a:t>65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42381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BEAC1-DDD5-4C05-902B-F50D8D4E0DCF}" type="slidenum">
              <a:rPr lang="de-DE" altLang="de-DE" sz="1300"/>
              <a:pPr eaLnBrk="1" hangingPunct="1">
                <a:spcBef>
                  <a:spcPct val="0"/>
                </a:spcBef>
              </a:pPr>
              <a:t>66</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23732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65D773-C9E8-40E8-9561-2EF28499C427}" type="slidenum">
              <a:rPr lang="de-DE" altLang="de-DE" sz="1300"/>
              <a:pPr eaLnBrk="1" hangingPunct="1">
                <a:spcBef>
                  <a:spcPct val="0"/>
                </a:spcBef>
              </a:pPr>
              <a:t>67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98547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87810A-6100-4D73-ADA9-FB6A36536B9A}" type="slidenum">
              <a:rPr lang="de-DE" altLang="de-DE" sz="1300"/>
              <a:pPr eaLnBrk="1" hangingPunct="1">
                <a:spcBef>
                  <a:spcPct val="0"/>
                </a:spcBef>
              </a:pPr>
              <a:t>68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68681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F2AECF-8FA4-4C1B-B238-9237CB563589}" type="slidenum">
              <a:rPr lang="de-DE" altLang="de-DE" sz="1300"/>
              <a:pPr eaLnBrk="1" hangingPunct="1">
                <a:spcBef>
                  <a:spcPct val="0"/>
                </a:spcBef>
              </a:pPr>
              <a:t>69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2752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2F5EE6-5880-43F3-BA0D-A6A229D539D2}" type="slidenum">
              <a:rPr lang="de-DE" altLang="de-DE" sz="1300"/>
              <a:pPr eaLnBrk="1" hangingPunct="1">
                <a:spcBef>
                  <a:spcPct val="0"/>
                </a:spcBef>
              </a:pPr>
              <a:t>70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78657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A5AD52-4327-4879-8AB5-C6C73BFF16D7}" type="slidenum">
              <a:rPr lang="de-DE" altLang="de-DE" sz="1300"/>
              <a:pPr eaLnBrk="1" hangingPunct="1">
                <a:spcBef>
                  <a:spcPct val="0"/>
                </a:spcBef>
              </a:pPr>
              <a:t>71</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805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8115AD-359E-42D7-B087-7FB30F730537}" type="slidenum">
              <a:rPr lang="de-DE" altLang="de-DE" sz="1300"/>
              <a:pPr eaLnBrk="1" hangingPunct="1">
                <a:spcBef>
                  <a:spcPct val="0"/>
                </a:spcBef>
              </a:pPr>
              <a:t>72</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03391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5558B7-1B20-4634-B07A-020A5C1671FD}" type="slidenum">
              <a:rPr lang="de-DE" altLang="de-DE" sz="1300"/>
              <a:pPr eaLnBrk="1" hangingPunct="1">
                <a:spcBef>
                  <a:spcPct val="0"/>
                </a:spcBef>
              </a:pPr>
              <a:t>73</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02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5558B7-1B20-4634-B07A-020A5C1671FD}" type="slidenum">
              <a:rPr lang="de-DE" altLang="de-DE" sz="1300"/>
              <a:pPr eaLnBrk="1" hangingPunct="1">
                <a:spcBef>
                  <a:spcPct val="0"/>
                </a:spcBef>
              </a:pPr>
              <a:t>74</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0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056DF-5FAB-467D-B816-78D5CE08EB4E}" type="slidenum">
              <a:rPr lang="de-DE" altLang="de-DE" sz="1300"/>
              <a:pPr eaLnBrk="1" hangingPunct="1">
                <a:spcBef>
                  <a:spcPct val="0"/>
                </a:spcBef>
              </a:pPr>
              <a:t>75</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12559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33B178-2DAC-481C-956F-CF96BF79131D}" type="slidenum">
              <a:rPr lang="de-DE" altLang="de-DE" sz="1300"/>
              <a:pPr eaLnBrk="1" hangingPunct="1">
                <a:spcBef>
                  <a:spcPct val="0"/>
                </a:spcBef>
              </a:pPr>
              <a:t>76</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9090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276C4-B4B9-4E66-83EC-DC071E4BB7DB}" type="slidenum">
              <a:rPr lang="de-DE" altLang="de-DE" sz="1300"/>
              <a:pPr eaLnBrk="1" hangingPunct="1">
                <a:spcBef>
                  <a:spcPct val="0"/>
                </a:spcBef>
              </a:pPr>
              <a:t>77</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43258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8D3C2-F617-4518-9F78-24CD6B6D516D}" type="slidenum">
              <a:rPr lang="de-DE" altLang="de-DE" sz="1300"/>
              <a:pPr eaLnBrk="1" hangingPunct="1">
                <a:spcBef>
                  <a:spcPct val="0"/>
                </a:spcBef>
              </a:pPr>
              <a:t>78</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28546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4DF209-44E8-45F0-BE66-000DE6F44D61}" type="slidenum">
              <a:rPr lang="de-DE" altLang="de-DE" sz="1300"/>
              <a:pPr eaLnBrk="1" hangingPunct="1">
                <a:spcBef>
                  <a:spcPct val="0"/>
                </a:spcBef>
              </a:pPr>
              <a:t>79</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43200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579395-AF59-408B-9E6A-EEDAF99C9994}" type="slidenum">
              <a:rPr lang="de-DE" altLang="de-DE" sz="1300"/>
              <a:pPr eaLnBrk="1" hangingPunct="1">
                <a:spcBef>
                  <a:spcPct val="0"/>
                </a:spcBef>
              </a:pPr>
              <a:t>80</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356451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E7890-5506-4902-8105-D299338A4F58}" type="slidenum">
              <a:rPr lang="de-DE" altLang="de-DE" sz="1300"/>
              <a:pPr eaLnBrk="1" hangingPunct="1">
                <a:spcBef>
                  <a:spcPct val="0"/>
                </a:spcBef>
              </a:pPr>
              <a:t>81</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3008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A3F89-F0F6-444F-9DBB-6F79B7DF0448}" type="slidenum">
              <a:rPr lang="de-DE" altLang="de-DE" sz="1300"/>
              <a:pPr eaLnBrk="1" hangingPunct="1">
                <a:spcBef>
                  <a:spcPct val="0"/>
                </a:spcBef>
              </a:pPr>
              <a:t>82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6157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BB84E-D9CE-2959-A3BF-5A7C8E7E948C}"/>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48A2F9F7-8ECC-B1FE-2923-D7DC91905D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1056DF-5FAB-467D-B816-78D5CE08EB4E}" type="slidenum">
              <a:rPr lang="de-DE" altLang="de-DE" sz="1300"/>
              <a:pPr eaLnBrk="1" hangingPunct="1">
                <a:spcBef>
                  <a:spcPct val="0"/>
                </a:spcBef>
              </a:pPr>
              <a:t>83</a:t>
            </a:fld>
            <a:endParaRPr lang="de-DE" altLang="de-DE" sz="1300"/>
          </a:p>
        </p:txBody>
      </p:sp>
      <p:sp>
        <p:nvSpPr>
          <p:cNvPr id="219139" name="Rectangle 2">
            <a:extLst>
              <a:ext uri="{FF2B5EF4-FFF2-40B4-BE49-F238E27FC236}">
                <a16:creationId xmlns:a16="http://schemas.microsoft.com/office/drawing/2014/main" id="{E7FA5D4B-096E-138C-0197-30F615C65174}"/>
              </a:ext>
            </a:extLst>
          </p:cNvPr>
          <p:cNvSpPr>
            <a:spLocks noGrp="1" noRot="1" noChangeAspect="1" noChangeArrowheads="1" noTextEdit="1"/>
          </p:cNvSpPr>
          <p:nvPr>
            <p:ph type="sldImg"/>
          </p:nvPr>
        </p:nvSpPr>
        <p:spPr>
          <a:xfrm>
            <a:off x="82550" y="744538"/>
            <a:ext cx="6618288" cy="3722687"/>
          </a:xfrm>
          <a:ln/>
        </p:spPr>
      </p:sp>
      <p:sp>
        <p:nvSpPr>
          <p:cNvPr id="219140" name="Rectangle 3">
            <a:extLst>
              <a:ext uri="{FF2B5EF4-FFF2-40B4-BE49-F238E27FC236}">
                <a16:creationId xmlns:a16="http://schemas.microsoft.com/office/drawing/2014/main" id="{E80D220D-1103-BA2D-4F6C-7D0B3BF44E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30682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461D2-81D1-3C53-4D24-E4583CF26050}"/>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6D1752FF-C63F-2A04-6A38-116AABEAAA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33B178-2DAC-481C-956F-CF96BF79131D}" type="slidenum">
              <a:rPr lang="de-DE" altLang="de-DE" sz="1300"/>
              <a:pPr eaLnBrk="1" hangingPunct="1">
                <a:spcBef>
                  <a:spcPct val="0"/>
                </a:spcBef>
              </a:pPr>
              <a:t>84</a:t>
            </a:fld>
            <a:endParaRPr lang="de-DE" altLang="de-DE" sz="1300"/>
          </a:p>
        </p:txBody>
      </p:sp>
      <p:sp>
        <p:nvSpPr>
          <p:cNvPr id="220163" name="Rectangle 2">
            <a:extLst>
              <a:ext uri="{FF2B5EF4-FFF2-40B4-BE49-F238E27FC236}">
                <a16:creationId xmlns:a16="http://schemas.microsoft.com/office/drawing/2014/main" id="{AB9FD21D-AB95-9E03-9D94-105390BEA226}"/>
              </a:ext>
            </a:extLst>
          </p:cNvPr>
          <p:cNvSpPr>
            <a:spLocks noGrp="1" noRot="1" noChangeAspect="1" noChangeArrowheads="1" noTextEdit="1"/>
          </p:cNvSpPr>
          <p:nvPr>
            <p:ph type="sldImg"/>
          </p:nvPr>
        </p:nvSpPr>
        <p:spPr>
          <a:xfrm>
            <a:off x="82550" y="744538"/>
            <a:ext cx="6618288" cy="3722687"/>
          </a:xfrm>
          <a:ln/>
        </p:spPr>
      </p:sp>
      <p:sp>
        <p:nvSpPr>
          <p:cNvPr id="220164" name="Rectangle 3">
            <a:extLst>
              <a:ext uri="{FF2B5EF4-FFF2-40B4-BE49-F238E27FC236}">
                <a16:creationId xmlns:a16="http://schemas.microsoft.com/office/drawing/2014/main" id="{284CBC9F-FE2B-73DD-281D-C569EAD93B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85476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AF09-FFCF-6DE8-5454-3438E3DD8B6D}"/>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73330DF4-1BE6-D3A1-840D-761F193B9C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276C4-B4B9-4E66-83EC-DC071E4BB7DB}" type="slidenum">
              <a:rPr lang="de-DE" altLang="de-DE" sz="1300"/>
              <a:pPr eaLnBrk="1" hangingPunct="1">
                <a:spcBef>
                  <a:spcPct val="0"/>
                </a:spcBef>
              </a:pPr>
              <a:t>85</a:t>
            </a:fld>
            <a:endParaRPr lang="de-DE" altLang="de-DE" sz="1300"/>
          </a:p>
        </p:txBody>
      </p:sp>
      <p:sp>
        <p:nvSpPr>
          <p:cNvPr id="221187" name="Rectangle 2">
            <a:extLst>
              <a:ext uri="{FF2B5EF4-FFF2-40B4-BE49-F238E27FC236}">
                <a16:creationId xmlns:a16="http://schemas.microsoft.com/office/drawing/2014/main" id="{B6DD474D-8C95-CC31-92E6-CD24FF2A9D66}"/>
              </a:ext>
            </a:extLst>
          </p:cNvPr>
          <p:cNvSpPr>
            <a:spLocks noGrp="1" noRot="1" noChangeAspect="1" noChangeArrowheads="1" noTextEdit="1"/>
          </p:cNvSpPr>
          <p:nvPr>
            <p:ph type="sldImg"/>
          </p:nvPr>
        </p:nvSpPr>
        <p:spPr>
          <a:xfrm>
            <a:off x="82550" y="744538"/>
            <a:ext cx="6618288" cy="3722687"/>
          </a:xfrm>
          <a:ln/>
        </p:spPr>
      </p:sp>
      <p:sp>
        <p:nvSpPr>
          <p:cNvPr id="221188" name="Rectangle 3">
            <a:extLst>
              <a:ext uri="{FF2B5EF4-FFF2-40B4-BE49-F238E27FC236}">
                <a16:creationId xmlns:a16="http://schemas.microsoft.com/office/drawing/2014/main" id="{5D558DD5-8F9A-FC6F-D16A-9F2DE0FD23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69623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C34E5-F802-2F17-F302-8C17A4887602}"/>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C6D55827-869A-0D5A-4880-D9E26CF787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8D3C2-F617-4518-9F78-24CD6B6D516D}" type="slidenum">
              <a:rPr lang="de-DE" altLang="de-DE" sz="1300"/>
              <a:pPr eaLnBrk="1" hangingPunct="1">
                <a:spcBef>
                  <a:spcPct val="0"/>
                </a:spcBef>
              </a:pPr>
              <a:t>86</a:t>
            </a:fld>
            <a:endParaRPr lang="de-DE" altLang="de-DE" sz="1300"/>
          </a:p>
        </p:txBody>
      </p:sp>
      <p:sp>
        <p:nvSpPr>
          <p:cNvPr id="222211" name="Rectangle 2">
            <a:extLst>
              <a:ext uri="{FF2B5EF4-FFF2-40B4-BE49-F238E27FC236}">
                <a16:creationId xmlns:a16="http://schemas.microsoft.com/office/drawing/2014/main" id="{1C38E38B-7BF3-86A2-4DD6-215001B5C7A9}"/>
              </a:ext>
            </a:extLst>
          </p:cNvPr>
          <p:cNvSpPr>
            <a:spLocks noGrp="1" noRot="1" noChangeAspect="1" noChangeArrowheads="1" noTextEdit="1"/>
          </p:cNvSpPr>
          <p:nvPr>
            <p:ph type="sldImg"/>
          </p:nvPr>
        </p:nvSpPr>
        <p:spPr>
          <a:xfrm>
            <a:off x="82550" y="744538"/>
            <a:ext cx="6618288" cy="3722687"/>
          </a:xfrm>
          <a:ln/>
        </p:spPr>
      </p:sp>
      <p:sp>
        <p:nvSpPr>
          <p:cNvPr id="222212" name="Rectangle 3">
            <a:extLst>
              <a:ext uri="{FF2B5EF4-FFF2-40B4-BE49-F238E27FC236}">
                <a16:creationId xmlns:a16="http://schemas.microsoft.com/office/drawing/2014/main" id="{8403BEB0-D0A2-6FAD-FCCE-F84058E00A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83653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E86FC-041A-885C-FB1A-18EF525B2E67}"/>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44FC404A-E03A-9FB8-57A7-AD4D3AC1A6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4DF209-44E8-45F0-BE66-000DE6F44D61}" type="slidenum">
              <a:rPr lang="de-DE" altLang="de-DE" sz="1300"/>
              <a:pPr eaLnBrk="1" hangingPunct="1">
                <a:spcBef>
                  <a:spcPct val="0"/>
                </a:spcBef>
              </a:pPr>
              <a:t>87</a:t>
            </a:fld>
            <a:endParaRPr lang="de-DE" altLang="de-DE" sz="1300"/>
          </a:p>
        </p:txBody>
      </p:sp>
      <p:sp>
        <p:nvSpPr>
          <p:cNvPr id="223235" name="Rectangle 2">
            <a:extLst>
              <a:ext uri="{FF2B5EF4-FFF2-40B4-BE49-F238E27FC236}">
                <a16:creationId xmlns:a16="http://schemas.microsoft.com/office/drawing/2014/main" id="{17F3AE2A-DA31-7618-9C3B-2620813552C8}"/>
              </a:ext>
            </a:extLst>
          </p:cNvPr>
          <p:cNvSpPr>
            <a:spLocks noGrp="1" noRot="1" noChangeAspect="1" noChangeArrowheads="1" noTextEdit="1"/>
          </p:cNvSpPr>
          <p:nvPr>
            <p:ph type="sldImg"/>
          </p:nvPr>
        </p:nvSpPr>
        <p:spPr>
          <a:xfrm>
            <a:off x="82550" y="744538"/>
            <a:ext cx="6618288" cy="3722687"/>
          </a:xfrm>
          <a:ln/>
        </p:spPr>
      </p:sp>
      <p:sp>
        <p:nvSpPr>
          <p:cNvPr id="223236" name="Rectangle 3">
            <a:extLst>
              <a:ext uri="{FF2B5EF4-FFF2-40B4-BE49-F238E27FC236}">
                <a16:creationId xmlns:a16="http://schemas.microsoft.com/office/drawing/2014/main" id="{B712A619-A7C2-5A29-154C-77C6F15E3A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1444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F5547-0A32-B37E-C446-53E44CB24414}"/>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6741C68C-071C-9004-5580-A283CFD1AF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579395-AF59-408B-9E6A-EEDAF99C9994}" type="slidenum">
              <a:rPr lang="de-DE" altLang="de-DE" sz="1300"/>
              <a:pPr eaLnBrk="1" hangingPunct="1">
                <a:spcBef>
                  <a:spcPct val="0"/>
                </a:spcBef>
              </a:pPr>
              <a:t>88</a:t>
            </a:fld>
            <a:endParaRPr lang="de-DE" altLang="de-DE" sz="1300"/>
          </a:p>
        </p:txBody>
      </p:sp>
      <p:sp>
        <p:nvSpPr>
          <p:cNvPr id="224259" name="Rectangle 2">
            <a:extLst>
              <a:ext uri="{FF2B5EF4-FFF2-40B4-BE49-F238E27FC236}">
                <a16:creationId xmlns:a16="http://schemas.microsoft.com/office/drawing/2014/main" id="{A9F0277F-EB5A-5C0E-54F4-4B7112C4063F}"/>
              </a:ext>
            </a:extLst>
          </p:cNvPr>
          <p:cNvSpPr>
            <a:spLocks noGrp="1" noRot="1" noChangeAspect="1" noChangeArrowheads="1" noTextEdit="1"/>
          </p:cNvSpPr>
          <p:nvPr>
            <p:ph type="sldImg"/>
          </p:nvPr>
        </p:nvSpPr>
        <p:spPr>
          <a:xfrm>
            <a:off x="82550" y="744538"/>
            <a:ext cx="6618288" cy="3722687"/>
          </a:xfrm>
          <a:ln/>
        </p:spPr>
      </p:sp>
      <p:sp>
        <p:nvSpPr>
          <p:cNvPr id="224260" name="Rectangle 3">
            <a:extLst>
              <a:ext uri="{FF2B5EF4-FFF2-40B4-BE49-F238E27FC236}">
                <a16:creationId xmlns:a16="http://schemas.microsoft.com/office/drawing/2014/main" id="{012C50D4-BBC2-D308-113D-600AF50764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15557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2D595-0E87-F2C5-09B4-ACA61BF427E9}"/>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48139CD0-B8B2-ED66-F68D-E6ED91A827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3E7890-5506-4902-8105-D299338A4F58}" type="slidenum">
              <a:rPr lang="de-DE" altLang="de-DE" sz="1300"/>
              <a:pPr eaLnBrk="1" hangingPunct="1">
                <a:spcBef>
                  <a:spcPct val="0"/>
                </a:spcBef>
              </a:pPr>
              <a:t>89</a:t>
            </a:fld>
            <a:endParaRPr lang="de-DE" altLang="de-DE" sz="1300"/>
          </a:p>
        </p:txBody>
      </p:sp>
      <p:sp>
        <p:nvSpPr>
          <p:cNvPr id="225283" name="Rectangle 2">
            <a:extLst>
              <a:ext uri="{FF2B5EF4-FFF2-40B4-BE49-F238E27FC236}">
                <a16:creationId xmlns:a16="http://schemas.microsoft.com/office/drawing/2014/main" id="{36D0BE8F-A591-BD5B-7904-208E1FB5D72D}"/>
              </a:ext>
            </a:extLst>
          </p:cNvPr>
          <p:cNvSpPr>
            <a:spLocks noGrp="1" noRot="1" noChangeAspect="1" noChangeArrowheads="1" noTextEdit="1"/>
          </p:cNvSpPr>
          <p:nvPr>
            <p:ph type="sldImg"/>
          </p:nvPr>
        </p:nvSpPr>
        <p:spPr>
          <a:xfrm>
            <a:off x="82550" y="744538"/>
            <a:ext cx="6618288" cy="3722687"/>
          </a:xfrm>
          <a:ln/>
        </p:spPr>
      </p:sp>
      <p:sp>
        <p:nvSpPr>
          <p:cNvPr id="225284" name="Rectangle 3">
            <a:extLst>
              <a:ext uri="{FF2B5EF4-FFF2-40B4-BE49-F238E27FC236}">
                <a16:creationId xmlns:a16="http://schemas.microsoft.com/office/drawing/2014/main" id="{E22FCBF4-1912-4043-97B0-1ABE070220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0194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50237-FFCA-66CE-0024-B88A91D8E51B}"/>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E1C08CC3-9063-383F-AC7D-D246526EAA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D346C1-C3F4-4D07-86DE-324DD3A9B26E}" type="slidenum">
              <a:rPr lang="de-DE" altLang="de-DE" sz="1300"/>
              <a:pPr eaLnBrk="1" hangingPunct="1">
                <a:spcBef>
                  <a:spcPct val="0"/>
                </a:spcBef>
              </a:pPr>
              <a:t>90</a:t>
            </a:fld>
            <a:endParaRPr lang="de-DE" altLang="de-DE" sz="1300"/>
          </a:p>
        </p:txBody>
      </p:sp>
      <p:sp>
        <p:nvSpPr>
          <p:cNvPr id="226307" name="Rectangle 2">
            <a:extLst>
              <a:ext uri="{FF2B5EF4-FFF2-40B4-BE49-F238E27FC236}">
                <a16:creationId xmlns:a16="http://schemas.microsoft.com/office/drawing/2014/main" id="{9FECB341-7690-8C9E-60FC-0C3F51855C4B}"/>
              </a:ext>
            </a:extLst>
          </p:cNvPr>
          <p:cNvSpPr>
            <a:spLocks noGrp="1" noRot="1" noChangeAspect="1" noChangeArrowheads="1" noTextEdit="1"/>
          </p:cNvSpPr>
          <p:nvPr>
            <p:ph type="sldImg"/>
          </p:nvPr>
        </p:nvSpPr>
        <p:spPr>
          <a:xfrm>
            <a:off x="82550" y="744538"/>
            <a:ext cx="6618288" cy="3722687"/>
          </a:xfrm>
          <a:ln/>
        </p:spPr>
      </p:sp>
      <p:sp>
        <p:nvSpPr>
          <p:cNvPr id="226308" name="Rectangle 3">
            <a:extLst>
              <a:ext uri="{FF2B5EF4-FFF2-40B4-BE49-F238E27FC236}">
                <a16:creationId xmlns:a16="http://schemas.microsoft.com/office/drawing/2014/main" id="{555E7533-304F-0CF3-AEF2-91D3A1BF8C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60444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617AC-CC8B-A729-B0C1-49FC1C36D843}"/>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CBE5D183-1525-BE9A-A641-E6F2E77781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A3F89-F0F6-444F-9DBB-6F79B7DF0448}" type="slidenum">
              <a:rPr lang="de-DE" altLang="de-DE" sz="1300"/>
              <a:pPr eaLnBrk="1" hangingPunct="1">
                <a:spcBef>
                  <a:spcPct val="0"/>
                </a:spcBef>
              </a:pPr>
              <a:t>91</a:t>
            </a:fld>
            <a:endParaRPr lang="de-DE" altLang="de-DE" sz="1300"/>
          </a:p>
        </p:txBody>
      </p:sp>
      <p:sp>
        <p:nvSpPr>
          <p:cNvPr id="227331" name="Rectangle 2">
            <a:extLst>
              <a:ext uri="{FF2B5EF4-FFF2-40B4-BE49-F238E27FC236}">
                <a16:creationId xmlns:a16="http://schemas.microsoft.com/office/drawing/2014/main" id="{43342DF3-D22E-9194-7322-9B4EEBCF95BC}"/>
              </a:ext>
            </a:extLst>
          </p:cNvPr>
          <p:cNvSpPr>
            <a:spLocks noGrp="1" noRot="1" noChangeAspect="1" noChangeArrowheads="1" noTextEdit="1"/>
          </p:cNvSpPr>
          <p:nvPr>
            <p:ph type="sldImg"/>
          </p:nvPr>
        </p:nvSpPr>
        <p:spPr>
          <a:xfrm>
            <a:off x="82550" y="744538"/>
            <a:ext cx="6618288" cy="3722687"/>
          </a:xfrm>
          <a:ln/>
        </p:spPr>
      </p:sp>
      <p:sp>
        <p:nvSpPr>
          <p:cNvPr id="227332" name="Rectangle 3">
            <a:extLst>
              <a:ext uri="{FF2B5EF4-FFF2-40B4-BE49-F238E27FC236}">
                <a16:creationId xmlns:a16="http://schemas.microsoft.com/office/drawing/2014/main" id="{1355718B-0CA3-8F98-7138-287354F517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2843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617AC-CC8B-A729-B0C1-49FC1C36D843}"/>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CBE5D183-1525-BE9A-A641-E6F2E77781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8A3F89-F0F6-444F-9DBB-6F79B7DF0448}" type="slidenum">
              <a:rPr lang="de-DE" altLang="de-DE" sz="1300"/>
              <a:pPr eaLnBrk="1" hangingPunct="1">
                <a:spcBef>
                  <a:spcPct val="0"/>
                </a:spcBef>
              </a:pPr>
              <a:t>92</a:t>
            </a:fld>
            <a:endParaRPr lang="de-DE" altLang="de-DE" sz="1300"/>
          </a:p>
        </p:txBody>
      </p:sp>
      <p:sp>
        <p:nvSpPr>
          <p:cNvPr id="227331" name="Rectangle 2">
            <a:extLst>
              <a:ext uri="{FF2B5EF4-FFF2-40B4-BE49-F238E27FC236}">
                <a16:creationId xmlns:a16="http://schemas.microsoft.com/office/drawing/2014/main" id="{43342DF3-D22E-9194-7322-9B4EEBCF95BC}"/>
              </a:ext>
            </a:extLst>
          </p:cNvPr>
          <p:cNvSpPr>
            <a:spLocks noGrp="1" noRot="1" noChangeAspect="1" noChangeArrowheads="1" noTextEdit="1"/>
          </p:cNvSpPr>
          <p:nvPr>
            <p:ph type="sldImg"/>
          </p:nvPr>
        </p:nvSpPr>
        <p:spPr>
          <a:xfrm>
            <a:off x="82550" y="744538"/>
            <a:ext cx="6618288" cy="3722687"/>
          </a:xfrm>
          <a:ln/>
        </p:spPr>
      </p:sp>
      <p:sp>
        <p:nvSpPr>
          <p:cNvPr id="227332" name="Rectangle 3">
            <a:extLst>
              <a:ext uri="{FF2B5EF4-FFF2-40B4-BE49-F238E27FC236}">
                <a16:creationId xmlns:a16="http://schemas.microsoft.com/office/drawing/2014/main" id="{1355718B-0CA3-8F98-7138-287354F517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22843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CF19D3-1A1D-414D-948E-4E8D17B2E605}" type="slidenum">
              <a:rPr lang="de-DE" altLang="de-DE" sz="1300"/>
              <a:pPr eaLnBrk="1" hangingPunct="1">
                <a:spcBef>
                  <a:spcPct val="0"/>
                </a:spcBef>
              </a:pPr>
              <a:t>94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2489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018AC-33C8-454E-918A-9C62E64AE0E2}" type="slidenum">
              <a:rPr lang="de-DE" altLang="de-DE" sz="1300"/>
              <a:pPr eaLnBrk="1" hangingPunct="1">
                <a:spcBef>
                  <a:spcPct val="0"/>
                </a:spcBef>
              </a:pPr>
              <a:t>95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33493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E0A5D-5FF0-41D0-B334-BDBEE4670224}" type="slidenum">
              <a:rPr lang="de-DE" altLang="de-DE" sz="1300"/>
              <a:pPr eaLnBrk="1" hangingPunct="1">
                <a:spcBef>
                  <a:spcPct val="0"/>
                </a:spcBef>
              </a:pPr>
              <a:t>96</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93006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2DFAF9-32DB-4F46-A5B8-7825B805BC51}" type="slidenum">
              <a:rPr lang="de-DE" altLang="de-DE" sz="1300"/>
              <a:pPr eaLnBrk="1" hangingPunct="1">
                <a:spcBef>
                  <a:spcPct val="0"/>
                </a:spcBef>
              </a:pPr>
              <a:t>97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5590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5DCACE-663A-4FFF-9AA1-7D062A1B4942}" type="slidenum">
              <a:rPr lang="de-DE" altLang="de-DE" sz="1300"/>
              <a:pPr eaLnBrk="1" hangingPunct="1">
                <a:spcBef>
                  <a:spcPct val="0"/>
                </a:spcBef>
              </a:pPr>
              <a:t>98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55238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712C97-4386-4BE3-8A45-2806D7C505E6}" type="slidenum">
              <a:rPr lang="de-DE" altLang="de-DE" sz="1300"/>
              <a:pPr eaLnBrk="1" hangingPunct="1">
                <a:spcBef>
                  <a:spcPct val="0"/>
                </a:spcBef>
              </a:pPr>
              <a:t>99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51311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A3195C-F884-46AF-BC27-4C747F759A4B}" type="slidenum">
              <a:rPr lang="de-DE" altLang="de-DE" sz="1300"/>
              <a:pPr eaLnBrk="1" hangingPunct="1">
                <a:spcBef>
                  <a:spcPct val="0"/>
                </a:spcBef>
              </a:pPr>
              <a:t>100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068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91C0D9-E6ED-4CC0-B484-6A898792CF72}" type="slidenum">
              <a:rPr lang="de-DE" altLang="de-DE" sz="1300"/>
              <a:pPr eaLnBrk="1" hangingPunct="1">
                <a:spcBef>
                  <a:spcPct val="0"/>
                </a:spcBef>
              </a:pPr>
              <a:t>101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39065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91C0D9-E6ED-4CC0-B484-6A898792CF72}" type="slidenum">
              <a:rPr lang="de-DE" altLang="de-DE" sz="1300"/>
              <a:pPr eaLnBrk="1" hangingPunct="1">
                <a:spcBef>
                  <a:spcPct val="0"/>
                </a:spcBef>
              </a:pPr>
              <a:t>102</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3906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EC57A5-A1C5-4C5D-949A-B4E16959B576}" type="slidenum">
              <a:rPr lang="de-DE" altLang="de-DE" sz="1300"/>
              <a:pPr eaLnBrk="1" hangingPunct="1">
                <a:spcBef>
                  <a:spcPct val="0"/>
                </a:spcBef>
              </a:pPr>
              <a:t>103</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8140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41174-3AFF-4163-84D6-9736392FC4F1}" type="slidenum">
              <a:rPr lang="de-DE" altLang="de-DE" sz="1300"/>
              <a:pPr eaLnBrk="1" hangingPunct="1">
                <a:spcBef>
                  <a:spcPct val="0"/>
                </a:spcBef>
              </a:pPr>
              <a:t>104</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332238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288CBB-EADC-4E8F-A6E6-3DFCDF4F83AE}" type="slidenum">
              <a:rPr lang="de-DE" altLang="de-DE" sz="1300"/>
              <a:pPr eaLnBrk="1" hangingPunct="1">
                <a:spcBef>
                  <a:spcPct val="0"/>
                </a:spcBef>
              </a:pPr>
              <a:t>105</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515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0548F-E363-45D0-BA49-6BFFCFED2194}" type="slidenum">
              <a:rPr lang="de-DE" altLang="de-DE" sz="1300"/>
              <a:pPr eaLnBrk="1" hangingPunct="1">
                <a:spcBef>
                  <a:spcPct val="0"/>
                </a:spcBef>
              </a:pPr>
              <a:t>106</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254638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0F3918-5CA3-4257-95C5-813B7514866E}" type="slidenum">
              <a:rPr lang="de-DE" altLang="de-DE" sz="1300"/>
              <a:pPr eaLnBrk="1" hangingPunct="1">
                <a:spcBef>
                  <a:spcPct val="0"/>
                </a:spcBef>
              </a:pPr>
              <a:t>107</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609677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1F8268-F940-472D-AE7A-C048E08F3EF9}" type="slidenum">
              <a:rPr lang="de-DE" altLang="de-DE" sz="1300"/>
              <a:pPr eaLnBrk="1" hangingPunct="1">
                <a:spcBef>
                  <a:spcPct val="0"/>
                </a:spcBef>
              </a:pPr>
              <a:t>108</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10694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5F8023-D176-4E15-892A-B4D86077D2BC}" type="slidenum">
              <a:rPr lang="de-DE" altLang="de-DE" sz="1300"/>
              <a:pPr eaLnBrk="1" hangingPunct="1">
                <a:spcBef>
                  <a:spcPct val="0"/>
                </a:spcBef>
              </a:pPr>
              <a:t>109</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1311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81FC4A-1661-4F95-BE5B-52A3C0642EE2}" type="slidenum">
              <a:rPr lang="de-DE" altLang="de-DE" sz="1300"/>
              <a:pPr eaLnBrk="1" hangingPunct="1">
                <a:spcBef>
                  <a:spcPct val="0"/>
                </a:spcBef>
              </a:pPr>
              <a:t>110</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548192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4F5CD5-EA4C-4A66-92F8-7410E05ABDDA}" type="slidenum">
              <a:rPr lang="de-DE" altLang="de-DE" sz="1300"/>
              <a:pPr eaLnBrk="1" hangingPunct="1">
                <a:spcBef>
                  <a:spcPct val="0"/>
                </a:spcBef>
              </a:pPr>
              <a:t>111</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474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89125399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4F5CD5-EA4C-4A66-92F8-7410E05ABDDA}" type="slidenum">
              <a:rPr lang="de-DE" altLang="de-DE" sz="1300"/>
              <a:pPr eaLnBrk="1" hangingPunct="1">
                <a:spcBef>
                  <a:spcPct val="0"/>
                </a:spcBef>
              </a:pPr>
              <a:t>112</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474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89125399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AC473C-111C-4473-AD64-E6E09E408009}" type="slidenum">
              <a:rPr lang="de-DE" altLang="de-DE" sz="1300"/>
              <a:pPr eaLnBrk="1" hangingPunct="1">
                <a:spcBef>
                  <a:spcPct val="0"/>
                </a:spcBef>
              </a:pPr>
              <a:t>113</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997779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F0A00C-7602-4AAD-94FB-0C51F9DCC890}" type="slidenum">
              <a:rPr lang="de-DE" altLang="de-DE" sz="1300"/>
              <a:pPr eaLnBrk="1" hangingPunct="1">
                <a:spcBef>
                  <a:spcPct val="0"/>
                </a:spcBef>
              </a:pPr>
              <a:t>114</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34016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602E14-BFE4-42A8-A760-904705F72B21}" type="slidenum">
              <a:rPr lang="de-DE" altLang="de-DE" sz="1300"/>
              <a:pPr eaLnBrk="1" hangingPunct="1">
                <a:spcBef>
                  <a:spcPct val="0"/>
                </a:spcBef>
              </a:pPr>
              <a:t>115</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9142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1E7E1C-67EA-4EDC-97A0-98E202FBE3AC}" type="slidenum">
              <a:rPr lang="de-DE" altLang="de-DE" sz="1300"/>
              <a:pPr eaLnBrk="1" hangingPunct="1">
                <a:spcBef>
                  <a:spcPct val="0"/>
                </a:spcBef>
              </a:pPr>
              <a:t>116</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964832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C399AD-13F3-430F-A714-C376A1A4A73A}" type="slidenum">
              <a:rPr lang="de-DE" altLang="de-DE" sz="1300"/>
              <a:pPr eaLnBrk="1" hangingPunct="1">
                <a:spcBef>
                  <a:spcPct val="0"/>
                </a:spcBef>
              </a:pPr>
              <a:t>117</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91938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D15312-40FE-41E4-A929-A2031A3697EB}" type="slidenum">
              <a:rPr lang="de-DE" altLang="de-DE" sz="1300"/>
              <a:pPr eaLnBrk="1" hangingPunct="1">
                <a:spcBef>
                  <a:spcPct val="0"/>
                </a:spcBef>
              </a:pPr>
              <a:t>118</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528178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C5815-82D8-4561-A64B-4DE86FA0440F}" type="slidenum">
              <a:rPr lang="de-DE" altLang="de-DE" sz="1300"/>
              <a:pPr eaLnBrk="1" hangingPunct="1">
                <a:spcBef>
                  <a:spcPct val="0"/>
                </a:spcBef>
              </a:pPr>
              <a:t>119</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28611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F094DF-0ECC-4F1F-AEF1-96050DB04567}" type="slidenum">
              <a:rPr lang="de-DE" altLang="de-DE" sz="1300"/>
              <a:pPr eaLnBrk="1" hangingPunct="1">
                <a:spcBef>
                  <a:spcPct val="0"/>
                </a:spcBef>
              </a:pPr>
              <a:t>120</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663216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5384BD-484E-4632-96EF-29816D26CAD6}" type="slidenum">
              <a:rPr lang="de-DE" altLang="de-DE" sz="1300"/>
              <a:pPr eaLnBrk="1" hangingPunct="1">
                <a:spcBef>
                  <a:spcPct val="0"/>
                </a:spcBef>
              </a:pPr>
              <a:t>121</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51821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5384BD-484E-4632-96EF-29816D26CAD6}" type="slidenum">
              <a:rPr lang="de-DE" altLang="de-DE" sz="1300"/>
              <a:pPr eaLnBrk="1" hangingPunct="1">
                <a:spcBef>
                  <a:spcPct val="0"/>
                </a:spcBef>
              </a:pPr>
              <a:t>122</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518219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D8D909-1BD3-4D05-8CBA-5354170DCB30}" type="slidenum">
              <a:rPr lang="de-DE" altLang="de-DE" sz="1300"/>
              <a:pPr eaLnBrk="1" hangingPunct="1">
                <a:spcBef>
                  <a:spcPct val="0"/>
                </a:spcBef>
              </a:pPr>
              <a:t>123</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054475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1843B3-F699-475A-9B90-E99E792C869F}" type="slidenum">
              <a:rPr lang="de-DE" altLang="de-DE" sz="1300"/>
              <a:pPr eaLnBrk="1" hangingPunct="1">
                <a:spcBef>
                  <a:spcPct val="0"/>
                </a:spcBef>
              </a:pPr>
              <a:t>124</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93960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3F6C1E-DAFA-472F-9C4E-05C7D74839C4}" type="slidenum">
              <a:rPr lang="de-DE" altLang="de-DE" sz="1300"/>
              <a:pPr eaLnBrk="1" hangingPunct="1">
                <a:spcBef>
                  <a:spcPct val="0"/>
                </a:spcBef>
              </a:pPr>
              <a:t>125</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859469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9D9DF0-FD6F-4F0B-B38E-920BEE50D5E4}" type="slidenum">
              <a:rPr lang="de-DE" altLang="de-DE" sz="1300"/>
              <a:pPr eaLnBrk="1" hangingPunct="1">
                <a:spcBef>
                  <a:spcPct val="0"/>
                </a:spcBef>
              </a:pPr>
              <a:t>126</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6628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565E2F-7462-4E11-A1D9-5760758C187B}" type="slidenum">
              <a:rPr lang="de-DE" altLang="de-DE" sz="1300"/>
              <a:pPr eaLnBrk="1" hangingPunct="1">
                <a:spcBef>
                  <a:spcPct val="0"/>
                </a:spcBef>
              </a:pPr>
              <a:t>127</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736856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6DC796-88D7-46CD-A3AB-1C7980FD8B89}" type="slidenum">
              <a:rPr lang="de-DE" altLang="de-DE" sz="1300"/>
              <a:pPr eaLnBrk="1" hangingPunct="1">
                <a:spcBef>
                  <a:spcPct val="0"/>
                </a:spcBef>
              </a:pPr>
              <a:t>128</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192731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0186FF-BAE9-46C4-889B-644293EA097A}" type="slidenum">
              <a:rPr lang="de-DE" altLang="de-DE" sz="1300"/>
              <a:pPr eaLnBrk="1" hangingPunct="1">
                <a:spcBef>
                  <a:spcPct val="0"/>
                </a:spcBef>
              </a:pPr>
              <a:t>129</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70190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100900-9350-4DFA-8B08-C7D89A791B96}" type="slidenum">
              <a:rPr lang="de-DE" altLang="de-DE" sz="1300"/>
              <a:pPr eaLnBrk="1" hangingPunct="1">
                <a:spcBef>
                  <a:spcPct val="0"/>
                </a:spcBef>
              </a:pPr>
              <a:t>130</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044593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7348C9-2782-43BF-A45D-A4F9730E651D}" type="slidenum">
              <a:rPr lang="de-DE" altLang="de-DE" sz="1300"/>
              <a:pPr eaLnBrk="1" hangingPunct="1">
                <a:spcBef>
                  <a:spcPct val="0"/>
                </a:spcBef>
              </a:pPr>
              <a:t>131</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49342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7348C9-2782-43BF-A45D-A4F9730E651D}" type="slidenum">
              <a:rPr lang="de-DE" altLang="de-DE" sz="1300"/>
              <a:pPr eaLnBrk="1" hangingPunct="1">
                <a:spcBef>
                  <a:spcPct val="0"/>
                </a:spcBef>
              </a:pPr>
              <a:t>132</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49342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2BEFED-AC6A-4FB5-B8B0-F8C6EC7A46BA}" type="slidenum">
              <a:rPr lang="de-DE" altLang="de-DE" sz="1300"/>
              <a:pPr eaLnBrk="1" hangingPunct="1">
                <a:spcBef>
                  <a:spcPct val="0"/>
                </a:spcBef>
              </a:pPr>
              <a:t>133</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529440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D649D9-AC53-4480-9A26-F4B885B38AE2}" type="slidenum">
              <a:rPr lang="de-DE" altLang="de-DE" sz="1300"/>
              <a:pPr eaLnBrk="1" hangingPunct="1">
                <a:spcBef>
                  <a:spcPct val="0"/>
                </a:spcBef>
              </a:pPr>
              <a:t>134</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89132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FD82FB-FBF2-4ABC-A5D5-8F7444C1B2DB}" type="slidenum">
              <a:rPr lang="de-DE" altLang="de-DE" sz="1300"/>
              <a:pPr eaLnBrk="1" hangingPunct="1">
                <a:spcBef>
                  <a:spcPct val="0"/>
                </a:spcBef>
              </a:pPr>
              <a:t>135</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02918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A58ABD-874C-4812-A8AD-2DCCE7301BBB}" type="slidenum">
              <a:rPr lang="de-DE" altLang="de-DE" sz="1300"/>
              <a:pPr eaLnBrk="1" hangingPunct="1">
                <a:spcBef>
                  <a:spcPct val="0"/>
                </a:spcBef>
              </a:pPr>
              <a:t>136</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639855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2B2176-DDE9-47C7-9DED-5C12CC3C4652}" type="slidenum">
              <a:rPr lang="de-DE" altLang="de-DE" sz="1300"/>
              <a:pPr eaLnBrk="1" hangingPunct="1">
                <a:spcBef>
                  <a:spcPct val="0"/>
                </a:spcBef>
              </a:pPr>
              <a:t>137</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864092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00E0B-C38A-4E07-8ABE-660B2FD38901}" type="slidenum">
              <a:rPr lang="de-DE" altLang="de-DE" sz="1300"/>
              <a:pPr eaLnBrk="1" hangingPunct="1">
                <a:spcBef>
                  <a:spcPct val="0"/>
                </a:spcBef>
              </a:pPr>
              <a:t>138</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26731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F44960-5E93-4236-AE0C-B557F189D580}" type="slidenum">
              <a:rPr lang="de-DE" altLang="de-DE" sz="1300"/>
              <a:pPr eaLnBrk="1" hangingPunct="1">
                <a:spcBef>
                  <a:spcPct val="0"/>
                </a:spcBef>
              </a:pPr>
              <a:t>139</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32229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3FDB00-24BB-4702-A5F5-FB42209327FE}" type="slidenum">
              <a:rPr lang="de-DE" altLang="de-DE" sz="1300"/>
              <a:pPr eaLnBrk="1" hangingPunct="1">
                <a:spcBef>
                  <a:spcPct val="0"/>
                </a:spcBef>
              </a:pPr>
              <a:t>140</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373604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CA2AE1-E332-42C7-A8FC-41DAFA3283D1}" type="slidenum">
              <a:rPr lang="de-DE" altLang="de-DE" sz="1300"/>
              <a:pPr eaLnBrk="1" hangingPunct="1">
                <a:spcBef>
                  <a:spcPct val="0"/>
                </a:spcBef>
              </a:pPr>
              <a:t>141</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100144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CA2AE1-E332-42C7-A8FC-41DAFA3283D1}" type="slidenum">
              <a:rPr lang="de-DE" altLang="de-DE" sz="1300"/>
              <a:pPr eaLnBrk="1" hangingPunct="1">
                <a:spcBef>
                  <a:spcPct val="0"/>
                </a:spcBef>
              </a:pPr>
              <a:t>142</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100144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B56096-4DF9-4F5F-8279-5A69E23BFD9F}" type="slidenum">
              <a:rPr lang="de-DE" altLang="de-DE" sz="1300"/>
              <a:pPr eaLnBrk="1" hangingPunct="1">
                <a:spcBef>
                  <a:spcPct val="0"/>
                </a:spcBef>
              </a:pPr>
              <a:t>143</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54484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3A0B9F-BEFE-417E-A9F9-A55EDF2C3DA2}" type="slidenum">
              <a:rPr lang="de-DE" altLang="de-DE" sz="1300"/>
              <a:pPr eaLnBrk="1" hangingPunct="1">
                <a:spcBef>
                  <a:spcPct val="0"/>
                </a:spcBef>
              </a:pPr>
              <a:t>144</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75269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773E35-D828-4537-9F43-6506282DCA1C}" type="slidenum">
              <a:rPr lang="de-DE" altLang="de-DE" sz="1300"/>
              <a:pPr eaLnBrk="1" hangingPunct="1">
                <a:spcBef>
                  <a:spcPct val="0"/>
                </a:spcBef>
              </a:pPr>
              <a:t>145</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77002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5E3727-A3B4-4476-95A6-AF969D0DD215}" type="slidenum">
              <a:rPr lang="de-DE" altLang="de-DE" sz="1300"/>
              <a:pPr eaLnBrk="1" hangingPunct="1">
                <a:spcBef>
                  <a:spcPct val="0"/>
                </a:spcBef>
              </a:pPr>
              <a:t>146</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60852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C19A4B-BAE9-4585-9DE3-49B1D198609E}" type="slidenum">
              <a:rPr lang="de-DE" altLang="de-DE" sz="1300"/>
              <a:pPr eaLnBrk="1" hangingPunct="1">
                <a:spcBef>
                  <a:spcPct val="0"/>
                </a:spcBef>
              </a:pPr>
              <a:t>147</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496758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0A778-5072-43AD-BCAC-2BCEECDB120F}" type="slidenum">
              <a:rPr lang="de-DE" altLang="de-DE" sz="1300"/>
              <a:pPr eaLnBrk="1" hangingPunct="1">
                <a:spcBef>
                  <a:spcPct val="0"/>
                </a:spcBef>
              </a:pPr>
              <a:t>148</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4465597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0A778-5072-43AD-BCAC-2BCEECDB120F}" type="slidenum">
              <a:rPr lang="de-DE" altLang="de-DE" sz="1300"/>
              <a:pPr eaLnBrk="1" hangingPunct="1">
                <a:spcBef>
                  <a:spcPct val="0"/>
                </a:spcBef>
              </a:pPr>
              <a:t>149</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4465597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A492AD-885E-449D-A0A4-5FF53F215A7C}" type="slidenum">
              <a:rPr lang="de-DE" altLang="de-DE" sz="1300"/>
              <a:pPr eaLnBrk="1" hangingPunct="1">
                <a:spcBef>
                  <a:spcPct val="0"/>
                </a:spcBef>
              </a:pPr>
              <a:t>150</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1461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BCF4C8-5DF9-4CE1-8F12-33F69EA9BB8B}" type="slidenum">
              <a:rPr lang="de-DE" altLang="de-DE" sz="1300"/>
              <a:pPr eaLnBrk="1" hangingPunct="1">
                <a:spcBef>
                  <a:spcPct val="0"/>
                </a:spcBef>
              </a:pPr>
              <a:t>151</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158802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B53710-3C12-407F-9507-AADFA423CC42}" type="slidenum">
              <a:rPr lang="de-DE" altLang="de-DE" sz="1300"/>
              <a:pPr eaLnBrk="1" hangingPunct="1">
                <a:spcBef>
                  <a:spcPct val="0"/>
                </a:spcBef>
              </a:pPr>
              <a:t>152</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439383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BDE9C1-A013-4903-B35A-AED1B9C65960}" type="slidenum">
              <a:rPr lang="de-DE" altLang="de-DE" sz="1300"/>
              <a:pPr eaLnBrk="1" hangingPunct="1">
                <a:spcBef>
                  <a:spcPct val="0"/>
                </a:spcBef>
              </a:pPr>
              <a:t>153</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906508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FC7ABE-C306-40FA-B36E-FE2DDEEAEA1A}" type="slidenum">
              <a:rPr lang="de-DE" altLang="de-DE" sz="1300"/>
              <a:pPr eaLnBrk="1" hangingPunct="1">
                <a:spcBef>
                  <a:spcPct val="0"/>
                </a:spcBef>
              </a:pPr>
              <a:t>154</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24495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C01581-C5CA-4A14-BB04-8AE87D893883}" type="slidenum">
              <a:rPr lang="de-DE" altLang="de-DE" sz="1300"/>
              <a:pPr eaLnBrk="1" hangingPunct="1">
                <a:spcBef>
                  <a:spcPct val="0"/>
                </a:spcBef>
              </a:pPr>
              <a:t>155</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451850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A8B0CF-91B0-49AF-BCF9-AD43C39FFC1F}" type="slidenum">
              <a:rPr lang="de-DE" altLang="de-DE" sz="1300"/>
              <a:pPr eaLnBrk="1" hangingPunct="1">
                <a:spcBef>
                  <a:spcPct val="0"/>
                </a:spcBef>
              </a:pPr>
              <a:t>156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639507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464BE-79D5-4B4F-BF0E-0ECD88EA5FC5}" type="slidenum">
              <a:rPr lang="de-DE" altLang="de-DE" sz="1300"/>
              <a:pPr eaLnBrk="1" hangingPunct="1">
                <a:spcBef>
                  <a:spcPct val="0"/>
                </a:spcBef>
              </a:pPr>
              <a:t>157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9397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FA21E8-FC04-4F9E-BB28-BFF9CAD45BB9}" type="slidenum">
              <a:rPr lang="de-DE" altLang="de-DE" sz="1300"/>
              <a:pPr eaLnBrk="1" hangingPunct="1">
                <a:spcBef>
                  <a:spcPct val="0"/>
                </a:spcBef>
              </a:pPr>
              <a:t>158</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49153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3C4284-61E9-4232-8E74-D1E599A8E1BF}" type="slidenum">
              <a:rPr lang="de-DE" altLang="de-DE" sz="1300"/>
              <a:pPr eaLnBrk="1" hangingPunct="1">
                <a:spcBef>
                  <a:spcPct val="0"/>
                </a:spcBef>
              </a:pPr>
              <a:t>159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033081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767907-F887-4180-8A4F-DB872CB5EEDA}" type="slidenum">
              <a:rPr lang="de-DE" altLang="de-DE" sz="1300"/>
              <a:pPr eaLnBrk="1" hangingPunct="1">
                <a:spcBef>
                  <a:spcPct val="0"/>
                </a:spcBef>
              </a:pPr>
              <a:t>160</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3837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1D97BF-9622-48BB-9ACB-8947DAB3B6BA}" type="slidenum">
              <a:rPr lang="de-DE" altLang="de-DE" sz="1300"/>
              <a:pPr eaLnBrk="1" hangingPunct="1">
                <a:spcBef>
                  <a:spcPct val="0"/>
                </a:spcBef>
              </a:pPr>
              <a:t>161</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838728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30C1C8-349B-4EB4-845A-74C67103A2C0}" type="slidenum">
              <a:rPr lang="de-DE" altLang="de-DE" sz="1300"/>
              <a:pPr eaLnBrk="1" hangingPunct="1">
                <a:spcBef>
                  <a:spcPct val="0"/>
                </a:spcBef>
              </a:pPr>
              <a:t>162</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26195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ADC9B9-0373-460F-AE9E-1628E1E2A8F1}" type="slidenum">
              <a:rPr lang="de-DE" altLang="de-DE" sz="1300"/>
              <a:pPr eaLnBrk="1" hangingPunct="1">
                <a:spcBef>
                  <a:spcPct val="0"/>
                </a:spcBef>
              </a:pPr>
              <a:t>163</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393849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164</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165</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166</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167</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53EA2-E06C-4D30-971F-0E4F185F2B1E}" type="slidenum">
              <a:rPr lang="de-DE" altLang="de-DE" sz="1300"/>
              <a:pPr eaLnBrk="1" hangingPunct="1">
                <a:spcBef>
                  <a:spcPct val="0"/>
                </a:spcBef>
              </a:pPr>
              <a:t>168</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312434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26F2F-856C-4C7B-9797-D6964435638A}" type="slidenum">
              <a:rPr lang="de-DE" altLang="de-DE" sz="1300"/>
              <a:pPr eaLnBrk="1" hangingPunct="1">
                <a:spcBef>
                  <a:spcPct val="0"/>
                </a:spcBef>
              </a:pPr>
              <a:t>169</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06693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26F2F-856C-4C7B-9797-D6964435638A}" type="slidenum">
              <a:rPr lang="de-DE" altLang="de-DE" sz="1300"/>
              <a:pPr eaLnBrk="1" hangingPunct="1">
                <a:spcBef>
                  <a:spcPct val="0"/>
                </a:spcBef>
              </a:pPr>
              <a:t>170</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06693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26F2F-856C-4C7B-9797-D6964435638A}" type="slidenum">
              <a:rPr lang="de-DE" altLang="de-DE" sz="1300"/>
              <a:pPr eaLnBrk="1" hangingPunct="1">
                <a:spcBef>
                  <a:spcPct val="0"/>
                </a:spcBef>
              </a:pPr>
              <a:t>171</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06693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Rot="1" noChangeAspect="1" noChangeArrowheads="1" noTextEdit="1"/>
          </p:cNvSpPr>
          <p:nvPr>
            <p:ph type="sldImg"/>
          </p:nvPr>
        </p:nvSpPr>
        <p:spPr>
          <a:xfrm>
            <a:off x="82550" y="744538"/>
            <a:ext cx="6618288" cy="3722687"/>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0835876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15D1F-77A4-474E-A3BB-795276531FE5}"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82550" y="744538"/>
            <a:ext cx="6618288" cy="3722687"/>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714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A4E59-D29D-4B6F-AD4C-5C45A24FD413}"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88578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C85B82-B482-40F0-AE6F-0E454BBD509C}"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13944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D1A2CC-FDF7-440D-8475-D953D6BBA4CC}"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73095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834DE7-FF5D-4C21-A0CA-4EF904C0B708}" type="slidenum">
              <a:rPr lang="de-DE" altLang="de-DE" sz="1300">
                <a:solidFill>
                  <a:srgbClr val="000000"/>
                </a:solidFill>
              </a:rPr>
              <a:pPr eaLnBrk="1" hangingPunct="1">
                <a:spcBef>
                  <a:spcPct val="0"/>
                </a:spcBef>
              </a:pPr>
              <a:t>178</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88010"/>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481B1-F255-420B-A711-3962D21B93B4}" type="slidenum">
              <a:rPr lang="de-DE" altLang="de-DE" sz="1300">
                <a:solidFill>
                  <a:srgbClr val="000000"/>
                </a:solidFill>
              </a:rPr>
              <a:pPr eaLnBrk="1" hangingPunct="1">
                <a:spcBef>
                  <a:spcPct val="0"/>
                </a:spcBef>
              </a:pPr>
              <a:t>179</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82550" y="744538"/>
            <a:ext cx="6618288" cy="3722687"/>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2398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14345-B442-4DCE-8CA0-C61980307647}" type="slidenum">
              <a:rPr lang="de-DE" altLang="de-DE" sz="1300">
                <a:solidFill>
                  <a:srgbClr val="000000"/>
                </a:solidFill>
              </a:rPr>
              <a:pPr eaLnBrk="1" hangingPunct="1">
                <a:spcBef>
                  <a:spcPct val="0"/>
                </a:spcBef>
              </a:pPr>
              <a:t>180</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82550" y="744538"/>
            <a:ext cx="6618288" cy="3722687"/>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217165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181</a:t>
            </a:fld>
            <a:endParaRPr lang="de-DE" altLang="de-DE"/>
          </a:p>
        </p:txBody>
      </p:sp>
    </p:spTree>
    <p:extLst>
      <p:ext uri="{BB962C8B-B14F-4D97-AF65-F5344CB8AC3E}">
        <p14:creationId xmlns:p14="http://schemas.microsoft.com/office/powerpoint/2010/main" val="3504343926"/>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182</a:t>
            </a:fld>
            <a:endParaRPr lang="de-DE" altLang="de-DE"/>
          </a:p>
        </p:txBody>
      </p:sp>
    </p:spTree>
    <p:extLst>
      <p:ext uri="{BB962C8B-B14F-4D97-AF65-F5344CB8AC3E}">
        <p14:creationId xmlns:p14="http://schemas.microsoft.com/office/powerpoint/2010/main" val="38145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02071B71-211A-4F2F-A7B6-5676969BDE12}"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Prerano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2C2A7A4A-662E-44E3-BC5E-85F6AA0B6D96}"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339F226C-677F-48EF-949F-D44DDE9B9FEA}"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02071B71-211A-4F2F-A7B6-5676969BDE12}"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02071B71-211A-4F2F-A7B6-5676969BDE12}"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5" name="Slide Number Placeholder 4"/>
          <p:cNvSpPr>
            <a:spLocks noGrp="1"/>
          </p:cNvSpPr>
          <p:nvPr>
            <p:ph type="sldNum" sz="quarter" idx="12"/>
          </p:nvPr>
        </p:nvSpPr>
        <p:spPr bwMode="gray"/>
        <p:txBody>
          <a:bodyPr/>
          <a:lstStyle>
            <a:lvl1pPr>
              <a:defRPr b="0"/>
            </a:lvl1pPr>
          </a:lstStyle>
          <a:p>
            <a:fld id="{5F885531-0E76-4F01-AE7E-F6F53D96E3EC}"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DBB98329-F6B0-4B7F-87A1-F140B266CD95}"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Prerano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2071B71-211A-4F2F-A7B6-5676969BDE12}"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2 A – Prerano zaključivanje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63396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a:t>
            </a:r>
            <a:r>
              <a:rPr lang="hr-HR" sz="2400">
                <a:solidFill>
                  <a:srgbClr val="333333"/>
                </a:solidFill>
              </a:rPr>
              <a:t>dokaza.</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3</a:t>
            </a:fld>
            <a:endParaRPr lang="de-DE" altLang="de-DE"/>
          </a:p>
        </p:txBody>
      </p:sp>
    </p:spTree>
    <p:extLst>
      <p:ext uri="{BB962C8B-B14F-4D97-AF65-F5344CB8AC3E}">
        <p14:creationId xmlns:p14="http://schemas.microsoft.com/office/powerpoint/2010/main" val="242301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a:t>
            </a:r>
            <a:r>
              <a:rPr lang="hr-HR" sz="2400">
                <a:solidFill>
                  <a:srgbClr val="333333"/>
                </a:solidFill>
              </a:rPr>
              <a:t>između</a:t>
            </a:r>
            <a:r>
              <a:rPr lang="de-DE" sz="240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4</a:t>
            </a:fld>
            <a:endParaRPr lang="de-DE" altLang="de-DE"/>
          </a:p>
        </p:txBody>
      </p:sp>
    </p:spTree>
    <p:extLst>
      <p:ext uri="{BB962C8B-B14F-4D97-AF65-F5344CB8AC3E}">
        <p14:creationId xmlns:p14="http://schemas.microsoft.com/office/powerpoint/2010/main" val="368350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a:solidFill>
                  <a:srgbClr val="333333"/>
                </a:solidFill>
              </a:rPr>
            </a:br>
            <a:r>
              <a:rPr lang="hr-HR" sz="2400">
                <a:solidFill>
                  <a:srgbClr val="333333"/>
                </a:solidFill>
              </a:rPr>
              <a:t>i</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5</a:t>
            </a:fld>
            <a:endParaRPr lang="de-DE" altLang="de-DE"/>
          </a:p>
        </p:txBody>
      </p:sp>
    </p:spTree>
    <p:extLst>
      <p:ext uri="{BB962C8B-B14F-4D97-AF65-F5344CB8AC3E}">
        <p14:creationId xmlns:p14="http://schemas.microsoft.com/office/powerpoint/2010/main" val="762190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dirty="0">
                <a:solidFill>
                  <a:srgbClr val="333333"/>
                </a:solidFill>
              </a:rPr>
            </a:br>
            <a:r>
              <a:rPr lang="hr-HR" sz="2400" dirty="0">
                <a:solidFill>
                  <a:srgbClr val="333333"/>
                </a:solidFill>
              </a:rPr>
              <a:t>i</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prevelikog detaljisanja pri odlučivanju</a:t>
            </a:r>
            <a:r>
              <a:rPr lang="en-US" sz="2400" dirty="0">
                <a:solidFill>
                  <a:srgbClr val="333333"/>
                </a:solidFill>
              </a:rPr>
              <a:t> (</a:t>
            </a:r>
            <a:r>
              <a:rPr lang="hr-HR" sz="2400" dirty="0">
                <a:solidFill>
                  <a:srgbClr val="004992"/>
                </a:solidFill>
              </a:rPr>
              <a:t>mana:</a:t>
            </a:r>
            <a:r>
              <a:rPr lang="en-US" sz="2400" dirty="0">
                <a:solidFill>
                  <a:srgbClr val="333333"/>
                </a:solidFill>
              </a:rPr>
              <a:t> </a:t>
            </a:r>
            <a:r>
              <a:rPr lang="hr-HR" sz="2400" dirty="0">
                <a:solidFill>
                  <a:srgbClr val="333333"/>
                </a:solidFill>
              </a:rPr>
              <a:t>gubitak vremena</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6</a:t>
            </a:fld>
            <a:endParaRPr lang="de-DE" altLang="de-DE"/>
          </a:p>
        </p:txBody>
      </p:sp>
    </p:spTree>
    <p:extLst>
      <p:ext uri="{BB962C8B-B14F-4D97-AF65-F5344CB8AC3E}">
        <p14:creationId xmlns:p14="http://schemas.microsoft.com/office/powerpoint/2010/main" val="375741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“Zaključivanje” bez 100% dokaza</a:t>
            </a:r>
          </a:p>
        </p:txBody>
      </p:sp>
      <p:graphicFrame>
        <p:nvGraphicFramePr>
          <p:cNvPr id="6" name="Group 25"/>
          <p:cNvGraphicFramePr>
            <a:graphicFrameLocks noGrp="1"/>
          </p:cNvGraphicFramePr>
          <p:nvPr>
            <p:extLst>
              <p:ext uri="{D42A27DB-BD31-4B8C-83A1-F6EECF244321}">
                <p14:modId xmlns:p14="http://schemas.microsoft.com/office/powerpoint/2010/main" val="2402146291"/>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vatra?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5F885531-0E76-4F01-AE7E-F6F53D96E3EC}"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“Zaključivanje” bez 100% dokaza</a:t>
            </a:r>
          </a:p>
        </p:txBody>
      </p:sp>
      <p:graphicFrame>
        <p:nvGraphicFramePr>
          <p:cNvPr id="6" name="Group 25"/>
          <p:cNvGraphicFramePr>
            <a:graphicFrameLocks noGrp="1"/>
          </p:cNvGraphicFramePr>
          <p:nvPr>
            <p:extLst>
              <p:ext uri="{D42A27DB-BD31-4B8C-83A1-F6EECF244321}">
                <p14:modId xmlns:p14="http://schemas.microsoft.com/office/powerpoint/2010/main" val="502178503"/>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vatra?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Kad</a:t>
                      </a:r>
                      <a:r>
                        <a:rPr kumimoji="0" lang="en-US" sz="2400" b="0" i="0" u="none" strike="noStrike" cap="none" normalizeH="0" baseline="0" dirty="0">
                          <a:ln>
                            <a:noFill/>
                          </a:ln>
                          <a:solidFill>
                            <a:srgbClr val="333333"/>
                          </a:solidFill>
                          <a:effectLst/>
                          <a:latin typeface="Calibri Light"/>
                        </a:rPr>
                        <a:t> se </a:t>
                      </a:r>
                      <a:r>
                        <a:rPr kumimoji="0" lang="en-US" sz="2400" b="0" i="0" u="none" strike="noStrike" cap="none" normalizeH="0" baseline="0" dirty="0" err="1">
                          <a:ln>
                            <a:noFill/>
                          </a:ln>
                          <a:solidFill>
                            <a:srgbClr val="333333"/>
                          </a:solidFill>
                          <a:effectLst/>
                          <a:latin typeface="Calibri Light"/>
                        </a:rPr>
                        <a:t>dvoumite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pozovite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ignorisanje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lažnog</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5F885531-0E76-4F01-AE7E-F6F53D96E3EC}" type="slidenum">
              <a:rPr lang="de-DE" altLang="de-DE" smtClean="0"/>
              <a:pPr/>
              <a:t>8</a:t>
            </a:fld>
            <a:endParaRPr lang="de-DE" altLang="de-DE"/>
          </a:p>
        </p:txBody>
      </p:sp>
    </p:spTree>
    <p:extLst>
      <p:ext uri="{BB962C8B-B14F-4D97-AF65-F5344CB8AC3E}">
        <p14:creationId xmlns:p14="http://schemas.microsoft.com/office/powerpoint/2010/main" val="3083517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“Zaključivanje” bez 100% dokaza</a:t>
            </a:r>
          </a:p>
        </p:txBody>
      </p:sp>
      <p:graphicFrame>
        <p:nvGraphicFramePr>
          <p:cNvPr id="6" name="Group 25"/>
          <p:cNvGraphicFramePr>
            <a:graphicFrameLocks noGrp="1"/>
          </p:cNvGraphicFramePr>
          <p:nvPr>
            <p:extLst>
              <p:ext uri="{D42A27DB-BD31-4B8C-83A1-F6EECF244321}">
                <p14:modId xmlns:p14="http://schemas.microsoft.com/office/powerpoint/2010/main" val="626606518"/>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vatra?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Kad</a:t>
                      </a:r>
                      <a:r>
                        <a:rPr kumimoji="0" lang="en-US" sz="2400" b="0" i="0" u="none" strike="noStrike" cap="none" normalizeH="0" baseline="0" dirty="0">
                          <a:ln>
                            <a:noFill/>
                          </a:ln>
                          <a:solidFill>
                            <a:srgbClr val="333333"/>
                          </a:solidFill>
                          <a:effectLst/>
                          <a:latin typeface="Calibri Light"/>
                        </a:rPr>
                        <a:t> se </a:t>
                      </a:r>
                      <a:r>
                        <a:rPr kumimoji="0" lang="en-US" sz="2400" b="0" i="0" u="none" strike="noStrike" cap="none" normalizeH="0" baseline="0" dirty="0" err="1">
                          <a:ln>
                            <a:noFill/>
                          </a:ln>
                          <a:solidFill>
                            <a:srgbClr val="333333"/>
                          </a:solidFill>
                          <a:effectLst/>
                          <a:latin typeface="Calibri Light"/>
                        </a:rPr>
                        <a:t>dvoumite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pozovite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ignorisanje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lažnog</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rPr>
                        <a:t>Može biti – </a:t>
                      </a:r>
                      <a:r>
                        <a:rPr kumimoji="0" lang="vi-VN" sz="2400" b="0" i="0" u="none" strike="noStrike" cap="none" normalizeH="0" baseline="0" dirty="0">
                          <a:ln>
                            <a:noFill/>
                          </a:ln>
                          <a:solidFill>
                            <a:srgbClr val="333333"/>
                          </a:solidFill>
                          <a:effectLst/>
                          <a:latin typeface="Calibri Light"/>
                        </a:rPr>
                        <a:t>ali postoje druga brojna objašnjenja (npr. dezorjentacija, moždani udar). Ako ne uzmete u obzir druge mogućnosti, možete se ogriješiti o osobu (npr. pokazati gađenje).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5F885531-0E76-4F01-AE7E-F6F53D96E3EC}" type="slidenum">
              <a:rPr lang="de-DE" altLang="de-DE" smtClean="0"/>
              <a:pPr/>
              <a:t>9</a:t>
            </a:fld>
            <a:endParaRPr lang="de-DE" altLang="de-DE"/>
          </a:p>
        </p:txBody>
      </p:sp>
    </p:spTree>
    <p:extLst>
      <p:ext uri="{BB962C8B-B14F-4D97-AF65-F5344CB8AC3E}">
        <p14:creationId xmlns:p14="http://schemas.microsoft.com/office/powerpoint/2010/main" val="303340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6" name="Group 111"/>
          <p:cNvGraphicFramePr>
            <a:graphicFrameLocks noGrp="1"/>
          </p:cNvGraphicFramePr>
          <p:nvPr>
            <p:extLst>
              <p:ext uri="{D42A27DB-BD31-4B8C-83A1-F6EECF244321}">
                <p14:modId xmlns:p14="http://schemas.microsoft.com/office/powerpoint/2010/main" val="2663351513"/>
              </p:ext>
            </p:extLst>
          </p:nvPr>
        </p:nvGraphicFramePr>
        <p:xfrm>
          <a:off x="408955" y="2203704"/>
          <a:ext cx="11376000" cy="41452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domen</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primjer</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04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politika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kern="1200" cap="none" normalizeH="0" baseline="0" dirty="0">
                          <a:ln>
                            <a:noFill/>
                          </a:ln>
                          <a:solidFill>
                            <a:srgbClr val="004992"/>
                          </a:solidFill>
                          <a:effectLst/>
                          <a:latin typeface="Calibri Light"/>
                          <a:ea typeface="+mn-ea"/>
                          <a:cs typeface="+mn-cs"/>
                        </a:rPr>
                        <a:t>??? </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cesto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donose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prebrzo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zakljucke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kad</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cuju</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zlocin</a:t>
                      </a:r>
                      <a:r>
                        <a:rPr kumimoji="0" lang="de-DE" sz="2000" b="0" i="0" u="none" strike="noStrike" kern="1200" cap="none" normalizeH="0" baseline="0" dirty="0">
                          <a:ln>
                            <a:noFill/>
                          </a:ln>
                          <a:solidFill>
                            <a:schemeClr val="bg1"/>
                          </a:solidFill>
                          <a:effectLst/>
                          <a:latin typeface="Calibri Light"/>
                          <a:ea typeface="+mn-ea"/>
                          <a:cs typeface="+mn-cs"/>
                        </a:rPr>
                        <a:t> u </a:t>
                      </a:r>
                      <a:r>
                        <a:rPr kumimoji="0" lang="de-DE" sz="2000" b="0" i="0" u="none" strike="noStrike" kern="1200" cap="none" normalizeH="0" baseline="0" dirty="0" err="1">
                          <a:ln>
                            <a:noFill/>
                          </a:ln>
                          <a:solidFill>
                            <a:schemeClr val="bg1"/>
                          </a:solidFill>
                          <a:effectLst/>
                          <a:latin typeface="Calibri Light"/>
                          <a:ea typeface="+mn-ea"/>
                          <a:cs typeface="+mn-cs"/>
                        </a:rPr>
                        <a:t>medijima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Zavisno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od</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politickog</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stava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moguci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motivi</a:t>
                      </a:r>
                      <a:r>
                        <a:rPr kumimoji="0" lang="de-DE" sz="2000" b="0" i="0" u="none" strike="noStrike" kern="1200" cap="none" normalizeH="0" baseline="0" dirty="0">
                          <a:ln>
                            <a:noFill/>
                          </a:ln>
                          <a:solidFill>
                            <a:schemeClr val="bg1"/>
                          </a:solidFill>
                          <a:effectLst/>
                          <a:latin typeface="Calibri Light"/>
                          <a:ea typeface="+mn-ea"/>
                          <a:cs typeface="+mn-cs"/>
                        </a:rPr>
                        <a:t> se </a:t>
                      </a:r>
                      <a:r>
                        <a:rPr kumimoji="0" lang="de-DE" sz="2000" b="0" i="0" u="none" strike="noStrike" kern="1200" cap="none" normalizeH="0" baseline="0" dirty="0" err="1">
                          <a:ln>
                            <a:noFill/>
                          </a:ln>
                          <a:solidFill>
                            <a:schemeClr val="bg1"/>
                          </a:solidFill>
                          <a:effectLst/>
                          <a:latin typeface="Calibri Light"/>
                          <a:ea typeface="+mn-ea"/>
                          <a:cs typeface="+mn-cs"/>
                        </a:rPr>
                        <a:t>brzo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pretpostave</a:t>
                      </a:r>
                      <a:r>
                        <a:rPr kumimoji="0" lang="de-DE" sz="2000" b="0" i="0" u="none" strike="noStrike" kern="1200" cap="none" normalizeH="0" baseline="0" dirty="0">
                          <a:ln>
                            <a:noFill/>
                          </a:ln>
                          <a:solidFill>
                            <a:schemeClr val="bg1"/>
                          </a:solidFill>
                          <a:effectLst/>
                          <a:latin typeface="Calibri Light"/>
                          <a:ea typeface="+mn-ea"/>
                          <a:cs typeface="+mn-cs"/>
                        </a:rPr>
                        <a:t>. </a:t>
                      </a:r>
                      <a:br>
                        <a:rPr kumimoji="0" lang="de-DE" sz="2000" b="0" i="0" u="none" strike="noStrike" kern="1200" cap="none" normalizeH="0" baseline="0" dirty="0">
                          <a:ln>
                            <a:noFill/>
                          </a:ln>
                          <a:solidFill>
                            <a:schemeClr val="bg1"/>
                          </a:solidFill>
                          <a:effectLst/>
                          <a:latin typeface="Calibri Light"/>
                          <a:ea typeface="+mn-ea"/>
                          <a:cs typeface="+mn-cs"/>
                        </a:rPr>
                      </a:br>
                      <a:r>
                        <a:rPr kumimoji="0" lang="de-DE" sz="2000" b="0" i="0" u="none" strike="noStrike" kern="1200" cap="none" normalizeH="0" baseline="0" dirty="0">
                          <a:ln>
                            <a:noFill/>
                          </a:ln>
                          <a:solidFill>
                            <a:schemeClr val="bg1"/>
                          </a:solidFill>
                          <a:effectLst/>
                          <a:latin typeface="Calibri Light"/>
                          <a:ea typeface="+mn-ea"/>
                          <a:cs typeface="+mn-cs"/>
                        </a:rPr>
                        <a:t>Na </a:t>
                      </a:r>
                      <a:r>
                        <a:rPr kumimoji="0" lang="de-DE" sz="2000" b="0" i="0" u="none" strike="noStrike" kern="1200" cap="none" normalizeH="0" baseline="0" dirty="0" err="1">
                          <a:ln>
                            <a:noFill/>
                          </a:ln>
                          <a:solidFill>
                            <a:schemeClr val="bg1"/>
                          </a:solidFill>
                          <a:effectLst/>
                          <a:latin typeface="Calibri Light"/>
                          <a:ea typeface="+mn-ea"/>
                          <a:cs typeface="+mn-cs"/>
                        </a:rPr>
                        <a:t>primjer</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Pocinitelj</a:t>
                      </a:r>
                      <a:r>
                        <a:rPr kumimoji="0" lang="de-DE" sz="2000" b="0" i="0" u="none" strike="noStrike" kern="1200" cap="none" normalizeH="0" baseline="0" dirty="0">
                          <a:ln>
                            <a:noFill/>
                          </a:ln>
                          <a:solidFill>
                            <a:schemeClr val="bg1"/>
                          </a:solidFill>
                          <a:effectLst/>
                          <a:latin typeface="Calibri Light"/>
                          <a:ea typeface="+mn-ea"/>
                          <a:cs typeface="+mn-cs"/>
                        </a:rPr>
                        <a:t> i </a:t>
                      </a:r>
                      <a:r>
                        <a:rPr kumimoji="0" lang="de-DE" sz="2000" b="0" i="0" u="none" strike="noStrike" kern="1200" cap="none" normalizeH="0" baseline="0" dirty="0" err="1">
                          <a:ln>
                            <a:noFill/>
                          </a:ln>
                          <a:solidFill>
                            <a:schemeClr val="bg1"/>
                          </a:solidFill>
                          <a:effectLst/>
                          <a:latin typeface="Calibri Light"/>
                          <a:ea typeface="+mn-ea"/>
                          <a:cs typeface="+mn-cs"/>
                        </a:rPr>
                        <a:t>zrtva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su</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razlicite</a:t>
                      </a:r>
                      <a:r>
                        <a:rPr kumimoji="0" lang="de-DE" sz="2000" b="0" i="0" u="none" strike="noStrike" kern="1200" cap="none" normalizeH="0" baseline="0" dirty="0">
                          <a:ln>
                            <a:noFill/>
                          </a:ln>
                          <a:solidFill>
                            <a:schemeClr val="bg1"/>
                          </a:solidFill>
                          <a:effectLst/>
                          <a:latin typeface="Calibri Light"/>
                          <a:ea typeface="+mn-ea"/>
                          <a:cs typeface="+mn-cs"/>
                        </a:rPr>
                        <a:t> rase </a:t>
                      </a:r>
                      <a:r>
                        <a:rPr kumimoji="0" lang="de-DE" sz="2000" b="0" i="0" u="none" strike="noStrike" kern="1200" cap="none" normalizeH="0" baseline="0" dirty="0" err="1">
                          <a:ln>
                            <a:noFill/>
                          </a:ln>
                          <a:solidFill>
                            <a:schemeClr val="bg1"/>
                          </a:solidFill>
                          <a:effectLst/>
                          <a:latin typeface="Calibri Light"/>
                          <a:ea typeface="+mn-ea"/>
                          <a:cs typeface="+mn-cs"/>
                        </a:rPr>
                        <a:t>ili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vjere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Mnogi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vjeruju</a:t>
                      </a:r>
                      <a:r>
                        <a:rPr kumimoji="0" lang="de-DE" sz="2000" b="0" i="0" u="none" strike="noStrike" kern="1200" cap="none" normalizeH="0" baseline="0" dirty="0">
                          <a:ln>
                            <a:noFill/>
                          </a:ln>
                          <a:solidFill>
                            <a:schemeClr val="bg1"/>
                          </a:solidFill>
                          <a:effectLst/>
                          <a:latin typeface="Calibri Light"/>
                          <a:ea typeface="+mn-ea"/>
                          <a:cs typeface="+mn-cs"/>
                        </a:rPr>
                        <a:t> da du </a:t>
                      </a:r>
                      <a:r>
                        <a:rPr kumimoji="0" lang="de-DE" sz="2000" b="0" i="0" u="none" strike="noStrike" kern="1200" cap="none" normalizeH="0" baseline="0" dirty="0" err="1">
                          <a:ln>
                            <a:noFill/>
                          </a:ln>
                          <a:solidFill>
                            <a:schemeClr val="bg1"/>
                          </a:solidFill>
                          <a:effectLst/>
                          <a:latin typeface="Calibri Light"/>
                          <a:ea typeface="+mn-ea"/>
                          <a:cs typeface="+mn-cs"/>
                        </a:rPr>
                        <a:t>rasizam</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ili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ektremizam</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glavni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motivi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zlocina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Ponekad</a:t>
                      </a:r>
                      <a:r>
                        <a:rPr kumimoji="0" lang="de-DE" sz="2000" b="0" i="0" u="none" strike="noStrike" kern="1200" cap="none" normalizeH="0" baseline="0" dirty="0">
                          <a:ln>
                            <a:noFill/>
                          </a:ln>
                          <a:solidFill>
                            <a:schemeClr val="bg1"/>
                          </a:solidFill>
                          <a:effectLst/>
                          <a:latin typeface="Calibri Light"/>
                          <a:ea typeface="+mn-ea"/>
                          <a:cs typeface="+mn-cs"/>
                        </a:rPr>
                        <a:t> se </a:t>
                      </a:r>
                      <a:r>
                        <a:rPr kumimoji="0" lang="de-DE" sz="2000" b="0" i="0" u="none" strike="noStrike" kern="1200" cap="none" normalizeH="0" baseline="0" dirty="0" err="1">
                          <a:ln>
                            <a:noFill/>
                          </a:ln>
                          <a:solidFill>
                            <a:schemeClr val="bg1"/>
                          </a:solidFill>
                          <a:effectLst/>
                          <a:latin typeface="Calibri Light"/>
                          <a:ea typeface="+mn-ea"/>
                          <a:cs typeface="+mn-cs"/>
                        </a:rPr>
                        <a:t>radi</a:t>
                      </a:r>
                      <a:r>
                        <a:rPr kumimoji="0" lang="de-DE" sz="2000" b="0" i="0" u="none" strike="noStrike" kern="1200" cap="none" normalizeH="0" baseline="0" dirty="0">
                          <a:ln>
                            <a:noFill/>
                          </a:ln>
                          <a:solidFill>
                            <a:schemeClr val="bg1"/>
                          </a:solidFill>
                          <a:effectLst/>
                          <a:latin typeface="Calibri Light"/>
                          <a:ea typeface="+mn-ea"/>
                          <a:cs typeface="+mn-cs"/>
                        </a:rPr>
                        <a:t> o tim </a:t>
                      </a:r>
                      <a:r>
                        <a:rPr kumimoji="0" lang="de-DE" sz="2000" b="0" i="0" u="none" strike="noStrike" kern="1200" cap="none" normalizeH="0" baseline="0" dirty="0" err="1">
                          <a:ln>
                            <a:noFill/>
                          </a:ln>
                          <a:solidFill>
                            <a:schemeClr val="bg1"/>
                          </a:solidFill>
                          <a:effectLst/>
                          <a:latin typeface="Calibri Light"/>
                          <a:ea typeface="+mn-ea"/>
                          <a:cs typeface="+mn-cs"/>
                        </a:rPr>
                        <a:t>motivima</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Medjutim</a:t>
                      </a:r>
                      <a:r>
                        <a:rPr kumimoji="0" lang="de-DE" sz="2000" b="0" i="0" u="none" strike="noStrike" kern="1200" cap="none" normalizeH="0" baseline="0" dirty="0">
                          <a:ln>
                            <a:noFill/>
                          </a:ln>
                          <a:solidFill>
                            <a:schemeClr val="bg1"/>
                          </a:solidFill>
                          <a:effectLst/>
                          <a:latin typeface="Calibri Light"/>
                          <a:ea typeface="+mn-ea"/>
                          <a:cs typeface="+mn-cs"/>
                        </a:rPr>
                        <a:t>, u </a:t>
                      </a:r>
                      <a:r>
                        <a:rPr kumimoji="0" lang="de-DE" sz="2000" b="0" i="0" u="none" strike="noStrike" kern="1200" cap="none" normalizeH="0" baseline="0" dirty="0" err="1">
                          <a:ln>
                            <a:noFill/>
                          </a:ln>
                          <a:solidFill>
                            <a:schemeClr val="bg1"/>
                          </a:solidFill>
                          <a:effectLst/>
                          <a:latin typeface="Calibri Light"/>
                          <a:ea typeface="+mn-ea"/>
                          <a:cs typeface="+mn-cs"/>
                        </a:rPr>
                        <a:t>javnim</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raspravama</a:t>
                      </a:r>
                      <a:r>
                        <a:rPr kumimoji="0" lang="de-DE" sz="2000" b="0" i="0" u="none" strike="noStrike" kern="1200" cap="none" normalizeH="0" baseline="0" dirty="0">
                          <a:ln>
                            <a:noFill/>
                          </a:ln>
                          <a:solidFill>
                            <a:schemeClr val="bg1"/>
                          </a:solidFill>
                          <a:effectLst/>
                          <a:latin typeface="Calibri Light"/>
                          <a:ea typeface="+mn-ea"/>
                          <a:cs typeface="+mn-cs"/>
                        </a:rPr>
                        <a:t> se </a:t>
                      </a:r>
                      <a:r>
                        <a:rPr kumimoji="0" lang="de-DE" sz="2000" b="0" i="0" u="none" strike="noStrike" kern="1200" cap="none" normalizeH="0" baseline="0" dirty="0" err="1">
                          <a:ln>
                            <a:noFill/>
                          </a:ln>
                          <a:solidFill>
                            <a:schemeClr val="bg1"/>
                          </a:solidFill>
                          <a:effectLst/>
                          <a:latin typeface="Calibri Light"/>
                          <a:ea typeface="+mn-ea"/>
                          <a:cs typeface="+mn-cs"/>
                        </a:rPr>
                        <a:t>cesto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donosi</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prebrzo</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zakljucak</a:t>
                      </a:r>
                      <a:r>
                        <a:rPr kumimoji="0" lang="de-DE" sz="2000" b="0" i="0" u="none" strike="noStrike" kern="1200" cap="none" normalizeH="0" baseline="0" dirty="0">
                          <a:ln>
                            <a:noFill/>
                          </a:ln>
                          <a:solidFill>
                            <a:schemeClr val="bg1"/>
                          </a:solidFill>
                          <a:effectLst/>
                          <a:latin typeface="Calibri Light"/>
                          <a:ea typeface="+mn-ea"/>
                          <a:cs typeface="+mn-cs"/>
                        </a:rPr>
                        <a:t>, ne </a:t>
                      </a:r>
                      <a:r>
                        <a:rPr kumimoji="0" lang="de-DE" sz="2000" b="0" i="0" u="none" strike="noStrike" kern="1200" cap="none" normalizeH="0" baseline="0" dirty="0" err="1">
                          <a:ln>
                            <a:noFill/>
                          </a:ln>
                          <a:solidFill>
                            <a:schemeClr val="bg1"/>
                          </a:solidFill>
                          <a:effectLst/>
                          <a:latin typeface="Calibri Light"/>
                          <a:ea typeface="+mn-ea"/>
                          <a:cs typeface="+mn-cs"/>
                        </a:rPr>
                        <a:t>uzimajuci</a:t>
                      </a:r>
                      <a:r>
                        <a:rPr kumimoji="0" lang="de-DE" sz="2000" b="0" i="0" u="none" strike="noStrike" kern="1200" cap="none" normalizeH="0" baseline="0" dirty="0">
                          <a:ln>
                            <a:noFill/>
                          </a:ln>
                          <a:solidFill>
                            <a:schemeClr val="bg1"/>
                          </a:solidFill>
                          <a:effectLst/>
                          <a:latin typeface="Calibri Light"/>
                          <a:ea typeface="+mn-ea"/>
                          <a:cs typeface="+mn-cs"/>
                        </a:rPr>
                        <a:t> u </a:t>
                      </a:r>
                      <a:r>
                        <a:rPr kumimoji="0" lang="de-DE" sz="2000" b="0" i="0" u="none" strike="noStrike" kern="1200" cap="none" normalizeH="0" baseline="0" dirty="0" err="1">
                          <a:ln>
                            <a:noFill/>
                          </a:ln>
                          <a:solidFill>
                            <a:schemeClr val="bg1"/>
                          </a:solidFill>
                          <a:effectLst/>
                          <a:latin typeface="Calibri Light"/>
                          <a:ea typeface="+mn-ea"/>
                          <a:cs typeface="+mn-cs"/>
                        </a:rPr>
                        <a:t>obzir</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druge</a:t>
                      </a:r>
                      <a:r>
                        <a:rPr kumimoji="0" lang="de-DE" sz="2000" b="0" i="0" u="none" strike="noStrike" kern="1200" cap="none" normalizeH="0" baseline="0" dirty="0">
                          <a:ln>
                            <a:noFill/>
                          </a:ln>
                          <a:solidFill>
                            <a:schemeClr val="bg1"/>
                          </a:solidFill>
                          <a:effectLst/>
                          <a:latin typeface="Calibri Light"/>
                          <a:ea typeface="+mn-ea"/>
                          <a:cs typeface="+mn-cs"/>
                        </a:rPr>
                        <a:t> </a:t>
                      </a:r>
                      <a:r>
                        <a:rPr kumimoji="0" lang="de-DE" sz="2000" b="0" i="0" u="none" strike="noStrike" kern="1200" cap="none" normalizeH="0" baseline="0" dirty="0" err="1">
                          <a:ln>
                            <a:noFill/>
                          </a:ln>
                          <a:solidFill>
                            <a:schemeClr val="bg1"/>
                          </a:solidFill>
                          <a:effectLst/>
                          <a:latin typeface="Calibri Light"/>
                          <a:ea typeface="+mn-ea"/>
                          <a:cs typeface="+mn-cs"/>
                        </a:rPr>
                        <a:t>mogucnosti</a:t>
                      </a:r>
                      <a:r>
                        <a:rPr kumimoji="0" lang="de-DE" sz="2000" b="0" i="0" u="none" strike="noStrike" kern="1200" cap="none" normalizeH="0" baseline="0" dirty="0">
                          <a:ln>
                            <a:noFill/>
                          </a:ln>
                          <a:solidFill>
                            <a:schemeClr val="bg1"/>
                          </a:solidFill>
                          <a:effectLst/>
                          <a:latin typeface="Calibri Light"/>
                          <a:ea typeface="+mn-ea"/>
                          <a:cs typeface="+mn-cs"/>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E3EFF8"/>
                          </a:solidFill>
                          <a:effectLst/>
                          <a:latin typeface="Calibri Light"/>
                        </a:rPr>
                        <a:t>Jedna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konvulzija</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ponekad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pogrešno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dijagnostikuje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epilepsija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takodje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mogu</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nastati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nakon</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prestanka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uzimanja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alkohola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visoke</a:t>
                      </a:r>
                      <a:r>
                        <a:rPr kumimoji="0" lang="en-US" sz="2000" b="0" i="0" u="none" strike="noStrike" cap="none" normalizeH="0" baseline="0" dirty="0">
                          <a:ln>
                            <a:noFill/>
                          </a:ln>
                          <a:solidFill>
                            <a:srgbClr val="E3EFF8"/>
                          </a:solidFill>
                          <a:effectLst/>
                          <a:latin typeface="Calibri Light"/>
                        </a:rPr>
                        <a:t>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E3EFF8"/>
                          </a:solidFill>
                          <a:effectLst/>
                          <a:latin typeface="Calibri Light"/>
                        </a:rPr>
                        <a:t>Na </a:t>
                      </a:r>
                      <a:r>
                        <a:rPr kumimoji="0" lang="en-US" sz="2000" b="0" i="0" u="none" strike="noStrike" cap="none" normalizeH="0" baseline="0" dirty="0" err="1">
                          <a:ln>
                            <a:noFill/>
                          </a:ln>
                          <a:solidFill>
                            <a:srgbClr val="E3EFF8"/>
                          </a:solidFill>
                          <a:effectLst/>
                          <a:latin typeface="Calibri Light"/>
                        </a:rPr>
                        <a:t>drugoj</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strani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neke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dijagnoze</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izostave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usled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preranog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završetka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dijagnostičkog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ispitivanja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npr</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kancer</a:t>
                      </a:r>
                      <a:r>
                        <a:rPr kumimoji="0" lang="en-US" sz="2000" b="0" i="0" u="none" strike="noStrike" cap="none" normalizeH="0" baseline="0" dirty="0">
                          <a:ln>
                            <a:noFill/>
                          </a:ln>
                          <a:solidFill>
                            <a:srgbClr val="E3EFF8"/>
                          </a:solidFill>
                          <a:effectLst/>
                          <a:latin typeface="Calibri Light"/>
                        </a:rPr>
                        <a:t>).</a:t>
                      </a:r>
                      <a:endParaRPr kumimoji="0" lang="de-DE" sz="20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10</a:t>
            </a:fld>
            <a:endParaRPr lang="de-DE" altLang="de-DE"/>
          </a:p>
        </p:txBody>
      </p:sp>
    </p:spTree>
    <p:extLst>
      <p:ext uri="{BB962C8B-B14F-4D97-AF65-F5344CB8AC3E}">
        <p14:creationId xmlns:p14="http://schemas.microsoft.com/office/powerpoint/2010/main" val="8589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6" name="Group 111"/>
          <p:cNvGraphicFramePr>
            <a:graphicFrameLocks noGrp="1"/>
          </p:cNvGraphicFramePr>
          <p:nvPr/>
        </p:nvGraphicFramePr>
        <p:xfrm>
          <a:off x="408955" y="2203704"/>
          <a:ext cx="11376000" cy="41452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domen</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primjer</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04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politika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kern="1200" cap="none" normalizeH="0" baseline="0" dirty="0" err="1">
                          <a:ln>
                            <a:noFill/>
                          </a:ln>
                          <a:solidFill>
                            <a:srgbClr val="333333"/>
                          </a:solidFill>
                          <a:effectLst/>
                          <a:latin typeface="Calibri Light"/>
                          <a:ea typeface="+mn-ea"/>
                          <a:cs typeface="+mn-cs"/>
                        </a:rPr>
                        <a:t>Ljudi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zakljucke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kad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cuju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medijima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Zavisno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od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politickog</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stava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pretpostave</a:t>
                      </a:r>
                      <a:r>
                        <a:rPr kumimoji="0" lang="de-DE" sz="2000" b="0" i="0" u="none" strike="noStrike" kern="1200" cap="none" normalizeH="0" baseline="0" dirty="0">
                          <a:ln>
                            <a:noFill/>
                          </a:ln>
                          <a:solidFill>
                            <a:srgbClr val="333333"/>
                          </a:solidFill>
                          <a:effectLst/>
                          <a:latin typeface="Calibri Light"/>
                          <a:ea typeface="+mn-ea"/>
                          <a:cs typeface="+mn-cs"/>
                        </a:rPr>
                        <a:t>. </a:t>
                      </a:r>
                      <a:br>
                        <a:rPr kumimoji="0" lang="de-DE" sz="2000" b="0" i="0" u="none" strike="noStrike" kern="1200" cap="none" normalizeH="0" baseline="0" dirty="0">
                          <a:ln>
                            <a:noFill/>
                          </a:ln>
                          <a:solidFill>
                            <a:srgbClr val="333333"/>
                          </a:solidFill>
                          <a:effectLst/>
                          <a:latin typeface="Calibri Light"/>
                          <a:ea typeface="+mn-ea"/>
                          <a:cs typeface="+mn-cs"/>
                        </a:rPr>
                      </a:br>
                      <a:r>
                        <a:rPr kumimoji="0" lang="de-DE" sz="2000" b="0" i="0" u="none" strike="noStrike" kern="1200" cap="none" normalizeH="0" baseline="0" dirty="0">
                          <a:ln>
                            <a:noFill/>
                          </a:ln>
                          <a:solidFill>
                            <a:srgbClr val="333333"/>
                          </a:solidFill>
                          <a:effectLst/>
                          <a:latin typeface="Calibri Light"/>
                          <a:ea typeface="+mn-ea"/>
                          <a:cs typeface="+mn-cs"/>
                        </a:rPr>
                        <a:t>Na </a:t>
                      </a:r>
                      <a:r>
                        <a:rPr kumimoji="0" lang="de-DE" sz="2000" b="0" i="0" u="none" strike="noStrike" kern="1200" cap="none" normalizeH="0" baseline="0" dirty="0" err="1">
                          <a:ln>
                            <a:noFill/>
                          </a:ln>
                          <a:solidFill>
                            <a:srgbClr val="333333"/>
                          </a:solidFill>
                          <a:effectLst/>
                          <a:latin typeface="Calibri Light"/>
                          <a:ea typeface="+mn-ea"/>
                          <a:cs typeface="+mn-cs"/>
                        </a:rPr>
                        <a:t>primjer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Pocinitelj</a:t>
                      </a:r>
                      <a:r>
                        <a:rPr kumimoji="0" lang="de-DE" sz="2000" b="0" i="0" u="none" strike="noStrike" kern="1200" cap="none" normalizeH="0" baseline="0" dirty="0">
                          <a:ln>
                            <a:noFill/>
                          </a:ln>
                          <a:solidFill>
                            <a:srgbClr val="333333"/>
                          </a:solidFill>
                          <a:effectLst/>
                          <a:latin typeface="Calibri Light"/>
                          <a:ea typeface="+mn-ea"/>
                          <a:cs typeface="+mn-cs"/>
                        </a:rPr>
                        <a:t> i </a:t>
                      </a:r>
                      <a:r>
                        <a:rPr kumimoji="0" lang="de-DE" sz="2000" b="0" i="0" u="none" strike="noStrike" kern="1200" cap="none" normalizeH="0" baseline="0" dirty="0" err="1">
                          <a:ln>
                            <a:noFill/>
                          </a:ln>
                          <a:solidFill>
                            <a:srgbClr val="333333"/>
                          </a:solidFill>
                          <a:effectLst/>
                          <a:latin typeface="Calibri Light"/>
                          <a:ea typeface="+mn-ea"/>
                          <a:cs typeface="+mn-cs"/>
                        </a:rPr>
                        <a:t>zrtva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razlicite</a:t>
                      </a:r>
                      <a:r>
                        <a:rPr kumimoji="0" lang="de-DE" sz="2000" b="0" i="0" u="none" strike="noStrike" kern="1200" cap="none" normalizeH="0" baseline="0" dirty="0">
                          <a:ln>
                            <a:noFill/>
                          </a:ln>
                          <a:solidFill>
                            <a:srgbClr val="333333"/>
                          </a:solidFill>
                          <a:effectLst/>
                          <a:latin typeface="Calibri Light"/>
                          <a:ea typeface="+mn-ea"/>
                          <a:cs typeface="+mn-cs"/>
                        </a:rPr>
                        <a:t> rase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Mnogi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vjeruju</a:t>
                      </a:r>
                      <a:r>
                        <a:rPr kumimoji="0" lang="de-DE" sz="2000" b="0" i="0" u="none" strike="noStrike" kern="1200" cap="none" normalizeH="0" baseline="0" dirty="0">
                          <a:ln>
                            <a:noFill/>
                          </a:ln>
                          <a:solidFill>
                            <a:srgbClr val="333333"/>
                          </a:solidFill>
                          <a:effectLst/>
                          <a:latin typeface="Calibri Light"/>
                          <a:ea typeface="+mn-ea"/>
                          <a:cs typeface="+mn-cs"/>
                        </a:rPr>
                        <a:t> da du </a:t>
                      </a:r>
                      <a:r>
                        <a:rPr kumimoji="0" lang="de-DE" sz="2000" b="0" i="0" u="none" strike="noStrike" kern="1200" cap="none" normalizeH="0" baseline="0" dirty="0" err="1">
                          <a:ln>
                            <a:noFill/>
                          </a:ln>
                          <a:solidFill>
                            <a:srgbClr val="333333"/>
                          </a:solidFill>
                          <a:effectLst/>
                          <a:latin typeface="Calibri Light"/>
                          <a:ea typeface="+mn-ea"/>
                          <a:cs typeface="+mn-cs"/>
                        </a:rPr>
                        <a:t>rasizam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ektremizam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glavni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Ponekad</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radi</a:t>
                      </a:r>
                      <a:r>
                        <a:rPr kumimoji="0" lang="de-DE" sz="2000" b="0" i="0" u="none" strike="noStrike" kern="1200" cap="none" normalizeH="0" baseline="0" dirty="0">
                          <a:ln>
                            <a:noFill/>
                          </a:ln>
                          <a:solidFill>
                            <a:srgbClr val="333333"/>
                          </a:solidFill>
                          <a:effectLst/>
                          <a:latin typeface="Calibri Light"/>
                          <a:ea typeface="+mn-ea"/>
                          <a:cs typeface="+mn-cs"/>
                        </a:rPr>
                        <a:t> o tim </a:t>
                      </a:r>
                      <a:r>
                        <a:rPr kumimoji="0" lang="de-DE" sz="2000" b="0" i="0" u="none" strike="noStrike" kern="1200" cap="none" normalizeH="0" baseline="0" dirty="0" err="1">
                          <a:ln>
                            <a:noFill/>
                          </a:ln>
                          <a:solidFill>
                            <a:srgbClr val="333333"/>
                          </a:solidFill>
                          <a:effectLst/>
                          <a:latin typeface="Calibri Light"/>
                          <a:ea typeface="+mn-ea"/>
                          <a:cs typeface="+mn-cs"/>
                        </a:rPr>
                        <a:t>motivima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Medjutim</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javnim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raspravama</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zakljucak</a:t>
                      </a:r>
                      <a:r>
                        <a:rPr kumimoji="0" lang="de-DE" sz="2000" b="0" i="0" u="none" strike="noStrike" kern="1200" cap="none" normalizeH="0" baseline="0" dirty="0">
                          <a:ln>
                            <a:noFill/>
                          </a:ln>
                          <a:solidFill>
                            <a:srgbClr val="333333"/>
                          </a:solidFill>
                          <a:effectLst/>
                          <a:latin typeface="Calibri Light"/>
                          <a:ea typeface="+mn-ea"/>
                          <a:cs typeface="+mn-cs"/>
                        </a:rPr>
                        <a:t>, ne </a:t>
                      </a:r>
                      <a:r>
                        <a:rPr kumimoji="0" lang="de-DE" sz="2000" b="0" i="0" u="none" strike="noStrike" kern="1200" cap="none" normalizeH="0" baseline="0" dirty="0" err="1">
                          <a:ln>
                            <a:noFill/>
                          </a:ln>
                          <a:solidFill>
                            <a:srgbClr val="333333"/>
                          </a:solidFill>
                          <a:effectLst/>
                          <a:latin typeface="Calibri Light"/>
                          <a:ea typeface="+mn-ea"/>
                          <a:cs typeface="+mn-cs"/>
                        </a:rPr>
                        <a:t>uzimajuci</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obzir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druge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mogucnosti</a:t>
                      </a:r>
                      <a:r>
                        <a:rPr kumimoji="0" lang="de-DE" sz="2000" b="0" i="0" u="none" strike="noStrike" kern="1200" cap="none" normalizeH="0" baseline="0" dirty="0">
                          <a:ln>
                            <a:noFill/>
                          </a:ln>
                          <a:solidFill>
                            <a:srgbClr val="333333"/>
                          </a:solidFill>
                          <a:effectLst/>
                          <a:latin typeface="Calibri Light"/>
                          <a:ea typeface="+mn-ea"/>
                          <a:cs typeface="+mn-cs"/>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E3EFF8"/>
                          </a:solidFill>
                          <a:effectLst/>
                          <a:latin typeface="Calibri Light"/>
                        </a:rPr>
                        <a:t>Jedna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konvulzija</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ponekad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pogrešno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dijagnostikuje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kao</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epilepsija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konvulzije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takodje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mogu</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nastati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nakon</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prestanka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uzimanja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alkohola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visoke</a:t>
                      </a:r>
                      <a:r>
                        <a:rPr kumimoji="0" lang="en-US" sz="2000" b="0" i="0" u="none" strike="noStrike" cap="none" normalizeH="0" baseline="0" dirty="0">
                          <a:ln>
                            <a:noFill/>
                          </a:ln>
                          <a:solidFill>
                            <a:srgbClr val="E3EFF8"/>
                          </a:solidFill>
                          <a:effectLst/>
                          <a:latin typeface="Calibri Light"/>
                        </a:rPr>
                        <a:t>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E3EFF8"/>
                          </a:solidFill>
                          <a:effectLst/>
                          <a:latin typeface="Calibri Light"/>
                        </a:rPr>
                        <a:t>Na </a:t>
                      </a:r>
                      <a:r>
                        <a:rPr kumimoji="0" lang="en-US" sz="2000" b="0" i="0" u="none" strike="noStrike" cap="none" normalizeH="0" baseline="0" dirty="0" err="1">
                          <a:ln>
                            <a:noFill/>
                          </a:ln>
                          <a:solidFill>
                            <a:srgbClr val="E3EFF8"/>
                          </a:solidFill>
                          <a:effectLst/>
                          <a:latin typeface="Calibri Light"/>
                        </a:rPr>
                        <a:t>drugoj</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strani</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neke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dijagnoze</a:t>
                      </a:r>
                      <a:r>
                        <a:rPr kumimoji="0" lang="en-US" sz="2000" b="0" i="0" u="none" strike="noStrike" cap="none" normalizeH="0" baseline="0" dirty="0">
                          <a:ln>
                            <a:noFill/>
                          </a:ln>
                          <a:solidFill>
                            <a:srgbClr val="E3EFF8"/>
                          </a:solidFill>
                          <a:effectLst/>
                          <a:latin typeface="Calibri Light"/>
                        </a:rPr>
                        <a:t> se </a:t>
                      </a:r>
                      <a:r>
                        <a:rPr kumimoji="0" lang="en-US" sz="2000" b="0" i="0" u="none" strike="noStrike" cap="none" normalizeH="0" baseline="0" dirty="0" err="1">
                          <a:ln>
                            <a:noFill/>
                          </a:ln>
                          <a:solidFill>
                            <a:srgbClr val="E3EFF8"/>
                          </a:solidFill>
                          <a:effectLst/>
                          <a:latin typeface="Calibri Light"/>
                        </a:rPr>
                        <a:t>izostave</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usled</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preranog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završetka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dijagnostičkog</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ispitivanja</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npr</a:t>
                      </a:r>
                      <a:r>
                        <a:rPr kumimoji="0" lang="en-US" sz="2000" b="0" i="0" u="none" strike="noStrike" cap="none" normalizeH="0" baseline="0" dirty="0">
                          <a:ln>
                            <a:noFill/>
                          </a:ln>
                          <a:solidFill>
                            <a:srgbClr val="E3EFF8"/>
                          </a:solidFill>
                          <a:effectLst/>
                          <a:latin typeface="Calibri Light"/>
                        </a:rPr>
                        <a:t>. </a:t>
                      </a:r>
                      <a:r>
                        <a:rPr kumimoji="0" lang="en-US" sz="2000" b="0" i="0" u="none" strike="noStrike" cap="none" normalizeH="0" baseline="0" dirty="0" err="1">
                          <a:ln>
                            <a:noFill/>
                          </a:ln>
                          <a:solidFill>
                            <a:srgbClr val="E3EFF8"/>
                          </a:solidFill>
                          <a:effectLst/>
                          <a:latin typeface="Calibri Light"/>
                        </a:rPr>
                        <a:t>kancer</a:t>
                      </a:r>
                      <a:r>
                        <a:rPr kumimoji="0" lang="en-US" sz="2000" b="0" i="0" u="none" strike="noStrike" cap="none" normalizeH="0" baseline="0" dirty="0">
                          <a:ln>
                            <a:noFill/>
                          </a:ln>
                          <a:solidFill>
                            <a:srgbClr val="E3EFF8"/>
                          </a:solidFill>
                          <a:effectLst/>
                          <a:latin typeface="Calibri Light"/>
                        </a:rPr>
                        <a:t>).</a:t>
                      </a:r>
                      <a:endParaRPr kumimoji="0" lang="de-DE" sz="20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11</a:t>
            </a:fld>
            <a:endParaRPr lang="de-DE" altLang="de-DE"/>
          </a:p>
        </p:txBody>
      </p:sp>
    </p:spTree>
    <p:extLst>
      <p:ext uri="{BB962C8B-B14F-4D97-AF65-F5344CB8AC3E}">
        <p14:creationId xmlns:p14="http://schemas.microsoft.com/office/powerpoint/2010/main" val="974937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6" name="Group 111"/>
          <p:cNvGraphicFramePr>
            <a:graphicFrameLocks noGrp="1"/>
          </p:cNvGraphicFramePr>
          <p:nvPr>
            <p:extLst>
              <p:ext uri="{D42A27DB-BD31-4B8C-83A1-F6EECF244321}">
                <p14:modId xmlns:p14="http://schemas.microsoft.com/office/powerpoint/2010/main" val="4071416730"/>
              </p:ext>
            </p:extLst>
          </p:nvPr>
        </p:nvGraphicFramePr>
        <p:xfrm>
          <a:off x="408955" y="2203704"/>
          <a:ext cx="11376000" cy="414529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domen</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primjer</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04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politika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kern="1200" cap="none" normalizeH="0" baseline="0" dirty="0" err="1">
                          <a:ln>
                            <a:noFill/>
                          </a:ln>
                          <a:solidFill>
                            <a:srgbClr val="333333"/>
                          </a:solidFill>
                          <a:effectLst/>
                          <a:latin typeface="Calibri Light"/>
                          <a:ea typeface="+mn-ea"/>
                          <a:cs typeface="+mn-cs"/>
                        </a:rPr>
                        <a:t>Ljudi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zakljucke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kad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cuju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medijima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Zavisno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od</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politickog</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stava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pretpostave</a:t>
                      </a:r>
                      <a:r>
                        <a:rPr kumimoji="0" lang="de-DE" sz="2000" b="0" i="0" u="none" strike="noStrike" kern="1200" cap="none" normalizeH="0" baseline="0" dirty="0">
                          <a:ln>
                            <a:noFill/>
                          </a:ln>
                          <a:solidFill>
                            <a:srgbClr val="333333"/>
                          </a:solidFill>
                          <a:effectLst/>
                          <a:latin typeface="Calibri Light"/>
                          <a:ea typeface="+mn-ea"/>
                          <a:cs typeface="+mn-cs"/>
                        </a:rPr>
                        <a:t>. </a:t>
                      </a:r>
                      <a:br>
                        <a:rPr kumimoji="0" lang="de-DE" sz="2000" b="0" i="0" u="none" strike="noStrike" kern="1200" cap="none" normalizeH="0" baseline="0" dirty="0">
                          <a:ln>
                            <a:noFill/>
                          </a:ln>
                          <a:solidFill>
                            <a:srgbClr val="333333"/>
                          </a:solidFill>
                          <a:effectLst/>
                          <a:latin typeface="Calibri Light"/>
                          <a:ea typeface="+mn-ea"/>
                          <a:cs typeface="+mn-cs"/>
                        </a:rPr>
                      </a:br>
                      <a:r>
                        <a:rPr kumimoji="0" lang="de-DE" sz="2000" b="0" i="0" u="none" strike="noStrike" kern="1200" cap="none" normalizeH="0" baseline="0" dirty="0">
                          <a:ln>
                            <a:noFill/>
                          </a:ln>
                          <a:solidFill>
                            <a:srgbClr val="333333"/>
                          </a:solidFill>
                          <a:effectLst/>
                          <a:latin typeface="Calibri Light"/>
                          <a:ea typeface="+mn-ea"/>
                          <a:cs typeface="+mn-cs"/>
                        </a:rPr>
                        <a:t>Na </a:t>
                      </a:r>
                      <a:r>
                        <a:rPr kumimoji="0" lang="de-DE" sz="2000" b="0" i="0" u="none" strike="noStrike" kern="1200" cap="none" normalizeH="0" baseline="0" dirty="0" err="1">
                          <a:ln>
                            <a:noFill/>
                          </a:ln>
                          <a:solidFill>
                            <a:srgbClr val="333333"/>
                          </a:solidFill>
                          <a:effectLst/>
                          <a:latin typeface="Calibri Light"/>
                          <a:ea typeface="+mn-ea"/>
                          <a:cs typeface="+mn-cs"/>
                        </a:rPr>
                        <a:t>primjer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Pocinitelj</a:t>
                      </a:r>
                      <a:r>
                        <a:rPr kumimoji="0" lang="de-DE" sz="2000" b="0" i="0" u="none" strike="noStrike" kern="1200" cap="none" normalizeH="0" baseline="0" dirty="0">
                          <a:ln>
                            <a:noFill/>
                          </a:ln>
                          <a:solidFill>
                            <a:srgbClr val="333333"/>
                          </a:solidFill>
                          <a:effectLst/>
                          <a:latin typeface="Calibri Light"/>
                          <a:ea typeface="+mn-ea"/>
                          <a:cs typeface="+mn-cs"/>
                        </a:rPr>
                        <a:t> i </a:t>
                      </a:r>
                      <a:r>
                        <a:rPr kumimoji="0" lang="de-DE" sz="2000" b="0" i="0" u="none" strike="noStrike" kern="1200" cap="none" normalizeH="0" baseline="0" dirty="0" err="1">
                          <a:ln>
                            <a:noFill/>
                          </a:ln>
                          <a:solidFill>
                            <a:srgbClr val="333333"/>
                          </a:solidFill>
                          <a:effectLst/>
                          <a:latin typeface="Calibri Light"/>
                          <a:ea typeface="+mn-ea"/>
                          <a:cs typeface="+mn-cs"/>
                        </a:rPr>
                        <a:t>zrtva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su</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razlicite</a:t>
                      </a:r>
                      <a:r>
                        <a:rPr kumimoji="0" lang="de-DE" sz="2000" b="0" i="0" u="none" strike="noStrike" kern="1200" cap="none" normalizeH="0" baseline="0" dirty="0">
                          <a:ln>
                            <a:noFill/>
                          </a:ln>
                          <a:solidFill>
                            <a:srgbClr val="333333"/>
                          </a:solidFill>
                          <a:effectLst/>
                          <a:latin typeface="Calibri Light"/>
                          <a:ea typeface="+mn-ea"/>
                          <a:cs typeface="+mn-cs"/>
                        </a:rPr>
                        <a:t> rase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Mnogi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vjeruju</a:t>
                      </a:r>
                      <a:r>
                        <a:rPr kumimoji="0" lang="de-DE" sz="2000" b="0" i="0" u="none" strike="noStrike" kern="1200" cap="none" normalizeH="0" baseline="0" dirty="0">
                          <a:ln>
                            <a:noFill/>
                          </a:ln>
                          <a:solidFill>
                            <a:srgbClr val="333333"/>
                          </a:solidFill>
                          <a:effectLst/>
                          <a:latin typeface="Calibri Light"/>
                          <a:ea typeface="+mn-ea"/>
                          <a:cs typeface="+mn-cs"/>
                        </a:rPr>
                        <a:t> da du </a:t>
                      </a:r>
                      <a:r>
                        <a:rPr kumimoji="0" lang="de-DE" sz="2000" b="0" i="0" u="none" strike="noStrike" kern="1200" cap="none" normalizeH="0" baseline="0" dirty="0" err="1">
                          <a:ln>
                            <a:noFill/>
                          </a:ln>
                          <a:solidFill>
                            <a:srgbClr val="333333"/>
                          </a:solidFill>
                          <a:effectLst/>
                          <a:latin typeface="Calibri Light"/>
                          <a:ea typeface="+mn-ea"/>
                          <a:cs typeface="+mn-cs"/>
                        </a:rPr>
                        <a:t>rasizam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ili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ektremizam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glavni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motivi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zlocina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Ponekad</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radi</a:t>
                      </a:r>
                      <a:r>
                        <a:rPr kumimoji="0" lang="de-DE" sz="2000" b="0" i="0" u="none" strike="noStrike" kern="1200" cap="none" normalizeH="0" baseline="0" dirty="0">
                          <a:ln>
                            <a:noFill/>
                          </a:ln>
                          <a:solidFill>
                            <a:srgbClr val="333333"/>
                          </a:solidFill>
                          <a:effectLst/>
                          <a:latin typeface="Calibri Light"/>
                          <a:ea typeface="+mn-ea"/>
                          <a:cs typeface="+mn-cs"/>
                        </a:rPr>
                        <a:t> o tim </a:t>
                      </a:r>
                      <a:r>
                        <a:rPr kumimoji="0" lang="de-DE" sz="2000" b="0" i="0" u="none" strike="noStrike" kern="1200" cap="none" normalizeH="0" baseline="0" dirty="0" err="1">
                          <a:ln>
                            <a:noFill/>
                          </a:ln>
                          <a:solidFill>
                            <a:srgbClr val="333333"/>
                          </a:solidFill>
                          <a:effectLst/>
                          <a:latin typeface="Calibri Light"/>
                          <a:ea typeface="+mn-ea"/>
                          <a:cs typeface="+mn-cs"/>
                        </a:rPr>
                        <a:t>motivima</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Medjutim</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javnim</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raspravama</a:t>
                      </a:r>
                      <a:r>
                        <a:rPr kumimoji="0" lang="de-DE" sz="2000" b="0" i="0" u="none" strike="noStrike" kern="1200" cap="none" normalizeH="0" baseline="0" dirty="0">
                          <a:ln>
                            <a:noFill/>
                          </a:ln>
                          <a:solidFill>
                            <a:srgbClr val="333333"/>
                          </a:solidFill>
                          <a:effectLst/>
                          <a:latin typeface="Calibri Light"/>
                          <a:ea typeface="+mn-ea"/>
                          <a:cs typeface="+mn-cs"/>
                        </a:rPr>
                        <a:t> se </a:t>
                      </a:r>
                      <a:r>
                        <a:rPr kumimoji="0" lang="de-DE" sz="2000" b="0" i="0" u="none" strike="noStrike" kern="1200" cap="none" normalizeH="0" baseline="0" dirty="0" err="1">
                          <a:ln>
                            <a:noFill/>
                          </a:ln>
                          <a:solidFill>
                            <a:srgbClr val="333333"/>
                          </a:solidFill>
                          <a:effectLst/>
                          <a:latin typeface="Calibri Light"/>
                          <a:ea typeface="+mn-ea"/>
                          <a:cs typeface="+mn-cs"/>
                        </a:rPr>
                        <a:t>cesto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donosi</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prebrzo</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zakljucak</a:t>
                      </a:r>
                      <a:r>
                        <a:rPr kumimoji="0" lang="de-DE" sz="2000" b="0" i="0" u="none" strike="noStrike" kern="1200" cap="none" normalizeH="0" baseline="0" dirty="0">
                          <a:ln>
                            <a:noFill/>
                          </a:ln>
                          <a:solidFill>
                            <a:srgbClr val="333333"/>
                          </a:solidFill>
                          <a:effectLst/>
                          <a:latin typeface="Calibri Light"/>
                          <a:ea typeface="+mn-ea"/>
                          <a:cs typeface="+mn-cs"/>
                        </a:rPr>
                        <a:t>, ne </a:t>
                      </a:r>
                      <a:r>
                        <a:rPr kumimoji="0" lang="de-DE" sz="2000" b="0" i="0" u="none" strike="noStrike" kern="1200" cap="none" normalizeH="0" baseline="0" dirty="0" err="1">
                          <a:ln>
                            <a:noFill/>
                          </a:ln>
                          <a:solidFill>
                            <a:srgbClr val="333333"/>
                          </a:solidFill>
                          <a:effectLst/>
                          <a:latin typeface="Calibri Light"/>
                          <a:ea typeface="+mn-ea"/>
                          <a:cs typeface="+mn-cs"/>
                        </a:rPr>
                        <a:t>uzimajuci</a:t>
                      </a:r>
                      <a:r>
                        <a:rPr kumimoji="0" lang="de-DE" sz="2000" b="0" i="0" u="none" strike="noStrike" kern="1200" cap="none" normalizeH="0" baseline="0" dirty="0">
                          <a:ln>
                            <a:noFill/>
                          </a:ln>
                          <a:solidFill>
                            <a:srgbClr val="333333"/>
                          </a:solidFill>
                          <a:effectLst/>
                          <a:latin typeface="Calibri Light"/>
                          <a:ea typeface="+mn-ea"/>
                          <a:cs typeface="+mn-cs"/>
                        </a:rPr>
                        <a:t> u </a:t>
                      </a:r>
                      <a:r>
                        <a:rPr kumimoji="0" lang="de-DE" sz="2000" b="0" i="0" u="none" strike="noStrike" kern="1200" cap="none" normalizeH="0" baseline="0" dirty="0" err="1">
                          <a:ln>
                            <a:noFill/>
                          </a:ln>
                          <a:solidFill>
                            <a:srgbClr val="333333"/>
                          </a:solidFill>
                          <a:effectLst/>
                          <a:latin typeface="Calibri Light"/>
                          <a:ea typeface="+mn-ea"/>
                          <a:cs typeface="+mn-cs"/>
                        </a:rPr>
                        <a:t>obzir</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druge</a:t>
                      </a:r>
                      <a:r>
                        <a:rPr kumimoji="0" lang="de-DE" sz="2000" b="0" i="0" u="none" strike="noStrike" kern="1200" cap="none" normalizeH="0" baseline="0" dirty="0">
                          <a:ln>
                            <a:noFill/>
                          </a:ln>
                          <a:solidFill>
                            <a:srgbClr val="333333"/>
                          </a:solidFill>
                          <a:effectLst/>
                          <a:latin typeface="Calibri Light"/>
                          <a:ea typeface="+mn-ea"/>
                          <a:cs typeface="+mn-cs"/>
                        </a:rPr>
                        <a:t> </a:t>
                      </a:r>
                      <a:r>
                        <a:rPr kumimoji="0" lang="de-DE" sz="2000" b="0" i="0" u="none" strike="noStrike" kern="1200" cap="none" normalizeH="0" baseline="0" dirty="0" err="1">
                          <a:ln>
                            <a:noFill/>
                          </a:ln>
                          <a:solidFill>
                            <a:srgbClr val="333333"/>
                          </a:solidFill>
                          <a:effectLst/>
                          <a:latin typeface="Calibri Light"/>
                          <a:ea typeface="+mn-ea"/>
                          <a:cs typeface="+mn-cs"/>
                        </a:rPr>
                        <a:t>mogucnosti</a:t>
                      </a:r>
                      <a:r>
                        <a:rPr kumimoji="0" lang="de-DE" sz="2000" b="0" i="0" u="none" strike="noStrike" kern="1200" cap="none" normalizeH="0" baseline="0" dirty="0">
                          <a:ln>
                            <a:noFill/>
                          </a:ln>
                          <a:solidFill>
                            <a:srgbClr val="333333"/>
                          </a:solidFill>
                          <a:effectLst/>
                          <a:latin typeface="Calibri Light"/>
                          <a:ea typeface="+mn-ea"/>
                          <a:cs typeface="+mn-cs"/>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Calibri Light"/>
                        </a:rPr>
                        <a:t>Jedan</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simptom</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dijagnoza</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Jedna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konvulzija</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ponekad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pogrešno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dijagnostikuje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epilepsija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konvulzije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takodje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mogu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nastati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nakon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prestanka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uzimanja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alkohola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visoke</a:t>
                      </a:r>
                      <a:r>
                        <a:rPr kumimoji="0" lang="en-US" sz="2000" b="0" i="0" u="none" strike="noStrike" cap="none" normalizeH="0" baseline="0" dirty="0">
                          <a:ln>
                            <a:noFill/>
                          </a:ln>
                          <a:solidFill>
                            <a:srgbClr val="333333"/>
                          </a:solidFill>
                          <a:effectLst/>
                          <a:latin typeface="Calibri Light"/>
                        </a:rPr>
                        <a:t>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Na </a:t>
                      </a:r>
                      <a:r>
                        <a:rPr kumimoji="0" lang="en-US" sz="2000" b="0" i="0" u="none" strike="noStrike" cap="none" normalizeH="0" baseline="0" dirty="0" err="1">
                          <a:ln>
                            <a:noFill/>
                          </a:ln>
                          <a:solidFill>
                            <a:srgbClr val="333333"/>
                          </a:solidFill>
                          <a:effectLst/>
                          <a:latin typeface="Calibri Light"/>
                        </a:rPr>
                        <a:t>drugoj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strani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dijagnoze</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izostave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usled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preranog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završetka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dijagnostičkog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ispitivanja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npr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kancer</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12</a:t>
            </a:fld>
            <a:endParaRPr lang="de-DE" altLang="de-DE"/>
          </a:p>
        </p:txBody>
      </p:sp>
    </p:spTree>
    <p:extLst>
      <p:ext uri="{BB962C8B-B14F-4D97-AF65-F5344CB8AC3E}">
        <p14:creationId xmlns:p14="http://schemas.microsoft.com/office/powerpoint/2010/main" val="3042367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Prerano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“u akciji”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dodatnu vježbu vidite kraj prezentacije)</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1922673698"/>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poginuo 1966 g nesrećnim slučajem i zamjenjen je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vi-VN" sz="1800" b="1" i="0" u="none" strike="noStrike" cap="none" normalizeH="0" baseline="0" dirty="0">
                          <a:ln>
                            <a:noFill/>
                          </a:ln>
                          <a:solidFill>
                            <a:srgbClr val="333333"/>
                          </a:solidFill>
                          <a:effectLst/>
                          <a:latin typeface="Calibri Light"/>
                        </a:rPr>
                        <a:t>Za:</a:t>
                      </a:r>
                      <a:r>
                        <a:rPr kumimoji="0" lang="vi-VN"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vi-VN" sz="1800" b="0" i="0" u="none" strike="noStrike" cap="none" normalizeH="0" baseline="0" dirty="0">
                          <a:ln>
                            <a:noFill/>
                          </a:ln>
                          <a:solidFill>
                            <a:srgbClr val="FFFFFF"/>
                          </a:solidFill>
                          <a:effectLst/>
                          <a:latin typeface="Calibri Light"/>
                        </a:rPr>
                        <a:t>navodno preko 70 skrivenih dokaza, neke </a:t>
                      </a:r>
                      <a:r>
                        <a:rPr kumimoji="0" lang="vi-VN" sz="1800" b="0" i="0" u="none" strike="noStrike" cap="none" normalizeH="0" baseline="0">
                          <a:ln>
                            <a:noFill/>
                          </a:ln>
                          <a:solidFill>
                            <a:srgbClr val="FFFFFF"/>
                          </a:solidFill>
                          <a:effectLst/>
                          <a:latin typeface="Calibri Light"/>
                        </a:rPr>
                        <a:t>na “Abbey Road-Cover” </a:t>
                      </a:r>
                      <a:r>
                        <a:rPr kumimoji="0" lang="vi-VN" sz="1800" b="0" i="0" u="none" strike="noStrike" cap="none" normalizeH="0" baseline="0" dirty="0">
                          <a:ln>
                            <a:noFill/>
                          </a:ln>
                          <a:solidFill>
                            <a:srgbClr val="FFFFFF"/>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Paul je ljevoruk, ali drži cigaretu u svojoj desnoj ruci!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a:ln>
                            <a:noFill/>
                          </a:ln>
                          <a:solidFill>
                            <a:srgbClr val="FFFFFF"/>
                          </a:solidFill>
                          <a:effectLst/>
                          <a:latin typeface="Calibri Light"/>
                        </a:rPr>
                        <a:t>registracija “LMW” </a:t>
                      </a:r>
                      <a:r>
                        <a:rPr kumimoji="0" lang="vi-VN" sz="1800" b="0" i="0" u="none" strike="noStrike" cap="none" normalizeH="0" baseline="0" dirty="0">
                          <a:ln>
                            <a:noFill/>
                          </a:ln>
                          <a:solidFill>
                            <a:srgbClr val="FFFFFF"/>
                          </a:solidFill>
                          <a:effectLst/>
                          <a:latin typeface="Calibri Light"/>
                        </a:rPr>
                        <a:t>(vidi</a:t>
                      </a:r>
                      <a:r>
                        <a:rPr kumimoji="0" lang="vi-VN" sz="1800" b="0" i="0" u="none" strike="noStrike" cap="none" normalizeH="0" baseline="0">
                          <a:ln>
                            <a:noFill/>
                          </a:ln>
                          <a:solidFill>
                            <a:srgbClr val="FFFFFF"/>
                          </a:solidFill>
                          <a:effectLst/>
                          <a:latin typeface="Calibri Light"/>
                        </a:rPr>
                        <a:t>): “Linda McCartney Weeping-plače”.</a:t>
                      </a:r>
                      <a:endParaRPr kumimoji="0" lang="vi-VN" sz="18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Takođe, njegovo sviranje basa se kažu promjenilo od 1966.g.</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Protiv:</a:t>
                      </a:r>
                      <a:r>
                        <a:rPr kumimoji="0" lang="en-US" sz="1800" b="1"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Calibri Light"/>
                        </a:rPr>
                        <a:t>???</a:t>
                      </a:r>
                      <a:endParaRPr kumimoji="0" lang="vi-VN" sz="1800" b="0"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Isti izgled i glas.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Dokazi su izgleda smišljeni, LMW može značiti bilo šta.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Porijeklo: legenda je nastala 1969. iz dobro usmjerene novinarske obmane.</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11" name="Group 21"/>
          <p:cNvGraphicFramePr>
            <a:graphicFrameLocks noGrp="1"/>
          </p:cNvGraphicFramePr>
          <p:nvPr>
            <p:extLst>
              <p:ext uri="{D42A27DB-BD31-4B8C-83A1-F6EECF244321}">
                <p14:modId xmlns:p14="http://schemas.microsoft.com/office/powerpoint/2010/main" val="2217030139"/>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poginuo 1966 g nesrećnim slučajem i zamjenjen je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Za:</a:t>
                      </a:r>
                      <a:r>
                        <a:rPr kumimoji="0" lang="vi-VN" sz="1800" b="0" i="0" u="none" strike="noStrike" cap="none" normalizeH="0" baseline="0" dirty="0">
                          <a:ln>
                            <a:noFill/>
                          </a:ln>
                          <a:solidFill>
                            <a:srgbClr val="333333"/>
                          </a:solidFill>
                          <a:effectLst/>
                          <a:latin typeface="Calibri Light"/>
                        </a:rPr>
                        <a:t> navodno preko 70 skrivenih dokaza, neke </a:t>
                      </a:r>
                      <a:r>
                        <a:rPr kumimoji="0" lang="vi-VN" sz="1800" b="0" i="0" u="none" strike="noStrike" cap="none" normalizeH="0" baseline="0">
                          <a:ln>
                            <a:noFill/>
                          </a:ln>
                          <a:solidFill>
                            <a:srgbClr val="333333"/>
                          </a:solidFill>
                          <a:effectLst/>
                          <a:latin typeface="Calibri Light"/>
                        </a:rPr>
                        <a:t>na “Abbey Road-Cover” </a:t>
                      </a:r>
                      <a:r>
                        <a:rPr kumimoji="0" lang="vi-VN" sz="1800" b="0" i="0" u="none" strike="noStrike" cap="none" normalizeH="0" baseline="0" dirty="0">
                          <a:ln>
                            <a:noFill/>
                          </a:ln>
                          <a:solidFill>
                            <a:srgbClr val="333333"/>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ljevoruk, ali drži cigaretu u svojoj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rPr>
                        <a:t>registracija “LMW” </a:t>
                      </a:r>
                      <a:r>
                        <a:rPr kumimoji="0" lang="vi-VN" sz="1800" b="0" i="0" u="none" strike="noStrike" cap="none" normalizeH="0" baseline="0" dirty="0">
                          <a:ln>
                            <a:noFill/>
                          </a:ln>
                          <a:solidFill>
                            <a:srgbClr val="333333"/>
                          </a:solidFill>
                          <a:effectLst/>
                          <a:latin typeface="Calibri Light"/>
                        </a:rPr>
                        <a:t>(vidi</a:t>
                      </a:r>
                      <a:r>
                        <a:rPr kumimoji="0" lang="vi-VN" sz="1800" b="0" i="0" u="none" strike="noStrike" cap="none" normalizeH="0" baseline="0">
                          <a:ln>
                            <a:noFill/>
                          </a:ln>
                          <a:solidFill>
                            <a:srgbClr val="333333"/>
                          </a:solidFill>
                          <a:effectLst/>
                          <a:latin typeface="Calibri Light"/>
                        </a:rPr>
                        <a:t>): “Linda McCartney Weeping-plače”.</a:t>
                      </a:r>
                      <a:endParaRPr kumimoji="0" lang="vi-VN"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Takođe, njegovo sviranje basa se kažu promjenilo od 1966.g.</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Protiv:</a:t>
                      </a:r>
                      <a:r>
                        <a:rPr kumimoji="0" lang="en-US" sz="1800" b="1"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004992"/>
                          </a:solidFill>
                          <a:effectLst/>
                          <a:latin typeface="+mn-lt"/>
                        </a:rPr>
                        <a:t>???</a:t>
                      </a:r>
                      <a:endParaRPr kumimoji="0" lang="vi-VN" sz="18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Isti izgled i glas.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Dokazi su izgleda smišljeni, LMW može značiti bilo šta.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800" b="0" i="0" u="none" strike="noStrike" cap="none" normalizeH="0" baseline="0" dirty="0">
                          <a:ln>
                            <a:noFill/>
                          </a:ln>
                          <a:solidFill>
                            <a:srgbClr val="FFFFFF"/>
                          </a:solidFill>
                          <a:effectLst/>
                          <a:latin typeface="Calibri Light"/>
                        </a:rPr>
                        <a:t>Porijeklo: legenda je nastala 1969. iz dobro usmjerene novinarske obmane.</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a:t>
            </a:fld>
            <a:endParaRPr lang="de-DE" altLang="de-DE"/>
          </a:p>
        </p:txBody>
      </p:sp>
    </p:spTree>
    <p:extLst>
      <p:ext uri="{BB962C8B-B14F-4D97-AF65-F5344CB8AC3E}">
        <p14:creationId xmlns:p14="http://schemas.microsoft.com/office/powerpoint/2010/main" val="1285406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11" name="Group 21"/>
          <p:cNvGraphicFramePr>
            <a:graphicFrameLocks noGrp="1"/>
          </p:cNvGraphicFramePr>
          <p:nvPr>
            <p:extLst>
              <p:ext uri="{D42A27DB-BD31-4B8C-83A1-F6EECF244321}">
                <p14:modId xmlns:p14="http://schemas.microsoft.com/office/powerpoint/2010/main" val="2744605057"/>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poginuo 1966 g nesrećnim slučajem i zamjenjen je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Za:</a:t>
                      </a:r>
                      <a:r>
                        <a:rPr kumimoji="0" lang="vi-VN" sz="1800" b="0" i="0" u="none" strike="noStrike" cap="none" normalizeH="0" baseline="0" dirty="0">
                          <a:ln>
                            <a:noFill/>
                          </a:ln>
                          <a:solidFill>
                            <a:srgbClr val="333333"/>
                          </a:solidFill>
                          <a:effectLst/>
                          <a:latin typeface="Calibri Light"/>
                        </a:rPr>
                        <a:t> navodno preko 70 skrivenih dokaza, neke </a:t>
                      </a:r>
                      <a:r>
                        <a:rPr kumimoji="0" lang="vi-VN" sz="1800" b="0" i="0" u="none" strike="noStrike" cap="none" normalizeH="0" baseline="0">
                          <a:ln>
                            <a:noFill/>
                          </a:ln>
                          <a:solidFill>
                            <a:srgbClr val="333333"/>
                          </a:solidFill>
                          <a:effectLst/>
                          <a:latin typeface="Calibri Light"/>
                        </a:rPr>
                        <a:t>na “Abbey Road-Cover” </a:t>
                      </a:r>
                      <a:r>
                        <a:rPr kumimoji="0" lang="vi-VN" sz="1800" b="0" i="0" u="none" strike="noStrike" cap="none" normalizeH="0" baseline="0" dirty="0">
                          <a:ln>
                            <a:noFill/>
                          </a:ln>
                          <a:solidFill>
                            <a:srgbClr val="333333"/>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Paul je ljevoruk, ali drži cigaretu u svojoj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rPr>
                        <a:t>registracija “LMW” </a:t>
                      </a:r>
                      <a:r>
                        <a:rPr kumimoji="0" lang="vi-VN" sz="1800" b="0" i="0" u="none" strike="noStrike" cap="none" normalizeH="0" baseline="0" dirty="0">
                          <a:ln>
                            <a:noFill/>
                          </a:ln>
                          <a:solidFill>
                            <a:srgbClr val="333333"/>
                          </a:solidFill>
                          <a:effectLst/>
                          <a:latin typeface="Calibri Light"/>
                        </a:rPr>
                        <a:t>(vidi</a:t>
                      </a:r>
                      <a:r>
                        <a:rPr kumimoji="0" lang="vi-VN" sz="1800" b="0" i="0" u="none" strike="noStrike" cap="none" normalizeH="0" baseline="0">
                          <a:ln>
                            <a:noFill/>
                          </a:ln>
                          <a:solidFill>
                            <a:srgbClr val="333333"/>
                          </a:solidFill>
                          <a:effectLst/>
                          <a:latin typeface="Calibri Light"/>
                        </a:rPr>
                        <a:t>): “Linda McCartney Weeping-plače”.</a:t>
                      </a:r>
                      <a:endParaRPr kumimoji="0" lang="vi-VN"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Takođe, njegovo sviranje basa se kažu promjenilo od 1966.g.</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1" i="0" u="none" strike="noStrike" cap="none" normalizeH="0" baseline="0" dirty="0">
                          <a:ln>
                            <a:noFill/>
                          </a:ln>
                          <a:solidFill>
                            <a:srgbClr val="333333"/>
                          </a:solidFill>
                          <a:effectLst/>
                          <a:latin typeface="Calibri Light"/>
                        </a:rPr>
                        <a:t>Protiv:</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Isti izgled i glas.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Dokazi su izgleda smišljeni, LMW može značiti bilo šta.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Porijeklo: legenda je nastala 1969. iz dobro usmjerene novinarske obmane.</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15</a:t>
            </a:fld>
            <a:endParaRPr lang="de-DE" altLang="de-DE"/>
          </a:p>
        </p:txBody>
      </p:sp>
    </p:spTree>
    <p:extLst>
      <p:ext uri="{BB962C8B-B14F-4D97-AF65-F5344CB8AC3E}">
        <p14:creationId xmlns:p14="http://schemas.microsoft.com/office/powerpoint/2010/main" val="596724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Da li je Paul McCartney zamijenjen dvojnikom?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Paul-ov šaljivi odgovor na glasine o njegovoj smrti: solo album sa naslovom “Paul is live-Paul je živ”. Primjetite, omot albuma je sličan   “Abbey road” omotu prikazanom ranije.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Kako nastaju ove teorije zavjere?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2C2A7A4A-662E-44E3-BC5E-85F6AA0B6D9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atraktivnije</a:t>
            </a:r>
            <a:r>
              <a:rPr lang="en-US" sz="2400" dirty="0">
                <a:solidFill>
                  <a:srgbClr val="333333"/>
                </a:solidFill>
              </a:rPr>
              <a:t> </a:t>
            </a:r>
            <a:r>
              <a:rPr lang="hr-HR" sz="2400" dirty="0">
                <a:solidFill>
                  <a:srgbClr val="333333"/>
                </a:solidFill>
              </a:rPr>
              <a:t>nego realnost</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Bazirane su na izjavama koje je teško provjeriti ili dokazati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Polovo sviranje basa se promjenilo</a:t>
            </a:r>
            <a:r>
              <a:rPr lang="en-US" sz="2400" dirty="0">
                <a:solidFill>
                  <a:srgbClr val="333333"/>
                </a:solidFill>
              </a:rPr>
              <a:t>), </a:t>
            </a:r>
            <a:r>
              <a:rPr lang="hr-HR" sz="2400" dirty="0">
                <a:solidFill>
                  <a:srgbClr val="333333"/>
                </a:solidFill>
              </a:rPr>
              <a:t>i neki ljudi im naivno vjeruju</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Skrivaju se druga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da LMW može značiti bilo šta</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Legend</a:t>
            </a:r>
            <a:r>
              <a:rPr lang="hr-HR" sz="2400" dirty="0">
                <a:solidFill>
                  <a:srgbClr val="333333"/>
                </a:solidFill>
              </a:rPr>
              <a:t>e</a:t>
            </a:r>
            <a:r>
              <a:rPr lang="en-US" sz="2400" dirty="0">
                <a:solidFill>
                  <a:srgbClr val="333333"/>
                </a:solidFill>
              </a:rPr>
              <a:t> </a:t>
            </a:r>
            <a:r>
              <a:rPr lang="hr-HR" sz="2400" dirty="0">
                <a:solidFill>
                  <a:srgbClr val="333333"/>
                </a:solidFill>
              </a:rPr>
              <a:t>su ponekad bazirane na činjenici da su izvučene iz konteksta</a:t>
            </a:r>
            <a:r>
              <a:rPr lang="en-US" sz="2400" dirty="0">
                <a:solidFill>
                  <a:srgbClr val="333333"/>
                </a:solidFill>
              </a:rPr>
              <a:t>. </a:t>
            </a:r>
            <a:r>
              <a:rPr lang="hr-HR" sz="2400" dirty="0">
                <a:solidFill>
                  <a:srgbClr val="333333"/>
                </a:solidFill>
              </a:rPr>
              <a:t>Značenje tih detalja je takođe</a:t>
            </a:r>
            <a:r>
              <a:rPr lang="en-US" sz="2400" dirty="0">
                <a:solidFill>
                  <a:srgbClr val="333333"/>
                </a:solidFill>
              </a:rPr>
              <a:t> </a:t>
            </a:r>
            <a:r>
              <a:rPr lang="hr-HR" sz="2400" dirty="0">
                <a:solidFill>
                  <a:srgbClr val="333333"/>
                </a:solidFill>
              </a:rPr>
              <a:t>preuveličano</a:t>
            </a:r>
            <a:r>
              <a:rPr lang="en-US" sz="2400" dirty="0">
                <a:solidFill>
                  <a:srgbClr val="333333"/>
                </a:solidFill>
              </a:rPr>
              <a:t> (McCartney </a:t>
            </a:r>
            <a:r>
              <a:rPr lang="hr-HR" sz="2400" dirty="0">
                <a:solidFill>
                  <a:srgbClr val="333333"/>
                </a:solidFill>
              </a:rPr>
              <a:t>je stvarno ljevoruk</a:t>
            </a:r>
            <a:r>
              <a:rPr lang="en-US" sz="2400" dirty="0">
                <a:solidFill>
                  <a:srgbClr val="333333"/>
                </a:solidFill>
              </a:rPr>
              <a:t>,</a:t>
            </a:r>
            <a:r>
              <a:rPr lang="hr-HR" sz="2400" dirty="0">
                <a:solidFill>
                  <a:srgbClr val="333333"/>
                </a:solidFill>
              </a:rPr>
              <a:t> ipak</a:t>
            </a:r>
            <a:r>
              <a:rPr lang="en-US" sz="2400" dirty="0">
                <a:solidFill>
                  <a:srgbClr val="333333"/>
                </a:solidFill>
              </a:rPr>
              <a:t>, </a:t>
            </a:r>
            <a:r>
              <a:rPr lang="hr-HR" sz="2400" dirty="0">
                <a:solidFill>
                  <a:srgbClr val="333333"/>
                </a:solidFill>
              </a:rPr>
              <a:t>to ne isključuje</a:t>
            </a:r>
            <a:r>
              <a:rPr lang="en-US" sz="2400" dirty="0">
                <a:solidFill>
                  <a:srgbClr val="333333"/>
                </a:solidFill>
              </a:rPr>
              <a:t> </a:t>
            </a:r>
            <a:r>
              <a:rPr lang="hr-HR" sz="2400" dirty="0">
                <a:solidFill>
                  <a:srgbClr val="333333"/>
                </a:solidFill>
              </a:rPr>
              <a:t>mogućnost držanja cigarete u njegovoj desnoj ruci</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Zato što mu je to tražio fotograf</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Brojni su primjeri u istoriji</a:t>
            </a:r>
            <a:r>
              <a:rPr lang="de-DE" sz="2400" dirty="0">
                <a:solidFill>
                  <a:srgbClr val="333333"/>
                </a:solidFill>
              </a:rPr>
              <a:t> </a:t>
            </a:r>
            <a:r>
              <a:rPr lang="hr-HR" sz="2400" dirty="0">
                <a:solidFill>
                  <a:srgbClr val="333333"/>
                </a:solidFill>
              </a:rPr>
              <a:t>đe su manjine</a:t>
            </a:r>
            <a:r>
              <a:rPr lang="de-DE" sz="2400" dirty="0">
                <a:solidFill>
                  <a:srgbClr val="333333"/>
                </a:solidFill>
              </a:rPr>
              <a:t> </a:t>
            </a:r>
            <a:r>
              <a:rPr lang="hr-HR" sz="2400" dirty="0">
                <a:solidFill>
                  <a:srgbClr val="333333"/>
                </a:solidFill>
              </a:rPr>
              <a:t>bile lažno optuživane za katastrofalne događaje na koje se ne može uticati</a:t>
            </a:r>
            <a:r>
              <a:rPr lang="de-DE" sz="2400" dirty="0">
                <a:solidFill>
                  <a:srgbClr val="333333"/>
                </a:solidFill>
              </a:rPr>
              <a:t>. </a:t>
            </a:r>
            <a:r>
              <a:rPr lang="hr-HR" sz="2400" dirty="0">
                <a:solidFill>
                  <a:srgbClr val="333333"/>
                </a:solidFill>
              </a:rPr>
              <a:t>Na primjer</a:t>
            </a:r>
            <a:r>
              <a:rPr lang="de-DE" sz="2400" dirty="0">
                <a:solidFill>
                  <a:srgbClr val="333333"/>
                </a:solidFill>
              </a:rPr>
              <a:t>, </a:t>
            </a:r>
            <a:r>
              <a:rPr lang="hr-HR" sz="2400" dirty="0">
                <a:solidFill>
                  <a:srgbClr val="333333"/>
                </a:solidFill>
              </a:rPr>
              <a:t>u srednjovjekovno doba</a:t>
            </a:r>
            <a:r>
              <a:rPr lang="de-DE" sz="2400" dirty="0">
                <a:solidFill>
                  <a:srgbClr val="333333"/>
                </a:solidFill>
              </a:rPr>
              <a:t> </a:t>
            </a:r>
            <a:r>
              <a:rPr lang="hr-HR" sz="2400" dirty="0">
                <a:solidFill>
                  <a:srgbClr val="333333"/>
                </a:solidFill>
              </a:rPr>
              <a:t>za slabu žetvu su često okrivljavali vještice ili religijske manjine</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Ova prosta objašnjenja smanjuju</a:t>
            </a:r>
            <a:r>
              <a:rPr lang="de-DE" sz="2400" dirty="0">
                <a:solidFill>
                  <a:srgbClr val="333333"/>
                </a:solidFill>
              </a:rPr>
              <a:t> ten</a:t>
            </a:r>
            <a:r>
              <a:rPr lang="hr-HR" sz="2400" dirty="0">
                <a:solidFill>
                  <a:srgbClr val="333333"/>
                </a:solidFill>
              </a:rPr>
              <a:t>z</a:t>
            </a:r>
            <a:r>
              <a:rPr lang="de-DE" sz="2400" dirty="0">
                <a:solidFill>
                  <a:srgbClr val="333333"/>
                </a:solidFill>
              </a:rPr>
              <a:t>i</a:t>
            </a:r>
            <a:r>
              <a:rPr lang="hr-HR" sz="2400" dirty="0">
                <a:solidFill>
                  <a:srgbClr val="333333"/>
                </a:solidFill>
              </a:rPr>
              <a:t>ju</a:t>
            </a:r>
            <a:r>
              <a:rPr lang="de-DE" sz="2400" dirty="0">
                <a:solidFill>
                  <a:srgbClr val="333333"/>
                </a:solidFill>
              </a:rPr>
              <a:t> </a:t>
            </a:r>
            <a:r>
              <a:rPr lang="hr-HR" sz="2400" dirty="0">
                <a:solidFill>
                  <a:srgbClr val="333333"/>
                </a:solidFill>
              </a:rPr>
              <a:t>i strah, i dovode do iluzije kontrole</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informacija</a:t>
            </a:r>
            <a:r>
              <a:rPr lang="hr-HR"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informacija</a:t>
            </a:r>
            <a:r>
              <a:rPr lang="hr-HR" altLang="de-DE" sz="2400" dirty="0">
                <a:solidFill>
                  <a:srgbClr val="333333"/>
                </a:solidFill>
              </a:rPr>
              <a:t>.</a:t>
            </a:r>
          </a:p>
          <a:p>
            <a:pPr marL="342900" lvl="0" indent="-342900" defTabSz="914377">
              <a:buClr>
                <a:srgbClr val="333333"/>
              </a:buClr>
              <a:buFont typeface="WingDings"/>
              <a:buChar char=""/>
            </a:pPr>
            <a:r>
              <a:rPr lang="hr-HR" altLang="de-DE" sz="2400" dirty="0">
                <a:solidFill>
                  <a:srgbClr val="333333"/>
                </a:solidFill>
              </a:rPr>
              <a:t>Ovaj način donošenja odluka može lako dovesti do greške. Zato bi trebalo preferirati, pažljiviji način donošenja odluka </a:t>
            </a:r>
            <a:r>
              <a:rPr lang="hr-HR" altLang="de-DE" sz="2400" dirty="0">
                <a:solidFill>
                  <a:srgbClr val="004992"/>
                </a:solidFill>
              </a:rPr>
              <a:t>uzimanjem u obzir svih dostupnih informacija</a:t>
            </a:r>
            <a:r>
              <a:rPr lang="hr-HR"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21</a:t>
            </a:fld>
            <a:endParaRPr lang="de-DE" altLang="de-DE"/>
          </a:p>
        </p:txBody>
      </p:sp>
    </p:spTree>
    <p:extLst>
      <p:ext uri="{BB962C8B-B14F-4D97-AF65-F5344CB8AC3E}">
        <p14:creationId xmlns:p14="http://schemas.microsoft.com/office/powerpoint/2010/main" val="1767087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prerano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favorizuje</a:t>
            </a:r>
            <a:r>
              <a:rPr lang="en-US" sz="3600" dirty="0">
                <a:latin typeface="+mn-lt"/>
                <a:ea typeface="+mn-ea"/>
                <a:cs typeface="+mn-cs"/>
              </a:rPr>
              <a:t> </a:t>
            </a:r>
            <a:r>
              <a:rPr lang="en-US" sz="3600" dirty="0" err="1">
                <a:latin typeface="+mn-lt"/>
                <a:ea typeface="+mn-ea"/>
                <a:cs typeface="+mn-cs"/>
              </a:rPr>
              <a:t>pogrešne</a:t>
            </a:r>
            <a:r>
              <a:rPr lang="en-US" sz="3600" dirty="0">
                <a:latin typeface="+mn-lt"/>
                <a:ea typeface="+mn-ea"/>
                <a:cs typeface="+mn-cs"/>
              </a:rPr>
              <a:t> </a:t>
            </a:r>
            <a:r>
              <a:rPr lang="en-US" sz="3600" dirty="0" err="1">
                <a:latin typeface="+mn-lt"/>
                <a:ea typeface="+mn-ea"/>
                <a:cs typeface="+mn-cs"/>
              </a:rPr>
              <a:t>interpretacije</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36890" name="Rechteck 1"/>
          <p:cNvSpPr>
            <a:spLocks noChangeArrowheads="1"/>
          </p:cNvSpPr>
          <p:nvPr/>
        </p:nvSpPr>
        <p:spPr bwMode="auto">
          <a:xfrm>
            <a:off x="408955" y="5776937"/>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2195936901"/>
              </p:ext>
            </p:extLst>
          </p:nvPr>
        </p:nvGraphicFramePr>
        <p:xfrm>
          <a:off x="408954" y="2203704"/>
          <a:ext cx="11376000" cy="3322206"/>
        </p:xfrm>
        <a:graphic>
          <a:graphicData uri="http://schemas.openxmlformats.org/drawingml/2006/table">
            <a:tbl>
              <a:tblPr firstRow="1" bandRow="1">
                <a:tableStyleId>{21E4AEA4-8DFA-4A89-87EB-49C32662AFE0}</a:tableStyleId>
              </a:tblPr>
              <a:tblGrid>
                <a:gridCol w="3312369">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Objašnjenje tokom psihoze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Druga objašnjenja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Čuješ pucketajuću buku na telefonskoj liniji.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 Prisluškuje te CIA.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Oštećenje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tipičan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udaljenih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tačke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tokom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poziva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radiju je pjesma “Toxic”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Tajni znak za dolazeći toksični hemijski atak.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Radio stanica je specijalizovana u pop muzici.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Bijela prašina na kuhinjskom stolu, ranije nije bila tu.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Neko je pokušao da te otruje antraksom; policija ti postavlja drogu da bi te uhapsila.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upravo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spremao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tijesto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prebrisao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prašinu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vrijeme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39938"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detaljem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a:t>
            </a:r>
            <a:r>
              <a:rPr lang="hr-HR" altLang="de-DE" sz="2400">
                <a:solidFill>
                  <a:srgbClr val="333333"/>
                </a:solidFill>
              </a:rPr>
              <a:t>slika</a:t>
            </a:r>
            <a:r>
              <a:rPr lang="en-US"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39938"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detaljem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a:t>
            </a:r>
            <a:r>
              <a:rPr lang="hr-HR" altLang="de-DE" sz="2400">
                <a:solidFill>
                  <a:srgbClr val="333333"/>
                </a:solidFill>
              </a:rPr>
              <a:t>objekat</a:t>
            </a:r>
            <a:r>
              <a:rPr lang="en-US"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24</a:t>
            </a:fld>
            <a:endParaRPr lang="de-DE" altLang="de-DE"/>
          </a:p>
        </p:txBody>
      </p:sp>
    </p:spTree>
    <p:extLst>
      <p:ext uri="{BB962C8B-B14F-4D97-AF65-F5344CB8AC3E}">
        <p14:creationId xmlns:p14="http://schemas.microsoft.com/office/powerpoint/2010/main" val="1014366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39938" name="Rectangle 3"/>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detaljem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objekat</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Pokušajte da izbjegnete brzoplete ali i odložene odgovore</a:t>
            </a:r>
            <a:r>
              <a:rPr lang="en-US" altLang="de-DE" sz="2400" dirty="0">
                <a:solidFill>
                  <a:srgbClr val="333333"/>
                </a:solidFill>
              </a:rPr>
              <a:t>. </a:t>
            </a:r>
            <a:r>
              <a:rPr lang="hr-HR" altLang="de-DE" sz="2400" dirty="0">
                <a:solidFill>
                  <a:srgbClr val="333333"/>
                </a:solidFill>
              </a:rPr>
              <a:t>Diskutujte šta podržava a šta je protiv određenog odgovora</a:t>
            </a:r>
            <a:r>
              <a:rPr lang="en-US"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2C2A7A4A-662E-44E3-BC5E-85F6AA0B6D96}" type="slidenum">
              <a:rPr lang="de-DE" altLang="de-DE" smtClean="0"/>
              <a:pPr/>
              <a:t>25</a:t>
            </a:fld>
            <a:endParaRPr lang="de-DE" altLang="de-DE"/>
          </a:p>
        </p:txBody>
      </p:sp>
    </p:spTree>
    <p:extLst>
      <p:ext uri="{BB962C8B-B14F-4D97-AF65-F5344CB8AC3E}">
        <p14:creationId xmlns:p14="http://schemas.microsoft.com/office/powerpoint/2010/main" val="4019021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Ponuđeno je nekoliko mogućih interpretacija</a:t>
            </a:r>
            <a:r>
              <a:rPr lang="de-DE" altLang="de-DE" sz="2400" dirty="0">
                <a:solidFill>
                  <a:srgbClr val="333333"/>
                </a:solidFill>
              </a:rPr>
              <a:t>. </a:t>
            </a:r>
            <a:r>
              <a:rPr lang="hr-HR" altLang="de-DE" sz="2400" dirty="0">
                <a:solidFill>
                  <a:srgbClr val="333333"/>
                </a:solidFill>
              </a:rPr>
              <a:t>Molimo razgovarajte u grupi kolika je vjerovatnoća za svaku opciju i da li se osjećate dovoljno sigurni da donesete odluku</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extLst>
              <a:ext uri="{FF2B5EF4-FFF2-40B4-BE49-F238E27FC236}">
                <a16:creationId xmlns:a16="http://schemas.microsoft.com/office/drawing/2014/main" id="{D7C7330A-7326-978E-C791-7CB53EE22B02}"/>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14C156FE-3ECD-04A8-B45C-44ABCF676447}"/>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6C65F2F6-4D9F-20A8-5B89-1E5C75FA573A}"/>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5C90D4A1-5B74-0410-6058-DEB7FF66612D}"/>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C7580854-EE80-3C9F-5E14-C10CB98D0F28}"/>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0CDB34AD-834F-B968-DFDD-F9BEDDF5C94B}"/>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DFD6EB49-F63C-E0B6-421F-61608FFF8F01}"/>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6F9114D9-D64C-FE6E-53DD-24E02C2C5221}"/>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Šta bi moglo biti predstavljeno na ovoj slici?</a:t>
            </a:r>
            <a:endParaRPr lang="en-US" sz="3600" dirty="0">
              <a:solidFill>
                <a:srgbClr val="004992"/>
              </a:solidFill>
              <a:latin typeface="+mn-lt"/>
              <a:ea typeface="+mn-ea"/>
              <a:cs typeface="+mn-cs"/>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24D9537F-5598-D458-1386-00FFB9F71DD1}"/>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Šta bi moglo biti predstavljeno na ovoj slici?</a:t>
            </a:r>
            <a:endParaRPr lang="en-US" sz="3600" dirty="0">
              <a:solidFill>
                <a:srgbClr val="004992"/>
              </a:solidFill>
              <a:latin typeface="+mn-lt"/>
              <a:ea typeface="+mn-ea"/>
              <a:cs typeface="+mn-cs"/>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nasmijano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zdjela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na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slonova glava</a:t>
            </a:r>
            <a:endParaRPr lang="de-DE" altLang="de-DE" sz="20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5F885531-0E76-4F01-AE7E-F6F53D96E3EC}" type="slidenum">
              <a:rPr lang="de-DE" altLang="de-DE" smtClean="0"/>
              <a:pPr/>
              <a:t>35</a:t>
            </a:fld>
            <a:endParaRPr lang="de-DE" altLang="de-DE"/>
          </a:p>
        </p:txBody>
      </p:sp>
    </p:spTree>
    <p:extLst>
      <p:ext uri="{BB962C8B-B14F-4D97-AF65-F5344CB8AC3E}">
        <p14:creationId xmlns:p14="http://schemas.microsoft.com/office/powerpoint/2010/main" val="602451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Ovde</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r>
              <a:rPr lang="hr-HR" altLang="de-DE" sz="2400" dirty="0">
                <a:solidFill>
                  <a:srgbClr val="333333"/>
                </a:solidFill>
              </a:rPr>
              <a:t> Trebate dati svoje ideje</a:t>
            </a:r>
            <a:r>
              <a:rPr lang="de-DE" altLang="de-DE" sz="2400" dirty="0">
                <a:solidFill>
                  <a:srgbClr val="333333"/>
                </a:solidFill>
              </a:rPr>
              <a:t> </a:t>
            </a:r>
            <a:r>
              <a:rPr lang="hr-HR" altLang="de-DE" sz="2400" dirty="0">
                <a:solidFill>
                  <a:srgbClr val="333333"/>
                </a:solidFill>
              </a:rPr>
              <a:t>o slikama</a:t>
            </a:r>
            <a:r>
              <a:rPr lang="de-DE" altLang="de-DE" sz="2400" dirty="0">
                <a:solidFill>
                  <a:srgbClr val="333333"/>
                </a:solidFill>
              </a:rPr>
              <a:t>. </a:t>
            </a:r>
            <a:r>
              <a:rPr lang="hr-HR" altLang="de-DE" sz="2400" dirty="0">
                <a:solidFill>
                  <a:srgbClr val="333333"/>
                </a:solidFill>
              </a:rPr>
              <a:t>Slobodno ponudite</a:t>
            </a:r>
            <a:r>
              <a:rPr lang="de-DE" altLang="de-DE" sz="2400" dirty="0">
                <a:solidFill>
                  <a:srgbClr val="333333"/>
                </a:solidFill>
              </a:rPr>
              <a:t> </a:t>
            </a:r>
            <a:r>
              <a:rPr lang="hr-HR" altLang="de-DE" sz="2400" dirty="0">
                <a:solidFill>
                  <a:srgbClr val="333333"/>
                </a:solidFill>
              </a:rPr>
              <a:t>nekoliko mogućnosti</a:t>
            </a:r>
            <a:r>
              <a:rPr lang="de-DE" altLang="de-DE" sz="2400" dirty="0">
                <a:solidFill>
                  <a:srgbClr val="333333"/>
                </a:solidFill>
              </a:rPr>
              <a:t>. </a:t>
            </a:r>
            <a:r>
              <a:rPr lang="hr-HR" altLang="de-DE" sz="2400" dirty="0">
                <a:solidFill>
                  <a:srgbClr val="333333"/>
                </a:solidFill>
              </a:rPr>
              <a:t>Molimo diskutujte vaša zapažanja u grupi!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F8A0B91D-EAC1-52E7-0C7D-51F376C7D0A4}"/>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CAFFB44A-FEB7-C030-93A5-F17621E32BB4}"/>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EE94BC6D-2556-23F8-1D80-EEBF179CCD9A}"/>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4163252D-64DB-0B54-58DB-E77C9E0EB86A}"/>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D771F1B6-9197-D0DF-97D4-B5CF115B8330}"/>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CF84F5B0-CB66-333A-0E02-4A0F5963E901}"/>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22C5C253-B4AD-35C5-683A-087987D7866A}"/>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46AEBEE7-80D7-8DF0-A023-1D7C15EE75D5}"/>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E7B59-C8DF-B696-6D22-1A8AEF528235}"/>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1B99B448-1112-DD43-DB04-EB4D4B85C3D3}"/>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5BBD8D1-5C8B-BEFA-E4B4-E6A7BE5ED6E1}"/>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560C6F92-5F42-7878-23CA-5C2C25946A0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8858B46-D78A-6A35-2377-1BC3B2D0A49A}"/>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90E05D87-5933-C8C3-49E1-793D372265FD}"/>
              </a:ext>
            </a:extLst>
          </p:cNvPr>
          <p:cNvSpPr>
            <a:spLocks noGrp="1"/>
          </p:cNvSpPr>
          <p:nvPr>
            <p:ph type="sldNum" sz="quarter" idx="12"/>
          </p:nvPr>
        </p:nvSpPr>
        <p:spPr/>
        <p:txBody>
          <a:bodyPr/>
          <a:lstStyle/>
          <a:p>
            <a:fld id="{5F885531-0E76-4F01-AE7E-F6F53D96E3EC}" type="slidenum">
              <a:rPr lang="de-DE" altLang="de-DE" smtClean="0"/>
              <a:pPr/>
              <a:t>46</a:t>
            </a:fld>
            <a:endParaRPr lang="de-DE" altLang="de-DE"/>
          </a:p>
        </p:txBody>
      </p:sp>
    </p:spTree>
    <p:extLst>
      <p:ext uri="{BB962C8B-B14F-4D97-AF65-F5344CB8AC3E}">
        <p14:creationId xmlns:p14="http://schemas.microsoft.com/office/powerpoint/2010/main" val="1420502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3110F-876E-289F-91AC-5578C15FEF9C}"/>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0F472AB4-9398-B8C0-6D49-82F96852CF46}"/>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9583DFB-C1EF-5469-9D34-383376548E9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1C65F20E-822A-085E-FA44-AA256C74941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196AF7C6-FB48-C585-2AE6-E0E2EF0206AD}"/>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B8E652B1-3719-3679-1B14-581EA7292952}"/>
              </a:ext>
            </a:extLst>
          </p:cNvPr>
          <p:cNvSpPr>
            <a:spLocks noGrp="1"/>
          </p:cNvSpPr>
          <p:nvPr>
            <p:ph type="sldNum" sz="quarter" idx="12"/>
          </p:nvPr>
        </p:nvSpPr>
        <p:spPr/>
        <p:txBody>
          <a:bodyPr/>
          <a:lstStyle/>
          <a:p>
            <a:fld id="{5F885531-0E76-4F01-AE7E-F6F53D96E3EC}" type="slidenum">
              <a:rPr lang="de-DE" altLang="de-DE" smtClean="0"/>
              <a:pPr/>
              <a:t>47</a:t>
            </a:fld>
            <a:endParaRPr lang="de-DE" altLang="de-DE"/>
          </a:p>
        </p:txBody>
      </p:sp>
    </p:spTree>
    <p:extLst>
      <p:ext uri="{BB962C8B-B14F-4D97-AF65-F5344CB8AC3E}">
        <p14:creationId xmlns:p14="http://schemas.microsoft.com/office/powerpoint/2010/main" val="2192437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16235-039A-6F24-E7B8-E4AE6474C1E0}"/>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6AF44564-A0A0-5732-0E91-198048D7A434}"/>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443CE5E-0D42-4DA2-197D-7891E874EE6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0334D2C7-C4FE-6AC8-695B-5BC9FDD09CA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DE26B417-E91E-3CCB-3E66-C00CC5C4291E}"/>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1BA1B5B6-54FF-E04C-FC08-4A559ACE90C5}"/>
              </a:ext>
            </a:extLst>
          </p:cNvPr>
          <p:cNvSpPr>
            <a:spLocks noGrp="1"/>
          </p:cNvSpPr>
          <p:nvPr>
            <p:ph type="sldNum" sz="quarter" idx="12"/>
          </p:nvPr>
        </p:nvSpPr>
        <p:spPr/>
        <p:txBody>
          <a:bodyPr/>
          <a:lstStyle/>
          <a:p>
            <a:fld id="{5F885531-0E76-4F01-AE7E-F6F53D96E3EC}" type="slidenum">
              <a:rPr lang="de-DE" altLang="de-DE" smtClean="0"/>
              <a:pPr/>
              <a:t>48</a:t>
            </a:fld>
            <a:endParaRPr lang="de-DE" altLang="de-DE"/>
          </a:p>
        </p:txBody>
      </p:sp>
    </p:spTree>
    <p:extLst>
      <p:ext uri="{BB962C8B-B14F-4D97-AF65-F5344CB8AC3E}">
        <p14:creationId xmlns:p14="http://schemas.microsoft.com/office/powerpoint/2010/main" val="3322704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28672-41E5-F134-3FEB-333C96E8884F}"/>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AD845D6D-4040-98D5-3B8B-4437C7501F5F}"/>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4D338DB-3E77-B6F3-4CDF-E764E53D98B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93C3F893-F7A6-5165-BFA8-B84D07F0831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A91E9C6C-EC37-0F8B-41EF-D044F8BE26F4}"/>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7B4DE7CC-3889-E5C5-22C7-F0CE6A3741F7}"/>
              </a:ext>
            </a:extLst>
          </p:cNvPr>
          <p:cNvSpPr>
            <a:spLocks noGrp="1"/>
          </p:cNvSpPr>
          <p:nvPr>
            <p:ph type="sldNum" sz="quarter" idx="12"/>
          </p:nvPr>
        </p:nvSpPr>
        <p:spPr/>
        <p:txBody>
          <a:bodyPr/>
          <a:lstStyle/>
          <a:p>
            <a:fld id="{5F885531-0E76-4F01-AE7E-F6F53D96E3EC}" type="slidenum">
              <a:rPr lang="de-DE" altLang="de-DE" smtClean="0"/>
              <a:pPr/>
              <a:t>49</a:t>
            </a:fld>
            <a:endParaRPr lang="de-DE" altLang="de-DE"/>
          </a:p>
        </p:txBody>
      </p:sp>
    </p:spTree>
    <p:extLst>
      <p:ext uri="{BB962C8B-B14F-4D97-AF65-F5344CB8AC3E}">
        <p14:creationId xmlns:p14="http://schemas.microsoft.com/office/powerpoint/2010/main" val="22768972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DFEBA-4D07-6A13-1F67-E446FAF3087C}"/>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034DF170-0C12-3E92-B982-7136E097B7E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8A6ADB3-F76D-6A51-211E-9B10150F7AC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A16CC02F-30A1-0CA8-E415-D5FCFBDC28B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963B52A-546F-FE2A-70C3-20C4AAB168E4}"/>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724C26B6-7D96-DB10-4AD9-4D901D630325}"/>
              </a:ext>
            </a:extLst>
          </p:cNvPr>
          <p:cNvSpPr>
            <a:spLocks noGrp="1"/>
          </p:cNvSpPr>
          <p:nvPr>
            <p:ph type="sldNum" sz="quarter" idx="12"/>
          </p:nvPr>
        </p:nvSpPr>
        <p:spPr/>
        <p:txBody>
          <a:bodyPr/>
          <a:lstStyle/>
          <a:p>
            <a:fld id="{5F885531-0E76-4F01-AE7E-F6F53D96E3EC}" type="slidenum">
              <a:rPr lang="de-DE" altLang="de-DE" smtClean="0"/>
              <a:pPr/>
              <a:t>50</a:t>
            </a:fld>
            <a:endParaRPr lang="de-DE" altLang="de-DE"/>
          </a:p>
        </p:txBody>
      </p:sp>
    </p:spTree>
    <p:extLst>
      <p:ext uri="{BB962C8B-B14F-4D97-AF65-F5344CB8AC3E}">
        <p14:creationId xmlns:p14="http://schemas.microsoft.com/office/powerpoint/2010/main" val="38742274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31DD4-9616-1D06-0D1B-5EA6719BAD5A}"/>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6D5B2A3C-CC0F-0E11-D3F9-F612810FC16F}"/>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194FEC3-5AEE-5311-1017-590E30B6924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3E2A83F1-305D-FF3C-6464-EA78453E44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C9F5FE13-892A-B31B-E130-9408CB88E1C0}"/>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0A5FFB66-9675-29AA-BFFE-906B94AEAC49}"/>
              </a:ext>
            </a:extLst>
          </p:cNvPr>
          <p:cNvSpPr>
            <a:spLocks noGrp="1"/>
          </p:cNvSpPr>
          <p:nvPr>
            <p:ph type="sldNum" sz="quarter" idx="12"/>
          </p:nvPr>
        </p:nvSpPr>
        <p:spPr/>
        <p:txBody>
          <a:bodyPr/>
          <a:lstStyle/>
          <a:p>
            <a:fld id="{5F885531-0E76-4F01-AE7E-F6F53D96E3EC}" type="slidenum">
              <a:rPr lang="de-DE" altLang="de-DE" smtClean="0"/>
              <a:pPr/>
              <a:t>51</a:t>
            </a:fld>
            <a:endParaRPr lang="de-DE" altLang="de-DE"/>
          </a:p>
        </p:txBody>
      </p:sp>
    </p:spTree>
    <p:extLst>
      <p:ext uri="{BB962C8B-B14F-4D97-AF65-F5344CB8AC3E}">
        <p14:creationId xmlns:p14="http://schemas.microsoft.com/office/powerpoint/2010/main" val="1359665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D9D98-84F6-D6C2-B52E-133F800FD0A5}"/>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7B7F5C47-5D98-9828-0863-2C90A267BBA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E44E9B9-D023-4C50-D04A-8809500DC0D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F27DB3CA-C03E-E561-E965-DB5FD86D056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9793DC6-CD37-FAF1-103A-0C09D0364643}"/>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3A3A730D-D997-7A5A-2913-B86D70A7DED0}"/>
              </a:ext>
            </a:extLst>
          </p:cNvPr>
          <p:cNvSpPr>
            <a:spLocks noGrp="1"/>
          </p:cNvSpPr>
          <p:nvPr>
            <p:ph type="sldNum" sz="quarter" idx="12"/>
          </p:nvPr>
        </p:nvSpPr>
        <p:spPr/>
        <p:txBody>
          <a:bodyPr/>
          <a:lstStyle/>
          <a:p>
            <a:fld id="{5F885531-0E76-4F01-AE7E-F6F53D96E3EC}" type="slidenum">
              <a:rPr lang="de-DE" altLang="de-DE" smtClean="0"/>
              <a:pPr/>
              <a:t>52</a:t>
            </a:fld>
            <a:endParaRPr lang="de-DE" altLang="de-DE"/>
          </a:p>
        </p:txBody>
      </p:sp>
    </p:spTree>
    <p:extLst>
      <p:ext uri="{BB962C8B-B14F-4D97-AF65-F5344CB8AC3E}">
        <p14:creationId xmlns:p14="http://schemas.microsoft.com/office/powerpoint/2010/main" val="41485682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58F73-4916-DA58-8444-F0FEEBED5BE8}"/>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E67BBC03-ED49-5528-DC88-9462679941D3}"/>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A666E60-DF7D-2D68-AF10-B50DA1712023}"/>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10DE0CD7-43EC-5002-AE08-9AD962199A5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54A53B92-D6B6-238B-5E6C-7183CE6132CE}"/>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B3AB9E73-155B-612C-54F7-335CC7357FAB}"/>
              </a:ext>
            </a:extLst>
          </p:cNvPr>
          <p:cNvSpPr>
            <a:spLocks noGrp="1"/>
          </p:cNvSpPr>
          <p:nvPr>
            <p:ph type="sldNum" sz="quarter" idx="12"/>
          </p:nvPr>
        </p:nvSpPr>
        <p:spPr/>
        <p:txBody>
          <a:bodyPr/>
          <a:lstStyle/>
          <a:p>
            <a:fld id="{5F885531-0E76-4F01-AE7E-F6F53D96E3EC}" type="slidenum">
              <a:rPr lang="de-DE" altLang="de-DE" smtClean="0"/>
              <a:pPr/>
              <a:t>53</a:t>
            </a:fld>
            <a:endParaRPr lang="de-DE" altLang="de-DE"/>
          </a:p>
        </p:txBody>
      </p:sp>
    </p:spTree>
    <p:extLst>
      <p:ext uri="{BB962C8B-B14F-4D97-AF65-F5344CB8AC3E}">
        <p14:creationId xmlns:p14="http://schemas.microsoft.com/office/powerpoint/2010/main" val="145778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58F73-4916-DA58-8444-F0FEEBED5BE8}"/>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C7750441-26C4-28D0-9032-6B2C8AE58FC2}"/>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A666E60-DF7D-2D68-AF10-B50DA1712023}"/>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10DE0CD7-43EC-5002-AE08-9AD962199A5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54A53B92-D6B6-238B-5E6C-7183CE6132CE}"/>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B3AB9E73-155B-612C-54F7-335CC7357FAB}"/>
              </a:ext>
            </a:extLst>
          </p:cNvPr>
          <p:cNvSpPr>
            <a:spLocks noGrp="1"/>
          </p:cNvSpPr>
          <p:nvPr>
            <p:ph type="sldNum" sz="quarter" idx="12"/>
          </p:nvPr>
        </p:nvSpPr>
        <p:spPr/>
        <p:txBody>
          <a:bodyPr/>
          <a:lstStyle/>
          <a:p>
            <a:fld id="{5F885531-0E76-4F01-AE7E-F6F53D96E3EC}" type="slidenum">
              <a:rPr lang="de-DE" altLang="de-DE" smtClean="0"/>
              <a:pPr/>
              <a:t>54</a:t>
            </a:fld>
            <a:endParaRPr lang="de-DE" altLang="de-DE"/>
          </a:p>
        </p:txBody>
      </p:sp>
    </p:spTree>
    <p:extLst>
      <p:ext uri="{BB962C8B-B14F-4D97-AF65-F5344CB8AC3E}">
        <p14:creationId xmlns:p14="http://schemas.microsoft.com/office/powerpoint/2010/main" val="18841149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A807C-75F1-AFC0-36FD-100834EC2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E5A28-6A55-6524-F48D-5224C274EE3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4</a:t>
            </a:r>
          </a:p>
        </p:txBody>
      </p:sp>
      <p:sp>
        <p:nvSpPr>
          <p:cNvPr id="5" name="Footer Placeholder 4">
            <a:extLst>
              <a:ext uri="{FF2B5EF4-FFF2-40B4-BE49-F238E27FC236}">
                <a16:creationId xmlns:a16="http://schemas.microsoft.com/office/drawing/2014/main" id="{FB194CA5-48D8-B1EE-C820-0BC9BA1913E1}"/>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25BF8B95-4D79-BE1D-09E1-302B77F4D823}"/>
              </a:ext>
            </a:extLst>
          </p:cNvPr>
          <p:cNvSpPr>
            <a:spLocks noGrp="1"/>
          </p:cNvSpPr>
          <p:nvPr>
            <p:ph type="sldNum" sz="quarter" idx="12"/>
          </p:nvPr>
        </p:nvSpPr>
        <p:spPr/>
        <p:txBody>
          <a:bodyPr/>
          <a:lstStyle/>
          <a:p>
            <a:fld id="{5F885531-0E76-4F01-AE7E-F6F53D96E3EC}" type="slidenum">
              <a:rPr lang="de-DE" altLang="de-DE" smtClean="0"/>
              <a:pPr/>
              <a:t>55</a:t>
            </a:fld>
            <a:endParaRPr lang="de-DE" altLang="de-DE"/>
          </a:p>
        </p:txBody>
      </p:sp>
    </p:spTree>
    <p:extLst>
      <p:ext uri="{BB962C8B-B14F-4D97-AF65-F5344CB8AC3E}">
        <p14:creationId xmlns:p14="http://schemas.microsoft.com/office/powerpoint/2010/main" val="2855979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B69066D1-3D6A-67FF-4199-4C77E6A87069}"/>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56</a:t>
            </a:fld>
            <a:endParaRPr lang="de-DE" altLang="de-DE"/>
          </a:p>
        </p:txBody>
      </p:sp>
    </p:spTree>
    <p:extLst>
      <p:ext uri="{BB962C8B-B14F-4D97-AF65-F5344CB8AC3E}">
        <p14:creationId xmlns:p14="http://schemas.microsoft.com/office/powerpoint/2010/main" val="32677120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9376599C-2244-986A-0B91-60BABE438E8E}"/>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57</a:t>
            </a:fld>
            <a:endParaRPr lang="de-DE" altLang="de-DE"/>
          </a:p>
        </p:txBody>
      </p:sp>
    </p:spTree>
    <p:extLst>
      <p:ext uri="{BB962C8B-B14F-4D97-AF65-F5344CB8AC3E}">
        <p14:creationId xmlns:p14="http://schemas.microsoft.com/office/powerpoint/2010/main" val="680146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6A01DED9-8529-C555-BF46-7FB5B14440A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58</a:t>
            </a:fld>
            <a:endParaRPr lang="de-DE" altLang="de-DE"/>
          </a:p>
        </p:txBody>
      </p:sp>
    </p:spTree>
    <p:extLst>
      <p:ext uri="{BB962C8B-B14F-4D97-AF65-F5344CB8AC3E}">
        <p14:creationId xmlns:p14="http://schemas.microsoft.com/office/powerpoint/2010/main" val="3825450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77BFD91A-CAE7-958E-161F-5AC3C734688E}"/>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59</a:t>
            </a:fld>
            <a:endParaRPr lang="de-DE" altLang="de-DE"/>
          </a:p>
        </p:txBody>
      </p:sp>
    </p:spTree>
    <p:extLst>
      <p:ext uri="{BB962C8B-B14F-4D97-AF65-F5344CB8AC3E}">
        <p14:creationId xmlns:p14="http://schemas.microsoft.com/office/powerpoint/2010/main" val="9472266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8DE023E8-1408-23DA-2007-B68139FC766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60</a:t>
            </a:fld>
            <a:endParaRPr lang="de-DE" altLang="de-DE"/>
          </a:p>
        </p:txBody>
      </p:sp>
    </p:spTree>
    <p:extLst>
      <p:ext uri="{BB962C8B-B14F-4D97-AF65-F5344CB8AC3E}">
        <p14:creationId xmlns:p14="http://schemas.microsoft.com/office/powerpoint/2010/main" val="6803407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DF001BC7-97BE-12FE-3588-50BB5901C04D}"/>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61</a:t>
            </a:fld>
            <a:endParaRPr lang="de-DE" altLang="de-DE"/>
          </a:p>
        </p:txBody>
      </p:sp>
    </p:spTree>
    <p:extLst>
      <p:ext uri="{BB962C8B-B14F-4D97-AF65-F5344CB8AC3E}">
        <p14:creationId xmlns:p14="http://schemas.microsoft.com/office/powerpoint/2010/main" val="5055927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54960480-4326-CA58-3A36-A78611F70466}"/>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62</a:t>
            </a:fld>
            <a:endParaRPr lang="de-DE" altLang="de-DE"/>
          </a:p>
        </p:txBody>
      </p:sp>
    </p:spTree>
    <p:extLst>
      <p:ext uri="{BB962C8B-B14F-4D97-AF65-F5344CB8AC3E}">
        <p14:creationId xmlns:p14="http://schemas.microsoft.com/office/powerpoint/2010/main" val="37889452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82A4DE3B-3473-52D0-D3F4-D1960C0994D8}"/>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63</a:t>
            </a:fld>
            <a:endParaRPr lang="de-DE" altLang="de-DE"/>
          </a:p>
        </p:txBody>
      </p:sp>
    </p:spTree>
    <p:extLst>
      <p:ext uri="{BB962C8B-B14F-4D97-AF65-F5344CB8AC3E}">
        <p14:creationId xmlns:p14="http://schemas.microsoft.com/office/powerpoint/2010/main" val="33408588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D6B4CB21-D3F1-7517-1015-CA16EE119C31}"/>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64</a:t>
            </a:fld>
            <a:endParaRPr lang="de-DE" altLang="de-DE"/>
          </a:p>
        </p:txBody>
      </p:sp>
    </p:spTree>
    <p:extLst>
      <p:ext uri="{BB962C8B-B14F-4D97-AF65-F5344CB8AC3E}">
        <p14:creationId xmlns:p14="http://schemas.microsoft.com/office/powerpoint/2010/main" val="37977665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65</a:t>
            </a:fld>
            <a:endParaRPr lang="de-DE" altLang="de-DE"/>
          </a:p>
        </p:txBody>
      </p:sp>
    </p:spTree>
    <p:extLst>
      <p:ext uri="{BB962C8B-B14F-4D97-AF65-F5344CB8AC3E}">
        <p14:creationId xmlns:p14="http://schemas.microsoft.com/office/powerpoint/2010/main" val="27754062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A4E9EE51-9A7C-C863-2D39-53901BC4DD75}"/>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45A8A18F-0443-C158-8542-58C44916C405}"/>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2D6DE1A6-732C-019A-4755-F9598F618615}"/>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C3DBECD7-7873-345A-503B-2AA46F1DE7B9}"/>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8AA7F6FB-5FD1-FBFF-8158-863F6071329C}"/>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ED24CF86-3DE9-28C7-2FEE-0112F1D4A751}"/>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7D19591E-CDBE-170C-DA51-14870F48774B}"/>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D9FD3ED6-C539-FE29-8022-345A290797DE}"/>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89543862-8E44-F796-ECB0-A4A712816A4F}"/>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74</a:t>
            </a:fld>
            <a:endParaRPr lang="de-DE" altLang="de-DE"/>
          </a:p>
        </p:txBody>
      </p:sp>
    </p:spTree>
    <p:extLst>
      <p:ext uri="{BB962C8B-B14F-4D97-AF65-F5344CB8AC3E}">
        <p14:creationId xmlns:p14="http://schemas.microsoft.com/office/powerpoint/2010/main" val="31488876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04B11CC0-3DF5-3344-41BD-CB0D9F9F8BD9}"/>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6429F6D8-09C1-E9EF-201A-5C1E1F952B50}"/>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16080076-18E7-DC48-8AAC-71B9D692FF10}"/>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6B63D99E-C638-A0FA-D590-19FE49EFB911}"/>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16C4EC09-4CAC-E533-9843-F087C07526AB}"/>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72DD9701-D36C-D598-6667-61B82CB5DC2D}"/>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06DEEAE7-7A6E-8E66-E33F-A251A10F2C84}"/>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B14D4-1BE2-57C3-07F6-FAF81BD49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C819C-4166-2C9C-CF23-A36E06A3A70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15A7F058-9B8F-8355-D5DE-E72DA9C8F46F}"/>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F288DA7D-FB96-594F-CA78-FDCD6CDB56F8}"/>
              </a:ext>
            </a:extLst>
          </p:cNvPr>
          <p:cNvSpPr>
            <a:spLocks noGrp="1"/>
          </p:cNvSpPr>
          <p:nvPr>
            <p:ph type="sldNum" sz="quarter" idx="12"/>
          </p:nvPr>
        </p:nvSpPr>
        <p:spPr/>
        <p:txBody>
          <a:bodyPr/>
          <a:lstStyle/>
          <a:p>
            <a:fld id="{5F885531-0E76-4F01-AE7E-F6F53D96E3EC}" type="slidenum">
              <a:rPr lang="de-DE" altLang="de-DE" smtClean="0"/>
              <a:pPr/>
              <a:t>83</a:t>
            </a:fld>
            <a:endParaRPr lang="de-DE" altLang="de-DE"/>
          </a:p>
        </p:txBody>
      </p:sp>
    </p:spTree>
    <p:extLst>
      <p:ext uri="{BB962C8B-B14F-4D97-AF65-F5344CB8AC3E}">
        <p14:creationId xmlns:p14="http://schemas.microsoft.com/office/powerpoint/2010/main" val="30238426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AB3D0-4661-02A6-5A12-85C14C632262}"/>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512FF381-055A-2617-A0C4-A6545C334126}"/>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026EF92-2615-D7DD-8301-CAA57E431B6B}"/>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DEDD2FBB-0D2C-B230-6214-4CF106EF2B7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C345944-8D17-984C-A76A-A4D6DB4C7B09}"/>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6F772C4B-7D7A-65E3-AC17-A098CDE727B4}"/>
              </a:ext>
            </a:extLst>
          </p:cNvPr>
          <p:cNvSpPr>
            <a:spLocks noGrp="1"/>
          </p:cNvSpPr>
          <p:nvPr>
            <p:ph type="sldNum" sz="quarter" idx="12"/>
          </p:nvPr>
        </p:nvSpPr>
        <p:spPr/>
        <p:txBody>
          <a:bodyPr/>
          <a:lstStyle/>
          <a:p>
            <a:fld id="{5F885531-0E76-4F01-AE7E-F6F53D96E3EC}" type="slidenum">
              <a:rPr lang="de-DE" altLang="de-DE" smtClean="0"/>
              <a:pPr/>
              <a:t>84</a:t>
            </a:fld>
            <a:endParaRPr lang="de-DE" altLang="de-DE"/>
          </a:p>
        </p:txBody>
      </p:sp>
    </p:spTree>
    <p:extLst>
      <p:ext uri="{BB962C8B-B14F-4D97-AF65-F5344CB8AC3E}">
        <p14:creationId xmlns:p14="http://schemas.microsoft.com/office/powerpoint/2010/main" val="14332546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25A9C-98C6-C712-796C-0873A623D1F7}"/>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58204894-380B-5F9C-1576-29F16A208DEE}"/>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59FC4A8-FF6E-A05F-4B5C-28E48B69A483}"/>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DA6C1068-6F02-37D7-00E3-41ABA136D6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674045D0-E59E-C78C-D418-01547CEA9FCE}"/>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B554BEEB-2646-33FF-B6E8-7B002FA63E4B}"/>
              </a:ext>
            </a:extLst>
          </p:cNvPr>
          <p:cNvSpPr>
            <a:spLocks noGrp="1"/>
          </p:cNvSpPr>
          <p:nvPr>
            <p:ph type="sldNum" sz="quarter" idx="12"/>
          </p:nvPr>
        </p:nvSpPr>
        <p:spPr/>
        <p:txBody>
          <a:bodyPr/>
          <a:lstStyle/>
          <a:p>
            <a:fld id="{5F885531-0E76-4F01-AE7E-F6F53D96E3EC}" type="slidenum">
              <a:rPr lang="de-DE" altLang="de-DE" smtClean="0"/>
              <a:pPr/>
              <a:t>85</a:t>
            </a:fld>
            <a:endParaRPr lang="de-DE" altLang="de-DE"/>
          </a:p>
        </p:txBody>
      </p:sp>
    </p:spTree>
    <p:extLst>
      <p:ext uri="{BB962C8B-B14F-4D97-AF65-F5344CB8AC3E}">
        <p14:creationId xmlns:p14="http://schemas.microsoft.com/office/powerpoint/2010/main" val="34445370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871D5-47ED-23F3-7BA4-6461D9062754}"/>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72F2F8C0-C696-85D6-D323-E116E3C3A8F5}"/>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A59BA49-E96C-821B-C048-39782E09E99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0F78A282-36D9-7CB8-4CE8-B92D6286A5E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B3A9215-F518-1838-0AE2-F904EE2055EA}"/>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4797A846-21B0-E1E6-7824-B3097A10561C}"/>
              </a:ext>
            </a:extLst>
          </p:cNvPr>
          <p:cNvSpPr>
            <a:spLocks noGrp="1"/>
          </p:cNvSpPr>
          <p:nvPr>
            <p:ph type="sldNum" sz="quarter" idx="12"/>
          </p:nvPr>
        </p:nvSpPr>
        <p:spPr/>
        <p:txBody>
          <a:bodyPr/>
          <a:lstStyle/>
          <a:p>
            <a:fld id="{5F885531-0E76-4F01-AE7E-F6F53D96E3EC}" type="slidenum">
              <a:rPr lang="de-DE" altLang="de-DE" smtClean="0"/>
              <a:pPr/>
              <a:t>86</a:t>
            </a:fld>
            <a:endParaRPr lang="de-DE" altLang="de-DE"/>
          </a:p>
        </p:txBody>
      </p:sp>
    </p:spTree>
    <p:extLst>
      <p:ext uri="{BB962C8B-B14F-4D97-AF65-F5344CB8AC3E}">
        <p14:creationId xmlns:p14="http://schemas.microsoft.com/office/powerpoint/2010/main" val="13570845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5A567-33A4-F0F3-8917-AA2E317B0B3E}"/>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FB44DAE7-A06F-5D16-E7F4-90F3F8197DE1}"/>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28A1F5A-F63D-6672-5580-4015E0752A1F}"/>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799FE048-F690-327C-96A5-6593187258A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E245EBB6-EDDC-88A2-1B6F-F92E1F7FEC16}"/>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01AF28A7-9FA9-AADF-B4AF-F1E49B5FD1D9}"/>
              </a:ext>
            </a:extLst>
          </p:cNvPr>
          <p:cNvSpPr>
            <a:spLocks noGrp="1"/>
          </p:cNvSpPr>
          <p:nvPr>
            <p:ph type="sldNum" sz="quarter" idx="12"/>
          </p:nvPr>
        </p:nvSpPr>
        <p:spPr/>
        <p:txBody>
          <a:bodyPr/>
          <a:lstStyle/>
          <a:p>
            <a:fld id="{5F885531-0E76-4F01-AE7E-F6F53D96E3EC}" type="slidenum">
              <a:rPr lang="de-DE" altLang="de-DE" smtClean="0"/>
              <a:pPr/>
              <a:t>87</a:t>
            </a:fld>
            <a:endParaRPr lang="de-DE" altLang="de-DE"/>
          </a:p>
        </p:txBody>
      </p:sp>
    </p:spTree>
    <p:extLst>
      <p:ext uri="{BB962C8B-B14F-4D97-AF65-F5344CB8AC3E}">
        <p14:creationId xmlns:p14="http://schemas.microsoft.com/office/powerpoint/2010/main" val="4057681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C1855-6FB2-7E29-603F-AE73D3037CF4}"/>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0C2903D3-6C06-B76C-9D3A-D70CA9F9AAEE}"/>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3CECB86-4092-8B87-6400-D509D688387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8494297E-3EF6-A100-4B6E-922FA38B34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0F20096-DB9F-05F6-4E75-B1F2B6F0A04F}"/>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FDCF3480-A608-BF7E-213C-CB40DD74E791}"/>
              </a:ext>
            </a:extLst>
          </p:cNvPr>
          <p:cNvSpPr>
            <a:spLocks noGrp="1"/>
          </p:cNvSpPr>
          <p:nvPr>
            <p:ph type="sldNum" sz="quarter" idx="12"/>
          </p:nvPr>
        </p:nvSpPr>
        <p:spPr/>
        <p:txBody>
          <a:bodyPr/>
          <a:lstStyle/>
          <a:p>
            <a:fld id="{5F885531-0E76-4F01-AE7E-F6F53D96E3EC}" type="slidenum">
              <a:rPr lang="de-DE" altLang="de-DE" smtClean="0"/>
              <a:pPr/>
              <a:t>88</a:t>
            </a:fld>
            <a:endParaRPr lang="de-DE" altLang="de-DE"/>
          </a:p>
        </p:txBody>
      </p:sp>
    </p:spTree>
    <p:extLst>
      <p:ext uri="{BB962C8B-B14F-4D97-AF65-F5344CB8AC3E}">
        <p14:creationId xmlns:p14="http://schemas.microsoft.com/office/powerpoint/2010/main" val="36067799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AF65F-0F5E-06B6-D459-79094E2AF248}"/>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A514B7F6-53B7-F493-694E-3474A4BCA0F9}"/>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CF5FA5D-2D22-691D-4DF5-FFDC175A0F47}"/>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358FFDFF-0CC9-1253-6865-CB80F7146CD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9B5CBD3-7AFD-F0A0-9E26-7F420D58C587}"/>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F84FB516-8504-9623-C254-2A2CD66ACDFC}"/>
              </a:ext>
            </a:extLst>
          </p:cNvPr>
          <p:cNvSpPr>
            <a:spLocks noGrp="1"/>
          </p:cNvSpPr>
          <p:nvPr>
            <p:ph type="sldNum" sz="quarter" idx="12"/>
          </p:nvPr>
        </p:nvSpPr>
        <p:spPr/>
        <p:txBody>
          <a:bodyPr/>
          <a:lstStyle/>
          <a:p>
            <a:fld id="{5F885531-0E76-4F01-AE7E-F6F53D96E3EC}" type="slidenum">
              <a:rPr lang="de-DE" altLang="de-DE" smtClean="0"/>
              <a:pPr/>
              <a:t>89</a:t>
            </a:fld>
            <a:endParaRPr lang="de-DE" altLang="de-DE"/>
          </a:p>
        </p:txBody>
      </p:sp>
    </p:spTree>
    <p:extLst>
      <p:ext uri="{BB962C8B-B14F-4D97-AF65-F5344CB8AC3E}">
        <p14:creationId xmlns:p14="http://schemas.microsoft.com/office/powerpoint/2010/main" val="23989990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B36C4-4E99-A2BA-926E-B4203567854D}"/>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AB1D22B6-8726-B28D-1FDE-4DE8631E3287}"/>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19FF7CA-D5D3-CEDA-CACB-3722A0D3D2D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40706357-B8F0-7434-07F1-B5ED91D003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609C882F-A108-5F76-D5C6-E093C9164B9C}"/>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5E61901E-AF17-BE3F-2620-FDC7304C24FC}"/>
              </a:ext>
            </a:extLst>
          </p:cNvPr>
          <p:cNvSpPr>
            <a:spLocks noGrp="1"/>
          </p:cNvSpPr>
          <p:nvPr>
            <p:ph type="sldNum" sz="quarter" idx="12"/>
          </p:nvPr>
        </p:nvSpPr>
        <p:spPr/>
        <p:txBody>
          <a:bodyPr/>
          <a:lstStyle/>
          <a:p>
            <a:fld id="{5F885531-0E76-4F01-AE7E-F6F53D96E3EC}" type="slidenum">
              <a:rPr lang="de-DE" altLang="de-DE" smtClean="0"/>
              <a:pPr/>
              <a:t>90</a:t>
            </a:fld>
            <a:endParaRPr lang="de-DE" altLang="de-DE"/>
          </a:p>
        </p:txBody>
      </p:sp>
    </p:spTree>
    <p:extLst>
      <p:ext uri="{BB962C8B-B14F-4D97-AF65-F5344CB8AC3E}">
        <p14:creationId xmlns:p14="http://schemas.microsoft.com/office/powerpoint/2010/main" val="2073756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AA2CD-2739-B47F-B974-0C5531524527}"/>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22A86664-5401-18FF-ACAC-4629321A1E01}"/>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8C4A270-B96E-479F-D85C-D157842FE7CF}"/>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E87B1FB6-A5A7-CB70-017A-AAC1584D924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6BD17A7-F694-268D-7291-1CD38B69A0D1}"/>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A2FDB264-D0F4-19CF-C641-A4F4C5B82771}"/>
              </a:ext>
            </a:extLst>
          </p:cNvPr>
          <p:cNvSpPr>
            <a:spLocks noGrp="1"/>
          </p:cNvSpPr>
          <p:nvPr>
            <p:ph type="sldNum" sz="quarter" idx="12"/>
          </p:nvPr>
        </p:nvSpPr>
        <p:spPr/>
        <p:txBody>
          <a:bodyPr/>
          <a:lstStyle/>
          <a:p>
            <a:fld id="{5F885531-0E76-4F01-AE7E-F6F53D96E3EC}" type="slidenum">
              <a:rPr lang="de-DE" altLang="de-DE" smtClean="0"/>
              <a:pPr/>
              <a:t>91</a:t>
            </a:fld>
            <a:endParaRPr lang="de-DE" altLang="de-DE"/>
          </a:p>
        </p:txBody>
      </p:sp>
    </p:spTree>
    <p:extLst>
      <p:ext uri="{BB962C8B-B14F-4D97-AF65-F5344CB8AC3E}">
        <p14:creationId xmlns:p14="http://schemas.microsoft.com/office/powerpoint/2010/main" val="39838775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AA2CD-2739-B47F-B974-0C5531524527}"/>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EAEBB32F-DCDF-12DD-D2D3-F7C402C7B028}"/>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8C4A270-B96E-479F-D85C-D157842FE7CF}"/>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a:extLst>
              <a:ext uri="{FF2B5EF4-FFF2-40B4-BE49-F238E27FC236}">
                <a16:creationId xmlns:a16="http://schemas.microsoft.com/office/drawing/2014/main" id="{E87B1FB6-A5A7-CB70-017A-AAC1584D924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6BD17A7-F694-268D-7291-1CD38B69A0D1}"/>
              </a:ext>
            </a:extLst>
          </p:cNvPr>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a:extLst>
              <a:ext uri="{FF2B5EF4-FFF2-40B4-BE49-F238E27FC236}">
                <a16:creationId xmlns:a16="http://schemas.microsoft.com/office/drawing/2014/main" id="{A2FDB264-D0F4-19CF-C641-A4F4C5B82771}"/>
              </a:ext>
            </a:extLst>
          </p:cNvPr>
          <p:cNvSpPr>
            <a:spLocks noGrp="1"/>
          </p:cNvSpPr>
          <p:nvPr>
            <p:ph type="sldNum" sz="quarter" idx="12"/>
          </p:nvPr>
        </p:nvSpPr>
        <p:spPr/>
        <p:txBody>
          <a:bodyPr/>
          <a:lstStyle/>
          <a:p>
            <a:fld id="{5F885531-0E76-4F01-AE7E-F6F53D96E3EC}" type="slidenum">
              <a:rPr lang="de-DE" altLang="de-DE" smtClean="0"/>
              <a:pPr/>
              <a:t>92</a:t>
            </a:fld>
            <a:endParaRPr lang="de-DE" altLang="de-DE"/>
          </a:p>
        </p:txBody>
      </p:sp>
    </p:spTree>
    <p:extLst>
      <p:ext uri="{BB962C8B-B14F-4D97-AF65-F5344CB8AC3E}">
        <p14:creationId xmlns:p14="http://schemas.microsoft.com/office/powerpoint/2010/main" val="28347236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od video </a:t>
            </a:r>
            <a:r>
              <a:rPr lang="en-US" altLang="ko-KR" sz="1800" dirty="0" err="1">
                <a:solidFill>
                  <a:srgbClr val="333333"/>
                </a:solidFill>
              </a:rPr>
              <a:t>klipova</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sadržati</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je </a:t>
            </a:r>
            <a:r>
              <a:rPr lang="en-US" altLang="ko-KR" sz="1800" dirty="0" err="1">
                <a:solidFill>
                  <a:srgbClr val="333333"/>
                </a:solidFill>
              </a:rPr>
              <a:t>neadekvatan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osobe</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publike</a:t>
            </a:r>
            <a:r>
              <a:rPr lang="en-US" altLang="ko-KR" sz="1800" dirty="0">
                <a:solidFill>
                  <a:srgbClr val="333333"/>
                </a:solidFill>
              </a:rPr>
              <a:t> </a:t>
            </a:r>
            <a:r>
              <a:rPr lang="en-US" altLang="ko-KR" sz="1800" dirty="0" err="1">
                <a:solidFill>
                  <a:srgbClr val="333333"/>
                </a:solidFill>
              </a:rPr>
              <a:t>kao</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neke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en-US" altLang="ko-KR" sz="1800" dirty="0">
                <a:solidFill>
                  <a:srgbClr val="333333"/>
                </a:solidFill>
              </a:rPr>
              <a:t>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pogledajte</a:t>
            </a:r>
            <a:r>
              <a:rPr lang="en-US" altLang="ko-KR" sz="1800" dirty="0">
                <a:solidFill>
                  <a:srgbClr val="333333"/>
                </a:solidFill>
              </a:rPr>
              <a:t> video </a:t>
            </a:r>
            <a:r>
              <a:rPr lang="en-US" altLang="ko-KR" sz="1800" dirty="0" err="1">
                <a:solidFill>
                  <a:srgbClr val="333333"/>
                </a:solidFill>
              </a:rPr>
              <a:t>zapise</a:t>
            </a:r>
            <a:r>
              <a:rPr lang="en-US" altLang="ko-KR" sz="1800" dirty="0">
                <a:solidFill>
                  <a:srgbClr val="333333"/>
                </a:solidFill>
              </a:rPr>
              <a:t> u </a:t>
            </a:r>
            <a:r>
              <a:rPr lang="en-US" altLang="ko-KR" sz="1800" dirty="0" err="1">
                <a:solidFill>
                  <a:srgbClr val="333333"/>
                </a:solidFill>
              </a:rPr>
              <a:t>svrhu</a:t>
            </a:r>
            <a:r>
              <a:rPr lang="en-US" altLang="ko-KR" sz="1800" dirty="0">
                <a:solidFill>
                  <a:srgbClr val="333333"/>
                </a:solidFill>
              </a:rPr>
              <a:t> </a:t>
            </a:r>
            <a:r>
              <a:rPr lang="en-US" altLang="ko-KR" sz="1800" dirty="0" err="1">
                <a:solidFill>
                  <a:srgbClr val="333333"/>
                </a:solidFill>
              </a:rPr>
              <a:t>skrininga</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2C2A7A4A-662E-44E3-BC5E-85F6AA0B6D96}" type="slidenum">
              <a:rPr lang="de-DE" altLang="de-DE" smtClean="0"/>
              <a:pPr/>
              <a:t>93</a:t>
            </a:fld>
            <a:endParaRPr lang="de-DE" altLang="de-DE"/>
          </a:p>
        </p:txBody>
      </p:sp>
    </p:spTree>
    <p:extLst>
      <p:ext uri="{BB962C8B-B14F-4D97-AF65-F5344CB8AC3E}">
        <p14:creationId xmlns:p14="http://schemas.microsoft.com/office/powerpoint/2010/main" val="1297625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2BFBEAB7-C247-6CF2-2147-847F762ACEA1}"/>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95</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25799A72-173A-0FEF-6F9A-8A2D4FE18F07}"/>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96</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D3CCEC0A-66C2-37A9-C08D-74B301A95ADB}"/>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97</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B4754796-D6BE-D1F1-4758-32173E1921C3}"/>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98</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E6C03089-7B77-75AB-C60E-661EDEDCA2A0}"/>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99</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391DA144-49B0-48F3-F05D-D625D6282D0D}"/>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100</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A18659B5-FD5F-1BEE-4EBA-39E80AC92EA8}"/>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101</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34481E85-BA42-874F-AF61-0328B880C11E}"/>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102</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čuperak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pejzaž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Tree>
    <p:extLst>
      <p:ext uri="{BB962C8B-B14F-4D97-AF65-F5344CB8AC3E}">
        <p14:creationId xmlns:p14="http://schemas.microsoft.com/office/powerpoint/2010/main" val="35083187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61907844-526C-E10C-FF31-F0D00C6F17AB}"/>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E8F9A778-0831-E81C-DC8F-D99711F6BC8C}"/>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2F93CBF9-32FF-74B4-9D4F-AA5BEFE3CAF5}"/>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C3B0BD7F-3870-8ECE-03B6-E49168635F19}"/>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6B6D3E06-599F-6393-01D1-98BE7742FFF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537E237E-91D0-97E0-AD24-44E2AB233167}"/>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95E5998C-731F-DDFB-E457-7A0EDCB79DA2}"/>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47A67F34-6572-0F8A-A567-3FDC671A95EE}"/>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6D06E777-DE71-A587-CCD4-9CBB363F8967}"/>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112</a:t>
            </a:fld>
            <a:endParaRPr lang="de-DE" altLang="de-DE"/>
          </a:p>
        </p:txBody>
      </p:sp>
    </p:spTree>
    <p:extLst>
      <p:ext uri="{BB962C8B-B14F-4D97-AF65-F5344CB8AC3E}">
        <p14:creationId xmlns:p14="http://schemas.microsoft.com/office/powerpoint/2010/main" val="20274185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9">
            <a:extLst>
              <a:ext uri="{FF2B5EF4-FFF2-40B4-BE49-F238E27FC236}">
                <a16:creationId xmlns:a16="http://schemas.microsoft.com/office/drawing/2014/main" id="{B1FFEB0E-9B58-A858-049F-4CB60B9A98B1}"/>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114</a:t>
            </a:fld>
            <a:endParaRPr lang="de-DE" altLang="de-DE"/>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86B6F522-E9FA-B605-300A-2B035594305E}"/>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115</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15B031DC-7777-DE8B-18C0-9889D913F620}"/>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116</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94F6FA82-98F8-1046-3451-1E3B08A9913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117</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1C49CFED-2737-4340-14F8-C14AB614ACAF}"/>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118</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22F029F5-D2F4-D210-1CBA-B78A0F0859AB}"/>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119</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F5E545CF-076B-0069-17E8-D24BCC055B96}"/>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120</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BFB580F9-0E5E-AD6D-8ADD-E8D555FE7290}"/>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121</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CBA89A56-C296-B8D3-4E0C-7CE7F0445B1E}"/>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122</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sa privjeskom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stabljika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autocesta</a:t>
            </a:r>
            <a:endParaRPr lang="de-DE" altLang="de-DE" sz="2000" dirty="0">
              <a:solidFill>
                <a:srgbClr val="333333"/>
              </a:solidFill>
              <a:latin typeface="+mn-lt"/>
            </a:endParaRPr>
          </a:p>
        </p:txBody>
      </p:sp>
    </p:spTree>
    <p:extLst>
      <p:ext uri="{BB962C8B-B14F-4D97-AF65-F5344CB8AC3E}">
        <p14:creationId xmlns:p14="http://schemas.microsoft.com/office/powerpoint/2010/main" val="42195447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B1D3999E-26AF-AA7C-5B36-7F1B2F3E9FC7}"/>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44C6A0B5-7B88-2338-FD16-6B001FF8CDCA}"/>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5D4E631A-1BFC-D5C0-EC95-0B5B27D2B776}"/>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5FF23C6C-D219-7DAB-0BAC-CDE19509C2E5}"/>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861F26B6-D89E-4B6B-8397-928ADB3A4827}"/>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70F6345A-4E55-A865-79ED-4AB34300F662}"/>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C25869B2-A62B-03EA-EC71-276EA7EBDCF7}"/>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85B817B2-ECCC-9F52-41FA-4E3CCA154B46}"/>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4016B78C-233B-FCD7-E18D-E009A36326D0}"/>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132</a:t>
            </a:fld>
            <a:endParaRPr lang="de-DE" altLang="de-DE"/>
          </a:p>
        </p:txBody>
      </p:sp>
    </p:spTree>
    <p:extLst>
      <p:ext uri="{BB962C8B-B14F-4D97-AF65-F5344CB8AC3E}">
        <p14:creationId xmlns:p14="http://schemas.microsoft.com/office/powerpoint/2010/main" val="11766161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12</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8757ADD2-BD50-4E4C-51FD-ACF074E6745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134</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4A76A719-E920-CB03-1321-5FC95FA9233D}"/>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135</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8AE661A3-3D68-3275-7DC7-C579C5BB910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136</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FA5EBE2F-C5C4-9A9D-514F-9E3005DA6830}"/>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137</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26ED333A-E136-9C6F-C76B-75A704963A37}"/>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138</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2C2D5A3C-8B84-5541-B3AC-356BD20C51B1}"/>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139</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8FE64D0C-CAF2-947F-3468-54E621D43E48}"/>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140</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8CD4C9A2-D71C-9AF9-BF75-A9A02A1ACD49}"/>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141</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EDBEF5A3-CA93-75A1-CD1E-9E40C9E02444}"/>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142</a:t>
            </a:fld>
            <a:endParaRPr lang="de-DE" altLang="de-DE"/>
          </a:p>
        </p:txBody>
      </p:sp>
      <p:sp>
        <p:nvSpPr>
          <p:cNvPr id="13" name="Text Box 7"/>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britva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odjeći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cvijet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scena na rijeci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Tree>
    <p:extLst>
      <p:ext uri="{BB962C8B-B14F-4D97-AF65-F5344CB8AC3E}">
        <p14:creationId xmlns:p14="http://schemas.microsoft.com/office/powerpoint/2010/main" val="387663145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grupa 2:</a:t>
            </a: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Stari par, pehar ili...?</a:t>
            </a:r>
          </a:p>
        </p:txBody>
      </p:sp>
      <p:pic>
        <p:nvPicPr>
          <p:cNvPr id="7"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dirty="0">
                <a:solidFill>
                  <a:srgbClr val="333333"/>
                </a:solidFill>
                <a:latin typeface="Calibri Light"/>
                <a:ea typeface="+mj-ea"/>
                <a:cs typeface="+mj-cs"/>
              </a:rPr>
              <a:t>Old couple, goblet or ...?</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5F885531-0E76-4F01-AE7E-F6F53D96E3EC}"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a:t>
            </a:r>
            <a:r>
              <a:rPr lang="hr-HR" altLang="de-DE" sz="2400">
                <a:solidFill>
                  <a:srgbClr val="333333"/>
                </a:solidFill>
              </a:rPr>
              <a:t>istine</a:t>
            </a:r>
            <a:r>
              <a:rPr lang="de-DE" altLang="de-DE" sz="2400">
                <a:solidFill>
                  <a:srgbClr val="333333"/>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istine</a:t>
            </a:r>
            <a:r>
              <a:rPr lang="de-DE" altLang="de-DE" sz="2400" dirty="0">
                <a:solidFill>
                  <a:srgbClr val="333333"/>
                </a:solidFill>
              </a:rPr>
              <a:t>!</a:t>
            </a:r>
          </a:p>
          <a:p>
            <a:pPr lvl="0" algn="ctr" defTabSz="914400" fontAlgn="base"/>
            <a:r>
              <a:rPr lang="hr-HR" altLang="de-DE" sz="2400" dirty="0">
                <a:solidFill>
                  <a:srgbClr val="004992"/>
                </a:solidFill>
              </a:rPr>
              <a:t>Pokušajte da pronađete sve detalje</a:t>
            </a:r>
            <a:r>
              <a:rPr lang="de-DE" altLang="de-DE" sz="2400" dirty="0">
                <a:solidFill>
                  <a:srgbClr val="004992"/>
                </a:solidFill>
              </a:rPr>
              <a:t>/figure </a:t>
            </a:r>
            <a:r>
              <a:rPr lang="hr-HR" altLang="de-DE" sz="2400" dirty="0">
                <a:solidFill>
                  <a:srgbClr val="004992"/>
                </a:solidFill>
              </a:rPr>
              <a:t>na sledećim</a:t>
            </a:r>
            <a:r>
              <a:rPr lang="de-DE" altLang="de-DE" sz="2400" dirty="0">
                <a:solidFill>
                  <a:srgbClr val="004992"/>
                </a:solidFill>
              </a:rPr>
              <a:t> </a:t>
            </a:r>
            <a:r>
              <a:rPr lang="hr-HR" altLang="de-DE" sz="2400" dirty="0">
                <a:solidFill>
                  <a:srgbClr val="004992"/>
                </a:solidFill>
              </a:rPr>
              <a:t>slikama</a:t>
            </a:r>
            <a:r>
              <a:rPr lang="de-DE"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149</a:t>
            </a:fld>
            <a:endParaRPr lang="de-DE" altLang="de-DE"/>
          </a:p>
        </p:txBody>
      </p:sp>
    </p:spTree>
    <p:extLst>
      <p:ext uri="{BB962C8B-B14F-4D97-AF65-F5344CB8AC3E}">
        <p14:creationId xmlns:p14="http://schemas.microsoft.com/office/powerpoint/2010/main" val="10266932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Starica, djevojka, muškarac sa brkovima?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DBB98329-F6B0-4B7F-87A1-F140B266CD95}"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DBB98329-F6B0-4B7F-87A1-F140B266CD95}" type="slidenum">
              <a:rPr lang="de-DE" altLang="de-DE" smtClean="0"/>
              <a:pPr/>
              <a:t>153</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Starac ili konjanik?</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DBB98329-F6B0-4B7F-87A1-F140B266CD95}" type="slidenum">
              <a:rPr lang="de-DE" altLang="de-DE" smtClean="0"/>
              <a:pPr/>
              <a:t>155</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DBB98329-F6B0-4B7F-87A1-F140B266CD95}" type="slidenum">
              <a:rPr lang="de-DE" altLang="de-DE" smtClean="0"/>
              <a:pPr/>
              <a:t>157</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Calibri Light"/>
                <a:ea typeface="+mj-ea"/>
                <a:cs typeface="+mj-cs"/>
              </a:rPr>
              <a:t>Šta biste dobili ako okrenete sliku odozgo nadolje?</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DBB98329-F6B0-4B7F-87A1-F140B266CD95}" type="slidenum">
              <a:rPr lang="de-DE" altLang="de-DE" smtClean="0"/>
              <a:pPr/>
              <a:t>158</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Konja ili konjanika?</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DBB98329-F6B0-4B7F-87A1-F140B266CD95}"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DBB98329-F6B0-4B7F-87A1-F140B266CD95}" type="slidenum">
              <a:rPr lang="de-DE" altLang="de-DE" smtClean="0"/>
              <a:pPr/>
              <a:t>160</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Lobanje ili pekaru?</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Pokušajte da otkrijete sve detalje!</a:t>
            </a: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5F885531-0E76-4F01-AE7E-F6F53D96E3EC}"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DBB98329-F6B0-4B7F-87A1-F140B266CD95}"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165</a:t>
            </a:fld>
            <a:endParaRPr lang="de-DE" altLang="de-DE"/>
          </a:p>
        </p:txBody>
      </p:sp>
    </p:spTree>
    <p:extLst>
      <p:ext uri="{BB962C8B-B14F-4D97-AF65-F5344CB8AC3E}">
        <p14:creationId xmlns:p14="http://schemas.microsoft.com/office/powerpoint/2010/main" val="6118031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a:t>
            </a:r>
            <a:r>
              <a:rPr lang="hr-HR" altLang="de-DE" sz="2000">
                <a:solidFill>
                  <a:srgbClr val="333333"/>
                </a:solidFill>
              </a:rPr>
              <a:t>loto</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166</a:t>
            </a:fld>
            <a:endParaRPr lang="de-DE" altLang="de-DE"/>
          </a:p>
        </p:txBody>
      </p:sp>
    </p:spTree>
    <p:extLst>
      <p:ext uri="{BB962C8B-B14F-4D97-AF65-F5344CB8AC3E}">
        <p14:creationId xmlns:p14="http://schemas.microsoft.com/office/powerpoint/2010/main" val="406341388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a:t>
            </a:r>
            <a:r>
              <a:rPr lang="hr-HR" altLang="de-DE" sz="2000">
                <a:solidFill>
                  <a:srgbClr val="333333"/>
                </a:solidFill>
              </a:rPr>
              <a:t>pravu</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167</a:t>
            </a:fld>
            <a:endParaRPr lang="de-DE" altLang="de-DE"/>
          </a:p>
        </p:txBody>
      </p:sp>
    </p:spTree>
    <p:extLst>
      <p:ext uri="{BB962C8B-B14F-4D97-AF65-F5344CB8AC3E}">
        <p14:creationId xmlns:p14="http://schemas.microsoft.com/office/powerpoint/2010/main" val="357776493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 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pravu</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a:solidFill>
                  <a:srgbClr val="333333"/>
                </a:solidFill>
              </a:rPr>
              <a:t>Ba</a:t>
            </a:r>
            <a:r>
              <a:rPr lang="hr-HR" altLang="de-DE" sz="2000" dirty="0">
                <a:solidFill>
                  <a:srgbClr val="333333"/>
                </a:solidFill>
              </a:rPr>
              <a:t>zirajte važne odluke na čvrstim dokazima</a:t>
            </a:r>
            <a:r>
              <a:rPr lang="en-US" altLang="de-DE" sz="2000" dirty="0">
                <a:solidFill>
                  <a:srgbClr val="333333"/>
                </a:solidFill>
              </a:rPr>
              <a:t>. </a:t>
            </a:r>
            <a:r>
              <a:rPr lang="hr-HR" altLang="de-DE" sz="2000" dirty="0">
                <a:solidFill>
                  <a:srgbClr val="333333"/>
                </a:solidFill>
              </a:rPr>
              <a:t>Pretpostavke </a:t>
            </a:r>
            <a:r>
              <a:rPr lang="hr-HR" altLang="de-DE" sz="2000">
                <a:solidFill>
                  <a:srgbClr val="333333"/>
                </a:solidFill>
              </a:rPr>
              <a:t>su</a:t>
            </a:r>
            <a:r>
              <a:rPr lang="en-US" altLang="de-DE" sz="2000">
                <a:solidFill>
                  <a:srgbClr val="333333"/>
                </a:solidFill>
              </a:rPr>
              <a:t> “</a:t>
            </a:r>
            <a:r>
              <a:rPr lang="hr-HR" altLang="de-DE" sz="2000">
                <a:solidFill>
                  <a:srgbClr val="333333"/>
                </a:solidFill>
              </a:rPr>
              <a:t>loši savjetnici</a:t>
            </a:r>
            <a:r>
              <a:rPr lang="en-US" altLang="de-DE" sz="2000">
                <a:solidFill>
                  <a:srgbClr val="333333"/>
                </a:solidFill>
              </a:rPr>
              <a:t>.” </a:t>
            </a:r>
            <a:r>
              <a:rPr lang="hr-HR" altLang="de-DE" sz="2000" dirty="0">
                <a:solidFill>
                  <a:srgbClr val="333333"/>
                </a:solidFill>
              </a:rPr>
              <a:t>Uvijek uzmite u obzir posledice pogrešnog rasuđivanja</a:t>
            </a:r>
            <a:r>
              <a:rPr lang="en-GB"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168</a:t>
            </a:fld>
            <a:endParaRPr lang="de-DE" altLang="de-DE"/>
          </a:p>
        </p:txBody>
      </p:sp>
    </p:spTree>
    <p:extLst>
      <p:ext uri="{BB962C8B-B14F-4D97-AF65-F5344CB8AC3E}">
        <p14:creationId xmlns:p14="http://schemas.microsoft.com/office/powerpoint/2010/main" val="341001706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sa psihozom</a:t>
            </a:r>
            <a:r>
              <a:rPr lang="en-AU" altLang="de-DE" sz="2400" dirty="0">
                <a:solidFill>
                  <a:srgbClr val="333333"/>
                </a:solidFill>
              </a:rPr>
              <a:t> </a:t>
            </a:r>
            <a:r>
              <a:rPr lang="hr-HR" altLang="de-DE" sz="2400" dirty="0">
                <a:solidFill>
                  <a:srgbClr val="333333"/>
                </a:solidFill>
              </a:rPr>
              <a:t>su skloni da prerano zaključuju o nečemu</a:t>
            </a:r>
            <a:r>
              <a:rPr lang="en-AU" altLang="de-DE" sz="2400" dirty="0">
                <a:solidFill>
                  <a:srgbClr val="333333"/>
                </a:solidFill>
              </a:rPr>
              <a:t> </a:t>
            </a:r>
            <a:r>
              <a:rPr lang="hr-HR" altLang="de-DE" sz="2400" dirty="0">
                <a:solidFill>
                  <a:srgbClr val="333333"/>
                </a:solidFill>
              </a:rPr>
              <a:t>kao i da formiraju</a:t>
            </a:r>
            <a:r>
              <a:rPr lang="en-AU" altLang="de-DE" sz="2400" dirty="0">
                <a:solidFill>
                  <a:srgbClr val="333333"/>
                </a:solidFill>
              </a:rPr>
              <a:t> e</a:t>
            </a:r>
            <a:r>
              <a:rPr lang="hr-HR" altLang="de-DE" sz="2400" dirty="0">
                <a:solidFill>
                  <a:srgbClr val="333333"/>
                </a:solidFill>
              </a:rPr>
              <a:t>ks</a:t>
            </a:r>
            <a:r>
              <a:rPr lang="en-AU" altLang="de-DE" sz="2400" dirty="0" err="1">
                <a:solidFill>
                  <a:srgbClr val="333333"/>
                </a:solidFill>
              </a:rPr>
              <a:t>trem</a:t>
            </a:r>
            <a:r>
              <a:rPr lang="hr-HR" altLang="de-DE" sz="2400" dirty="0">
                <a:solidFill>
                  <a:srgbClr val="333333"/>
                </a:solidFill>
              </a:rPr>
              <a:t>na</a:t>
            </a:r>
            <a:r>
              <a:rPr lang="en-AU" altLang="de-DE" sz="2400" dirty="0">
                <a:solidFill>
                  <a:srgbClr val="333333"/>
                </a:solidFill>
              </a:rPr>
              <a:t> </a:t>
            </a:r>
            <a:r>
              <a:rPr lang="hr-HR" altLang="de-DE" sz="2400" dirty="0">
                <a:solidFill>
                  <a:srgbClr val="333333"/>
                </a:solidFill>
              </a:rPr>
              <a:t>mišljenja</a:t>
            </a:r>
            <a:r>
              <a:rPr lang="en-AU" altLang="de-DE" sz="2400" dirty="0">
                <a:solidFill>
                  <a:srgbClr val="333333"/>
                </a:solidFill>
              </a:rPr>
              <a:t>.</a:t>
            </a:r>
            <a:endParaRPr lang="en-AU" alt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sa psihozom</a:t>
            </a:r>
            <a:r>
              <a:rPr lang="en-AU" altLang="de-DE" sz="2400" dirty="0">
                <a:solidFill>
                  <a:srgbClr val="333333"/>
                </a:solidFill>
              </a:rPr>
              <a:t> </a:t>
            </a:r>
            <a:r>
              <a:rPr lang="hr-HR" altLang="de-DE" sz="2400" dirty="0">
                <a:solidFill>
                  <a:srgbClr val="333333"/>
                </a:solidFill>
              </a:rPr>
              <a:t>su skloni da prerano zaključuju o nečemu</a:t>
            </a:r>
            <a:r>
              <a:rPr lang="en-AU" altLang="de-DE" sz="2400" dirty="0">
                <a:solidFill>
                  <a:srgbClr val="333333"/>
                </a:solidFill>
              </a:rPr>
              <a:t> </a:t>
            </a:r>
            <a:r>
              <a:rPr lang="hr-HR" altLang="de-DE" sz="2400" dirty="0">
                <a:solidFill>
                  <a:srgbClr val="333333"/>
                </a:solidFill>
              </a:rPr>
              <a:t>kao i da formiraju</a:t>
            </a:r>
            <a:r>
              <a:rPr lang="en-AU" altLang="de-DE" sz="2400" dirty="0">
                <a:solidFill>
                  <a:srgbClr val="333333"/>
                </a:solidFill>
              </a:rPr>
              <a:t> e</a:t>
            </a:r>
            <a:r>
              <a:rPr lang="hr-HR" altLang="de-DE" sz="2400" dirty="0">
                <a:solidFill>
                  <a:srgbClr val="333333"/>
                </a:solidFill>
              </a:rPr>
              <a:t>ks</a:t>
            </a:r>
            <a:r>
              <a:rPr lang="en-AU" altLang="de-DE" sz="2400" dirty="0" err="1">
                <a:solidFill>
                  <a:srgbClr val="333333"/>
                </a:solidFill>
              </a:rPr>
              <a:t>trem</a:t>
            </a:r>
            <a:r>
              <a:rPr lang="hr-HR" altLang="de-DE" sz="2400" dirty="0">
                <a:solidFill>
                  <a:srgbClr val="333333"/>
                </a:solidFill>
              </a:rPr>
              <a:t>na</a:t>
            </a:r>
            <a:r>
              <a:rPr lang="en-AU" altLang="de-DE" sz="2400" dirty="0">
                <a:solidFill>
                  <a:srgbClr val="333333"/>
                </a:solidFill>
              </a:rPr>
              <a:t> </a:t>
            </a:r>
            <a:r>
              <a:rPr lang="hr-HR" altLang="de-DE" sz="2400" dirty="0">
                <a:solidFill>
                  <a:srgbClr val="333333"/>
                </a:solidFill>
              </a:rPr>
              <a:t>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Na jednom društvenom događaju</a:t>
            </a:r>
            <a:r>
              <a:rPr lang="en-AU" altLang="de-DE" sz="2400" dirty="0">
                <a:solidFill>
                  <a:srgbClr val="333333"/>
                </a:solidFill>
              </a:rPr>
              <a:t> Igor </a:t>
            </a:r>
            <a:r>
              <a:rPr lang="hr-HR" altLang="de-DE" sz="2400" dirty="0">
                <a:solidFill>
                  <a:srgbClr val="333333"/>
                </a:solidFill>
              </a:rPr>
              <a:t>tvrdi da je budući kralj</a:t>
            </a:r>
            <a:r>
              <a:rPr lang="en-AU" altLang="de-DE" sz="2400" dirty="0">
                <a:solidFill>
                  <a:srgbClr val="333333"/>
                </a:solidFill>
              </a:rPr>
              <a:t> </a:t>
            </a:r>
            <a:r>
              <a:rPr lang="hr-HR" altLang="de-DE" sz="2400" dirty="0">
                <a:solidFill>
                  <a:srgbClr val="333333"/>
                </a:solidFill>
              </a:rPr>
              <a:t>Njemačke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en-AU" altLang="de-DE" sz="2400" dirty="0">
                <a:solidFill>
                  <a:srgbClr val="333333"/>
                </a:solidFill>
              </a:rPr>
              <a:t>Igor </a:t>
            </a:r>
            <a:r>
              <a:rPr lang="hr-HR" altLang="de-DE" sz="2400" dirty="0">
                <a:solidFill>
                  <a:srgbClr val="333333"/>
                </a:solidFill>
              </a:rPr>
              <a:t>je našao figuru kralja sa krunom u Kinder jajetu</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Bez plave krvi</a:t>
            </a:r>
            <a:r>
              <a:rPr lang="en-AU" altLang="de-DE" sz="2400" dirty="0">
                <a:solidFill>
                  <a:srgbClr val="333333"/>
                </a:solidFill>
              </a:rPr>
              <a:t>, </a:t>
            </a:r>
            <a:r>
              <a:rPr lang="hr-HR" altLang="de-DE" sz="2400" dirty="0">
                <a:solidFill>
                  <a:srgbClr val="333333"/>
                </a:solidFill>
              </a:rPr>
              <a:t>monarhija je abolicirana davno u Njemačkoj</a:t>
            </a:r>
            <a:r>
              <a:rPr lang="en-AU" altLang="de-DE" sz="2400" dirty="0">
                <a:solidFill>
                  <a:srgbClr val="333333"/>
                </a:solidFill>
              </a:rPr>
              <a:t>; </a:t>
            </a:r>
            <a:r>
              <a:rPr lang="hr-HR" altLang="de-DE" sz="2400" dirty="0">
                <a:solidFill>
                  <a:srgbClr val="333333"/>
                </a:solidFill>
              </a:rPr>
              <a:t>ali iznad svega</a:t>
            </a:r>
            <a:r>
              <a:rPr lang="en-AU" altLang="de-DE" sz="2400" dirty="0">
                <a:solidFill>
                  <a:srgbClr val="333333"/>
                </a:solidFill>
              </a:rPr>
              <a:t>: </a:t>
            </a:r>
            <a:r>
              <a:rPr lang="hr-HR" altLang="de-DE" sz="2400" dirty="0">
                <a:solidFill>
                  <a:srgbClr val="333333"/>
                </a:solidFill>
              </a:rPr>
              <a:t>Sadržaj Kinder jajeta se ne može</a:t>
            </a:r>
            <a:r>
              <a:rPr lang="en-AU" altLang="de-DE" sz="2400" dirty="0">
                <a:solidFill>
                  <a:srgbClr val="333333"/>
                </a:solidFill>
              </a:rPr>
              <a:t> </a:t>
            </a:r>
            <a:r>
              <a:rPr lang="hr-HR" altLang="de-DE" sz="2400" dirty="0">
                <a:solidFill>
                  <a:srgbClr val="333333"/>
                </a:solidFill>
              </a:rPr>
              <a:t>smatrati odlučujućim</a:t>
            </a:r>
            <a:r>
              <a:rPr lang="en-AU" altLang="de-DE" sz="2400" dirty="0">
                <a:solidFill>
                  <a:srgbClr val="333333"/>
                </a:solidFill>
              </a:rPr>
              <a:t> </a:t>
            </a:r>
            <a:r>
              <a:rPr lang="hr-HR" altLang="de-DE" sz="2400" dirty="0">
                <a:solidFill>
                  <a:srgbClr val="333333"/>
                </a:solidFill>
              </a:rPr>
              <a:t>dokazom</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170</a:t>
            </a:fld>
            <a:endParaRPr lang="de-DE" altLang="de-DE"/>
          </a:p>
        </p:txBody>
      </p:sp>
    </p:spTree>
    <p:extLst>
      <p:ext uri="{BB962C8B-B14F-4D97-AF65-F5344CB8AC3E}">
        <p14:creationId xmlns:p14="http://schemas.microsoft.com/office/powerpoint/2010/main" val="133515360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sa psihozom</a:t>
            </a:r>
            <a:r>
              <a:rPr lang="en-AU" altLang="de-DE" sz="2400" dirty="0">
                <a:solidFill>
                  <a:srgbClr val="333333"/>
                </a:solidFill>
              </a:rPr>
              <a:t> </a:t>
            </a:r>
            <a:r>
              <a:rPr lang="hr-HR" altLang="de-DE" sz="2400" dirty="0">
                <a:solidFill>
                  <a:srgbClr val="333333"/>
                </a:solidFill>
              </a:rPr>
              <a:t>su skloni da prerano zaključuju o nečemu</a:t>
            </a:r>
            <a:r>
              <a:rPr lang="en-AU" altLang="de-DE" sz="2400" dirty="0">
                <a:solidFill>
                  <a:srgbClr val="333333"/>
                </a:solidFill>
              </a:rPr>
              <a:t> </a:t>
            </a:r>
            <a:r>
              <a:rPr lang="hr-HR" altLang="de-DE" sz="2400" dirty="0">
                <a:solidFill>
                  <a:srgbClr val="333333"/>
                </a:solidFill>
              </a:rPr>
              <a:t>kao i da formiraju</a:t>
            </a:r>
            <a:r>
              <a:rPr lang="en-AU" altLang="de-DE" sz="2400" dirty="0">
                <a:solidFill>
                  <a:srgbClr val="333333"/>
                </a:solidFill>
              </a:rPr>
              <a:t> e</a:t>
            </a:r>
            <a:r>
              <a:rPr lang="hr-HR" altLang="de-DE" sz="2400" dirty="0">
                <a:solidFill>
                  <a:srgbClr val="333333"/>
                </a:solidFill>
              </a:rPr>
              <a:t>ks</a:t>
            </a:r>
            <a:r>
              <a:rPr lang="en-AU" altLang="de-DE" sz="2400" dirty="0" err="1">
                <a:solidFill>
                  <a:srgbClr val="333333"/>
                </a:solidFill>
              </a:rPr>
              <a:t>trem</a:t>
            </a:r>
            <a:r>
              <a:rPr lang="hr-HR" altLang="de-DE" sz="2400" dirty="0">
                <a:solidFill>
                  <a:srgbClr val="333333"/>
                </a:solidFill>
              </a:rPr>
              <a:t>na</a:t>
            </a:r>
            <a:r>
              <a:rPr lang="en-AU" altLang="de-DE" sz="2400" dirty="0">
                <a:solidFill>
                  <a:srgbClr val="333333"/>
                </a:solidFill>
              </a:rPr>
              <a:t> </a:t>
            </a:r>
            <a:r>
              <a:rPr lang="hr-HR" altLang="de-DE" sz="2400" dirty="0">
                <a:solidFill>
                  <a:srgbClr val="333333"/>
                </a:solidFill>
              </a:rPr>
              <a:t>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Na jednom društvenom događaju</a:t>
            </a:r>
            <a:r>
              <a:rPr lang="en-AU" altLang="de-DE" sz="2400" dirty="0">
                <a:solidFill>
                  <a:srgbClr val="333333"/>
                </a:solidFill>
              </a:rPr>
              <a:t> Igor </a:t>
            </a:r>
            <a:r>
              <a:rPr lang="hr-HR" altLang="de-DE" sz="2400" dirty="0">
                <a:solidFill>
                  <a:srgbClr val="333333"/>
                </a:solidFill>
              </a:rPr>
              <a:t>tvrdi da je budući kralj</a:t>
            </a:r>
            <a:r>
              <a:rPr lang="en-AU" altLang="de-DE" sz="2400" dirty="0">
                <a:solidFill>
                  <a:srgbClr val="333333"/>
                </a:solidFill>
              </a:rPr>
              <a:t> </a:t>
            </a:r>
            <a:r>
              <a:rPr lang="hr-HR" altLang="de-DE" sz="2400" dirty="0">
                <a:solidFill>
                  <a:srgbClr val="333333"/>
                </a:solidFill>
              </a:rPr>
              <a:t>Njemačke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en-AU" altLang="de-DE" sz="2400" dirty="0">
                <a:solidFill>
                  <a:srgbClr val="333333"/>
                </a:solidFill>
              </a:rPr>
              <a:t>Igor </a:t>
            </a:r>
            <a:r>
              <a:rPr lang="hr-HR" altLang="de-DE" sz="2400" dirty="0">
                <a:solidFill>
                  <a:srgbClr val="333333"/>
                </a:solidFill>
              </a:rPr>
              <a:t>je našao figuru kralja sa krunom u Kinder jajetu</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Bez plave krvi</a:t>
            </a:r>
            <a:r>
              <a:rPr lang="en-AU" altLang="de-DE" sz="2400" dirty="0">
                <a:solidFill>
                  <a:srgbClr val="333333"/>
                </a:solidFill>
              </a:rPr>
              <a:t>, </a:t>
            </a:r>
            <a:r>
              <a:rPr lang="hr-HR" altLang="de-DE" sz="2400" dirty="0">
                <a:solidFill>
                  <a:srgbClr val="333333"/>
                </a:solidFill>
              </a:rPr>
              <a:t>monarhija je abolicirana davno u Njemačkoj</a:t>
            </a:r>
            <a:r>
              <a:rPr lang="en-AU" altLang="de-DE" sz="2400" dirty="0">
                <a:solidFill>
                  <a:srgbClr val="333333"/>
                </a:solidFill>
              </a:rPr>
              <a:t>; </a:t>
            </a:r>
            <a:r>
              <a:rPr lang="hr-HR" altLang="de-DE" sz="2400" dirty="0">
                <a:solidFill>
                  <a:srgbClr val="333333"/>
                </a:solidFill>
              </a:rPr>
              <a:t>ali iznad svega</a:t>
            </a:r>
            <a:r>
              <a:rPr lang="en-AU" altLang="de-DE" sz="2400" dirty="0">
                <a:solidFill>
                  <a:srgbClr val="333333"/>
                </a:solidFill>
              </a:rPr>
              <a:t>: </a:t>
            </a:r>
            <a:r>
              <a:rPr lang="hr-HR" altLang="de-DE" sz="2400" dirty="0">
                <a:solidFill>
                  <a:srgbClr val="333333"/>
                </a:solidFill>
              </a:rPr>
              <a:t>Sadržaj Kinder jajeta se ne može</a:t>
            </a:r>
            <a:r>
              <a:rPr lang="en-AU" altLang="de-DE" sz="2400" dirty="0">
                <a:solidFill>
                  <a:srgbClr val="333333"/>
                </a:solidFill>
              </a:rPr>
              <a:t> </a:t>
            </a:r>
            <a:r>
              <a:rPr lang="hr-HR" altLang="de-DE" sz="2400" dirty="0">
                <a:solidFill>
                  <a:srgbClr val="333333"/>
                </a:solidFill>
              </a:rPr>
              <a:t>smatrati odlučujućim</a:t>
            </a:r>
            <a:r>
              <a:rPr lang="en-AU" altLang="de-DE" sz="2400" dirty="0">
                <a:solidFill>
                  <a:srgbClr val="333333"/>
                </a:solidFill>
              </a:rPr>
              <a:t> </a:t>
            </a:r>
            <a:r>
              <a:rPr lang="hr-HR" altLang="de-DE" sz="2400" dirty="0">
                <a:solidFill>
                  <a:srgbClr val="333333"/>
                </a:solidFill>
              </a:rPr>
              <a:t>dokazom</a:t>
            </a:r>
            <a:r>
              <a:rPr lang="en-AU" altLang="de-DE" sz="2400" dirty="0">
                <a:solidFill>
                  <a:srgbClr val="333333"/>
                </a:solidFill>
              </a:rPr>
              <a:t>!</a:t>
            </a:r>
          </a:p>
          <a:p>
            <a:pPr lvl="0" defTabSz="914400" fontAlgn="base"/>
            <a:r>
              <a:rPr lang="hr-HR" altLang="de-DE" sz="2400" dirty="0">
                <a:solidFill>
                  <a:srgbClr val="333333"/>
                </a:solidFill>
              </a:rPr>
              <a:t>Mnogi djelovi</a:t>
            </a:r>
            <a:r>
              <a:rPr lang="en-AU" altLang="de-DE" sz="2400" dirty="0">
                <a:solidFill>
                  <a:srgbClr val="333333"/>
                </a:solidFill>
              </a:rPr>
              <a:t> </a:t>
            </a:r>
            <a:r>
              <a:rPr lang="hr-HR" altLang="de-DE" sz="2400" dirty="0">
                <a:solidFill>
                  <a:srgbClr val="333333"/>
                </a:solidFill>
              </a:rPr>
              <a:t>informacije</a:t>
            </a:r>
            <a:r>
              <a:rPr lang="en-AU" altLang="de-DE" sz="2400" dirty="0">
                <a:solidFill>
                  <a:srgbClr val="333333"/>
                </a:solidFill>
              </a:rPr>
              <a:t> </a:t>
            </a:r>
            <a:r>
              <a:rPr lang="hr-HR" altLang="de-DE" sz="2400" dirty="0">
                <a:solidFill>
                  <a:srgbClr val="333333"/>
                </a:solidFill>
              </a:rPr>
              <a:t>bi se trebali sakupiti</a:t>
            </a:r>
            <a:r>
              <a:rPr lang="en-AU" altLang="de-DE" sz="2400" dirty="0">
                <a:solidFill>
                  <a:srgbClr val="333333"/>
                </a:solidFill>
              </a:rPr>
              <a:t>. </a:t>
            </a:r>
            <a:r>
              <a:rPr lang="hr-HR" altLang="de-DE" sz="2400" dirty="0">
                <a:solidFill>
                  <a:srgbClr val="333333"/>
                </a:solidFill>
              </a:rPr>
              <a:t>Različita objašnjenja bi obavezno trebalo razmotriti sa ljudima od povjerenja.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171</a:t>
            </a:fld>
            <a:endParaRPr lang="de-DE" altLang="de-DE"/>
          </a:p>
        </p:txBody>
      </p:sp>
    </p:spTree>
    <p:extLst>
      <p:ext uri="{BB962C8B-B14F-4D97-AF65-F5344CB8AC3E}">
        <p14:creationId xmlns:p14="http://schemas.microsoft.com/office/powerpoint/2010/main" val="105060134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2C2A7A4A-662E-44E3-BC5E-85F6AA0B6D96}" type="slidenum">
              <a:rPr lang="de-DE" altLang="de-DE" smtClean="0"/>
              <a:pPr/>
              <a:t>172</a:t>
            </a:fld>
            <a:endParaRPr lang="de-DE" altLang="de-DE"/>
          </a:p>
        </p:txBody>
      </p:sp>
    </p:spTree>
    <p:extLst>
      <p:ext uri="{BB962C8B-B14F-4D97-AF65-F5344CB8AC3E}">
        <p14:creationId xmlns:p14="http://schemas.microsoft.com/office/powerpoint/2010/main" val="253930481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32468928"/>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a:t>
                      </a:r>
                      <a:r>
                        <a:rPr kumimoji="0" lang="en-GB" sz="1000" b="0" i="0" u="none" strike="noStrike" cap="none" normalizeH="0" baseline="0" dirty="0">
                          <a:ln>
                            <a:noFill/>
                          </a:ln>
                          <a:solidFill>
                            <a:srgbClr val="333333"/>
                          </a:solidFill>
                          <a:effectLst/>
                          <a:latin typeface="Calibri Light"/>
                          <a:cs typeface="Times New Roman" pitchFamily="18" charset="0"/>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Prerano zaključivanje I</a:t>
            </a:r>
          </a:p>
        </p:txBody>
      </p:sp>
      <p:sp>
        <p:nvSpPr>
          <p:cNvPr id="5" name="Slide Number Placeholder 4"/>
          <p:cNvSpPr>
            <a:spLocks noGrp="1"/>
          </p:cNvSpPr>
          <p:nvPr>
            <p:ph type="sldNum" sz="quarter" idx="12"/>
          </p:nvPr>
        </p:nvSpPr>
        <p:spPr/>
        <p:txBody>
          <a:bodyPr/>
          <a:lstStyle/>
          <a:p>
            <a:fld id="{DBB98329-F6B0-4B7F-87A1-F140B266CD95}" type="slidenum">
              <a:rPr lang="de-DE" altLang="de-DE" smtClean="0"/>
              <a:pPr/>
              <a:t>173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35404639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174</a:t>
            </a:fld>
            <a:endParaRPr lang="de-DE"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410324269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od </a:t>
                      </a:r>
                      <a:r>
                        <a:rPr lang="en-US" sz="2000" b="0" i="0" u="none" dirty="0" err="1">
                          <a:solidFill>
                            <a:srgbClr val="333333"/>
                          </a:solidFill>
                          <a:latin typeface="Calibri Light"/>
                        </a:rPr>
                        <a:t>strane</a:t>
                      </a:r>
                      <a:r>
                        <a:rPr lang="en-US" sz="20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2000" b="0" i="0" u="none">
                          <a:solidFill>
                            <a:srgbClr val="333333"/>
                          </a:solidFill>
                          <a:latin typeface="Calibri Light"/>
                        </a:rPr>
                        <a:t>“Tehnološka pobjeda” </a:t>
                      </a:r>
                      <a:r>
                        <a:rPr lang="en-US" sz="2000" b="0" i="0" u="none" dirty="0">
                          <a:solidFill>
                            <a:srgbClr val="333333"/>
                          </a:solidFill>
                          <a:latin typeface="Calibri Light"/>
                        </a:rPr>
                        <a:t>u </a:t>
                      </a:r>
                      <a:r>
                        <a:rPr lang="en-US" sz="2000" b="0" i="0" u="none" dirty="0" err="1">
                          <a:solidFill>
                            <a:srgbClr val="333333"/>
                          </a:solidFill>
                          <a:latin typeface="Calibri Light"/>
                        </a:rPr>
                        <a:t>svemirskom</a:t>
                      </a:r>
                      <a:r>
                        <a:rPr lang="en-US" sz="2000" b="0" i="0" u="none" dirty="0">
                          <a:solidFill>
                            <a:srgbClr val="333333"/>
                          </a:solidFill>
                          <a:latin typeface="Calibri Light"/>
                        </a:rPr>
                        <a:t> </a:t>
                      </a:r>
                      <a:r>
                        <a:rPr lang="en-US" sz="2000" b="0" i="0" u="none" dirty="0" err="1">
                          <a:solidFill>
                            <a:srgbClr val="333333"/>
                          </a:solidFill>
                          <a:latin typeface="Calibri Light"/>
                        </a:rPr>
                        <a:t>putovanju</a:t>
                      </a:r>
                      <a:r>
                        <a:rPr lang="en-US" sz="2000" b="0" i="0" u="none" dirty="0">
                          <a:solidFill>
                            <a:srgbClr val="333333"/>
                          </a:solidFill>
                          <a:latin typeface="Calibri Light"/>
                        </a:rPr>
                        <a:t> u </a:t>
                      </a:r>
                      <a:r>
                        <a:rPr lang="en-US" sz="2000" b="0" i="0" u="none" dirty="0" err="1">
                          <a:solidFill>
                            <a:srgbClr val="333333"/>
                          </a:solidFill>
                          <a:latin typeface="Calibri Light"/>
                        </a:rPr>
                        <a:t>konkurenciji</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ranije</a:t>
                      </a:r>
                      <a:r>
                        <a:rPr lang="en-US" sz="2000" b="0" i="0" u="none" dirty="0">
                          <a:solidFill>
                            <a:srgbClr val="333333"/>
                          </a:solidFill>
                          <a:latin typeface="Calibri Light"/>
                        </a:rPr>
                        <a:t> </a:t>
                      </a:r>
                      <a:r>
                        <a:rPr lang="en-US" sz="2000" b="0" i="0" u="none" dirty="0" err="1">
                          <a:solidFill>
                            <a:srgbClr val="333333"/>
                          </a:solidFill>
                          <a:latin typeface="Calibri Light"/>
                        </a:rPr>
                        <a:t>uspiješno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a:t>
                      </a:r>
                    </a:p>
                    <a:p>
                      <a:pPr marL="342900" indent="-342900">
                        <a:lnSpc>
                          <a:spcPct val="100000"/>
                        </a:lnSpc>
                        <a:spcBef>
                          <a:spcPts val="1200"/>
                        </a:spcBef>
                        <a:buFont typeface="+mj-lt"/>
                        <a:buAutoNum type="arabicPeriod"/>
                      </a:pPr>
                      <a:r>
                        <a:rPr lang="en-US" sz="2000" b="0" i="0" u="none" dirty="0" err="1">
                          <a:solidFill>
                            <a:srgbClr val="333333"/>
                          </a:solidFill>
                          <a:latin typeface="Calibri Light"/>
                        </a:rPr>
                        <a:t>Odvlačenje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 </a:t>
                      </a:r>
                    </a:p>
                    <a:p>
                      <a:pPr marL="342900" indent="-3429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lažirala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Mjesec</a:t>
                      </a:r>
                      <a:r>
                        <a:rPr lang="en-US" sz="2000" b="0" i="0" u="none" dirty="0">
                          <a:solidFill>
                            <a:srgbClr val="333333"/>
                          </a:solidFill>
                          <a:latin typeface="Calibri Light"/>
                        </a:rPr>
                        <a:t> </a:t>
                      </a:r>
                      <a:r>
                        <a:rPr lang="en-US" sz="2000" b="0" i="0" u="none" dirty="0" err="1">
                          <a:solidFill>
                            <a:srgbClr val="333333"/>
                          </a:solidFill>
                          <a:latin typeface="Calibri Light"/>
                        </a:rPr>
                        <a:t>zbog</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od </a:t>
                      </a:r>
                      <a:r>
                        <a:rPr lang="en-US" sz="2000" b="0" i="0" u="none" dirty="0" err="1">
                          <a:solidFill>
                            <a:srgbClr val="333333"/>
                          </a:solidFill>
                          <a:latin typeface="Calibri Light"/>
                        </a:rPr>
                        <a:t>ukidanja</a:t>
                      </a:r>
                      <a:r>
                        <a:rPr lang="en-US" sz="2000" b="0" i="0" u="none" dirty="0">
                          <a:solidFill>
                            <a:srgbClr val="333333"/>
                          </a:solidFill>
                          <a:latin typeface="Calibri Light"/>
                        </a:rPr>
                        <a:t> </a:t>
                      </a:r>
                      <a:r>
                        <a:rPr lang="en-US" sz="2000" b="0" i="0" u="none" dirty="0" err="1">
                          <a:solidFill>
                            <a:srgbClr val="333333"/>
                          </a:solidFill>
                          <a:latin typeface="Calibri Light"/>
                        </a:rPr>
                        <a:t>finansiranja</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budžeta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8391886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Za: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176</a:t>
            </a:fld>
            <a:endParaRPr lang="de-DE"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18569034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a:ln>
                            <a:noFill/>
                          </a:ln>
                          <a:solidFill>
                            <a:srgbClr val="333333"/>
                          </a:solidFill>
                          <a:effectLst/>
                          <a:latin typeface="Calibri Light"/>
                          <a:cs typeface="Times New Roman" pitchFamily="18" charset="0"/>
                        </a:rPr>
                        <a:t>“Zastava </a:t>
                      </a:r>
                      <a:r>
                        <a:rPr kumimoji="0" lang="en-US" sz="2000" b="0" i="0" u="none" strike="noStrike" cap="none" normalizeH="0" baseline="0" err="1">
                          <a:ln>
                            <a:noFill/>
                          </a:ln>
                          <a:solidFill>
                            <a:srgbClr val="333333"/>
                          </a:solidFill>
                          <a:effectLst/>
                          <a:latin typeface="Calibri Light"/>
                          <a:cs typeface="Times New Roman" pitchFamily="18" charset="0"/>
                        </a:rPr>
                        <a:t>koja</a:t>
                      </a:r>
                      <a:r>
                        <a:rPr kumimoji="0" lang="en-US" sz="2000" b="0" i="0" u="none" strike="noStrike" cap="none" normalizeH="0" baseline="0">
                          <a:ln>
                            <a:noFill/>
                          </a:ln>
                          <a:solidFill>
                            <a:srgbClr val="333333"/>
                          </a:solidFill>
                          <a:effectLst/>
                          <a:latin typeface="Calibri Light"/>
                          <a:cs typeface="Times New Roman" pitchFamily="18" charset="0"/>
                        </a:rPr>
                        <a:t> viori”: </a:t>
                      </a:r>
                      <a:r>
                        <a:rPr kumimoji="0" lang="en-US" sz="2000" b="0" i="0" u="none" strike="noStrike" cap="none" normalizeH="0" baseline="0" dirty="0" err="1">
                          <a:ln>
                            <a:noFill/>
                          </a:ln>
                          <a:solidFill>
                            <a:srgbClr val="333333"/>
                          </a:solidFill>
                          <a:effectLst/>
                          <a:latin typeface="Calibri Light"/>
                          <a:cs typeface="Times New Roman" pitchFamily="18" charset="0"/>
                        </a:rPr>
                        <a:t>nemoguće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postoji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atmosfera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Mjesecu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err="1">
                          <a:ln>
                            <a:noFill/>
                          </a:ln>
                          <a:solidFill>
                            <a:srgbClr val="333333"/>
                          </a:solidFill>
                          <a:effectLst/>
                          <a:latin typeface="Calibri Light"/>
                          <a:cs typeface="Times New Roman" pitchFamily="18" charset="0"/>
                        </a:rPr>
                        <a:t>Slike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neba</a:t>
                      </a:r>
                      <a:r>
                        <a:rPr kumimoji="0" lang="en-US" sz="2000" b="0" i="0" u="none" strike="noStrike" cap="none" normalizeH="0" baseline="0" dirty="0">
                          <a:ln>
                            <a:noFill/>
                          </a:ln>
                          <a:solidFill>
                            <a:srgbClr val="333333"/>
                          </a:solidFill>
                          <a:effectLst/>
                          <a:latin typeface="Calibri Light"/>
                          <a:cs typeface="Times New Roman" pitchFamily="18" charset="0"/>
                        </a:rPr>
                        <a:t> bez </a:t>
                      </a:r>
                      <a:r>
                        <a:rPr kumimoji="0" lang="en-US" sz="2000" b="0" i="0" u="none" strike="noStrike" cap="none" normalizeH="0" baseline="0" dirty="0" err="1">
                          <a:ln>
                            <a:noFill/>
                          </a:ln>
                          <a:solidFill>
                            <a:srgbClr val="333333"/>
                          </a:solidFill>
                          <a:effectLst/>
                          <a:latin typeface="Calibri Light"/>
                          <a:cs typeface="Times New Roman" pitchFamily="18" charset="0"/>
                        </a:rPr>
                        <a:t>zvijezda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različite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sjenke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upućuju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produkciju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u studiju </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Armstrong-ova radio </a:t>
                      </a:r>
                      <a:r>
                        <a:rPr kumimoji="0" lang="en-US" sz="2000" b="0" i="0" u="none" strike="noStrike" cap="none" normalizeH="0" baseline="0" dirty="0" err="1">
                          <a:ln>
                            <a:noFill/>
                          </a:ln>
                          <a:solidFill>
                            <a:srgbClr val="333333"/>
                          </a:solidFill>
                          <a:effectLst/>
                          <a:latin typeface="Calibri Light"/>
                          <a:cs typeface="Times New Roman" pitchFamily="18" charset="0"/>
                        </a:rPr>
                        <a:t>poruka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Prebrzo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zadnju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rečenicu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predsjednika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Nixona</a:t>
                      </a:r>
                      <a:r>
                        <a:rPr kumimoji="0" lang="en-US" sz="2000" b="0" i="0" u="none" strike="noStrike" cap="none" normalizeH="0" baseline="0" dirty="0">
                          <a:ln>
                            <a:noFill/>
                          </a:ln>
                          <a:solidFill>
                            <a:srgbClr val="333333"/>
                          </a:solidFill>
                          <a:effectLst/>
                          <a:latin typeface="Calibri Light"/>
                          <a:cs typeface="Times New Roman" pitchFamily="18" charset="0"/>
                        </a:rPr>
                        <a:t>. Radio </a:t>
                      </a:r>
                      <a:r>
                        <a:rPr kumimoji="0" lang="en-US" sz="2000" b="0" i="0" u="none" strike="noStrike" cap="none" normalizeH="0" baseline="0" dirty="0" err="1">
                          <a:ln>
                            <a:noFill/>
                          </a:ln>
                          <a:solidFill>
                            <a:srgbClr val="333333"/>
                          </a:solidFill>
                          <a:effectLst/>
                          <a:latin typeface="Calibri Light"/>
                          <a:cs typeface="Times New Roman" pitchFamily="18" charset="0"/>
                        </a:rPr>
                        <a:t>signalima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da se </a:t>
                      </a:r>
                      <a:r>
                        <a:rPr kumimoji="0" lang="en-US" sz="2000" b="0" i="0" u="none" strike="noStrike" cap="none" normalizeH="0" baseline="0" dirty="0" err="1">
                          <a:ln>
                            <a:noFill/>
                          </a:ln>
                          <a:solidFill>
                            <a:srgbClr val="333333"/>
                          </a:solidFill>
                          <a:effectLst/>
                          <a:latin typeface="Calibri Light"/>
                          <a:cs typeface="Times New Roman" pitchFamily="18" charset="0"/>
                        </a:rPr>
                        <a:t>prenesu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Zemlju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trebalo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Armstrongu</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177</a:t>
            </a:fld>
            <a:endParaRPr lang="de-DE"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19748316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Protiv:</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178</a:t>
            </a:fld>
            <a:endParaRPr lang="de-DE"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28667705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2000" b="0" i="0" u="none" dirty="0">
                          <a:solidFill>
                            <a:srgbClr val="333333"/>
                          </a:solidFill>
                          <a:latin typeface="Calibri Light"/>
                        </a:rPr>
                        <a:t>Viorenje zastave je uzrokovano nabijanjem motke u površinu Mjeseca i podržavajuće podprečke</a:t>
                      </a:r>
                    </a:p>
                    <a:p>
                      <a:pPr marL="342900" indent="-342900">
                        <a:lnSpc>
                          <a:spcPct val="100000"/>
                        </a:lnSpc>
                        <a:spcBef>
                          <a:spcPts val="1200"/>
                        </a:spcBef>
                        <a:buFont typeface="+mj-lt"/>
                        <a:buAutoNum type="arabicPeriod"/>
                      </a:pPr>
                      <a:r>
                        <a:rPr lang="vi-VN" sz="2000" b="0" i="0" u="none" dirty="0">
                          <a:solidFill>
                            <a:srgbClr val="333333"/>
                          </a:solidFill>
                          <a:latin typeface="Calibri Light"/>
                        </a:rPr>
                        <a:t>Noćne fotografije ne mogu uhvatiti slabe izvore svjetlosti uslijed vremenske </a:t>
                      </a:r>
                      <a:r>
                        <a:rPr lang="vi-VN" sz="2000" b="0" i="0" u="none">
                          <a:solidFill>
                            <a:srgbClr val="333333"/>
                          </a:solidFill>
                          <a:latin typeface="Calibri Light"/>
                        </a:rPr>
                        <a:t>izloženosti </a:t>
                      </a:r>
                      <a:r>
                        <a:rPr lang="vi-VN" sz="2000" b="0" i="0" u="none">
                          <a:solidFill>
                            <a:srgbClr val="333333"/>
                          </a:solidFill>
                          <a:latin typeface="Times New Roman"/>
                        </a:rPr>
                        <a:t>→</a:t>
                      </a:r>
                      <a:r>
                        <a:rPr lang="vi-VN" sz="2000" b="0" i="0" u="none">
                          <a:solidFill>
                            <a:srgbClr val="333333"/>
                          </a:solidFill>
                          <a:latin typeface="Calibri Light"/>
                        </a:rPr>
                        <a:t> </a:t>
                      </a:r>
                      <a:r>
                        <a:rPr lang="vi-VN" sz="2000" b="0" i="0" u="none" dirty="0">
                          <a:solidFill>
                            <a:srgbClr val="333333"/>
                          </a:solidFill>
                          <a:latin typeface="Calibri Light"/>
                        </a:rPr>
                        <a:t>nema zvijezda</a:t>
                      </a:r>
                    </a:p>
                    <a:p>
                      <a:pPr marL="342900" indent="-342900">
                        <a:lnSpc>
                          <a:spcPct val="100000"/>
                        </a:lnSpc>
                        <a:spcBef>
                          <a:spcPts val="1200"/>
                        </a:spcBef>
                        <a:buFont typeface="+mj-lt"/>
                        <a:buAutoNum type="arabicPeriod"/>
                      </a:pPr>
                      <a:r>
                        <a:rPr lang="vi-VN" sz="2000" b="0" i="0" u="none" dirty="0">
                          <a:solidFill>
                            <a:srgbClr val="333333"/>
                          </a:solidFill>
                          <a:latin typeface="Calibri Light"/>
                        </a:rPr>
                        <a:t>Različite sjenke su bile posledica neravnomjerne površine Mjeseca </a:t>
                      </a:r>
                    </a:p>
                    <a:p>
                      <a:pPr marL="342900" indent="-342900">
                        <a:lnSpc>
                          <a:spcPct val="100000"/>
                        </a:lnSpc>
                        <a:spcBef>
                          <a:spcPts val="1200"/>
                        </a:spcBef>
                        <a:buFont typeface="+mj-lt"/>
                        <a:buAutoNum type="arabicPeriod"/>
                      </a:pPr>
                      <a:r>
                        <a:rPr lang="vi-VN" sz="2000" b="0" i="0" u="none" dirty="0">
                          <a:solidFill>
                            <a:srgbClr val="333333"/>
                          </a:solidFill>
                          <a:latin typeface="Calibri Light"/>
                        </a:rPr>
                        <a:t>Intervju je izmijenjen da bi se pokrilo originalno kašnjenje u dialogu između Nixona i Armstronga</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a:solidFill>
                  <a:srgbClr val="000000"/>
                </a:solidFill>
                <a:latin typeface="Calibri Light"/>
                <a:ea typeface="ＭＳ Ｐゴシック" panose="020B0600070205080204" pitchFamily="34" charset="-128"/>
              </a:rPr>
              <a:t>Da li je sletanje na Mjesec lažirano od strane US vlade?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Izvor: Njemačka TV stanica ZDF: “Vorsicht Verschwörung” (Oprez sa teorijama zavjere)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Reditelj Roland Emmerich (Independence Day):</a:t>
            </a:r>
            <a:br>
              <a:rPr lang="en-US" altLang="de-DE" sz="2400">
                <a:latin typeface="Calibri Light"/>
              </a:rPr>
            </a:br>
            <a:r>
              <a:rPr lang="en-US" altLang="de-DE" sz="2400">
                <a:latin typeface="Calibri Light"/>
              </a:rPr>
              <a:t>“Sletanje na Mjesec (…) je bilo previše dobro. Takvu stvar je bilo nemoguće napraviti tokom 1960-ih. Čak i sa današnjom opremom bi bilo problematično .”</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Prerano zaključivanje I</a:t>
            </a:r>
          </a:p>
        </p:txBody>
      </p:sp>
      <p:sp>
        <p:nvSpPr>
          <p:cNvPr id="6" name="Slide Number Placeholder 5"/>
          <p:cNvSpPr>
            <a:spLocks noGrp="1"/>
          </p:cNvSpPr>
          <p:nvPr>
            <p:ph type="sldNum" sz="quarter" idx="12"/>
          </p:nvPr>
        </p:nvSpPr>
        <p:spPr/>
        <p:txBody>
          <a:bodyPr/>
          <a:lstStyle/>
          <a:p>
            <a:fld id="{5F885531-0E76-4F01-AE7E-F6F53D96E3EC}" type="slidenum">
              <a:rPr lang="de-DE" altLang="de-DE" smtClean="0"/>
              <a:pPr/>
              <a:t>180</a:t>
            </a:fld>
            <a:endParaRPr lang="de-DE" altLang="de-DE"/>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181</a:t>
            </a:fld>
            <a:endParaRPr lang="de-DE"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ubjedljivije od realnosti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t>
            </a:r>
            <a:r>
              <a:rPr lang="en-US" altLang="de-DE" sz="2400" dirty="0">
                <a:solidFill>
                  <a:srgbClr val="333333"/>
                </a:solidFill>
              </a:rPr>
              <a:t>a</a:t>
            </a:r>
            <a:r>
              <a:rPr lang="hr-HR" altLang="de-DE" sz="2400" dirty="0">
                <a:solidFill>
                  <a:srgbClr val="333333"/>
                </a:solidFill>
              </a:rPr>
              <a:t>zirane su na činjenicama koje je teško provjeriti</a:t>
            </a:r>
            <a:r>
              <a:rPr lang="en-US" altLang="de-DE" sz="2400" dirty="0">
                <a:solidFill>
                  <a:srgbClr val="333333"/>
                </a:solidFill>
              </a:rPr>
              <a:t> </a:t>
            </a:r>
            <a:r>
              <a:rPr lang="hr-HR" altLang="de-DE" sz="2400" dirty="0">
                <a:solidFill>
                  <a:srgbClr val="333333"/>
                </a:solidFill>
              </a:rPr>
              <a:t>i ljudi im lako vjeruju</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z</a:t>
            </a:r>
            <a:r>
              <a:rPr lang="hr-HR" altLang="de-DE" sz="2400" dirty="0">
                <a:solidFill>
                  <a:srgbClr val="333333"/>
                </a:solidFill>
              </a:rPr>
              <a:t>astava koja viori upućuje na zaključak da su slike rađene na </a:t>
            </a:r>
            <a:r>
              <a:rPr lang="en-US" altLang="de-DE" sz="2400" dirty="0">
                <a:solidFill>
                  <a:srgbClr val="333333"/>
                </a:solidFill>
              </a:rPr>
              <a:t>Z</a:t>
            </a:r>
            <a:r>
              <a:rPr lang="hr-HR" altLang="de-DE" sz="2400" dirty="0">
                <a:solidFill>
                  <a:srgbClr val="333333"/>
                </a:solidFill>
              </a:rPr>
              <a:t>emlji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One </a:t>
            </a:r>
            <a:r>
              <a:rPr lang="en-US" altLang="de-DE" sz="2400" dirty="0" err="1">
                <a:solidFill>
                  <a:srgbClr val="333333"/>
                </a:solidFill>
              </a:rPr>
              <a:t>prikrivaju</a:t>
            </a:r>
            <a:r>
              <a:rPr lang="en-US" altLang="de-DE" sz="2400" dirty="0">
                <a:solidFill>
                  <a:srgbClr val="333333"/>
                </a:solidFill>
              </a:rPr>
              <a:t> </a:t>
            </a:r>
            <a:r>
              <a:rPr lang="en-US" altLang="de-DE" sz="2400" dirty="0" err="1">
                <a:solidFill>
                  <a:srgbClr val="333333"/>
                </a:solidFill>
              </a:rPr>
              <a:t>alternat</a:t>
            </a:r>
            <a:r>
              <a:rPr lang="hr-HR" altLang="de-DE" sz="2400" dirty="0">
                <a:solidFill>
                  <a:srgbClr val="333333"/>
                </a:solidFill>
              </a:rPr>
              <a:t>ivna objašnjenja</a:t>
            </a:r>
            <a:r>
              <a:rPr lang="en-US" altLang="de-DE" sz="2400" dirty="0">
                <a:solidFill>
                  <a:srgbClr val="333333"/>
                </a:solidFill>
              </a:rPr>
              <a:t> (</a:t>
            </a:r>
            <a:r>
              <a:rPr lang="en-US" altLang="de-DE" sz="2400" dirty="0" err="1">
                <a:solidFill>
                  <a:srgbClr val="333333"/>
                </a:solidFill>
              </a:rPr>
              <a:t>npr</a:t>
            </a:r>
            <a:r>
              <a:rPr lang="en-US" altLang="de-DE" sz="2400" dirty="0">
                <a:solidFill>
                  <a:srgbClr val="333333"/>
                </a:solidFill>
              </a:rPr>
              <a:t>. </a:t>
            </a:r>
            <a:r>
              <a:rPr lang="hr-HR" altLang="de-DE" sz="2400" dirty="0">
                <a:solidFill>
                  <a:srgbClr val="333333"/>
                </a:solidFill>
              </a:rPr>
              <a:t>nebo bez zvijezda se može objasniti tehničkim limitacijama</a:t>
            </a:r>
            <a:r>
              <a:rPr lang="en-US" altLang="de-DE" sz="2400" dirty="0">
                <a:solidFill>
                  <a:srgbClr val="333333"/>
                </a:solidFill>
              </a:rPr>
              <a:t> </a:t>
            </a:r>
            <a:r>
              <a:rPr lang="hr-HR" altLang="de-DE" sz="2400" dirty="0">
                <a:solidFill>
                  <a:srgbClr val="333333"/>
                </a:solidFill>
              </a:rPr>
              <a:t>fotografije</a:t>
            </a:r>
            <a:r>
              <a:rPr lang="en-US" altLang="de-DE" sz="2400" dirty="0">
                <a:solidFill>
                  <a:srgbClr val="333333"/>
                </a:solidFill>
              </a:rPr>
              <a:t> no</a:t>
            </a:r>
            <a:r>
              <a:rPr lang="hr-HR" altLang="de-DE" sz="2400" dirty="0">
                <a:solidFill>
                  <a:srgbClr val="333333"/>
                </a:solidFill>
              </a:rPr>
              <a:t>ću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Urban</a:t>
            </a:r>
            <a:r>
              <a:rPr lang="hr-HR" altLang="de-DE" sz="2400" dirty="0">
                <a:solidFill>
                  <a:srgbClr val="333333"/>
                </a:solidFill>
              </a:rPr>
              <a:t>e legende</a:t>
            </a:r>
            <a:r>
              <a:rPr lang="en-US" altLang="de-DE" sz="2400" dirty="0">
                <a:solidFill>
                  <a:srgbClr val="333333"/>
                </a:solidFill>
              </a:rPr>
              <a:t> </a:t>
            </a:r>
            <a:r>
              <a:rPr lang="hr-HR" altLang="de-DE" sz="2400" dirty="0">
                <a:solidFill>
                  <a:srgbClr val="333333"/>
                </a:solidFill>
              </a:rPr>
              <a:t>uzimaju činjenice iz konteksta i </a:t>
            </a:r>
            <a:r>
              <a:rPr lang="en-US" altLang="de-DE" sz="2400" dirty="0" err="1">
                <a:solidFill>
                  <a:srgbClr val="333333"/>
                </a:solidFill>
              </a:rPr>
              <a:t>isti</a:t>
            </a:r>
            <a:r>
              <a:rPr lang="hr-HR" altLang="de-DE" sz="2400" dirty="0">
                <a:solidFill>
                  <a:srgbClr val="333333"/>
                </a:solidFill>
              </a:rPr>
              <a:t>č</a:t>
            </a:r>
            <a:r>
              <a:rPr lang="en-US" altLang="de-DE" sz="2400" dirty="0">
                <a:solidFill>
                  <a:srgbClr val="333333"/>
                </a:solidFill>
              </a:rPr>
              <a:t>u </a:t>
            </a:r>
            <a:r>
              <a:rPr lang="en-US" altLang="de-DE" sz="2400" dirty="0" err="1">
                <a:solidFill>
                  <a:srgbClr val="333333"/>
                </a:solidFill>
              </a:rPr>
              <a:t>ih</a:t>
            </a:r>
            <a:r>
              <a:rPr lang="en-US" altLang="de-DE" sz="2400" dirty="0">
                <a:solidFill>
                  <a:srgbClr val="333333"/>
                </a:solidFill>
              </a:rPr>
              <a:t> do </a:t>
            </a:r>
            <a:r>
              <a:rPr lang="en-US" altLang="de-DE" sz="2400" dirty="0" err="1">
                <a:solidFill>
                  <a:srgbClr val="333333"/>
                </a:solidFill>
              </a:rPr>
              <a:t>krajnjih</a:t>
            </a:r>
            <a:r>
              <a:rPr lang="en-US" altLang="de-DE" sz="2400" dirty="0">
                <a:solidFill>
                  <a:srgbClr val="333333"/>
                </a:solidFill>
              </a:rPr>
              <a:t> </a:t>
            </a:r>
            <a:r>
              <a:rPr lang="en-US" altLang="de-DE" sz="2400" dirty="0" err="1">
                <a:solidFill>
                  <a:srgbClr val="333333"/>
                </a:solidFill>
              </a:rPr>
              <a:t>granica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2C2A7A4A-662E-44E3-BC5E-85F6AA0B6D96}" type="slidenum">
              <a:rPr lang="de-DE" altLang="de-DE" smtClean="0"/>
              <a:pPr/>
              <a:t>182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7726</Words>
  <Application>Microsoft Office PowerPoint</Application>
  <PresentationFormat>Custom</PresentationFormat>
  <Paragraphs>1493</Paragraphs>
  <Slides>182</Slides>
  <Notes>182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182</vt:i4>
      </vt:variant>
    </vt:vector>
  </HeadingPairs>
  <TitlesOfParts>
    <vt:vector size="189" baseType="lpstr">
      <vt:lpstr>WingDings</vt:lpstr>
      <vt:lpstr>Calibri Light</vt:lpstr>
      <vt:lpstr>Symbol</vt:lpstr>
      <vt:lpstr>Times New Roman</vt:lpstr>
      <vt:lpstr>Arial Black</vt:lpstr>
      <vt:lpstr>Arial</vt:lpstr>
      <vt:lpstr>UKE_PPT-Vorlage_16zu9</vt:lpstr>
      <vt:lpstr>MKT 2 A – Prerano zaključivanje I</vt:lpstr>
      <vt:lpstr>Prerano zaključivanje</vt:lpstr>
      <vt:lpstr>Prerano zaključivanje</vt:lpstr>
      <vt:lpstr>Prerano zaključivanje</vt:lpstr>
      <vt:lpstr>Prerano zaključivanje</vt:lpstr>
      <vt:lpstr>Prerano zaključivanje</vt:lpstr>
      <vt:lpstr>“Zaključivanje” bez 100% dokaza</vt:lpstr>
      <vt:lpstr>“Zaključivanje” bez 100% dokaza</vt:lpstr>
      <vt:lpstr>“Zaključivanje” bez 100% dokaza</vt:lpstr>
      <vt:lpstr>Prerano zaključivanje “u akciji”</vt:lpstr>
      <vt:lpstr>Prerano zaključivanje “u akciji”</vt:lpstr>
      <vt:lpstr>Prerano zaključivanje “u akciji”</vt:lpstr>
      <vt:lpstr>Prerano zaključivanje “u akciji” - moderne legende - (za dodatnu vježbu vidite kraj prezentacije)</vt:lpstr>
      <vt:lpstr>Prerano zaključivanje “u akciji” - moderne legende -</vt:lpstr>
      <vt:lpstr>Prerano zaključivanje “u akciji” - moderne legende -</vt:lpstr>
      <vt:lpstr>Prerano zaključivanje “u akciji” - moderne legende -</vt:lpstr>
      <vt:lpstr>Kako nastaju ove teorije zavjere?</vt:lpstr>
      <vt:lpstr>Kako nastaju ove teorije zavjere?</vt:lpstr>
      <vt:lpstr>Kako nastaju ove teorije zavjere?</vt:lpstr>
      <vt:lpstr>Zašto mi ovo radimo?</vt:lpstr>
      <vt:lpstr>Zašto mi ovo radimo?</vt:lpstr>
      <vt:lpstr>Kako prerano zaključivanje favorizuje pogrešne interpretacije tokom psihoze – primjeri</vt:lpstr>
      <vt:lpstr>Zadatak (1)</vt:lpstr>
      <vt:lpstr>Zadatak (1)</vt:lpstr>
      <vt:lpstr>Zadatak (1)</vt:lpstr>
      <vt:lpstr>Slika 1</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2</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3</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4</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5</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6</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7</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opcionalno: Video Klip</vt:lpstr>
      <vt:lpstr>Slika 8</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9</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10</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11</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12</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Zadatak grupa 2:</vt:lpstr>
      <vt:lpstr>Šta vidite?</vt:lpstr>
      <vt:lpstr>Stari par, pehar ili...?</vt:lpstr>
      <vt:lpstr>Šta vidite?</vt:lpstr>
      <vt:lpstr>Šta vidite?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Šta vidite?</vt:lpstr>
      <vt:lpstr>Pokušajte da otkrijete sve detalje!</vt:lpstr>
      <vt:lpstr>PowerPoint Presentation</vt:lpstr>
      <vt:lpstr>Prenos u svakodnevni život</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 Presentation</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Kako ova urbana legenda i ostale teorije zavjere nastaju?</vt:lpstr>
      <vt:lpstr>Kako ova urbana legenda i ostale teorije zavjere nastaju?</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332</cp:revision>
  <dcterms:created xsi:type="dcterms:W3CDTF">2002-10-15T10:55:06Z</dcterms:created>
  <dcterms:modified xsi:type="dcterms:W3CDTF">2025-02-23T04:31:12Z</dcterms:modified>
</cp:coreProperties>
</file>