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7" r:id="rId1"/>
  </p:sldMasterIdLst>
  <p:notesMasterIdLst>
    <p:notesMasterId r:id="rId138"/>
  </p:notesMasterIdLst>
  <p:handoutMasterIdLst>
    <p:handoutMasterId r:id="rId139"/>
  </p:handoutMasterIdLst>
  <p:sldIdLst>
    <p:sldId id="937" r:id="rId2"/>
    <p:sldId id="874" r:id="rId3"/>
    <p:sldId id="912" r:id="rId4"/>
    <p:sldId id="911" r:id="rId5"/>
    <p:sldId id="910" r:id="rId6"/>
    <p:sldId id="909" r:id="rId7"/>
    <p:sldId id="882" r:id="rId8"/>
    <p:sldId id="914" r:id="rId9"/>
    <p:sldId id="913" r:id="rId10"/>
    <p:sldId id="884" r:id="rId11"/>
    <p:sldId id="916" r:id="rId12"/>
    <p:sldId id="915" r:id="rId13"/>
    <p:sldId id="802" r:id="rId14"/>
    <p:sldId id="803" r:id="rId15"/>
    <p:sldId id="804" r:id="rId16"/>
    <p:sldId id="805" r:id="rId17"/>
    <p:sldId id="807" r:id="rId18"/>
    <p:sldId id="806" r:id="rId19"/>
    <p:sldId id="869" r:id="rId20"/>
    <p:sldId id="878" r:id="rId21"/>
    <p:sldId id="917" r:id="rId22"/>
    <p:sldId id="860" r:id="rId23"/>
    <p:sldId id="879" r:id="rId24"/>
    <p:sldId id="919" r:id="rId25"/>
    <p:sldId id="918" r:id="rId26"/>
    <p:sldId id="784" r:id="rId27"/>
    <p:sldId id="696" r:id="rId28"/>
    <p:sldId id="697" r:id="rId29"/>
    <p:sldId id="698" r:id="rId30"/>
    <p:sldId id="699" r:id="rId31"/>
    <p:sldId id="700" r:id="rId32"/>
    <p:sldId id="701" r:id="rId33"/>
    <p:sldId id="702" r:id="rId34"/>
    <p:sldId id="703" r:id="rId35"/>
    <p:sldId id="938" r:id="rId36"/>
    <p:sldId id="711" r:id="rId37"/>
    <p:sldId id="704" r:id="rId38"/>
    <p:sldId id="705" r:id="rId39"/>
    <p:sldId id="706" r:id="rId40"/>
    <p:sldId id="707" r:id="rId41"/>
    <p:sldId id="708" r:id="rId42"/>
    <p:sldId id="709" r:id="rId43"/>
    <p:sldId id="710" r:id="rId44"/>
    <p:sldId id="939" r:id="rId45"/>
    <p:sldId id="712" r:id="rId46"/>
    <p:sldId id="713" r:id="rId47"/>
    <p:sldId id="714" r:id="rId48"/>
    <p:sldId id="715" r:id="rId49"/>
    <p:sldId id="716" r:id="rId50"/>
    <p:sldId id="717" r:id="rId51"/>
    <p:sldId id="718" r:id="rId52"/>
    <p:sldId id="719" r:id="rId53"/>
    <p:sldId id="720" r:id="rId54"/>
    <p:sldId id="940" r:id="rId55"/>
    <p:sldId id="817" r:id="rId56"/>
    <p:sldId id="818" r:id="rId57"/>
    <p:sldId id="819" r:id="rId58"/>
    <p:sldId id="820" r:id="rId59"/>
    <p:sldId id="821" r:id="rId60"/>
    <p:sldId id="822" r:id="rId61"/>
    <p:sldId id="823" r:id="rId62"/>
    <p:sldId id="824" r:id="rId63"/>
    <p:sldId id="825" r:id="rId64"/>
    <p:sldId id="941" r:id="rId65"/>
    <p:sldId id="920" r:id="rId66"/>
    <p:sldId id="667" r:id="rId67"/>
    <p:sldId id="833" r:id="rId68"/>
    <p:sldId id="834" r:id="rId69"/>
    <p:sldId id="835" r:id="rId70"/>
    <p:sldId id="836" r:id="rId71"/>
    <p:sldId id="837" r:id="rId72"/>
    <p:sldId id="838" r:id="rId73"/>
    <p:sldId id="839" r:id="rId74"/>
    <p:sldId id="840" r:id="rId75"/>
    <p:sldId id="951" r:id="rId76"/>
    <p:sldId id="942" r:id="rId77"/>
    <p:sldId id="943" r:id="rId78"/>
    <p:sldId id="944" r:id="rId79"/>
    <p:sldId id="945" r:id="rId80"/>
    <p:sldId id="946" r:id="rId81"/>
    <p:sldId id="947" r:id="rId82"/>
    <p:sldId id="948" r:id="rId83"/>
    <p:sldId id="949" r:id="rId84"/>
    <p:sldId id="950" r:id="rId85"/>
    <p:sldId id="801" r:id="rId86"/>
    <p:sldId id="793" r:id="rId87"/>
    <p:sldId id="794" r:id="rId88"/>
    <p:sldId id="795" r:id="rId89"/>
    <p:sldId id="796" r:id="rId90"/>
    <p:sldId id="797" r:id="rId91"/>
    <p:sldId id="798" r:id="rId92"/>
    <p:sldId id="799" r:id="rId93"/>
    <p:sldId id="791" r:id="rId94"/>
    <p:sldId id="826" r:id="rId95"/>
    <p:sldId id="827" r:id="rId96"/>
    <p:sldId id="828" r:id="rId97"/>
    <p:sldId id="829" r:id="rId98"/>
    <p:sldId id="830" r:id="rId99"/>
    <p:sldId id="831" r:id="rId100"/>
    <p:sldId id="832" r:id="rId101"/>
    <p:sldId id="952" r:id="rId102"/>
    <p:sldId id="556" r:id="rId103"/>
    <p:sldId id="761" r:id="rId104"/>
    <p:sldId id="762" r:id="rId105"/>
    <p:sldId id="763" r:id="rId106"/>
    <p:sldId id="881" r:id="rId107"/>
    <p:sldId id="921" r:id="rId108"/>
    <p:sldId id="766" r:id="rId109"/>
    <p:sldId id="767" r:id="rId110"/>
    <p:sldId id="768" r:id="rId111"/>
    <p:sldId id="769" r:id="rId112"/>
    <p:sldId id="770" r:id="rId113"/>
    <p:sldId id="771" r:id="rId114"/>
    <p:sldId id="852" r:id="rId115"/>
    <p:sldId id="853" r:id="rId116"/>
    <p:sldId id="854" r:id="rId117"/>
    <p:sldId id="855" r:id="rId118"/>
    <p:sldId id="903" r:id="rId119"/>
    <p:sldId id="925" r:id="rId120"/>
    <p:sldId id="924" r:id="rId121"/>
    <p:sldId id="923" r:id="rId122"/>
    <p:sldId id="922" r:id="rId123"/>
    <p:sldId id="886" r:id="rId124"/>
    <p:sldId id="927" r:id="rId125"/>
    <p:sldId id="926" r:id="rId126"/>
    <p:sldId id="908" r:id="rId127"/>
    <p:sldId id="891" r:id="rId128"/>
    <p:sldId id="928" r:id="rId129"/>
    <p:sldId id="929" r:id="rId130"/>
    <p:sldId id="930" r:id="rId131"/>
    <p:sldId id="931" r:id="rId132"/>
    <p:sldId id="932" r:id="rId133"/>
    <p:sldId id="933" r:id="rId134"/>
    <p:sldId id="934" r:id="rId135"/>
    <p:sldId id="935" r:id="rId136"/>
    <p:sldId id="936" r:id="rId137"/>
  </p:sldIdLst>
  <p:sldSz cx="12195175" cy="6858000"/>
  <p:notesSz cx="7099300" cy="10234613"/>
  <p:defaultTextStyle>
    <a:defPPr>
      <a:defRPr lang="de-DE"/>
    </a:defPPr>
    <a:lvl1pPr algn="l" rtl="0" fontAlgn="base">
      <a:spcBef>
        <a:spcPct val="0"/>
      </a:spcBef>
      <a:spcAft>
        <a:spcPct val="0"/>
      </a:spcAft>
      <a:defRPr lang="en-US" sz="4000" kern="1200">
        <a:solidFill>
          <a:schemeClr val="tx1"/>
        </a:solidFill>
        <a:latin typeface="+mn-lt"/>
        <a:ea typeface="+mn-ea"/>
        <a:cs typeface="+mn-cs"/>
      </a:defRPr>
    </a:lvl1pPr>
    <a:lvl2pPr marL="457200" algn="l" rtl="0" fontAlgn="base">
      <a:spcBef>
        <a:spcPct val="0"/>
      </a:spcBef>
      <a:spcAft>
        <a:spcPct val="0"/>
      </a:spcAft>
      <a:defRPr lang="en-US" sz="4000" kern="1200">
        <a:solidFill>
          <a:schemeClr val="tx1"/>
        </a:solidFill>
        <a:latin typeface="+mn-lt"/>
        <a:ea typeface="+mn-ea"/>
        <a:cs typeface="+mn-cs"/>
      </a:defRPr>
    </a:lvl2pPr>
    <a:lvl3pPr marL="914400" algn="l" rtl="0" fontAlgn="base">
      <a:spcBef>
        <a:spcPct val="0"/>
      </a:spcBef>
      <a:spcAft>
        <a:spcPct val="0"/>
      </a:spcAft>
      <a:defRPr lang="en-US" sz="4000" kern="1200">
        <a:solidFill>
          <a:schemeClr val="tx1"/>
        </a:solidFill>
        <a:latin typeface="+mn-lt"/>
        <a:ea typeface="+mn-ea"/>
        <a:cs typeface="+mn-cs"/>
      </a:defRPr>
    </a:lvl3pPr>
    <a:lvl4pPr marL="1371600" algn="l" rtl="0" fontAlgn="base">
      <a:spcBef>
        <a:spcPct val="0"/>
      </a:spcBef>
      <a:spcAft>
        <a:spcPct val="0"/>
      </a:spcAft>
      <a:defRPr lang="en-US" sz="4000" kern="1200">
        <a:solidFill>
          <a:schemeClr val="tx1"/>
        </a:solidFill>
        <a:latin typeface="+mn-lt"/>
        <a:ea typeface="+mn-ea"/>
        <a:cs typeface="+mn-cs"/>
      </a:defRPr>
    </a:lvl4pPr>
    <a:lvl5pPr marL="1828800" algn="l" rtl="0" fontAlgn="base">
      <a:spcBef>
        <a:spcPct val="0"/>
      </a:spcBef>
      <a:spcAft>
        <a:spcPct val="0"/>
      </a:spcAft>
      <a:defRPr lang="en-US" sz="4000" kern="1200">
        <a:solidFill>
          <a:schemeClr val="tx1"/>
        </a:solidFill>
        <a:latin typeface="+mn-lt"/>
        <a:ea typeface="+mn-ea"/>
        <a:cs typeface="+mn-cs"/>
      </a:defRPr>
    </a:lvl5pPr>
    <a:lvl6pPr marL="2286000" algn="l" defTabSz="914400" rtl="0" eaLnBrk="1" latinLnBrk="0" hangingPunct="1">
      <a:defRPr sz="4000" kern="1200">
        <a:solidFill>
          <a:schemeClr val="tx1"/>
        </a:solidFill>
        <a:latin typeface="Times New Roman" panose="02020603050405020304" pitchFamily="18" charset="0"/>
        <a:ea typeface="+mn-ea"/>
        <a:cs typeface="+mn-cs"/>
      </a:defRPr>
    </a:lvl6pPr>
    <a:lvl7pPr marL="2743200" algn="l" defTabSz="914400" rtl="0" eaLnBrk="1" latinLnBrk="0" hangingPunct="1">
      <a:defRPr sz="4000" kern="1200">
        <a:solidFill>
          <a:schemeClr val="tx1"/>
        </a:solidFill>
        <a:latin typeface="Times New Roman" panose="02020603050405020304" pitchFamily="18" charset="0"/>
        <a:ea typeface="+mn-ea"/>
        <a:cs typeface="+mn-cs"/>
      </a:defRPr>
    </a:lvl7pPr>
    <a:lvl8pPr marL="3200400" algn="l" defTabSz="914400" rtl="0" eaLnBrk="1" latinLnBrk="0" hangingPunct="1">
      <a:defRPr sz="4000" kern="1200">
        <a:solidFill>
          <a:schemeClr val="tx1"/>
        </a:solidFill>
        <a:latin typeface="Times New Roman" panose="02020603050405020304" pitchFamily="18" charset="0"/>
        <a:ea typeface="+mn-ea"/>
        <a:cs typeface="+mn-cs"/>
      </a:defRPr>
    </a:lvl8pPr>
    <a:lvl9pPr marL="3657600" algn="l" defTabSz="914400" rtl="0" eaLnBrk="1" latinLnBrk="0" hangingPunct="1">
      <a:defRPr sz="40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799">
          <p15:clr>
            <a:srgbClr val="A4A3A4"/>
          </p15:clr>
        </p15:guide>
        <p15:guide id="2" pos="240">
          <p15:clr>
            <a:srgbClr val="A4A3A4"/>
          </p15:clr>
        </p15:guide>
        <p15:guide id="3" pos="320">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0066"/>
    <a:srgbClr val="CCECFF"/>
    <a:srgbClr val="8DC6FF"/>
    <a:srgbClr val="3399FF"/>
    <a:srgbClr val="66CCFF"/>
    <a:srgbClr val="00FF00"/>
    <a:srgbClr val="33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000" autoAdjust="0"/>
    <p:restoredTop sz="94670" autoAdjust="0"/>
  </p:normalViewPr>
  <p:slideViewPr>
    <p:cSldViewPr>
      <p:cViewPr varScale="1">
        <p:scale>
          <a:sx n="107" d="100"/>
          <a:sy n="107" d="100"/>
        </p:scale>
        <p:origin x="960" y="126"/>
      </p:cViewPr>
      <p:guideLst>
        <p:guide orient="horz" pos="799"/>
        <p:guide pos="240"/>
        <p:guide pos="32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50" d="100"/>
        <a:sy n="50" d="100"/>
      </p:scale>
      <p:origin x="0" y="1446"/>
    </p:cViewPr>
  </p:sorterViewPr>
  <p:notesViewPr>
    <p:cSldViewPr>
      <p:cViewPr varScale="1">
        <p:scale>
          <a:sx n="78" d="100"/>
          <a:sy n="78" d="100"/>
        </p:scale>
        <p:origin x="-2046" y="-84"/>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notesMaster" Target="notesMasters/notesMaster1.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handoutMaster" Target="handoutMasters/handoutMaster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theme" Target="theme/theme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s>
</file>

<file path=ppt/_rels/viewProps.xml.rels><?xml version="1.0" encoding="UTF-8" standalone="yes"?>
<Relationships xmlns="http://schemas.openxmlformats.org/package/2006/relationships"><Relationship Id="rId1" Type="http://schemas.openxmlformats.org/officeDocument/2006/relationships/slide" Target="slides/slide2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600">
              <a:defRPr sz="1300"/>
            </a:lvl1pPr>
          </a:lstStyle>
          <a:p>
            <a:pPr>
              <a:defRPr/>
            </a:pPr>
            <a:endParaRPr lang="en-GB"/>
          </a:p>
        </p:txBody>
      </p:sp>
      <p:sp>
        <p:nvSpPr>
          <p:cNvPr id="282627"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600">
              <a:defRPr sz="1300"/>
            </a:lvl1pPr>
          </a:lstStyle>
          <a:p>
            <a:pPr>
              <a:defRPr/>
            </a:pPr>
            <a:endParaRPr lang="en-GB"/>
          </a:p>
        </p:txBody>
      </p:sp>
      <p:sp>
        <p:nvSpPr>
          <p:cNvPr id="282628"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600">
              <a:defRPr sz="1300"/>
            </a:lvl1pPr>
          </a:lstStyle>
          <a:p>
            <a:pPr>
              <a:defRPr/>
            </a:pPr>
            <a:endParaRPr lang="en-GB"/>
          </a:p>
        </p:txBody>
      </p:sp>
      <p:sp>
        <p:nvSpPr>
          <p:cNvPr id="282629"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600">
              <a:defRPr sz="1300"/>
            </a:lvl1pPr>
          </a:lstStyle>
          <a:p>
            <a:fld id="{2875B072-2449-4F47-8F03-93638BDBA4D1}" type="slidenum">
              <a:rPr lang="en-GB" altLang="de-DE"/>
              <a:pPr/>
              <a:t>‹#›</a:t>
            </a:fld>
            <a:endParaRPr lang="en-GB" altLang="de-DE"/>
          </a:p>
        </p:txBody>
      </p:sp>
    </p:spTree>
    <p:extLst>
      <p:ext uri="{BB962C8B-B14F-4D97-AF65-F5344CB8AC3E}">
        <p14:creationId xmlns:p14="http://schemas.microsoft.com/office/powerpoint/2010/main" val="25745310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600">
              <a:defRPr sz="1300"/>
            </a:lvl1pPr>
          </a:lstStyle>
          <a:p>
            <a:pPr>
              <a:defRPr/>
            </a:pPr>
            <a:endParaRPr lang="de-DE"/>
          </a:p>
        </p:txBody>
      </p:sp>
      <p:sp>
        <p:nvSpPr>
          <p:cNvPr id="1146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600">
              <a:defRPr sz="1300"/>
            </a:lvl1pPr>
          </a:lstStyle>
          <a:p>
            <a:pPr>
              <a:defRPr/>
            </a:pPr>
            <a:endParaRPr lang="de-DE"/>
          </a:p>
        </p:txBody>
      </p:sp>
      <p:sp>
        <p:nvSpPr>
          <p:cNvPr id="139268" name="Rectangle 4"/>
          <p:cNvSpPr>
            <a:spLocks noGrp="1" noRot="1" noChangeAspect="1" noChangeArrowheads="1" noTextEdit="1"/>
          </p:cNvSpPr>
          <p:nvPr>
            <p:ph type="sldImg" idx="2"/>
          </p:nvPr>
        </p:nvSpPr>
        <p:spPr bwMode="auto">
          <a:xfrm>
            <a:off x="139700" y="768350"/>
            <a:ext cx="6821488"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46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600">
              <a:defRPr sz="1300"/>
            </a:lvl1pPr>
          </a:lstStyle>
          <a:p>
            <a:pPr>
              <a:defRPr/>
            </a:pPr>
            <a:endParaRPr lang="de-DE"/>
          </a:p>
        </p:txBody>
      </p:sp>
      <p:sp>
        <p:nvSpPr>
          <p:cNvPr id="1146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600">
              <a:defRPr sz="1300"/>
            </a:lvl1pPr>
          </a:lstStyle>
          <a:p>
            <a:fld id="{3E674E60-AC99-4017-90A8-F03A2C59281A}" type="slidenum">
              <a:rPr lang="de-DE" altLang="de-DE"/>
              <a:pPr/>
              <a:t>‹#›</a:t>
            </a:fld>
            <a:endParaRPr lang="de-DE" altLang="de-DE"/>
          </a:p>
        </p:txBody>
      </p:sp>
    </p:spTree>
    <p:extLst>
      <p:ext uri="{BB962C8B-B14F-4D97-AF65-F5344CB8AC3E}">
        <p14:creationId xmlns:p14="http://schemas.microsoft.com/office/powerpoint/2010/main" val="100665130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FF7C587-9407-467A-AB01-98BC35989F29}" type="slidenum">
              <a:rPr lang="de-DE" altLang="de-DE" sz="1300"/>
              <a:pPr eaLnBrk="1" hangingPunct="1">
                <a:spcBef>
                  <a:spcPct val="0"/>
                </a:spcBef>
              </a:pPr>
              <a:t>2</a:t>
            </a:fld>
            <a:endParaRPr lang="de-DE" altLang="de-DE" sz="1300"/>
          </a:p>
        </p:txBody>
      </p:sp>
      <p:sp>
        <p:nvSpPr>
          <p:cNvPr id="145411"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454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7622879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FF7C587-9407-467A-AB01-98BC35989F29}" type="slidenum">
              <a:rPr lang="de-DE" altLang="de-DE" sz="1300"/>
              <a:pPr eaLnBrk="1" hangingPunct="1">
                <a:spcBef>
                  <a:spcPct val="0"/>
                </a:spcBef>
              </a:pPr>
              <a:t>3</a:t>
            </a:fld>
            <a:endParaRPr lang="de-DE" altLang="de-DE" sz="1300"/>
          </a:p>
        </p:txBody>
      </p:sp>
      <p:sp>
        <p:nvSpPr>
          <p:cNvPr id="145411"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454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7622879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FF7C587-9407-467A-AB01-98BC35989F29}" type="slidenum">
              <a:rPr lang="de-DE" altLang="de-DE" sz="1300"/>
              <a:pPr eaLnBrk="1" hangingPunct="1">
                <a:spcBef>
                  <a:spcPct val="0"/>
                </a:spcBef>
              </a:pPr>
              <a:t>4</a:t>
            </a:fld>
            <a:endParaRPr lang="de-DE" altLang="de-DE" sz="1300"/>
          </a:p>
        </p:txBody>
      </p:sp>
      <p:sp>
        <p:nvSpPr>
          <p:cNvPr id="145411"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454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7622879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FF7C587-9407-467A-AB01-98BC35989F29}" type="slidenum">
              <a:rPr lang="de-DE" altLang="de-DE" sz="1300"/>
              <a:pPr eaLnBrk="1" hangingPunct="1">
                <a:spcBef>
                  <a:spcPct val="0"/>
                </a:spcBef>
              </a:pPr>
              <a:t>5</a:t>
            </a:fld>
            <a:endParaRPr lang="de-DE" altLang="de-DE" sz="1300"/>
          </a:p>
        </p:txBody>
      </p:sp>
      <p:sp>
        <p:nvSpPr>
          <p:cNvPr id="145411"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454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7622879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FF7C587-9407-467A-AB01-98BC35989F29}" type="slidenum">
              <a:rPr lang="de-DE" altLang="de-DE" sz="1300"/>
              <a:pPr eaLnBrk="1" hangingPunct="1">
                <a:spcBef>
                  <a:spcPct val="0"/>
                </a:spcBef>
              </a:pPr>
              <a:t>6</a:t>
            </a:fld>
            <a:endParaRPr lang="de-DE" altLang="de-DE" sz="1300"/>
          </a:p>
        </p:txBody>
      </p:sp>
      <p:sp>
        <p:nvSpPr>
          <p:cNvPr id="145411"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454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7622879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960B248-1FC6-4A7C-B894-80BAEAB674BE}" type="slidenum">
              <a:rPr lang="de-DE" altLang="de-DE" sz="1300"/>
              <a:pPr eaLnBrk="1" hangingPunct="1">
                <a:spcBef>
                  <a:spcPct val="0"/>
                </a:spcBef>
              </a:pPr>
              <a:t>7</a:t>
            </a:fld>
            <a:endParaRPr lang="de-DE" altLang="de-DE" sz="1300"/>
          </a:p>
        </p:txBody>
      </p:sp>
      <p:sp>
        <p:nvSpPr>
          <p:cNvPr id="148483" name="Rectangle 2"/>
          <p:cNvSpPr>
            <a:spLocks noGrp="1" noRot="1" noChangeAspect="1" noChangeArrowheads="1" noTextEdit="1"/>
          </p:cNvSpPr>
          <p:nvPr>
            <p:ph type="sldImg"/>
          </p:nvPr>
        </p:nvSpPr>
        <p:spPr>
          <a:xfrm>
            <a:off x="139700" y="768350"/>
            <a:ext cx="6821488"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485076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960B248-1FC6-4A7C-B894-80BAEAB674BE}" type="slidenum">
              <a:rPr lang="de-DE" altLang="de-DE" sz="1300"/>
              <a:pPr eaLnBrk="1" hangingPunct="1">
                <a:spcBef>
                  <a:spcPct val="0"/>
                </a:spcBef>
              </a:pPr>
              <a:t>8</a:t>
            </a:fld>
            <a:endParaRPr lang="de-DE" altLang="de-DE" sz="1300"/>
          </a:p>
        </p:txBody>
      </p:sp>
      <p:sp>
        <p:nvSpPr>
          <p:cNvPr id="148483" name="Rectangle 2"/>
          <p:cNvSpPr>
            <a:spLocks noGrp="1" noRot="1" noChangeAspect="1" noChangeArrowheads="1" noTextEdit="1"/>
          </p:cNvSpPr>
          <p:nvPr>
            <p:ph type="sldImg"/>
          </p:nvPr>
        </p:nvSpPr>
        <p:spPr>
          <a:xfrm>
            <a:off x="139700" y="768350"/>
            <a:ext cx="6821488"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485076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960B248-1FC6-4A7C-B894-80BAEAB674BE}" type="slidenum">
              <a:rPr lang="de-DE" altLang="de-DE" sz="1300"/>
              <a:pPr eaLnBrk="1" hangingPunct="1">
                <a:spcBef>
                  <a:spcPct val="0"/>
                </a:spcBef>
              </a:pPr>
              <a:t>9</a:t>
            </a:fld>
            <a:endParaRPr lang="de-DE" altLang="de-DE" sz="1300"/>
          </a:p>
        </p:txBody>
      </p:sp>
      <p:sp>
        <p:nvSpPr>
          <p:cNvPr id="148483" name="Rectangle 2"/>
          <p:cNvSpPr>
            <a:spLocks noGrp="1" noRot="1" noChangeAspect="1" noChangeArrowheads="1" noTextEdit="1"/>
          </p:cNvSpPr>
          <p:nvPr>
            <p:ph type="sldImg"/>
          </p:nvPr>
        </p:nvSpPr>
        <p:spPr>
          <a:xfrm>
            <a:off x="139700" y="768350"/>
            <a:ext cx="6821488"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485076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85E4389-D20C-4572-A3B1-70BABE1EF5CF}" type="slidenum">
              <a:rPr lang="de-DE" altLang="de-DE" sz="1300"/>
              <a:pPr eaLnBrk="1" hangingPunct="1">
                <a:spcBef>
                  <a:spcPct val="0"/>
                </a:spcBef>
              </a:pPr>
              <a:t>10</a:t>
            </a:fld>
            <a:endParaRPr lang="de-DE" altLang="de-DE" sz="1300"/>
          </a:p>
        </p:txBody>
      </p:sp>
      <p:sp>
        <p:nvSpPr>
          <p:cNvPr id="151555" name="Rectangle 2"/>
          <p:cNvSpPr>
            <a:spLocks noGrp="1" noRot="1" noChangeAspect="1" noChangeArrowheads="1" noTextEdit="1"/>
          </p:cNvSpPr>
          <p:nvPr>
            <p:ph type="sldImg"/>
          </p:nvPr>
        </p:nvSpPr>
        <p:spPr>
          <a:xfrm>
            <a:off x="139700" y="768350"/>
            <a:ext cx="6821488"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2071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85E4389-D20C-4572-A3B1-70BABE1EF5CF}" type="slidenum">
              <a:rPr lang="de-DE" altLang="de-DE" sz="1300"/>
              <a:pPr eaLnBrk="1" hangingPunct="1">
                <a:spcBef>
                  <a:spcPct val="0"/>
                </a:spcBef>
              </a:pPr>
              <a:t>11</a:t>
            </a:fld>
            <a:endParaRPr lang="de-DE" altLang="de-DE" sz="1300"/>
          </a:p>
        </p:txBody>
      </p:sp>
      <p:sp>
        <p:nvSpPr>
          <p:cNvPr id="151555" name="Rectangle 2"/>
          <p:cNvSpPr>
            <a:spLocks noGrp="1" noRot="1" noChangeAspect="1" noChangeArrowheads="1" noTextEdit="1"/>
          </p:cNvSpPr>
          <p:nvPr>
            <p:ph type="sldImg"/>
          </p:nvPr>
        </p:nvSpPr>
        <p:spPr>
          <a:xfrm>
            <a:off x="139700" y="768350"/>
            <a:ext cx="6821488"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2071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85E4389-D20C-4572-A3B1-70BABE1EF5CF}" type="slidenum">
              <a:rPr lang="de-DE" altLang="de-DE" sz="1300"/>
              <a:pPr eaLnBrk="1" hangingPunct="1">
                <a:spcBef>
                  <a:spcPct val="0"/>
                </a:spcBef>
              </a:pPr>
              <a:t>12</a:t>
            </a:fld>
            <a:endParaRPr lang="de-DE" altLang="de-DE" sz="1300"/>
          </a:p>
        </p:txBody>
      </p:sp>
      <p:sp>
        <p:nvSpPr>
          <p:cNvPr id="151555" name="Rectangle 2"/>
          <p:cNvSpPr>
            <a:spLocks noGrp="1" noRot="1" noChangeAspect="1" noChangeArrowheads="1" noTextEdit="1"/>
          </p:cNvSpPr>
          <p:nvPr>
            <p:ph type="sldImg"/>
          </p:nvPr>
        </p:nvSpPr>
        <p:spPr>
          <a:xfrm>
            <a:off x="139700" y="768350"/>
            <a:ext cx="6821488"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2071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6D43B64-921D-4DEA-96F5-87866E77C3FE}" type="slidenum">
              <a:rPr lang="de-DE" altLang="de-DE" sz="1300"/>
              <a:pPr eaLnBrk="1" hangingPunct="1">
                <a:spcBef>
                  <a:spcPct val="0"/>
                </a:spcBef>
              </a:pPr>
              <a:t>13</a:t>
            </a:fld>
            <a:endParaRPr lang="de-DE" altLang="de-DE" sz="1300"/>
          </a:p>
        </p:txBody>
      </p:sp>
      <p:sp>
        <p:nvSpPr>
          <p:cNvPr id="152579" name="Rectangle 2"/>
          <p:cNvSpPr>
            <a:spLocks noGrp="1" noRot="1" noChangeAspect="1" noChangeArrowheads="1" noTextEdit="1"/>
          </p:cNvSpPr>
          <p:nvPr>
            <p:ph type="sldImg"/>
          </p:nvPr>
        </p:nvSpPr>
        <p:spPr>
          <a:xfrm>
            <a:off x="141288" y="768350"/>
            <a:ext cx="6821487"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716034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1F47BA3-23C3-4231-873E-946FFBED4DD7}" type="slidenum">
              <a:rPr lang="de-DE" altLang="de-DE" sz="1300"/>
              <a:pPr eaLnBrk="1" hangingPunct="1">
                <a:spcBef>
                  <a:spcPct val="0"/>
                </a:spcBef>
              </a:pPr>
              <a:t>14</a:t>
            </a:fld>
            <a:endParaRPr lang="de-DE" altLang="de-DE" sz="1300"/>
          </a:p>
        </p:txBody>
      </p:sp>
      <p:sp>
        <p:nvSpPr>
          <p:cNvPr id="153603" name="Rectangle 2"/>
          <p:cNvSpPr>
            <a:spLocks noGrp="1" noRot="1" noChangeAspect="1" noChangeArrowheads="1" noTextEdit="1"/>
          </p:cNvSpPr>
          <p:nvPr>
            <p:ph type="sldImg"/>
          </p:nvPr>
        </p:nvSpPr>
        <p:spPr>
          <a:xfrm>
            <a:off x="141288" y="768350"/>
            <a:ext cx="6821487"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692781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69C7E10-F6A7-4DE5-9DC3-7F1747C230DC}" type="slidenum">
              <a:rPr lang="de-DE" altLang="de-DE" sz="1300"/>
              <a:pPr eaLnBrk="1" hangingPunct="1">
                <a:spcBef>
                  <a:spcPct val="0"/>
                </a:spcBef>
              </a:pPr>
              <a:t>15</a:t>
            </a:fld>
            <a:endParaRPr lang="de-DE" altLang="de-DE" sz="1300"/>
          </a:p>
        </p:txBody>
      </p:sp>
      <p:sp>
        <p:nvSpPr>
          <p:cNvPr id="154627" name="Rectangle 2"/>
          <p:cNvSpPr>
            <a:spLocks noGrp="1" noRot="1" noChangeAspect="1" noChangeArrowheads="1" noTextEdit="1"/>
          </p:cNvSpPr>
          <p:nvPr>
            <p:ph type="sldImg"/>
          </p:nvPr>
        </p:nvSpPr>
        <p:spPr>
          <a:xfrm>
            <a:off x="141288" y="768350"/>
            <a:ext cx="6821487"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795177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0AD8947-40CA-42EE-95F1-BB57E4E34E4D}" type="slidenum">
              <a:rPr lang="de-DE" altLang="de-DE" sz="1300"/>
              <a:pPr eaLnBrk="1" hangingPunct="1">
                <a:spcBef>
                  <a:spcPct val="0"/>
                </a:spcBef>
              </a:pPr>
              <a:t>16</a:t>
            </a:fld>
            <a:endParaRPr lang="de-DE" altLang="de-DE" sz="1300"/>
          </a:p>
        </p:txBody>
      </p:sp>
      <p:sp>
        <p:nvSpPr>
          <p:cNvPr id="155651" name="Rectangle 2"/>
          <p:cNvSpPr>
            <a:spLocks noGrp="1" noRot="1" noChangeAspect="1" noChangeArrowheads="1" noTextEdit="1"/>
          </p:cNvSpPr>
          <p:nvPr>
            <p:ph type="sldImg"/>
          </p:nvPr>
        </p:nvSpPr>
        <p:spPr>
          <a:xfrm>
            <a:off x="141288" y="768350"/>
            <a:ext cx="6821487"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624169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1245FA0-2A8D-4679-995E-50EBD51C45BE}" type="slidenum">
              <a:rPr lang="de-DE" altLang="de-DE" sz="1300"/>
              <a:pPr eaLnBrk="1" hangingPunct="1">
                <a:spcBef>
                  <a:spcPct val="0"/>
                </a:spcBef>
              </a:pPr>
              <a:t>17</a:t>
            </a:fld>
            <a:endParaRPr lang="de-DE" altLang="de-DE" sz="1300"/>
          </a:p>
        </p:txBody>
      </p:sp>
      <p:sp>
        <p:nvSpPr>
          <p:cNvPr id="156675" name="Rectangle 2"/>
          <p:cNvSpPr>
            <a:spLocks noGrp="1" noRot="1" noChangeAspect="1" noChangeArrowheads="1" noTextEdit="1"/>
          </p:cNvSpPr>
          <p:nvPr>
            <p:ph type="sldImg"/>
          </p:nvPr>
        </p:nvSpPr>
        <p:spPr>
          <a:xfrm>
            <a:off x="141288" y="768350"/>
            <a:ext cx="6821487"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850502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CA43F14-FF82-492A-AE20-8D4022DA90B8}" type="slidenum">
              <a:rPr lang="de-DE" altLang="de-DE" sz="1300"/>
              <a:pPr eaLnBrk="1" hangingPunct="1">
                <a:spcBef>
                  <a:spcPct val="0"/>
                </a:spcBef>
              </a:pPr>
              <a:t>18</a:t>
            </a:fld>
            <a:endParaRPr lang="de-DE" altLang="de-DE" sz="1300"/>
          </a:p>
        </p:txBody>
      </p:sp>
      <p:sp>
        <p:nvSpPr>
          <p:cNvPr id="157699" name="Rectangle 2"/>
          <p:cNvSpPr>
            <a:spLocks noGrp="1" noRot="1" noChangeAspect="1" noChangeArrowheads="1" noTextEdit="1"/>
          </p:cNvSpPr>
          <p:nvPr>
            <p:ph type="sldImg"/>
          </p:nvPr>
        </p:nvSpPr>
        <p:spPr>
          <a:xfrm>
            <a:off x="141288" y="768350"/>
            <a:ext cx="6821487"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102769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92B3C87-48E5-4A17-9573-73BF4715F56E}" type="slidenum">
              <a:rPr lang="de-DE" altLang="de-DE" sz="1300"/>
              <a:pPr eaLnBrk="1" hangingPunct="1">
                <a:spcBef>
                  <a:spcPct val="0"/>
                </a:spcBef>
              </a:pPr>
              <a:t>19</a:t>
            </a:fld>
            <a:endParaRPr lang="de-DE" altLang="de-DE" sz="1300"/>
          </a:p>
        </p:txBody>
      </p:sp>
      <p:sp>
        <p:nvSpPr>
          <p:cNvPr id="158723" name="Rectangle 2"/>
          <p:cNvSpPr>
            <a:spLocks noGrp="1" noRot="1" noChangeAspect="1" noChangeArrowheads="1" noTextEdit="1"/>
          </p:cNvSpPr>
          <p:nvPr>
            <p:ph type="sldImg"/>
          </p:nvPr>
        </p:nvSpPr>
        <p:spPr>
          <a:xfrm>
            <a:off x="141288" y="768350"/>
            <a:ext cx="6821487"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85950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3AABDEE-EB81-4E28-92FC-999CDBFC148B}" type="slidenum">
              <a:rPr lang="de-DE" altLang="de-DE" sz="1300"/>
              <a:pPr eaLnBrk="1" hangingPunct="1">
                <a:spcBef>
                  <a:spcPct val="0"/>
                </a:spcBef>
              </a:pPr>
              <a:t>20</a:t>
            </a:fld>
            <a:endParaRPr lang="de-DE" altLang="de-DE" sz="1300"/>
          </a:p>
        </p:txBody>
      </p:sp>
      <p:sp>
        <p:nvSpPr>
          <p:cNvPr id="160771"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lIns="94860" tIns="47430" rIns="94860" bIns="47430"/>
          <a:lstStyle/>
          <a:p>
            <a:pPr eaLnBrk="1" hangingPunct="1"/>
            <a:endParaRPr lang="en-US" altLang="de-DE"/>
          </a:p>
        </p:txBody>
      </p:sp>
    </p:spTree>
    <p:extLst>
      <p:ext uri="{BB962C8B-B14F-4D97-AF65-F5344CB8AC3E}">
        <p14:creationId xmlns:p14="http://schemas.microsoft.com/office/powerpoint/2010/main" val="32203633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3AABDEE-EB81-4E28-92FC-999CDBFC148B}" type="slidenum">
              <a:rPr lang="de-DE" altLang="de-DE" sz="1300"/>
              <a:pPr eaLnBrk="1" hangingPunct="1">
                <a:spcBef>
                  <a:spcPct val="0"/>
                </a:spcBef>
              </a:pPr>
              <a:t>21</a:t>
            </a:fld>
            <a:endParaRPr lang="de-DE" altLang="de-DE" sz="1300"/>
          </a:p>
        </p:txBody>
      </p:sp>
      <p:sp>
        <p:nvSpPr>
          <p:cNvPr id="160771"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lIns="94860" tIns="47430" rIns="94860" bIns="47430"/>
          <a:lstStyle/>
          <a:p>
            <a:pPr eaLnBrk="1" hangingPunct="1"/>
            <a:endParaRPr lang="en-US" altLang="de-DE"/>
          </a:p>
        </p:txBody>
      </p:sp>
    </p:spTree>
    <p:extLst>
      <p:ext uri="{BB962C8B-B14F-4D97-AF65-F5344CB8AC3E}">
        <p14:creationId xmlns:p14="http://schemas.microsoft.com/office/powerpoint/2010/main" val="32203633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000FB1D-C493-4921-979E-F40C1B4DECC0}" type="slidenum">
              <a:rPr lang="de-DE" altLang="de-DE" sz="1300"/>
              <a:pPr eaLnBrk="1" hangingPunct="1">
                <a:spcBef>
                  <a:spcPct val="0"/>
                </a:spcBef>
              </a:pPr>
              <a:t>22</a:t>
            </a:fld>
            <a:endParaRPr lang="de-DE" altLang="de-DE" sz="1300"/>
          </a:p>
        </p:txBody>
      </p:sp>
      <p:sp>
        <p:nvSpPr>
          <p:cNvPr id="161795" name="Rectangle 2"/>
          <p:cNvSpPr>
            <a:spLocks noGrp="1" noRot="1" noChangeAspect="1" noChangeArrowheads="1" noTextEdit="1"/>
          </p:cNvSpPr>
          <p:nvPr>
            <p:ph type="sldImg"/>
          </p:nvPr>
        </p:nvSpPr>
        <p:spPr>
          <a:xfrm>
            <a:off x="139700" y="768350"/>
            <a:ext cx="6821488"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677612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9E821B6-302F-45A3-9433-E9F92428505D}" type="slidenum">
              <a:rPr lang="de-DE" altLang="de-DE" sz="1300"/>
              <a:pPr eaLnBrk="1" hangingPunct="1">
                <a:spcBef>
                  <a:spcPct val="0"/>
                </a:spcBef>
              </a:pPr>
              <a:t>23</a:t>
            </a:fld>
            <a:endParaRPr lang="de-DE" altLang="de-DE" sz="1300"/>
          </a:p>
        </p:txBody>
      </p:sp>
      <p:sp>
        <p:nvSpPr>
          <p:cNvPr id="164867"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64868" name="Rectangle 3"/>
          <p:cNvSpPr>
            <a:spLocks noGrp="1" noChangeArrowheads="1"/>
          </p:cNvSpPr>
          <p:nvPr>
            <p:ph type="body" idx="1"/>
          </p:nvPr>
        </p:nvSpPr>
        <p:spPr>
          <a:solidFill>
            <a:srgbClr val="FFFFFF"/>
          </a:solidFill>
          <a:ln>
            <a:solidFill>
              <a:srgbClr val="000000"/>
            </a:solidFill>
          </a:ln>
        </p:spPr>
        <p:txBody>
          <a:bodyPr lIns="94860" tIns="47430" rIns="94860" bIns="47430"/>
          <a:lstStyle/>
          <a:p>
            <a:pPr eaLnBrk="1" hangingPunct="1"/>
            <a:endParaRPr lang="en-US" altLang="de-DE"/>
          </a:p>
        </p:txBody>
      </p:sp>
    </p:spTree>
    <p:extLst>
      <p:ext uri="{BB962C8B-B14F-4D97-AF65-F5344CB8AC3E}">
        <p14:creationId xmlns:p14="http://schemas.microsoft.com/office/powerpoint/2010/main" val="34899273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9E821B6-302F-45A3-9433-E9F92428505D}" type="slidenum">
              <a:rPr lang="de-DE" altLang="de-DE" sz="1300"/>
              <a:pPr eaLnBrk="1" hangingPunct="1">
                <a:spcBef>
                  <a:spcPct val="0"/>
                </a:spcBef>
              </a:pPr>
              <a:t>24</a:t>
            </a:fld>
            <a:endParaRPr lang="de-DE" altLang="de-DE" sz="1300"/>
          </a:p>
        </p:txBody>
      </p:sp>
      <p:sp>
        <p:nvSpPr>
          <p:cNvPr id="164867"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64868" name="Rectangle 3"/>
          <p:cNvSpPr>
            <a:spLocks noGrp="1" noChangeArrowheads="1"/>
          </p:cNvSpPr>
          <p:nvPr>
            <p:ph type="body" idx="1"/>
          </p:nvPr>
        </p:nvSpPr>
        <p:spPr>
          <a:solidFill>
            <a:srgbClr val="FFFFFF"/>
          </a:solidFill>
          <a:ln>
            <a:solidFill>
              <a:srgbClr val="000000"/>
            </a:solidFill>
          </a:ln>
        </p:spPr>
        <p:txBody>
          <a:bodyPr lIns="94860" tIns="47430" rIns="94860" bIns="47430"/>
          <a:lstStyle/>
          <a:p>
            <a:pPr eaLnBrk="1" hangingPunct="1"/>
            <a:endParaRPr lang="en-US" altLang="de-DE"/>
          </a:p>
        </p:txBody>
      </p:sp>
    </p:spTree>
    <p:extLst>
      <p:ext uri="{BB962C8B-B14F-4D97-AF65-F5344CB8AC3E}">
        <p14:creationId xmlns:p14="http://schemas.microsoft.com/office/powerpoint/2010/main" val="34899273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9E821B6-302F-45A3-9433-E9F92428505D}" type="slidenum">
              <a:rPr lang="de-DE" altLang="de-DE" sz="1300"/>
              <a:pPr eaLnBrk="1" hangingPunct="1">
                <a:spcBef>
                  <a:spcPct val="0"/>
                </a:spcBef>
              </a:pPr>
              <a:t>25</a:t>
            </a:fld>
            <a:endParaRPr lang="de-DE" altLang="de-DE" sz="1300"/>
          </a:p>
        </p:txBody>
      </p:sp>
      <p:sp>
        <p:nvSpPr>
          <p:cNvPr id="164867"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64868" name="Rectangle 3"/>
          <p:cNvSpPr>
            <a:spLocks noGrp="1" noChangeArrowheads="1"/>
          </p:cNvSpPr>
          <p:nvPr>
            <p:ph type="body" idx="1"/>
          </p:nvPr>
        </p:nvSpPr>
        <p:spPr>
          <a:solidFill>
            <a:srgbClr val="FFFFFF"/>
          </a:solidFill>
          <a:ln>
            <a:solidFill>
              <a:srgbClr val="000000"/>
            </a:solidFill>
          </a:ln>
        </p:spPr>
        <p:txBody>
          <a:bodyPr lIns="94860" tIns="47430" rIns="94860" bIns="47430"/>
          <a:lstStyle/>
          <a:p>
            <a:pPr eaLnBrk="1" hangingPunct="1"/>
            <a:endParaRPr lang="en-US" altLang="de-DE"/>
          </a:p>
        </p:txBody>
      </p:sp>
    </p:spTree>
    <p:extLst>
      <p:ext uri="{BB962C8B-B14F-4D97-AF65-F5344CB8AC3E}">
        <p14:creationId xmlns:p14="http://schemas.microsoft.com/office/powerpoint/2010/main" val="34899273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3B4D200-BCF4-4C04-AF8A-831751A530D3}" type="slidenum">
              <a:rPr lang="de-DE" altLang="de-DE" sz="1300"/>
              <a:pPr eaLnBrk="1" hangingPunct="1">
                <a:spcBef>
                  <a:spcPct val="0"/>
                </a:spcBef>
              </a:pPr>
              <a:t>26</a:t>
            </a:fld>
            <a:endParaRPr lang="de-DE" altLang="de-DE" sz="1300"/>
          </a:p>
        </p:txBody>
      </p:sp>
      <p:sp>
        <p:nvSpPr>
          <p:cNvPr id="165891"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65892" name="Rectangle 3"/>
          <p:cNvSpPr>
            <a:spLocks noGrp="1" noChangeArrowheads="1"/>
          </p:cNvSpPr>
          <p:nvPr>
            <p:ph type="body" idx="1"/>
          </p:nvPr>
        </p:nvSpPr>
        <p:spPr>
          <a:solidFill>
            <a:srgbClr val="FFFFFF"/>
          </a:solidFill>
          <a:ln>
            <a:solidFill>
              <a:srgbClr val="000000"/>
            </a:solidFill>
          </a:ln>
        </p:spPr>
        <p:txBody>
          <a:bodyPr lIns="94860" tIns="47430" rIns="94860" bIns="47430"/>
          <a:lstStyle/>
          <a:p>
            <a:pPr eaLnBrk="1" hangingPunct="1"/>
            <a:endParaRPr lang="en-US" altLang="de-DE"/>
          </a:p>
        </p:txBody>
      </p:sp>
    </p:spTree>
    <p:extLst>
      <p:ext uri="{BB962C8B-B14F-4D97-AF65-F5344CB8AC3E}">
        <p14:creationId xmlns:p14="http://schemas.microsoft.com/office/powerpoint/2010/main" val="132670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C1141C9-5F61-4ED8-B494-8E7D1ACA2A47}" type="slidenum">
              <a:rPr lang="de-DE" altLang="de-DE" sz="1300"/>
              <a:pPr eaLnBrk="1" hangingPunct="1">
                <a:spcBef>
                  <a:spcPct val="0"/>
                </a:spcBef>
              </a:pPr>
              <a:t>27</a:t>
            </a:fld>
            <a:endParaRPr lang="de-DE" altLang="de-DE" sz="1300"/>
          </a:p>
        </p:txBody>
      </p:sp>
      <p:sp>
        <p:nvSpPr>
          <p:cNvPr id="166915" name="Rectangle 2"/>
          <p:cNvSpPr>
            <a:spLocks noGrp="1" noRot="1" noChangeAspect="1" noChangeArrowheads="1" noTextEdit="1"/>
          </p:cNvSpPr>
          <p:nvPr>
            <p:ph type="sldImg"/>
          </p:nvPr>
        </p:nvSpPr>
        <p:spPr>
          <a:xfrm>
            <a:off x="139700" y="768350"/>
            <a:ext cx="6821488"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4803383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BF28779-26E6-47E7-B614-906DE52C1D24}" type="slidenum">
              <a:rPr lang="de-DE" altLang="de-DE" sz="1300"/>
              <a:pPr eaLnBrk="1" hangingPunct="1">
                <a:spcBef>
                  <a:spcPct val="0"/>
                </a:spcBef>
              </a:pPr>
              <a:t>28</a:t>
            </a:fld>
            <a:endParaRPr lang="de-DE" altLang="de-DE" sz="1300"/>
          </a:p>
        </p:txBody>
      </p:sp>
      <p:sp>
        <p:nvSpPr>
          <p:cNvPr id="167939" name="Rectangle 2"/>
          <p:cNvSpPr>
            <a:spLocks noGrp="1" noRot="1" noChangeAspect="1" noChangeArrowheads="1" noTextEdit="1"/>
          </p:cNvSpPr>
          <p:nvPr>
            <p:ph type="sldImg"/>
          </p:nvPr>
        </p:nvSpPr>
        <p:spPr>
          <a:xfrm>
            <a:off x="139700" y="768350"/>
            <a:ext cx="6821488"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0370221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A31785C-86BF-4F51-9F86-7B7DF03FDF1F}" type="slidenum">
              <a:rPr lang="de-DE" altLang="de-DE" sz="1300"/>
              <a:pPr eaLnBrk="1" hangingPunct="1">
                <a:spcBef>
                  <a:spcPct val="0"/>
                </a:spcBef>
              </a:pPr>
              <a:t>29</a:t>
            </a:fld>
            <a:endParaRPr lang="de-DE" altLang="de-DE" sz="1300"/>
          </a:p>
        </p:txBody>
      </p:sp>
      <p:sp>
        <p:nvSpPr>
          <p:cNvPr id="168963" name="Rectangle 2"/>
          <p:cNvSpPr>
            <a:spLocks noGrp="1" noRot="1" noChangeAspect="1" noChangeArrowheads="1" noTextEdit="1"/>
          </p:cNvSpPr>
          <p:nvPr>
            <p:ph type="sldImg"/>
          </p:nvPr>
        </p:nvSpPr>
        <p:spPr>
          <a:xfrm>
            <a:off x="139700" y="768350"/>
            <a:ext cx="6821488" cy="3836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2584810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A890A2F-2FDA-4969-9298-EB590B43E202}" type="slidenum">
              <a:rPr lang="de-DE" altLang="de-DE" sz="1300"/>
              <a:pPr eaLnBrk="1" hangingPunct="1">
                <a:spcBef>
                  <a:spcPct val="0"/>
                </a:spcBef>
              </a:pPr>
              <a:t>30</a:t>
            </a:fld>
            <a:endParaRPr lang="de-DE" altLang="de-DE" sz="1300"/>
          </a:p>
        </p:txBody>
      </p:sp>
      <p:sp>
        <p:nvSpPr>
          <p:cNvPr id="169987" name="Rectangle 2"/>
          <p:cNvSpPr>
            <a:spLocks noGrp="1" noRot="1" noChangeAspect="1" noChangeArrowheads="1" noTextEdit="1"/>
          </p:cNvSpPr>
          <p:nvPr>
            <p:ph type="sldImg"/>
          </p:nvPr>
        </p:nvSpPr>
        <p:spPr>
          <a:xfrm>
            <a:off x="139700" y="768350"/>
            <a:ext cx="6821488"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4955882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A2C56CF-3D29-40AC-A75C-0F515488FE4A}" type="slidenum">
              <a:rPr lang="de-DE" altLang="de-DE" sz="1300"/>
              <a:pPr eaLnBrk="1" hangingPunct="1">
                <a:spcBef>
                  <a:spcPct val="0"/>
                </a:spcBef>
              </a:pPr>
              <a:t>31</a:t>
            </a:fld>
            <a:endParaRPr lang="de-DE" altLang="de-DE" sz="1300"/>
          </a:p>
        </p:txBody>
      </p:sp>
      <p:sp>
        <p:nvSpPr>
          <p:cNvPr id="171011" name="Rectangle 2"/>
          <p:cNvSpPr>
            <a:spLocks noGrp="1" noRot="1" noChangeAspect="1" noChangeArrowheads="1" noTextEdit="1"/>
          </p:cNvSpPr>
          <p:nvPr>
            <p:ph type="sldImg"/>
          </p:nvPr>
        </p:nvSpPr>
        <p:spPr>
          <a:xfrm>
            <a:off x="139700" y="768350"/>
            <a:ext cx="6821488"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2179837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D9C2FD8-D063-4B86-AF2E-C467F07AE651}" type="slidenum">
              <a:rPr lang="de-DE" altLang="de-DE" sz="1300"/>
              <a:pPr eaLnBrk="1" hangingPunct="1">
                <a:spcBef>
                  <a:spcPct val="0"/>
                </a:spcBef>
              </a:pPr>
              <a:t>32</a:t>
            </a:fld>
            <a:endParaRPr lang="de-DE" altLang="de-DE" sz="1300"/>
          </a:p>
        </p:txBody>
      </p:sp>
      <p:sp>
        <p:nvSpPr>
          <p:cNvPr id="172035" name="Rectangle 2"/>
          <p:cNvSpPr>
            <a:spLocks noGrp="1" noRot="1" noChangeAspect="1" noChangeArrowheads="1" noTextEdit="1"/>
          </p:cNvSpPr>
          <p:nvPr>
            <p:ph type="sldImg"/>
          </p:nvPr>
        </p:nvSpPr>
        <p:spPr>
          <a:xfrm>
            <a:off x="139700" y="768350"/>
            <a:ext cx="6821488"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65120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616BFB9-F845-4F9D-98E6-D2A796B34E2B}" type="slidenum">
              <a:rPr lang="de-DE" altLang="de-DE" sz="1300"/>
              <a:pPr eaLnBrk="1" hangingPunct="1">
                <a:spcBef>
                  <a:spcPct val="0"/>
                </a:spcBef>
              </a:pPr>
              <a:t>33</a:t>
            </a:fld>
            <a:endParaRPr lang="de-DE" altLang="de-DE" sz="1300"/>
          </a:p>
        </p:txBody>
      </p:sp>
      <p:sp>
        <p:nvSpPr>
          <p:cNvPr id="173059" name="Rectangle 2"/>
          <p:cNvSpPr>
            <a:spLocks noGrp="1" noRot="1" noChangeAspect="1" noChangeArrowheads="1" noTextEdit="1"/>
          </p:cNvSpPr>
          <p:nvPr>
            <p:ph type="sldImg"/>
          </p:nvPr>
        </p:nvSpPr>
        <p:spPr>
          <a:xfrm>
            <a:off x="139700" y="768350"/>
            <a:ext cx="6821488"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5663023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56876EC-5BD3-4BE8-BCC6-02F1FD441381}" type="slidenum">
              <a:rPr lang="de-DE" altLang="de-DE" sz="1300"/>
              <a:pPr eaLnBrk="1" hangingPunct="1">
                <a:spcBef>
                  <a:spcPct val="0"/>
                </a:spcBef>
              </a:pPr>
              <a:t>34</a:t>
            </a:fld>
            <a:endParaRPr lang="de-DE" altLang="de-DE" sz="1300"/>
          </a:p>
        </p:txBody>
      </p:sp>
      <p:sp>
        <p:nvSpPr>
          <p:cNvPr id="174083" name="Rectangle 2"/>
          <p:cNvSpPr>
            <a:spLocks noGrp="1" noRot="1" noChangeAspect="1" noChangeArrowheads="1" noTextEdit="1"/>
          </p:cNvSpPr>
          <p:nvPr>
            <p:ph type="sldImg"/>
          </p:nvPr>
        </p:nvSpPr>
        <p:spPr>
          <a:xfrm>
            <a:off x="139700" y="768350"/>
            <a:ext cx="6821488"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8509271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56876EC-5BD3-4BE8-BCC6-02F1FD441381}" type="slidenum">
              <a:rPr lang="de-DE" altLang="de-DE" sz="1300"/>
              <a:pPr eaLnBrk="1" hangingPunct="1">
                <a:spcBef>
                  <a:spcPct val="0"/>
                </a:spcBef>
              </a:pPr>
              <a:t>35</a:t>
            </a:fld>
            <a:endParaRPr lang="de-DE" altLang="de-DE" sz="1300"/>
          </a:p>
        </p:txBody>
      </p:sp>
      <p:sp>
        <p:nvSpPr>
          <p:cNvPr id="174083" name="Rectangle 2"/>
          <p:cNvSpPr>
            <a:spLocks noGrp="1" noRot="1" noChangeAspect="1" noChangeArrowheads="1" noTextEdit="1"/>
          </p:cNvSpPr>
          <p:nvPr>
            <p:ph type="sldImg"/>
          </p:nvPr>
        </p:nvSpPr>
        <p:spPr>
          <a:xfrm>
            <a:off x="139700" y="768350"/>
            <a:ext cx="6821488"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8509271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0936418-1BF3-4F50-AC0F-D1458D86DBE7}" type="slidenum">
              <a:rPr lang="de-DE" altLang="de-DE" sz="1300"/>
              <a:pPr eaLnBrk="1" hangingPunct="1">
                <a:spcBef>
                  <a:spcPct val="0"/>
                </a:spcBef>
              </a:pPr>
              <a:t>36</a:t>
            </a:fld>
            <a:endParaRPr lang="de-DE" altLang="de-DE" sz="1300"/>
          </a:p>
        </p:txBody>
      </p:sp>
      <p:sp>
        <p:nvSpPr>
          <p:cNvPr id="175107" name="Rectangle 2"/>
          <p:cNvSpPr>
            <a:spLocks noGrp="1" noRot="1" noChangeAspect="1" noChangeArrowheads="1" noTextEdit="1"/>
          </p:cNvSpPr>
          <p:nvPr>
            <p:ph type="sldImg"/>
          </p:nvPr>
        </p:nvSpPr>
        <p:spPr>
          <a:xfrm>
            <a:off x="139700" y="768350"/>
            <a:ext cx="6821488" cy="3836988"/>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2443380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C76158C-191A-44EA-8AB5-70D695B7389C}" type="slidenum">
              <a:rPr lang="de-DE" altLang="de-DE" sz="1300"/>
              <a:pPr eaLnBrk="1" hangingPunct="1">
                <a:spcBef>
                  <a:spcPct val="0"/>
                </a:spcBef>
              </a:pPr>
              <a:t>37</a:t>
            </a:fld>
            <a:endParaRPr lang="de-DE" altLang="de-DE" sz="1300"/>
          </a:p>
        </p:txBody>
      </p:sp>
      <p:sp>
        <p:nvSpPr>
          <p:cNvPr id="176131" name="Rectangle 2"/>
          <p:cNvSpPr>
            <a:spLocks noGrp="1" noRot="1" noChangeAspect="1" noChangeArrowheads="1" noTextEdit="1"/>
          </p:cNvSpPr>
          <p:nvPr>
            <p:ph type="sldImg"/>
          </p:nvPr>
        </p:nvSpPr>
        <p:spPr>
          <a:xfrm>
            <a:off x="139700" y="768350"/>
            <a:ext cx="6821488"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072103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F375749-2104-44C4-9AE7-A4316BA247A7}" type="slidenum">
              <a:rPr lang="de-DE" altLang="de-DE" sz="1300"/>
              <a:pPr eaLnBrk="1" hangingPunct="1">
                <a:spcBef>
                  <a:spcPct val="0"/>
                </a:spcBef>
              </a:pPr>
              <a:t>38</a:t>
            </a:fld>
            <a:endParaRPr lang="de-DE" altLang="de-DE" sz="1300"/>
          </a:p>
        </p:txBody>
      </p:sp>
      <p:sp>
        <p:nvSpPr>
          <p:cNvPr id="177155" name="Rectangle 2"/>
          <p:cNvSpPr>
            <a:spLocks noGrp="1" noRot="1" noChangeAspect="1" noChangeArrowheads="1" noTextEdit="1"/>
          </p:cNvSpPr>
          <p:nvPr>
            <p:ph type="sldImg"/>
          </p:nvPr>
        </p:nvSpPr>
        <p:spPr>
          <a:xfrm>
            <a:off x="139700" y="768350"/>
            <a:ext cx="6821488" cy="3836988"/>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7035549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43F342D-805C-4C50-AD19-E719BB273983}" type="slidenum">
              <a:rPr lang="de-DE" altLang="de-DE" sz="1300"/>
              <a:pPr eaLnBrk="1" hangingPunct="1">
                <a:spcBef>
                  <a:spcPct val="0"/>
                </a:spcBef>
              </a:pPr>
              <a:t>39</a:t>
            </a:fld>
            <a:endParaRPr lang="de-DE" altLang="de-DE" sz="1300"/>
          </a:p>
        </p:txBody>
      </p:sp>
      <p:sp>
        <p:nvSpPr>
          <p:cNvPr id="178179" name="Rectangle 2"/>
          <p:cNvSpPr>
            <a:spLocks noGrp="1" noRot="1" noChangeAspect="1" noChangeArrowheads="1" noTextEdit="1"/>
          </p:cNvSpPr>
          <p:nvPr>
            <p:ph type="sldImg"/>
          </p:nvPr>
        </p:nvSpPr>
        <p:spPr>
          <a:xfrm>
            <a:off x="139700" y="768350"/>
            <a:ext cx="6821488" cy="3836988"/>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1039613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39DC6C1-A542-428A-BC4F-B0D9D91EE150}" type="slidenum">
              <a:rPr lang="de-DE" altLang="de-DE" sz="1300"/>
              <a:pPr eaLnBrk="1" hangingPunct="1">
                <a:spcBef>
                  <a:spcPct val="0"/>
                </a:spcBef>
              </a:pPr>
              <a:t>40</a:t>
            </a:fld>
            <a:endParaRPr lang="de-DE" altLang="de-DE" sz="1300"/>
          </a:p>
        </p:txBody>
      </p:sp>
      <p:sp>
        <p:nvSpPr>
          <p:cNvPr id="179203" name="Rectangle 2"/>
          <p:cNvSpPr>
            <a:spLocks noGrp="1" noRot="1" noChangeAspect="1" noChangeArrowheads="1" noTextEdit="1"/>
          </p:cNvSpPr>
          <p:nvPr>
            <p:ph type="sldImg"/>
          </p:nvPr>
        </p:nvSpPr>
        <p:spPr>
          <a:xfrm>
            <a:off x="139700" y="768350"/>
            <a:ext cx="6821488"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9818479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EE45317-45EA-4C6B-BDD8-2871D97E0E30}" type="slidenum">
              <a:rPr lang="de-DE" altLang="de-DE" sz="1300"/>
              <a:pPr eaLnBrk="1" hangingPunct="1">
                <a:spcBef>
                  <a:spcPct val="0"/>
                </a:spcBef>
              </a:pPr>
              <a:t>41</a:t>
            </a:fld>
            <a:endParaRPr lang="de-DE" altLang="de-DE" sz="1300"/>
          </a:p>
        </p:txBody>
      </p:sp>
      <p:sp>
        <p:nvSpPr>
          <p:cNvPr id="180227" name="Rectangle 2"/>
          <p:cNvSpPr>
            <a:spLocks noGrp="1" noRot="1" noChangeAspect="1" noChangeArrowheads="1" noTextEdit="1"/>
          </p:cNvSpPr>
          <p:nvPr>
            <p:ph type="sldImg"/>
          </p:nvPr>
        </p:nvSpPr>
        <p:spPr>
          <a:xfrm>
            <a:off x="139700" y="768350"/>
            <a:ext cx="6821488"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5954739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3EC6727-C4A7-4F11-9E1F-E966928606C7}" type="slidenum">
              <a:rPr lang="de-DE" altLang="de-DE" sz="1300"/>
              <a:pPr eaLnBrk="1" hangingPunct="1">
                <a:spcBef>
                  <a:spcPct val="0"/>
                </a:spcBef>
              </a:pPr>
              <a:t>42</a:t>
            </a:fld>
            <a:endParaRPr lang="de-DE" altLang="de-DE" sz="1300"/>
          </a:p>
        </p:txBody>
      </p:sp>
      <p:sp>
        <p:nvSpPr>
          <p:cNvPr id="181251" name="Rectangle 2"/>
          <p:cNvSpPr>
            <a:spLocks noGrp="1" noRot="1" noChangeAspect="1" noChangeArrowheads="1" noTextEdit="1"/>
          </p:cNvSpPr>
          <p:nvPr>
            <p:ph type="sldImg"/>
          </p:nvPr>
        </p:nvSpPr>
        <p:spPr>
          <a:xfrm>
            <a:off x="139700" y="768350"/>
            <a:ext cx="6821488" cy="3836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4261959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D42643B-C832-486A-A15A-B0FC81E325A0}" type="slidenum">
              <a:rPr lang="de-DE" altLang="de-DE" sz="1300"/>
              <a:pPr eaLnBrk="1" hangingPunct="1">
                <a:spcBef>
                  <a:spcPct val="0"/>
                </a:spcBef>
              </a:pPr>
              <a:t>43</a:t>
            </a:fld>
            <a:endParaRPr lang="de-DE" altLang="de-DE" sz="1300"/>
          </a:p>
        </p:txBody>
      </p:sp>
      <p:sp>
        <p:nvSpPr>
          <p:cNvPr id="182275" name="Rectangle 2"/>
          <p:cNvSpPr>
            <a:spLocks noGrp="1" noRot="1" noChangeAspect="1" noChangeArrowheads="1" noTextEdit="1"/>
          </p:cNvSpPr>
          <p:nvPr>
            <p:ph type="sldImg"/>
          </p:nvPr>
        </p:nvSpPr>
        <p:spPr>
          <a:xfrm>
            <a:off x="139700" y="768350"/>
            <a:ext cx="6821488"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5543443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D42643B-C832-486A-A15A-B0FC81E325A0}" type="slidenum">
              <a:rPr lang="de-DE" altLang="de-DE" sz="1300"/>
              <a:pPr eaLnBrk="1" hangingPunct="1">
                <a:spcBef>
                  <a:spcPct val="0"/>
                </a:spcBef>
              </a:pPr>
              <a:t>44</a:t>
            </a:fld>
            <a:endParaRPr lang="de-DE" altLang="de-DE" sz="1300"/>
          </a:p>
        </p:txBody>
      </p:sp>
      <p:sp>
        <p:nvSpPr>
          <p:cNvPr id="182275" name="Rectangle 2"/>
          <p:cNvSpPr>
            <a:spLocks noGrp="1" noRot="1" noChangeAspect="1" noChangeArrowheads="1" noTextEdit="1"/>
          </p:cNvSpPr>
          <p:nvPr>
            <p:ph type="sldImg"/>
          </p:nvPr>
        </p:nvSpPr>
        <p:spPr>
          <a:xfrm>
            <a:off x="139700" y="768350"/>
            <a:ext cx="6821488"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5543443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155A7FF-BAE4-4EC7-8E8A-2B5D42649008}" type="slidenum">
              <a:rPr lang="de-DE" altLang="de-DE" sz="1300"/>
              <a:pPr eaLnBrk="1" hangingPunct="1">
                <a:spcBef>
                  <a:spcPct val="0"/>
                </a:spcBef>
              </a:pPr>
              <a:t>45</a:t>
            </a:fld>
            <a:endParaRPr lang="de-DE" altLang="de-DE" sz="1300"/>
          </a:p>
        </p:txBody>
      </p:sp>
      <p:sp>
        <p:nvSpPr>
          <p:cNvPr id="183299" name="Rectangle 2"/>
          <p:cNvSpPr>
            <a:spLocks noGrp="1" noRot="1" noChangeAspect="1" noChangeArrowheads="1" noTextEdit="1"/>
          </p:cNvSpPr>
          <p:nvPr>
            <p:ph type="sldImg"/>
          </p:nvPr>
        </p:nvSpPr>
        <p:spPr>
          <a:xfrm>
            <a:off x="139700" y="768350"/>
            <a:ext cx="6821488" cy="3836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0194006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6FFE303-B369-491A-9AB2-4A4457E64D73}" type="slidenum">
              <a:rPr lang="de-DE" altLang="de-DE" sz="1300"/>
              <a:pPr eaLnBrk="1" hangingPunct="1">
                <a:spcBef>
                  <a:spcPct val="0"/>
                </a:spcBef>
              </a:pPr>
              <a:t>46</a:t>
            </a:fld>
            <a:endParaRPr lang="de-DE" altLang="de-DE" sz="1300"/>
          </a:p>
        </p:txBody>
      </p:sp>
      <p:sp>
        <p:nvSpPr>
          <p:cNvPr id="184323" name="Rectangle 2"/>
          <p:cNvSpPr>
            <a:spLocks noGrp="1" noRot="1" noChangeAspect="1" noChangeArrowheads="1" noTextEdit="1"/>
          </p:cNvSpPr>
          <p:nvPr>
            <p:ph type="sldImg"/>
          </p:nvPr>
        </p:nvSpPr>
        <p:spPr>
          <a:xfrm>
            <a:off x="139700" y="768350"/>
            <a:ext cx="6821488"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6619334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9A3FC00-5945-441F-ACAC-29A094BEC096}" type="slidenum">
              <a:rPr lang="de-DE" altLang="de-DE" sz="1300"/>
              <a:pPr eaLnBrk="1" hangingPunct="1">
                <a:spcBef>
                  <a:spcPct val="0"/>
                </a:spcBef>
              </a:pPr>
              <a:t>47</a:t>
            </a:fld>
            <a:endParaRPr lang="de-DE" altLang="de-DE" sz="1300"/>
          </a:p>
        </p:txBody>
      </p:sp>
      <p:sp>
        <p:nvSpPr>
          <p:cNvPr id="185347" name="Rectangle 2"/>
          <p:cNvSpPr>
            <a:spLocks noGrp="1" noRot="1" noChangeAspect="1" noChangeArrowheads="1" noTextEdit="1"/>
          </p:cNvSpPr>
          <p:nvPr>
            <p:ph type="sldImg"/>
          </p:nvPr>
        </p:nvSpPr>
        <p:spPr>
          <a:xfrm>
            <a:off x="139700" y="768350"/>
            <a:ext cx="6821488" cy="3836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4051550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CBCECCE-62F1-491B-933F-7BFD66062A49}" type="slidenum">
              <a:rPr lang="de-DE" altLang="de-DE" sz="1300"/>
              <a:pPr eaLnBrk="1" hangingPunct="1">
                <a:spcBef>
                  <a:spcPct val="0"/>
                </a:spcBef>
              </a:pPr>
              <a:t>48</a:t>
            </a:fld>
            <a:endParaRPr lang="de-DE" altLang="de-DE" sz="1300"/>
          </a:p>
        </p:txBody>
      </p:sp>
      <p:sp>
        <p:nvSpPr>
          <p:cNvPr id="186371" name="Rectangle 2"/>
          <p:cNvSpPr>
            <a:spLocks noGrp="1" noRot="1" noChangeAspect="1" noChangeArrowheads="1" noTextEdit="1"/>
          </p:cNvSpPr>
          <p:nvPr>
            <p:ph type="sldImg"/>
          </p:nvPr>
        </p:nvSpPr>
        <p:spPr>
          <a:xfrm>
            <a:off x="139700" y="768350"/>
            <a:ext cx="6821488"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9844612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3E4ADC0-87DC-489B-A995-36B12CDD2EE6}" type="slidenum">
              <a:rPr lang="de-DE" altLang="de-DE" sz="1300"/>
              <a:pPr eaLnBrk="1" hangingPunct="1">
                <a:spcBef>
                  <a:spcPct val="0"/>
                </a:spcBef>
              </a:pPr>
              <a:t>49</a:t>
            </a:fld>
            <a:endParaRPr lang="de-DE" altLang="de-DE" sz="1300"/>
          </a:p>
        </p:txBody>
      </p:sp>
      <p:sp>
        <p:nvSpPr>
          <p:cNvPr id="187395" name="Rectangle 2"/>
          <p:cNvSpPr>
            <a:spLocks noGrp="1" noRot="1" noChangeAspect="1" noChangeArrowheads="1" noTextEdit="1"/>
          </p:cNvSpPr>
          <p:nvPr>
            <p:ph type="sldImg"/>
          </p:nvPr>
        </p:nvSpPr>
        <p:spPr>
          <a:xfrm>
            <a:off x="139700" y="768350"/>
            <a:ext cx="6821488"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0775452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6D61073-9E3E-4BBA-BE56-33441FD7A6BA}" type="slidenum">
              <a:rPr lang="de-DE" altLang="de-DE" sz="1300"/>
              <a:pPr eaLnBrk="1" hangingPunct="1">
                <a:spcBef>
                  <a:spcPct val="0"/>
                </a:spcBef>
              </a:pPr>
              <a:t>50</a:t>
            </a:fld>
            <a:endParaRPr lang="de-DE" altLang="de-DE" sz="1300"/>
          </a:p>
        </p:txBody>
      </p:sp>
      <p:sp>
        <p:nvSpPr>
          <p:cNvPr id="188419" name="Rectangle 2"/>
          <p:cNvSpPr>
            <a:spLocks noGrp="1" noRot="1" noChangeAspect="1" noChangeArrowheads="1" noTextEdit="1"/>
          </p:cNvSpPr>
          <p:nvPr>
            <p:ph type="sldImg"/>
          </p:nvPr>
        </p:nvSpPr>
        <p:spPr>
          <a:xfrm>
            <a:off x="139700" y="768350"/>
            <a:ext cx="6821488"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5527067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B4CE359-E8C7-4486-A5C1-7FC6CED25598}" type="slidenum">
              <a:rPr lang="de-DE" altLang="de-DE" sz="1300"/>
              <a:pPr eaLnBrk="1" hangingPunct="1">
                <a:spcBef>
                  <a:spcPct val="0"/>
                </a:spcBef>
              </a:pPr>
              <a:t>51</a:t>
            </a:fld>
            <a:endParaRPr lang="de-DE" altLang="de-DE" sz="1300"/>
          </a:p>
        </p:txBody>
      </p:sp>
      <p:sp>
        <p:nvSpPr>
          <p:cNvPr id="189443" name="Rectangle 2"/>
          <p:cNvSpPr>
            <a:spLocks noGrp="1" noRot="1" noChangeAspect="1" noChangeArrowheads="1" noTextEdit="1"/>
          </p:cNvSpPr>
          <p:nvPr>
            <p:ph type="sldImg"/>
          </p:nvPr>
        </p:nvSpPr>
        <p:spPr>
          <a:xfrm>
            <a:off x="139700" y="768350"/>
            <a:ext cx="6821488" cy="3836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8994004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3E672ED-2CBE-4D2C-A83D-CF50901B4805}" type="slidenum">
              <a:rPr lang="de-DE" altLang="de-DE" sz="1300"/>
              <a:pPr eaLnBrk="1" hangingPunct="1">
                <a:spcBef>
                  <a:spcPct val="0"/>
                </a:spcBef>
              </a:pPr>
              <a:t>52</a:t>
            </a:fld>
            <a:endParaRPr lang="de-DE" altLang="de-DE" sz="1300"/>
          </a:p>
        </p:txBody>
      </p:sp>
      <p:sp>
        <p:nvSpPr>
          <p:cNvPr id="190467" name="Rectangle 2"/>
          <p:cNvSpPr>
            <a:spLocks noGrp="1" noRot="1" noChangeAspect="1" noChangeArrowheads="1" noTextEdit="1"/>
          </p:cNvSpPr>
          <p:nvPr>
            <p:ph type="sldImg"/>
          </p:nvPr>
        </p:nvSpPr>
        <p:spPr>
          <a:xfrm>
            <a:off x="139700" y="768350"/>
            <a:ext cx="6821488" cy="3836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3196382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A35BC5A-5839-479F-A42B-C4EB5B95F8C5}" type="slidenum">
              <a:rPr lang="de-DE" altLang="de-DE" sz="1300"/>
              <a:pPr eaLnBrk="1" hangingPunct="1">
                <a:spcBef>
                  <a:spcPct val="0"/>
                </a:spcBef>
              </a:pPr>
              <a:t>53</a:t>
            </a:fld>
            <a:endParaRPr lang="de-DE" altLang="de-DE" sz="1300"/>
          </a:p>
        </p:txBody>
      </p:sp>
      <p:sp>
        <p:nvSpPr>
          <p:cNvPr id="191491" name="Rectangle 2"/>
          <p:cNvSpPr>
            <a:spLocks noGrp="1" noRot="1" noChangeAspect="1" noChangeArrowheads="1" noTextEdit="1"/>
          </p:cNvSpPr>
          <p:nvPr>
            <p:ph type="sldImg"/>
          </p:nvPr>
        </p:nvSpPr>
        <p:spPr>
          <a:xfrm>
            <a:off x="139700" y="768350"/>
            <a:ext cx="6821488" cy="3836988"/>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1052872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A35BC5A-5839-479F-A42B-C4EB5B95F8C5}" type="slidenum">
              <a:rPr lang="de-DE" altLang="de-DE" sz="1300"/>
              <a:pPr eaLnBrk="1" hangingPunct="1">
                <a:spcBef>
                  <a:spcPct val="0"/>
                </a:spcBef>
              </a:pPr>
              <a:t>54</a:t>
            </a:fld>
            <a:endParaRPr lang="de-DE" altLang="de-DE" sz="1300"/>
          </a:p>
        </p:txBody>
      </p:sp>
      <p:sp>
        <p:nvSpPr>
          <p:cNvPr id="191491" name="Rectangle 2"/>
          <p:cNvSpPr>
            <a:spLocks noGrp="1" noRot="1" noChangeAspect="1" noChangeArrowheads="1" noTextEdit="1"/>
          </p:cNvSpPr>
          <p:nvPr>
            <p:ph type="sldImg"/>
          </p:nvPr>
        </p:nvSpPr>
        <p:spPr>
          <a:xfrm>
            <a:off x="139700" y="768350"/>
            <a:ext cx="6821488" cy="3836988"/>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1052872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85DE751-A54A-449D-9195-FC16161787E7}" type="slidenum">
              <a:rPr lang="de-DE" altLang="de-DE" sz="1300"/>
              <a:pPr eaLnBrk="1" hangingPunct="1">
                <a:spcBef>
                  <a:spcPct val="0"/>
                </a:spcBef>
              </a:pPr>
              <a:t>55</a:t>
            </a:fld>
            <a:endParaRPr lang="de-DE" altLang="de-DE" sz="1300"/>
          </a:p>
        </p:txBody>
      </p:sp>
      <p:sp>
        <p:nvSpPr>
          <p:cNvPr id="202755" name="Rectangle 2"/>
          <p:cNvSpPr>
            <a:spLocks noGrp="1" noRot="1" noChangeAspect="1" noChangeArrowheads="1" noTextEdit="1"/>
          </p:cNvSpPr>
          <p:nvPr>
            <p:ph type="sldImg"/>
          </p:nvPr>
        </p:nvSpPr>
        <p:spPr>
          <a:xfrm>
            <a:off x="139700" y="768350"/>
            <a:ext cx="6821488"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7857564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71290A1-F420-4061-BDD6-9AC29D2AB008}" type="slidenum">
              <a:rPr lang="de-DE" altLang="de-DE" sz="1300"/>
              <a:pPr eaLnBrk="1" hangingPunct="1">
                <a:spcBef>
                  <a:spcPct val="0"/>
                </a:spcBef>
              </a:pPr>
              <a:t>56</a:t>
            </a:fld>
            <a:endParaRPr lang="de-DE" altLang="de-DE" sz="1300"/>
          </a:p>
        </p:txBody>
      </p:sp>
      <p:sp>
        <p:nvSpPr>
          <p:cNvPr id="203779" name="Rectangle 2"/>
          <p:cNvSpPr>
            <a:spLocks noGrp="1" noRot="1" noChangeAspect="1" noChangeArrowheads="1" noTextEdit="1"/>
          </p:cNvSpPr>
          <p:nvPr>
            <p:ph type="sldImg"/>
          </p:nvPr>
        </p:nvSpPr>
        <p:spPr>
          <a:xfrm>
            <a:off x="139700" y="768350"/>
            <a:ext cx="6821488" cy="3836988"/>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7516398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4EF7B81-48D7-4835-98D9-34F1F3B640F3}" type="slidenum">
              <a:rPr lang="de-DE" altLang="de-DE" sz="1300"/>
              <a:pPr eaLnBrk="1" hangingPunct="1">
                <a:spcBef>
                  <a:spcPct val="0"/>
                </a:spcBef>
              </a:pPr>
              <a:t>57</a:t>
            </a:fld>
            <a:endParaRPr lang="de-DE" altLang="de-DE" sz="1300"/>
          </a:p>
        </p:txBody>
      </p:sp>
      <p:sp>
        <p:nvSpPr>
          <p:cNvPr id="204803" name="Rectangle 2"/>
          <p:cNvSpPr>
            <a:spLocks noGrp="1" noRot="1" noChangeAspect="1" noChangeArrowheads="1" noTextEdit="1"/>
          </p:cNvSpPr>
          <p:nvPr>
            <p:ph type="sldImg"/>
          </p:nvPr>
        </p:nvSpPr>
        <p:spPr>
          <a:xfrm>
            <a:off x="139700" y="768350"/>
            <a:ext cx="6821488" cy="3836988"/>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8856552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5B13C20-32FC-4E37-9402-9C2CA1991F19}" type="slidenum">
              <a:rPr lang="de-DE" altLang="de-DE" sz="1300"/>
              <a:pPr eaLnBrk="1" hangingPunct="1">
                <a:spcBef>
                  <a:spcPct val="0"/>
                </a:spcBef>
              </a:pPr>
              <a:t>58</a:t>
            </a:fld>
            <a:endParaRPr lang="de-DE" altLang="de-DE" sz="1300"/>
          </a:p>
        </p:txBody>
      </p:sp>
      <p:sp>
        <p:nvSpPr>
          <p:cNvPr id="205827" name="Rectangle 2"/>
          <p:cNvSpPr>
            <a:spLocks noGrp="1" noRot="1" noChangeAspect="1" noChangeArrowheads="1" noTextEdit="1"/>
          </p:cNvSpPr>
          <p:nvPr>
            <p:ph type="sldImg"/>
          </p:nvPr>
        </p:nvSpPr>
        <p:spPr>
          <a:xfrm>
            <a:off x="139700" y="768350"/>
            <a:ext cx="6821488" cy="3836988"/>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1103682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10F7A45-FD83-4AF7-A2DD-830863EFA44E}" type="slidenum">
              <a:rPr lang="de-DE" altLang="de-DE" sz="1300"/>
              <a:pPr eaLnBrk="1" hangingPunct="1">
                <a:spcBef>
                  <a:spcPct val="0"/>
                </a:spcBef>
              </a:pPr>
              <a:t>59</a:t>
            </a:fld>
            <a:endParaRPr lang="de-DE" altLang="de-DE" sz="1300"/>
          </a:p>
        </p:txBody>
      </p:sp>
      <p:sp>
        <p:nvSpPr>
          <p:cNvPr id="206851" name="Rectangle 2"/>
          <p:cNvSpPr>
            <a:spLocks noGrp="1" noRot="1" noChangeAspect="1" noChangeArrowheads="1" noTextEdit="1"/>
          </p:cNvSpPr>
          <p:nvPr>
            <p:ph type="sldImg"/>
          </p:nvPr>
        </p:nvSpPr>
        <p:spPr>
          <a:xfrm>
            <a:off x="139700" y="768350"/>
            <a:ext cx="6821488" cy="3836988"/>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9448016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FE2BEC8-F558-40CD-A323-241340AC5692}" type="slidenum">
              <a:rPr lang="de-DE" altLang="de-DE" sz="1300"/>
              <a:pPr eaLnBrk="1" hangingPunct="1">
                <a:spcBef>
                  <a:spcPct val="0"/>
                </a:spcBef>
              </a:pPr>
              <a:t>60</a:t>
            </a:fld>
            <a:endParaRPr lang="de-DE" altLang="de-DE" sz="1300"/>
          </a:p>
        </p:txBody>
      </p:sp>
      <p:sp>
        <p:nvSpPr>
          <p:cNvPr id="207875" name="Rectangle 2"/>
          <p:cNvSpPr>
            <a:spLocks noGrp="1" noRot="1" noChangeAspect="1" noChangeArrowheads="1" noTextEdit="1"/>
          </p:cNvSpPr>
          <p:nvPr>
            <p:ph type="sldImg"/>
          </p:nvPr>
        </p:nvSpPr>
        <p:spPr>
          <a:xfrm>
            <a:off x="139700" y="768350"/>
            <a:ext cx="6821488" cy="3836988"/>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6733985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2F9FD6D-F574-4FBF-AEC8-BDFE4B23F4E6}" type="slidenum">
              <a:rPr lang="de-DE" altLang="de-DE" sz="1300"/>
              <a:pPr eaLnBrk="1" hangingPunct="1">
                <a:spcBef>
                  <a:spcPct val="0"/>
                </a:spcBef>
              </a:pPr>
              <a:t>61</a:t>
            </a:fld>
            <a:endParaRPr lang="de-DE" altLang="de-DE" sz="1300"/>
          </a:p>
        </p:txBody>
      </p:sp>
      <p:sp>
        <p:nvSpPr>
          <p:cNvPr id="208899" name="Rectangle 2"/>
          <p:cNvSpPr>
            <a:spLocks noGrp="1" noRot="1" noChangeAspect="1" noChangeArrowheads="1" noTextEdit="1"/>
          </p:cNvSpPr>
          <p:nvPr>
            <p:ph type="sldImg"/>
          </p:nvPr>
        </p:nvSpPr>
        <p:spPr>
          <a:xfrm>
            <a:off x="139700" y="768350"/>
            <a:ext cx="6821488" cy="3836988"/>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8627965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B8C96AF-DD2B-47E3-B9B2-8CD43857395B}" type="slidenum">
              <a:rPr lang="de-DE" altLang="de-DE" sz="1300"/>
              <a:pPr eaLnBrk="1" hangingPunct="1">
                <a:spcBef>
                  <a:spcPct val="0"/>
                </a:spcBef>
              </a:pPr>
              <a:t>62</a:t>
            </a:fld>
            <a:endParaRPr lang="de-DE" altLang="de-DE" sz="1300"/>
          </a:p>
        </p:txBody>
      </p:sp>
      <p:sp>
        <p:nvSpPr>
          <p:cNvPr id="209923" name="Rectangle 2"/>
          <p:cNvSpPr>
            <a:spLocks noGrp="1" noRot="1" noChangeAspect="1" noChangeArrowheads="1" noTextEdit="1"/>
          </p:cNvSpPr>
          <p:nvPr>
            <p:ph type="sldImg"/>
          </p:nvPr>
        </p:nvSpPr>
        <p:spPr>
          <a:xfrm>
            <a:off x="139700" y="768350"/>
            <a:ext cx="6821488" cy="3836988"/>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5721662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ABE0F3C-09CA-47CB-BBDD-F68B833B533F}" type="slidenum">
              <a:rPr lang="de-DE" altLang="de-DE" sz="1300"/>
              <a:pPr eaLnBrk="1" hangingPunct="1">
                <a:spcBef>
                  <a:spcPct val="0"/>
                </a:spcBef>
              </a:pPr>
              <a:t>63</a:t>
            </a:fld>
            <a:endParaRPr lang="de-DE" altLang="de-DE" sz="1300"/>
          </a:p>
        </p:txBody>
      </p:sp>
      <p:sp>
        <p:nvSpPr>
          <p:cNvPr id="210947" name="Rectangle 2"/>
          <p:cNvSpPr>
            <a:spLocks noGrp="1" noRot="1" noChangeAspect="1" noChangeArrowheads="1" noTextEdit="1"/>
          </p:cNvSpPr>
          <p:nvPr>
            <p:ph type="sldImg"/>
          </p:nvPr>
        </p:nvSpPr>
        <p:spPr>
          <a:xfrm>
            <a:off x="139700" y="768350"/>
            <a:ext cx="6821488" cy="3836988"/>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8961654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ABE0F3C-09CA-47CB-BBDD-F68B833B533F}" type="slidenum">
              <a:rPr lang="de-DE" altLang="de-DE" sz="1300"/>
              <a:pPr eaLnBrk="1" hangingPunct="1">
                <a:spcBef>
                  <a:spcPct val="0"/>
                </a:spcBef>
              </a:pPr>
              <a:t>64</a:t>
            </a:fld>
            <a:endParaRPr lang="de-DE" altLang="de-DE" sz="1300"/>
          </a:p>
        </p:txBody>
      </p:sp>
      <p:sp>
        <p:nvSpPr>
          <p:cNvPr id="210947" name="Rectangle 2"/>
          <p:cNvSpPr>
            <a:spLocks noGrp="1" noRot="1" noChangeAspect="1" noChangeArrowheads="1" noTextEdit="1"/>
          </p:cNvSpPr>
          <p:nvPr>
            <p:ph type="sldImg"/>
          </p:nvPr>
        </p:nvSpPr>
        <p:spPr>
          <a:xfrm>
            <a:off x="139700" y="768350"/>
            <a:ext cx="6821488" cy="3836988"/>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8961654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65</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A19E488-9883-4233-AF3A-CCAFB053C446}" type="slidenum">
              <a:rPr lang="de-DE" altLang="de-DE" sz="1300"/>
              <a:pPr eaLnBrk="1" hangingPunct="1">
                <a:spcBef>
                  <a:spcPct val="0"/>
                </a:spcBef>
              </a:pPr>
              <a:t>66</a:t>
            </a:fld>
            <a:endParaRPr lang="de-DE" altLang="de-DE" sz="1300"/>
          </a:p>
        </p:txBody>
      </p:sp>
      <p:sp>
        <p:nvSpPr>
          <p:cNvPr id="211971" name="Rectangle 2"/>
          <p:cNvSpPr>
            <a:spLocks noGrp="1" noRot="1" noChangeAspect="1" noChangeArrowheads="1" noTextEdit="1"/>
          </p:cNvSpPr>
          <p:nvPr>
            <p:ph type="sldImg"/>
          </p:nvPr>
        </p:nvSpPr>
        <p:spPr>
          <a:xfrm>
            <a:off x="139700" y="768350"/>
            <a:ext cx="6821488" cy="3836988"/>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2817268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28E2437-F28F-4790-BF45-A891A58111B8}" type="slidenum">
              <a:rPr lang="de-DE" altLang="de-DE" sz="1300"/>
              <a:pPr eaLnBrk="1" hangingPunct="1">
                <a:spcBef>
                  <a:spcPct val="0"/>
                </a:spcBef>
              </a:pPr>
              <a:t>67</a:t>
            </a:fld>
            <a:endParaRPr lang="de-DE" altLang="de-DE" sz="1300"/>
          </a:p>
        </p:txBody>
      </p:sp>
      <p:sp>
        <p:nvSpPr>
          <p:cNvPr id="212995" name="Rectangle 2"/>
          <p:cNvSpPr>
            <a:spLocks noGrp="1" noRot="1" noChangeAspect="1" noChangeArrowheads="1" noTextEdit="1"/>
          </p:cNvSpPr>
          <p:nvPr>
            <p:ph type="sldImg"/>
          </p:nvPr>
        </p:nvSpPr>
        <p:spPr>
          <a:xfrm>
            <a:off x="139700" y="768350"/>
            <a:ext cx="6821488" cy="3836988"/>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4740696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E5159C6-3BF7-4F7A-888B-B2F4EA9ACFCA}" type="slidenum">
              <a:rPr lang="de-DE" altLang="de-DE" sz="1300"/>
              <a:pPr eaLnBrk="1" hangingPunct="1">
                <a:spcBef>
                  <a:spcPct val="0"/>
                </a:spcBef>
              </a:pPr>
              <a:t>68</a:t>
            </a:fld>
            <a:endParaRPr lang="de-DE" altLang="de-DE" sz="1300"/>
          </a:p>
        </p:txBody>
      </p:sp>
      <p:sp>
        <p:nvSpPr>
          <p:cNvPr id="214019" name="Rectangle 2"/>
          <p:cNvSpPr>
            <a:spLocks noGrp="1" noRot="1" noChangeAspect="1" noChangeArrowheads="1" noTextEdit="1"/>
          </p:cNvSpPr>
          <p:nvPr>
            <p:ph type="sldImg"/>
          </p:nvPr>
        </p:nvSpPr>
        <p:spPr>
          <a:xfrm>
            <a:off x="139700" y="768350"/>
            <a:ext cx="6821488" cy="3836988"/>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1852509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78018FB-0BF6-4BED-A706-73A244227D26}" type="slidenum">
              <a:rPr lang="de-DE" altLang="de-DE" sz="1300"/>
              <a:pPr eaLnBrk="1" hangingPunct="1">
                <a:spcBef>
                  <a:spcPct val="0"/>
                </a:spcBef>
              </a:pPr>
              <a:t>69</a:t>
            </a:fld>
            <a:endParaRPr lang="de-DE" altLang="de-DE" sz="1300"/>
          </a:p>
        </p:txBody>
      </p:sp>
      <p:sp>
        <p:nvSpPr>
          <p:cNvPr id="215043" name="Rectangle 2"/>
          <p:cNvSpPr>
            <a:spLocks noGrp="1" noRot="1" noChangeAspect="1" noChangeArrowheads="1" noTextEdit="1"/>
          </p:cNvSpPr>
          <p:nvPr>
            <p:ph type="sldImg"/>
          </p:nvPr>
        </p:nvSpPr>
        <p:spPr>
          <a:xfrm>
            <a:off x="139700" y="768350"/>
            <a:ext cx="6821488" cy="3836988"/>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6626730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032BD1B-4B69-406B-8A79-F65CD6702E45}" type="slidenum">
              <a:rPr lang="de-DE" altLang="de-DE" sz="1300"/>
              <a:pPr eaLnBrk="1" hangingPunct="1">
                <a:spcBef>
                  <a:spcPct val="0"/>
                </a:spcBef>
              </a:pPr>
              <a:t>70</a:t>
            </a:fld>
            <a:endParaRPr lang="de-DE" altLang="de-DE" sz="1300"/>
          </a:p>
        </p:txBody>
      </p:sp>
      <p:sp>
        <p:nvSpPr>
          <p:cNvPr id="216067" name="Rectangle 2"/>
          <p:cNvSpPr>
            <a:spLocks noGrp="1" noRot="1" noChangeAspect="1" noChangeArrowheads="1" noTextEdit="1"/>
          </p:cNvSpPr>
          <p:nvPr>
            <p:ph type="sldImg"/>
          </p:nvPr>
        </p:nvSpPr>
        <p:spPr>
          <a:xfrm>
            <a:off x="139700" y="768350"/>
            <a:ext cx="6821488" cy="3836988"/>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3521159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2FF4287-DE5A-4940-807B-911953A0D4AB}" type="slidenum">
              <a:rPr lang="de-DE" altLang="de-DE" sz="1300"/>
              <a:pPr eaLnBrk="1" hangingPunct="1">
                <a:spcBef>
                  <a:spcPct val="0"/>
                </a:spcBef>
              </a:pPr>
              <a:t>71</a:t>
            </a:fld>
            <a:endParaRPr lang="de-DE" altLang="de-DE" sz="1300"/>
          </a:p>
        </p:txBody>
      </p:sp>
      <p:sp>
        <p:nvSpPr>
          <p:cNvPr id="217091" name="Rectangle 2"/>
          <p:cNvSpPr>
            <a:spLocks noGrp="1" noRot="1" noChangeAspect="1" noChangeArrowheads="1" noTextEdit="1"/>
          </p:cNvSpPr>
          <p:nvPr>
            <p:ph type="sldImg"/>
          </p:nvPr>
        </p:nvSpPr>
        <p:spPr>
          <a:xfrm>
            <a:off x="139700" y="768350"/>
            <a:ext cx="6821488" cy="3836988"/>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6398101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CB13101-F306-44E7-B683-01389A674C78}" type="slidenum">
              <a:rPr lang="de-DE" altLang="de-DE" sz="1300"/>
              <a:pPr eaLnBrk="1" hangingPunct="1">
                <a:spcBef>
                  <a:spcPct val="0"/>
                </a:spcBef>
              </a:pPr>
              <a:t>72</a:t>
            </a:fld>
            <a:endParaRPr lang="de-DE" altLang="de-DE" sz="1300"/>
          </a:p>
        </p:txBody>
      </p:sp>
      <p:sp>
        <p:nvSpPr>
          <p:cNvPr id="218115" name="Rectangle 2"/>
          <p:cNvSpPr>
            <a:spLocks noGrp="1" noRot="1" noChangeAspect="1" noChangeArrowheads="1" noTextEdit="1"/>
          </p:cNvSpPr>
          <p:nvPr>
            <p:ph type="sldImg"/>
          </p:nvPr>
        </p:nvSpPr>
        <p:spPr>
          <a:xfrm>
            <a:off x="139700" y="768350"/>
            <a:ext cx="6821488" cy="3836988"/>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2914177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BA04425-F12B-48C7-AD72-205F697D8C5B}" type="slidenum">
              <a:rPr lang="de-DE" altLang="de-DE" sz="1300"/>
              <a:pPr eaLnBrk="1" hangingPunct="1">
                <a:spcBef>
                  <a:spcPct val="0"/>
                </a:spcBef>
              </a:pPr>
              <a:t>73</a:t>
            </a:fld>
            <a:endParaRPr lang="de-DE" altLang="de-DE" sz="1300"/>
          </a:p>
        </p:txBody>
      </p:sp>
      <p:sp>
        <p:nvSpPr>
          <p:cNvPr id="219139" name="Rectangle 2"/>
          <p:cNvSpPr>
            <a:spLocks noGrp="1" noRot="1" noChangeAspect="1" noChangeArrowheads="1" noTextEdit="1"/>
          </p:cNvSpPr>
          <p:nvPr>
            <p:ph type="sldImg"/>
          </p:nvPr>
        </p:nvSpPr>
        <p:spPr>
          <a:xfrm>
            <a:off x="139700" y="768350"/>
            <a:ext cx="6821488" cy="3836988"/>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6348214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AE905BA-8CAA-4852-9A79-6A8B6146AF1B}" type="slidenum">
              <a:rPr lang="de-DE" altLang="de-DE" sz="1300"/>
              <a:pPr eaLnBrk="1" hangingPunct="1">
                <a:spcBef>
                  <a:spcPct val="0"/>
                </a:spcBef>
              </a:pPr>
              <a:t>74</a:t>
            </a:fld>
            <a:endParaRPr lang="de-DE" altLang="de-DE" sz="1300"/>
          </a:p>
        </p:txBody>
      </p:sp>
      <p:sp>
        <p:nvSpPr>
          <p:cNvPr id="220163" name="Rectangle 2"/>
          <p:cNvSpPr>
            <a:spLocks noGrp="1" noRot="1" noChangeAspect="1" noChangeArrowheads="1" noTextEdit="1"/>
          </p:cNvSpPr>
          <p:nvPr>
            <p:ph type="sldImg"/>
          </p:nvPr>
        </p:nvSpPr>
        <p:spPr>
          <a:xfrm>
            <a:off x="139700" y="768350"/>
            <a:ext cx="6821488" cy="3836988"/>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9935257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AE905BA-8CAA-4852-9A79-6A8B6146AF1B}" type="slidenum">
              <a:rPr lang="de-DE" altLang="de-DE" sz="1300"/>
              <a:pPr eaLnBrk="1" hangingPunct="1">
                <a:spcBef>
                  <a:spcPct val="0"/>
                </a:spcBef>
              </a:pPr>
              <a:t>75</a:t>
            </a:fld>
            <a:endParaRPr lang="de-DE" altLang="de-DE" sz="1300"/>
          </a:p>
        </p:txBody>
      </p:sp>
      <p:sp>
        <p:nvSpPr>
          <p:cNvPr id="220163" name="Rectangle 2"/>
          <p:cNvSpPr>
            <a:spLocks noGrp="1" noRot="1" noChangeAspect="1" noChangeArrowheads="1" noTextEdit="1"/>
          </p:cNvSpPr>
          <p:nvPr>
            <p:ph type="sldImg"/>
          </p:nvPr>
        </p:nvSpPr>
        <p:spPr>
          <a:xfrm>
            <a:off x="139700" y="768350"/>
            <a:ext cx="6821488" cy="3836988"/>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9935257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DB754C-2D47-B6F2-6DC2-9336B6BC04E8}"/>
            </a:ext>
          </a:extLst>
        </p:cNvPr>
        <p:cNvGrpSpPr/>
        <p:nvPr/>
      </p:nvGrpSpPr>
      <p:grpSpPr>
        <a:xfrm>
          <a:off x="0" y="0"/>
          <a:ext cx="0" cy="0"/>
          <a:chOff x="0" y="0"/>
          <a:chExt cx="0" cy="0"/>
        </a:xfrm>
      </p:grpSpPr>
      <p:sp>
        <p:nvSpPr>
          <p:cNvPr id="211970" name="Rectangle 7">
            <a:extLst>
              <a:ext uri="{FF2B5EF4-FFF2-40B4-BE49-F238E27FC236}">
                <a16:creationId xmlns:a16="http://schemas.microsoft.com/office/drawing/2014/main" id="{9D30BE90-1646-54CE-D8D4-077CC6E2A44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A19E488-9883-4233-AF3A-CCAFB053C446}" type="slidenum">
              <a:rPr lang="de-DE" altLang="de-DE" sz="1300"/>
              <a:pPr eaLnBrk="1" hangingPunct="1">
                <a:spcBef>
                  <a:spcPct val="0"/>
                </a:spcBef>
              </a:pPr>
              <a:t>76</a:t>
            </a:fld>
            <a:endParaRPr lang="de-DE" altLang="de-DE" sz="1300"/>
          </a:p>
        </p:txBody>
      </p:sp>
      <p:sp>
        <p:nvSpPr>
          <p:cNvPr id="211971" name="Rectangle 2">
            <a:extLst>
              <a:ext uri="{FF2B5EF4-FFF2-40B4-BE49-F238E27FC236}">
                <a16:creationId xmlns:a16="http://schemas.microsoft.com/office/drawing/2014/main" id="{C5B2E38F-7250-C948-ACA1-5C2BB10F646F}"/>
              </a:ext>
            </a:extLst>
          </p:cNvPr>
          <p:cNvSpPr>
            <a:spLocks noGrp="1" noRot="1" noChangeAspect="1" noChangeArrowheads="1" noTextEdit="1"/>
          </p:cNvSpPr>
          <p:nvPr>
            <p:ph type="sldImg"/>
          </p:nvPr>
        </p:nvSpPr>
        <p:spPr>
          <a:xfrm>
            <a:off x="139700" y="768350"/>
            <a:ext cx="6821488" cy="3836988"/>
          </a:xfrm>
          <a:ln/>
        </p:spPr>
      </p:sp>
      <p:sp>
        <p:nvSpPr>
          <p:cNvPr id="211972" name="Rectangle 3">
            <a:extLst>
              <a:ext uri="{FF2B5EF4-FFF2-40B4-BE49-F238E27FC236}">
                <a16:creationId xmlns:a16="http://schemas.microsoft.com/office/drawing/2014/main" id="{A88CBFD9-7B1B-222D-44D6-3402B7EF7B0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5358105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180F7C-1B99-DC8B-283E-BFBDB534D959}"/>
            </a:ext>
          </a:extLst>
        </p:cNvPr>
        <p:cNvGrpSpPr/>
        <p:nvPr/>
      </p:nvGrpSpPr>
      <p:grpSpPr>
        <a:xfrm>
          <a:off x="0" y="0"/>
          <a:ext cx="0" cy="0"/>
          <a:chOff x="0" y="0"/>
          <a:chExt cx="0" cy="0"/>
        </a:xfrm>
      </p:grpSpPr>
      <p:sp>
        <p:nvSpPr>
          <p:cNvPr id="212994" name="Rectangle 7">
            <a:extLst>
              <a:ext uri="{FF2B5EF4-FFF2-40B4-BE49-F238E27FC236}">
                <a16:creationId xmlns:a16="http://schemas.microsoft.com/office/drawing/2014/main" id="{C2D1150F-55FC-1223-4A14-D180787A12B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28E2437-F28F-4790-BF45-A891A58111B8}" type="slidenum">
              <a:rPr lang="de-DE" altLang="de-DE" sz="1300"/>
              <a:pPr eaLnBrk="1" hangingPunct="1">
                <a:spcBef>
                  <a:spcPct val="0"/>
                </a:spcBef>
              </a:pPr>
              <a:t>77</a:t>
            </a:fld>
            <a:endParaRPr lang="de-DE" altLang="de-DE" sz="1300"/>
          </a:p>
        </p:txBody>
      </p:sp>
      <p:sp>
        <p:nvSpPr>
          <p:cNvPr id="212995" name="Rectangle 2">
            <a:extLst>
              <a:ext uri="{FF2B5EF4-FFF2-40B4-BE49-F238E27FC236}">
                <a16:creationId xmlns:a16="http://schemas.microsoft.com/office/drawing/2014/main" id="{804D1879-26EF-13FA-08CC-2DB687087CB2}"/>
              </a:ext>
            </a:extLst>
          </p:cNvPr>
          <p:cNvSpPr>
            <a:spLocks noGrp="1" noRot="1" noChangeAspect="1" noChangeArrowheads="1" noTextEdit="1"/>
          </p:cNvSpPr>
          <p:nvPr>
            <p:ph type="sldImg"/>
          </p:nvPr>
        </p:nvSpPr>
        <p:spPr>
          <a:xfrm>
            <a:off x="139700" y="768350"/>
            <a:ext cx="6821488" cy="3836988"/>
          </a:xfrm>
          <a:ln/>
        </p:spPr>
      </p:sp>
      <p:sp>
        <p:nvSpPr>
          <p:cNvPr id="212996" name="Rectangle 3">
            <a:extLst>
              <a:ext uri="{FF2B5EF4-FFF2-40B4-BE49-F238E27FC236}">
                <a16:creationId xmlns:a16="http://schemas.microsoft.com/office/drawing/2014/main" id="{BF596C7F-51F1-39E0-9D57-1C2E28B94D9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4584406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00FA03-7F4E-B52E-1017-C56791071F3A}"/>
            </a:ext>
          </a:extLst>
        </p:cNvPr>
        <p:cNvGrpSpPr/>
        <p:nvPr/>
      </p:nvGrpSpPr>
      <p:grpSpPr>
        <a:xfrm>
          <a:off x="0" y="0"/>
          <a:ext cx="0" cy="0"/>
          <a:chOff x="0" y="0"/>
          <a:chExt cx="0" cy="0"/>
        </a:xfrm>
      </p:grpSpPr>
      <p:sp>
        <p:nvSpPr>
          <p:cNvPr id="214018" name="Rectangle 7">
            <a:extLst>
              <a:ext uri="{FF2B5EF4-FFF2-40B4-BE49-F238E27FC236}">
                <a16:creationId xmlns:a16="http://schemas.microsoft.com/office/drawing/2014/main" id="{227D85DE-457A-ABEB-2AA0-4CB714963F0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E5159C6-3BF7-4F7A-888B-B2F4EA9ACFCA}" type="slidenum">
              <a:rPr lang="de-DE" altLang="de-DE" sz="1300"/>
              <a:pPr eaLnBrk="1" hangingPunct="1">
                <a:spcBef>
                  <a:spcPct val="0"/>
                </a:spcBef>
              </a:pPr>
              <a:t>78</a:t>
            </a:fld>
            <a:endParaRPr lang="de-DE" altLang="de-DE" sz="1300"/>
          </a:p>
        </p:txBody>
      </p:sp>
      <p:sp>
        <p:nvSpPr>
          <p:cNvPr id="214019" name="Rectangle 2">
            <a:extLst>
              <a:ext uri="{FF2B5EF4-FFF2-40B4-BE49-F238E27FC236}">
                <a16:creationId xmlns:a16="http://schemas.microsoft.com/office/drawing/2014/main" id="{1367E0C9-7362-BF15-BE3D-09DAF3256223}"/>
              </a:ext>
            </a:extLst>
          </p:cNvPr>
          <p:cNvSpPr>
            <a:spLocks noGrp="1" noRot="1" noChangeAspect="1" noChangeArrowheads="1" noTextEdit="1"/>
          </p:cNvSpPr>
          <p:nvPr>
            <p:ph type="sldImg"/>
          </p:nvPr>
        </p:nvSpPr>
        <p:spPr>
          <a:xfrm>
            <a:off x="139700" y="768350"/>
            <a:ext cx="6821488" cy="3836988"/>
          </a:xfrm>
          <a:ln/>
        </p:spPr>
      </p:sp>
      <p:sp>
        <p:nvSpPr>
          <p:cNvPr id="214020" name="Rectangle 3">
            <a:extLst>
              <a:ext uri="{FF2B5EF4-FFF2-40B4-BE49-F238E27FC236}">
                <a16:creationId xmlns:a16="http://schemas.microsoft.com/office/drawing/2014/main" id="{45224819-0D8D-34A8-B771-63AEE9FFB2F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7534824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008434-243F-3663-1563-C1029FEC3F76}"/>
            </a:ext>
          </a:extLst>
        </p:cNvPr>
        <p:cNvGrpSpPr/>
        <p:nvPr/>
      </p:nvGrpSpPr>
      <p:grpSpPr>
        <a:xfrm>
          <a:off x="0" y="0"/>
          <a:ext cx="0" cy="0"/>
          <a:chOff x="0" y="0"/>
          <a:chExt cx="0" cy="0"/>
        </a:xfrm>
      </p:grpSpPr>
      <p:sp>
        <p:nvSpPr>
          <p:cNvPr id="215042" name="Rectangle 7">
            <a:extLst>
              <a:ext uri="{FF2B5EF4-FFF2-40B4-BE49-F238E27FC236}">
                <a16:creationId xmlns:a16="http://schemas.microsoft.com/office/drawing/2014/main" id="{A1062EEE-6C18-CBB2-050D-6E9ED3DF553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78018FB-0BF6-4BED-A706-73A244227D26}" type="slidenum">
              <a:rPr lang="de-DE" altLang="de-DE" sz="1300"/>
              <a:pPr eaLnBrk="1" hangingPunct="1">
                <a:spcBef>
                  <a:spcPct val="0"/>
                </a:spcBef>
              </a:pPr>
              <a:t>79</a:t>
            </a:fld>
            <a:endParaRPr lang="de-DE" altLang="de-DE" sz="1300"/>
          </a:p>
        </p:txBody>
      </p:sp>
      <p:sp>
        <p:nvSpPr>
          <p:cNvPr id="215043" name="Rectangle 2">
            <a:extLst>
              <a:ext uri="{FF2B5EF4-FFF2-40B4-BE49-F238E27FC236}">
                <a16:creationId xmlns:a16="http://schemas.microsoft.com/office/drawing/2014/main" id="{B432C037-7198-F934-D1D3-A1BF8D00766A}"/>
              </a:ext>
            </a:extLst>
          </p:cNvPr>
          <p:cNvSpPr>
            <a:spLocks noGrp="1" noRot="1" noChangeAspect="1" noChangeArrowheads="1" noTextEdit="1"/>
          </p:cNvSpPr>
          <p:nvPr>
            <p:ph type="sldImg"/>
          </p:nvPr>
        </p:nvSpPr>
        <p:spPr>
          <a:xfrm>
            <a:off x="139700" y="768350"/>
            <a:ext cx="6821488" cy="3836988"/>
          </a:xfrm>
          <a:ln/>
        </p:spPr>
      </p:sp>
      <p:sp>
        <p:nvSpPr>
          <p:cNvPr id="215044" name="Rectangle 3">
            <a:extLst>
              <a:ext uri="{FF2B5EF4-FFF2-40B4-BE49-F238E27FC236}">
                <a16:creationId xmlns:a16="http://schemas.microsoft.com/office/drawing/2014/main" id="{F7D06C9B-DB04-4FA0-B724-569730E319C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1572332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A3085D-F706-DAE1-88CE-61C0EF2D366D}"/>
            </a:ext>
          </a:extLst>
        </p:cNvPr>
        <p:cNvGrpSpPr/>
        <p:nvPr/>
      </p:nvGrpSpPr>
      <p:grpSpPr>
        <a:xfrm>
          <a:off x="0" y="0"/>
          <a:ext cx="0" cy="0"/>
          <a:chOff x="0" y="0"/>
          <a:chExt cx="0" cy="0"/>
        </a:xfrm>
      </p:grpSpPr>
      <p:sp>
        <p:nvSpPr>
          <p:cNvPr id="216066" name="Rectangle 7">
            <a:extLst>
              <a:ext uri="{FF2B5EF4-FFF2-40B4-BE49-F238E27FC236}">
                <a16:creationId xmlns:a16="http://schemas.microsoft.com/office/drawing/2014/main" id="{A37CAEBD-FE66-2EAC-09B6-ACB44DB60BE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032BD1B-4B69-406B-8A79-F65CD6702E45}" type="slidenum">
              <a:rPr lang="de-DE" altLang="de-DE" sz="1300"/>
              <a:pPr eaLnBrk="1" hangingPunct="1">
                <a:spcBef>
                  <a:spcPct val="0"/>
                </a:spcBef>
              </a:pPr>
              <a:t>80</a:t>
            </a:fld>
            <a:endParaRPr lang="de-DE" altLang="de-DE" sz="1300"/>
          </a:p>
        </p:txBody>
      </p:sp>
      <p:sp>
        <p:nvSpPr>
          <p:cNvPr id="216067" name="Rectangle 2">
            <a:extLst>
              <a:ext uri="{FF2B5EF4-FFF2-40B4-BE49-F238E27FC236}">
                <a16:creationId xmlns:a16="http://schemas.microsoft.com/office/drawing/2014/main" id="{CE458214-86A8-0602-689D-A2E45A4913E6}"/>
              </a:ext>
            </a:extLst>
          </p:cNvPr>
          <p:cNvSpPr>
            <a:spLocks noGrp="1" noRot="1" noChangeAspect="1" noChangeArrowheads="1" noTextEdit="1"/>
          </p:cNvSpPr>
          <p:nvPr>
            <p:ph type="sldImg"/>
          </p:nvPr>
        </p:nvSpPr>
        <p:spPr>
          <a:xfrm>
            <a:off x="139700" y="768350"/>
            <a:ext cx="6821488" cy="3836988"/>
          </a:xfrm>
          <a:ln/>
        </p:spPr>
      </p:sp>
      <p:sp>
        <p:nvSpPr>
          <p:cNvPr id="216068" name="Rectangle 3">
            <a:extLst>
              <a:ext uri="{FF2B5EF4-FFF2-40B4-BE49-F238E27FC236}">
                <a16:creationId xmlns:a16="http://schemas.microsoft.com/office/drawing/2014/main" id="{62A21418-A56A-C9FF-99E1-F466C1BE9B7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1795372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E76DB2-7E47-7EBB-03DE-4BD4BCC59249}"/>
            </a:ext>
          </a:extLst>
        </p:cNvPr>
        <p:cNvGrpSpPr/>
        <p:nvPr/>
      </p:nvGrpSpPr>
      <p:grpSpPr>
        <a:xfrm>
          <a:off x="0" y="0"/>
          <a:ext cx="0" cy="0"/>
          <a:chOff x="0" y="0"/>
          <a:chExt cx="0" cy="0"/>
        </a:xfrm>
      </p:grpSpPr>
      <p:sp>
        <p:nvSpPr>
          <p:cNvPr id="217090" name="Rectangle 7">
            <a:extLst>
              <a:ext uri="{FF2B5EF4-FFF2-40B4-BE49-F238E27FC236}">
                <a16:creationId xmlns:a16="http://schemas.microsoft.com/office/drawing/2014/main" id="{BD013DFC-E603-4B01-48C5-D0BF69855DD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2FF4287-DE5A-4940-807B-911953A0D4AB}" type="slidenum">
              <a:rPr lang="de-DE" altLang="de-DE" sz="1300"/>
              <a:pPr eaLnBrk="1" hangingPunct="1">
                <a:spcBef>
                  <a:spcPct val="0"/>
                </a:spcBef>
              </a:pPr>
              <a:t>81</a:t>
            </a:fld>
            <a:endParaRPr lang="de-DE" altLang="de-DE" sz="1300"/>
          </a:p>
        </p:txBody>
      </p:sp>
      <p:sp>
        <p:nvSpPr>
          <p:cNvPr id="217091" name="Rectangle 2">
            <a:extLst>
              <a:ext uri="{FF2B5EF4-FFF2-40B4-BE49-F238E27FC236}">
                <a16:creationId xmlns:a16="http://schemas.microsoft.com/office/drawing/2014/main" id="{8CF91483-8328-82D7-105E-27DAFE06196D}"/>
              </a:ext>
            </a:extLst>
          </p:cNvPr>
          <p:cNvSpPr>
            <a:spLocks noGrp="1" noRot="1" noChangeAspect="1" noChangeArrowheads="1" noTextEdit="1"/>
          </p:cNvSpPr>
          <p:nvPr>
            <p:ph type="sldImg"/>
          </p:nvPr>
        </p:nvSpPr>
        <p:spPr>
          <a:xfrm>
            <a:off x="139700" y="768350"/>
            <a:ext cx="6821488" cy="3836988"/>
          </a:xfrm>
          <a:ln/>
        </p:spPr>
      </p:sp>
      <p:sp>
        <p:nvSpPr>
          <p:cNvPr id="217092" name="Rectangle 3">
            <a:extLst>
              <a:ext uri="{FF2B5EF4-FFF2-40B4-BE49-F238E27FC236}">
                <a16:creationId xmlns:a16="http://schemas.microsoft.com/office/drawing/2014/main" id="{0405851E-41E4-D574-2240-72EE1AE69A6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9413519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F8D8A4-1AD7-60FE-8BD3-37C93F3274BE}"/>
            </a:ext>
          </a:extLst>
        </p:cNvPr>
        <p:cNvGrpSpPr/>
        <p:nvPr/>
      </p:nvGrpSpPr>
      <p:grpSpPr>
        <a:xfrm>
          <a:off x="0" y="0"/>
          <a:ext cx="0" cy="0"/>
          <a:chOff x="0" y="0"/>
          <a:chExt cx="0" cy="0"/>
        </a:xfrm>
      </p:grpSpPr>
      <p:sp>
        <p:nvSpPr>
          <p:cNvPr id="218114" name="Rectangle 7">
            <a:extLst>
              <a:ext uri="{FF2B5EF4-FFF2-40B4-BE49-F238E27FC236}">
                <a16:creationId xmlns:a16="http://schemas.microsoft.com/office/drawing/2014/main" id="{6EA5ED27-9214-0921-5DD2-031C13EA910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CB13101-F306-44E7-B683-01389A674C78}" type="slidenum">
              <a:rPr lang="de-DE" altLang="de-DE" sz="1300"/>
              <a:pPr eaLnBrk="1" hangingPunct="1">
                <a:spcBef>
                  <a:spcPct val="0"/>
                </a:spcBef>
              </a:pPr>
              <a:t>82</a:t>
            </a:fld>
            <a:endParaRPr lang="de-DE" altLang="de-DE" sz="1300"/>
          </a:p>
        </p:txBody>
      </p:sp>
      <p:sp>
        <p:nvSpPr>
          <p:cNvPr id="218115" name="Rectangle 2">
            <a:extLst>
              <a:ext uri="{FF2B5EF4-FFF2-40B4-BE49-F238E27FC236}">
                <a16:creationId xmlns:a16="http://schemas.microsoft.com/office/drawing/2014/main" id="{7A751394-F67C-7DE1-6910-FF08B35EC348}"/>
              </a:ext>
            </a:extLst>
          </p:cNvPr>
          <p:cNvSpPr>
            <a:spLocks noGrp="1" noRot="1" noChangeAspect="1" noChangeArrowheads="1" noTextEdit="1"/>
          </p:cNvSpPr>
          <p:nvPr>
            <p:ph type="sldImg"/>
          </p:nvPr>
        </p:nvSpPr>
        <p:spPr>
          <a:xfrm>
            <a:off x="139700" y="768350"/>
            <a:ext cx="6821488" cy="3836988"/>
          </a:xfrm>
          <a:ln/>
        </p:spPr>
      </p:sp>
      <p:sp>
        <p:nvSpPr>
          <p:cNvPr id="218116" name="Rectangle 3">
            <a:extLst>
              <a:ext uri="{FF2B5EF4-FFF2-40B4-BE49-F238E27FC236}">
                <a16:creationId xmlns:a16="http://schemas.microsoft.com/office/drawing/2014/main" id="{F6713678-D4E3-618B-15F8-720160D95C5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9508723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371CD5-E463-7EAB-3F66-08F94BA7ACE9}"/>
            </a:ext>
          </a:extLst>
        </p:cNvPr>
        <p:cNvGrpSpPr/>
        <p:nvPr/>
      </p:nvGrpSpPr>
      <p:grpSpPr>
        <a:xfrm>
          <a:off x="0" y="0"/>
          <a:ext cx="0" cy="0"/>
          <a:chOff x="0" y="0"/>
          <a:chExt cx="0" cy="0"/>
        </a:xfrm>
      </p:grpSpPr>
      <p:sp>
        <p:nvSpPr>
          <p:cNvPr id="219138" name="Rectangle 7">
            <a:extLst>
              <a:ext uri="{FF2B5EF4-FFF2-40B4-BE49-F238E27FC236}">
                <a16:creationId xmlns:a16="http://schemas.microsoft.com/office/drawing/2014/main" id="{B89E3F42-6069-050A-8122-B484BEA4D54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BA04425-F12B-48C7-AD72-205F697D8C5B}" type="slidenum">
              <a:rPr lang="de-DE" altLang="de-DE" sz="1300"/>
              <a:pPr eaLnBrk="1" hangingPunct="1">
                <a:spcBef>
                  <a:spcPct val="0"/>
                </a:spcBef>
              </a:pPr>
              <a:t>83</a:t>
            </a:fld>
            <a:endParaRPr lang="de-DE" altLang="de-DE" sz="1300"/>
          </a:p>
        </p:txBody>
      </p:sp>
      <p:sp>
        <p:nvSpPr>
          <p:cNvPr id="219139" name="Rectangle 2">
            <a:extLst>
              <a:ext uri="{FF2B5EF4-FFF2-40B4-BE49-F238E27FC236}">
                <a16:creationId xmlns:a16="http://schemas.microsoft.com/office/drawing/2014/main" id="{B9AAF8A1-5BD0-FD26-3AE0-8863115B0D5D}"/>
              </a:ext>
            </a:extLst>
          </p:cNvPr>
          <p:cNvSpPr>
            <a:spLocks noGrp="1" noRot="1" noChangeAspect="1" noChangeArrowheads="1" noTextEdit="1"/>
          </p:cNvSpPr>
          <p:nvPr>
            <p:ph type="sldImg"/>
          </p:nvPr>
        </p:nvSpPr>
        <p:spPr>
          <a:xfrm>
            <a:off x="139700" y="768350"/>
            <a:ext cx="6821488" cy="3836988"/>
          </a:xfrm>
          <a:ln/>
        </p:spPr>
      </p:sp>
      <p:sp>
        <p:nvSpPr>
          <p:cNvPr id="219140" name="Rectangle 3">
            <a:extLst>
              <a:ext uri="{FF2B5EF4-FFF2-40B4-BE49-F238E27FC236}">
                <a16:creationId xmlns:a16="http://schemas.microsoft.com/office/drawing/2014/main" id="{C36717C8-CD3F-0DCF-75D4-D7CA38BDB36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4794508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0C2141-0111-B4EA-CD57-7982A47F4ABA}"/>
            </a:ext>
          </a:extLst>
        </p:cNvPr>
        <p:cNvGrpSpPr/>
        <p:nvPr/>
      </p:nvGrpSpPr>
      <p:grpSpPr>
        <a:xfrm>
          <a:off x="0" y="0"/>
          <a:ext cx="0" cy="0"/>
          <a:chOff x="0" y="0"/>
          <a:chExt cx="0" cy="0"/>
        </a:xfrm>
      </p:grpSpPr>
      <p:sp>
        <p:nvSpPr>
          <p:cNvPr id="220162" name="Rectangle 7">
            <a:extLst>
              <a:ext uri="{FF2B5EF4-FFF2-40B4-BE49-F238E27FC236}">
                <a16:creationId xmlns:a16="http://schemas.microsoft.com/office/drawing/2014/main" id="{DEC2436E-0164-77A4-B89F-73630151EB6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AE905BA-8CAA-4852-9A79-6A8B6146AF1B}" type="slidenum">
              <a:rPr lang="de-DE" altLang="de-DE" sz="1300"/>
              <a:pPr eaLnBrk="1" hangingPunct="1">
                <a:spcBef>
                  <a:spcPct val="0"/>
                </a:spcBef>
              </a:pPr>
              <a:t>84</a:t>
            </a:fld>
            <a:endParaRPr lang="de-DE" altLang="de-DE" sz="1300"/>
          </a:p>
        </p:txBody>
      </p:sp>
      <p:sp>
        <p:nvSpPr>
          <p:cNvPr id="220163" name="Rectangle 2">
            <a:extLst>
              <a:ext uri="{FF2B5EF4-FFF2-40B4-BE49-F238E27FC236}">
                <a16:creationId xmlns:a16="http://schemas.microsoft.com/office/drawing/2014/main" id="{4DC552B4-4EBD-3680-D70F-5C20CA2BACC7}"/>
              </a:ext>
            </a:extLst>
          </p:cNvPr>
          <p:cNvSpPr>
            <a:spLocks noGrp="1" noRot="1" noChangeAspect="1" noChangeArrowheads="1" noTextEdit="1"/>
          </p:cNvSpPr>
          <p:nvPr>
            <p:ph type="sldImg"/>
          </p:nvPr>
        </p:nvSpPr>
        <p:spPr>
          <a:xfrm>
            <a:off x="139700" y="768350"/>
            <a:ext cx="6821488" cy="3836988"/>
          </a:xfrm>
          <a:ln/>
        </p:spPr>
      </p:sp>
      <p:sp>
        <p:nvSpPr>
          <p:cNvPr id="220164" name="Rectangle 3">
            <a:extLst>
              <a:ext uri="{FF2B5EF4-FFF2-40B4-BE49-F238E27FC236}">
                <a16:creationId xmlns:a16="http://schemas.microsoft.com/office/drawing/2014/main" id="{86F5A257-0345-DE5C-F091-E063CAE483F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6620142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67B5E40-148E-4578-9487-66D07ED19662}" type="slidenum">
              <a:rPr lang="de-DE" altLang="de-DE" sz="1300"/>
              <a:pPr eaLnBrk="1" hangingPunct="1">
                <a:spcBef>
                  <a:spcPct val="0"/>
                </a:spcBef>
              </a:pPr>
              <a:t>85</a:t>
            </a:fld>
            <a:endParaRPr lang="de-DE" altLang="de-DE" sz="1300"/>
          </a:p>
        </p:txBody>
      </p:sp>
      <p:sp>
        <p:nvSpPr>
          <p:cNvPr id="221187" name="Rectangle 2"/>
          <p:cNvSpPr>
            <a:spLocks noGrp="1" noRot="1" noChangeAspect="1" noChangeArrowheads="1" noTextEdit="1"/>
          </p:cNvSpPr>
          <p:nvPr>
            <p:ph type="sldImg"/>
          </p:nvPr>
        </p:nvSpPr>
        <p:spPr>
          <a:xfrm>
            <a:off x="139700" y="768350"/>
            <a:ext cx="6821488" cy="3836988"/>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2461648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AD24789-2B3D-4182-8BBD-AF531DF3A53C}" type="slidenum">
              <a:rPr lang="de-DE" altLang="de-DE" sz="1300"/>
              <a:pPr eaLnBrk="1" hangingPunct="1">
                <a:spcBef>
                  <a:spcPct val="0"/>
                </a:spcBef>
              </a:pPr>
              <a:t>86</a:t>
            </a:fld>
            <a:endParaRPr lang="de-DE" altLang="de-DE" sz="1300"/>
          </a:p>
        </p:txBody>
      </p:sp>
      <p:sp>
        <p:nvSpPr>
          <p:cNvPr id="222211" name="Rectangle 2"/>
          <p:cNvSpPr>
            <a:spLocks noGrp="1" noRot="1" noChangeAspect="1" noChangeArrowheads="1" noTextEdit="1"/>
          </p:cNvSpPr>
          <p:nvPr>
            <p:ph type="sldImg"/>
          </p:nvPr>
        </p:nvSpPr>
        <p:spPr>
          <a:xfrm>
            <a:off x="139700" y="768350"/>
            <a:ext cx="6821488" cy="3836988"/>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9121538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DB9A22B-9648-4FEA-9394-17159C5263F9}" type="slidenum">
              <a:rPr lang="de-DE" altLang="de-DE" sz="1300"/>
              <a:pPr eaLnBrk="1" hangingPunct="1">
                <a:spcBef>
                  <a:spcPct val="0"/>
                </a:spcBef>
              </a:pPr>
              <a:t>87</a:t>
            </a:fld>
            <a:endParaRPr lang="de-DE" altLang="de-DE" sz="1300"/>
          </a:p>
        </p:txBody>
      </p:sp>
      <p:sp>
        <p:nvSpPr>
          <p:cNvPr id="223235" name="Rectangle 1026"/>
          <p:cNvSpPr>
            <a:spLocks noGrp="1" noRot="1" noChangeAspect="1" noChangeArrowheads="1" noTextEdit="1"/>
          </p:cNvSpPr>
          <p:nvPr>
            <p:ph type="sldImg"/>
          </p:nvPr>
        </p:nvSpPr>
        <p:spPr>
          <a:xfrm>
            <a:off x="139700" y="768350"/>
            <a:ext cx="6821488" cy="3836988"/>
          </a:xfrm>
          <a:ln/>
        </p:spPr>
      </p:sp>
      <p:sp>
        <p:nvSpPr>
          <p:cNvPr id="22323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1720505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B5A6A96-1EDD-4313-9BB2-41ECA5316E91}" type="slidenum">
              <a:rPr lang="de-DE" altLang="de-DE" sz="1300"/>
              <a:pPr eaLnBrk="1" hangingPunct="1">
                <a:spcBef>
                  <a:spcPct val="0"/>
                </a:spcBef>
              </a:pPr>
              <a:t>88</a:t>
            </a:fld>
            <a:endParaRPr lang="de-DE" altLang="de-DE" sz="1300"/>
          </a:p>
        </p:txBody>
      </p:sp>
      <p:sp>
        <p:nvSpPr>
          <p:cNvPr id="224259" name="Rectangle 1026"/>
          <p:cNvSpPr>
            <a:spLocks noGrp="1" noRot="1" noChangeAspect="1" noChangeArrowheads="1" noTextEdit="1"/>
          </p:cNvSpPr>
          <p:nvPr>
            <p:ph type="sldImg"/>
          </p:nvPr>
        </p:nvSpPr>
        <p:spPr>
          <a:xfrm>
            <a:off x="139700" y="768350"/>
            <a:ext cx="6821488" cy="3836988"/>
          </a:xfrm>
          <a:ln/>
        </p:spPr>
      </p:sp>
      <p:sp>
        <p:nvSpPr>
          <p:cNvPr id="22426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4190393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E05D90E-25EE-493C-9F21-DEA9A3649E34}" type="slidenum">
              <a:rPr lang="de-DE" altLang="de-DE" sz="1300"/>
              <a:pPr eaLnBrk="1" hangingPunct="1">
                <a:spcBef>
                  <a:spcPct val="0"/>
                </a:spcBef>
              </a:pPr>
              <a:t>89</a:t>
            </a:fld>
            <a:endParaRPr lang="de-DE" altLang="de-DE" sz="1300"/>
          </a:p>
        </p:txBody>
      </p:sp>
      <p:sp>
        <p:nvSpPr>
          <p:cNvPr id="225283" name="Rectangle 1026"/>
          <p:cNvSpPr>
            <a:spLocks noGrp="1" noRot="1" noChangeAspect="1" noChangeArrowheads="1" noTextEdit="1"/>
          </p:cNvSpPr>
          <p:nvPr>
            <p:ph type="sldImg"/>
          </p:nvPr>
        </p:nvSpPr>
        <p:spPr>
          <a:xfrm>
            <a:off x="139700" y="768350"/>
            <a:ext cx="6821488" cy="3836988"/>
          </a:xfrm>
          <a:ln/>
        </p:spPr>
      </p:sp>
      <p:sp>
        <p:nvSpPr>
          <p:cNvPr id="22528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1295267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60556D7-EBC8-4704-8DC9-66FE4DB96103}" type="slidenum">
              <a:rPr lang="de-DE" altLang="de-DE" sz="1300"/>
              <a:pPr eaLnBrk="1" hangingPunct="1">
                <a:spcBef>
                  <a:spcPct val="0"/>
                </a:spcBef>
              </a:pPr>
              <a:t>90</a:t>
            </a:fld>
            <a:endParaRPr lang="de-DE" altLang="de-DE" sz="1300"/>
          </a:p>
        </p:txBody>
      </p:sp>
      <p:sp>
        <p:nvSpPr>
          <p:cNvPr id="226307" name="Rectangle 2"/>
          <p:cNvSpPr>
            <a:spLocks noGrp="1" noRot="1" noChangeAspect="1" noChangeArrowheads="1" noTextEdit="1"/>
          </p:cNvSpPr>
          <p:nvPr>
            <p:ph type="sldImg"/>
          </p:nvPr>
        </p:nvSpPr>
        <p:spPr>
          <a:xfrm>
            <a:off x="139700" y="768350"/>
            <a:ext cx="6821488" cy="3836988"/>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0729007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372CAB7-F0C1-4CE4-ADDE-537EFA81A404}" type="slidenum">
              <a:rPr lang="de-DE" altLang="de-DE" sz="1300"/>
              <a:pPr eaLnBrk="1" hangingPunct="1">
                <a:spcBef>
                  <a:spcPct val="0"/>
                </a:spcBef>
              </a:pPr>
              <a:t>91</a:t>
            </a:fld>
            <a:endParaRPr lang="de-DE" altLang="de-DE" sz="1300"/>
          </a:p>
        </p:txBody>
      </p:sp>
      <p:sp>
        <p:nvSpPr>
          <p:cNvPr id="227331" name="Rectangle 2"/>
          <p:cNvSpPr>
            <a:spLocks noGrp="1" noRot="1" noChangeAspect="1" noChangeArrowheads="1" noTextEdit="1"/>
          </p:cNvSpPr>
          <p:nvPr>
            <p:ph type="sldImg"/>
          </p:nvPr>
        </p:nvSpPr>
        <p:spPr>
          <a:xfrm>
            <a:off x="139700" y="768350"/>
            <a:ext cx="6821488" cy="3836988"/>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61725990"/>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3180B14-5879-4904-99E1-DE093DC8439A}" type="slidenum">
              <a:rPr lang="de-DE" altLang="de-DE" sz="1300"/>
              <a:pPr eaLnBrk="1" hangingPunct="1">
                <a:spcBef>
                  <a:spcPct val="0"/>
                </a:spcBef>
              </a:pPr>
              <a:t>92</a:t>
            </a:fld>
            <a:endParaRPr lang="de-DE" altLang="de-DE" sz="1300"/>
          </a:p>
        </p:txBody>
      </p:sp>
      <p:sp>
        <p:nvSpPr>
          <p:cNvPr id="228355" name="Rectangle 2"/>
          <p:cNvSpPr>
            <a:spLocks noGrp="1" noRot="1" noChangeAspect="1" noChangeArrowheads="1" noTextEdit="1"/>
          </p:cNvSpPr>
          <p:nvPr>
            <p:ph type="sldImg"/>
          </p:nvPr>
        </p:nvSpPr>
        <p:spPr>
          <a:xfrm>
            <a:off x="139700" y="768350"/>
            <a:ext cx="6821488" cy="3836988"/>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067268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76C4E13-B376-4779-8EA2-F697346EEC83}" type="slidenum">
              <a:rPr lang="de-DE" altLang="de-DE" sz="1300"/>
              <a:pPr eaLnBrk="1" hangingPunct="1">
                <a:spcBef>
                  <a:spcPct val="0"/>
                </a:spcBef>
              </a:pPr>
              <a:t>93</a:t>
            </a:fld>
            <a:endParaRPr lang="de-DE" altLang="de-DE" sz="1300"/>
          </a:p>
        </p:txBody>
      </p:sp>
      <p:sp>
        <p:nvSpPr>
          <p:cNvPr id="230403" name="Rectangle 2"/>
          <p:cNvSpPr>
            <a:spLocks noGrp="1" noRot="1" noChangeAspect="1" noChangeArrowheads="1" noTextEdit="1"/>
          </p:cNvSpPr>
          <p:nvPr>
            <p:ph type="sldImg"/>
          </p:nvPr>
        </p:nvSpPr>
        <p:spPr>
          <a:xfrm>
            <a:off x="139700" y="768350"/>
            <a:ext cx="6821488" cy="3836988"/>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4846213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E97CCBE-AF42-4DC0-A7BE-C12FBF1D6942}" type="slidenum">
              <a:rPr lang="de-DE" altLang="de-DE" sz="1300"/>
              <a:pPr eaLnBrk="1" hangingPunct="1">
                <a:spcBef>
                  <a:spcPct val="0"/>
                </a:spcBef>
              </a:pPr>
              <a:t>94</a:t>
            </a:fld>
            <a:endParaRPr lang="de-DE" altLang="de-DE" sz="1300"/>
          </a:p>
        </p:txBody>
      </p:sp>
      <p:sp>
        <p:nvSpPr>
          <p:cNvPr id="231427" name="Rectangle 2"/>
          <p:cNvSpPr>
            <a:spLocks noGrp="1" noRot="1" noChangeAspect="1" noChangeArrowheads="1" noTextEdit="1"/>
          </p:cNvSpPr>
          <p:nvPr>
            <p:ph type="sldImg"/>
          </p:nvPr>
        </p:nvSpPr>
        <p:spPr>
          <a:xfrm>
            <a:off x="139700" y="768350"/>
            <a:ext cx="6821488" cy="3836988"/>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46620305"/>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1581EE9-239A-4457-A7F5-087B525CD47D}" type="slidenum">
              <a:rPr lang="de-DE" altLang="de-DE" sz="1300"/>
              <a:pPr eaLnBrk="1" hangingPunct="1">
                <a:spcBef>
                  <a:spcPct val="0"/>
                </a:spcBef>
              </a:pPr>
              <a:t>95</a:t>
            </a:fld>
            <a:endParaRPr lang="de-DE" altLang="de-DE" sz="1300"/>
          </a:p>
        </p:txBody>
      </p:sp>
      <p:sp>
        <p:nvSpPr>
          <p:cNvPr id="232451" name="Rectangle 2"/>
          <p:cNvSpPr>
            <a:spLocks noGrp="1" noRot="1" noChangeAspect="1" noChangeArrowheads="1" noTextEdit="1"/>
          </p:cNvSpPr>
          <p:nvPr>
            <p:ph type="sldImg"/>
          </p:nvPr>
        </p:nvSpPr>
        <p:spPr>
          <a:xfrm>
            <a:off x="139700" y="768350"/>
            <a:ext cx="6821488" cy="3836988"/>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9370956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04ABECC-3EFC-4EE5-B37E-8B16529732A5}" type="slidenum">
              <a:rPr lang="de-DE" altLang="de-DE" sz="1300"/>
              <a:pPr eaLnBrk="1" hangingPunct="1">
                <a:spcBef>
                  <a:spcPct val="0"/>
                </a:spcBef>
              </a:pPr>
              <a:t>96</a:t>
            </a:fld>
            <a:endParaRPr lang="de-DE" altLang="de-DE" sz="1300"/>
          </a:p>
        </p:txBody>
      </p:sp>
      <p:sp>
        <p:nvSpPr>
          <p:cNvPr id="233475" name="Rectangle 2"/>
          <p:cNvSpPr>
            <a:spLocks noGrp="1" noRot="1" noChangeAspect="1" noChangeArrowheads="1" noTextEdit="1"/>
          </p:cNvSpPr>
          <p:nvPr>
            <p:ph type="sldImg"/>
          </p:nvPr>
        </p:nvSpPr>
        <p:spPr>
          <a:xfrm>
            <a:off x="139700" y="768350"/>
            <a:ext cx="6821488" cy="3836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7420024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16C1DA5-6B50-42CD-8EBE-1BFBD58F670F}" type="slidenum">
              <a:rPr lang="de-DE" altLang="de-DE" sz="1300"/>
              <a:pPr eaLnBrk="1" hangingPunct="1">
                <a:spcBef>
                  <a:spcPct val="0"/>
                </a:spcBef>
              </a:pPr>
              <a:t>97</a:t>
            </a:fld>
            <a:endParaRPr lang="de-DE" altLang="de-DE" sz="1300"/>
          </a:p>
        </p:txBody>
      </p:sp>
      <p:sp>
        <p:nvSpPr>
          <p:cNvPr id="234499" name="Rectangle 2"/>
          <p:cNvSpPr>
            <a:spLocks noGrp="1" noRot="1" noChangeAspect="1" noChangeArrowheads="1" noTextEdit="1"/>
          </p:cNvSpPr>
          <p:nvPr>
            <p:ph type="sldImg"/>
          </p:nvPr>
        </p:nvSpPr>
        <p:spPr>
          <a:xfrm>
            <a:off x="139700" y="768350"/>
            <a:ext cx="6821488" cy="3836988"/>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84282423"/>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A134738-49CE-4FDF-AC9A-18AF1E86D10C}" type="slidenum">
              <a:rPr lang="de-DE" altLang="de-DE" sz="1300"/>
              <a:pPr eaLnBrk="1" hangingPunct="1">
                <a:spcBef>
                  <a:spcPct val="0"/>
                </a:spcBef>
              </a:pPr>
              <a:t>98</a:t>
            </a:fld>
            <a:endParaRPr lang="de-DE" altLang="de-DE" sz="1300"/>
          </a:p>
        </p:txBody>
      </p:sp>
      <p:sp>
        <p:nvSpPr>
          <p:cNvPr id="235523" name="Rectangle 2"/>
          <p:cNvSpPr>
            <a:spLocks noGrp="1" noRot="1" noChangeAspect="1" noChangeArrowheads="1" noTextEdit="1"/>
          </p:cNvSpPr>
          <p:nvPr>
            <p:ph type="sldImg"/>
          </p:nvPr>
        </p:nvSpPr>
        <p:spPr>
          <a:xfrm>
            <a:off x="139700" y="768350"/>
            <a:ext cx="6821488" cy="3836988"/>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5443837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0DC8995-6CA3-4025-BEDB-AF95B9E7FEB7}" type="slidenum">
              <a:rPr lang="de-DE" altLang="de-DE" sz="1300"/>
              <a:pPr eaLnBrk="1" hangingPunct="1">
                <a:spcBef>
                  <a:spcPct val="0"/>
                </a:spcBef>
              </a:pPr>
              <a:t>99</a:t>
            </a:fld>
            <a:endParaRPr lang="de-DE" altLang="de-DE" sz="1300"/>
          </a:p>
        </p:txBody>
      </p:sp>
      <p:sp>
        <p:nvSpPr>
          <p:cNvPr id="236547" name="Rectangle 2"/>
          <p:cNvSpPr>
            <a:spLocks noGrp="1" noRot="1" noChangeAspect="1" noChangeArrowheads="1" noTextEdit="1"/>
          </p:cNvSpPr>
          <p:nvPr>
            <p:ph type="sldImg"/>
          </p:nvPr>
        </p:nvSpPr>
        <p:spPr>
          <a:xfrm>
            <a:off x="139700" y="768350"/>
            <a:ext cx="6821488" cy="3836988"/>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91350308"/>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AE303E0-F488-4071-880B-93E7423418B0}" type="slidenum">
              <a:rPr lang="de-DE" altLang="de-DE" sz="1300"/>
              <a:pPr eaLnBrk="1" hangingPunct="1">
                <a:spcBef>
                  <a:spcPct val="0"/>
                </a:spcBef>
              </a:pPr>
              <a:t>100</a:t>
            </a:fld>
            <a:endParaRPr lang="de-DE" altLang="de-DE" sz="1300"/>
          </a:p>
        </p:txBody>
      </p:sp>
      <p:sp>
        <p:nvSpPr>
          <p:cNvPr id="237571" name="Rectangle 2"/>
          <p:cNvSpPr>
            <a:spLocks noGrp="1" noRot="1" noChangeAspect="1" noChangeArrowheads="1" noTextEdit="1"/>
          </p:cNvSpPr>
          <p:nvPr>
            <p:ph type="sldImg"/>
          </p:nvPr>
        </p:nvSpPr>
        <p:spPr>
          <a:xfrm>
            <a:off x="139700" y="768350"/>
            <a:ext cx="6821488" cy="3836988"/>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72244576"/>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AE303E0-F488-4071-880B-93E7423418B0}" type="slidenum">
              <a:rPr lang="de-DE" altLang="de-DE" sz="1300"/>
              <a:pPr eaLnBrk="1" hangingPunct="1">
                <a:spcBef>
                  <a:spcPct val="0"/>
                </a:spcBef>
              </a:pPr>
              <a:t>101</a:t>
            </a:fld>
            <a:endParaRPr lang="de-DE" altLang="de-DE" sz="1300"/>
          </a:p>
        </p:txBody>
      </p:sp>
      <p:sp>
        <p:nvSpPr>
          <p:cNvPr id="237571" name="Rectangle 2"/>
          <p:cNvSpPr>
            <a:spLocks noGrp="1" noRot="1" noChangeAspect="1" noChangeArrowheads="1" noTextEdit="1"/>
          </p:cNvSpPr>
          <p:nvPr>
            <p:ph type="sldImg"/>
          </p:nvPr>
        </p:nvSpPr>
        <p:spPr>
          <a:xfrm>
            <a:off x="139700" y="768350"/>
            <a:ext cx="6821488" cy="3836988"/>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72244576"/>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155DD94-3E2E-4F97-AAF7-36E565A490F4}" type="slidenum">
              <a:rPr lang="de-DE" altLang="de-DE" sz="1300"/>
              <a:pPr eaLnBrk="1" hangingPunct="1">
                <a:spcBef>
                  <a:spcPct val="0"/>
                </a:spcBef>
              </a:pPr>
              <a:t>102</a:t>
            </a:fld>
            <a:endParaRPr lang="de-DE" altLang="de-DE" sz="1300"/>
          </a:p>
        </p:txBody>
      </p:sp>
      <p:sp>
        <p:nvSpPr>
          <p:cNvPr id="238595" name="Rectangle 2"/>
          <p:cNvSpPr>
            <a:spLocks noGrp="1" noRot="1" noChangeAspect="1" noChangeArrowheads="1" noTextEdit="1"/>
          </p:cNvSpPr>
          <p:nvPr>
            <p:ph type="sldImg"/>
          </p:nvPr>
        </p:nvSpPr>
        <p:spPr>
          <a:xfrm>
            <a:off x="139700" y="768350"/>
            <a:ext cx="6821488" cy="3836988"/>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86041373"/>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0E940F8-D5B3-4D97-9B94-C1D6FF2A6A29}" type="slidenum">
              <a:rPr lang="de-DE" altLang="de-DE" sz="1300"/>
              <a:pPr eaLnBrk="1" hangingPunct="1">
                <a:spcBef>
                  <a:spcPct val="0"/>
                </a:spcBef>
              </a:pPr>
              <a:t>103</a:t>
            </a:fld>
            <a:endParaRPr lang="de-DE" altLang="de-DE" sz="1300"/>
          </a:p>
        </p:txBody>
      </p:sp>
      <p:sp>
        <p:nvSpPr>
          <p:cNvPr id="239619" name="Rectangle 2"/>
          <p:cNvSpPr>
            <a:spLocks noGrp="1" noRot="1" noChangeAspect="1" noChangeArrowheads="1" noTextEdit="1"/>
          </p:cNvSpPr>
          <p:nvPr>
            <p:ph type="sldImg"/>
          </p:nvPr>
        </p:nvSpPr>
        <p:spPr>
          <a:xfrm>
            <a:off x="139700" y="768350"/>
            <a:ext cx="6821488" cy="3836988"/>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44043446"/>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92780D1-5160-45CB-BCA0-0F7E347CEA41}" type="slidenum">
              <a:rPr lang="de-DE" altLang="de-DE" sz="1300"/>
              <a:pPr eaLnBrk="1" hangingPunct="1">
                <a:spcBef>
                  <a:spcPct val="0"/>
                </a:spcBef>
              </a:pPr>
              <a:t>104</a:t>
            </a:fld>
            <a:endParaRPr lang="de-DE" altLang="de-DE" sz="1300"/>
          </a:p>
        </p:txBody>
      </p:sp>
      <p:sp>
        <p:nvSpPr>
          <p:cNvPr id="240643" name="Rectangle 2"/>
          <p:cNvSpPr>
            <a:spLocks noGrp="1" noRot="1" noChangeAspect="1" noChangeArrowheads="1" noTextEdit="1"/>
          </p:cNvSpPr>
          <p:nvPr>
            <p:ph type="sldImg"/>
          </p:nvPr>
        </p:nvSpPr>
        <p:spPr>
          <a:xfrm>
            <a:off x="139700" y="768350"/>
            <a:ext cx="6821488" cy="3836988"/>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45937762"/>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3DACDA2-C683-4006-9591-FB85E30A8E3D}" type="slidenum">
              <a:rPr lang="de-DE" altLang="de-DE" sz="1300"/>
              <a:pPr eaLnBrk="1" hangingPunct="1">
                <a:spcBef>
                  <a:spcPct val="0"/>
                </a:spcBef>
              </a:pPr>
              <a:t>105</a:t>
            </a:fld>
            <a:endParaRPr lang="de-DE" altLang="de-DE" sz="1300"/>
          </a:p>
        </p:txBody>
      </p:sp>
      <p:sp>
        <p:nvSpPr>
          <p:cNvPr id="241667" name="Rectangle 2"/>
          <p:cNvSpPr>
            <a:spLocks noGrp="1" noRot="1" noChangeAspect="1" noChangeArrowheads="1" noTextEdit="1"/>
          </p:cNvSpPr>
          <p:nvPr>
            <p:ph type="sldImg"/>
          </p:nvPr>
        </p:nvSpPr>
        <p:spPr>
          <a:xfrm>
            <a:off x="139700" y="768350"/>
            <a:ext cx="6821488" cy="3836988"/>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22103970"/>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A067A47-AC2A-45DC-AB99-46499CCC9100}" type="slidenum">
              <a:rPr lang="de-DE" altLang="de-DE" sz="1300"/>
              <a:pPr eaLnBrk="1" hangingPunct="1">
                <a:spcBef>
                  <a:spcPct val="0"/>
                </a:spcBef>
              </a:pPr>
              <a:t>106</a:t>
            </a:fld>
            <a:endParaRPr lang="de-DE" altLang="de-DE" sz="1300"/>
          </a:p>
        </p:txBody>
      </p:sp>
      <p:sp>
        <p:nvSpPr>
          <p:cNvPr id="243715" name="Rectangle 2"/>
          <p:cNvSpPr>
            <a:spLocks noGrp="1" noRot="1" noChangeAspect="1" noChangeArrowheads="1" noTextEdit="1"/>
          </p:cNvSpPr>
          <p:nvPr>
            <p:ph type="sldImg"/>
          </p:nvPr>
        </p:nvSpPr>
        <p:spPr>
          <a:xfrm>
            <a:off x="139700" y="768350"/>
            <a:ext cx="6821488" cy="3836988"/>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60" tIns="47430" rIns="94860" bIns="47430"/>
          <a:lstStyle/>
          <a:p>
            <a:pPr eaLnBrk="1" hangingPunct="1"/>
            <a:endParaRPr lang="en-US" altLang="de-DE"/>
          </a:p>
        </p:txBody>
      </p:sp>
    </p:spTree>
    <p:extLst>
      <p:ext uri="{BB962C8B-B14F-4D97-AF65-F5344CB8AC3E}">
        <p14:creationId xmlns:p14="http://schemas.microsoft.com/office/powerpoint/2010/main" val="3740386015"/>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A067A47-AC2A-45DC-AB99-46499CCC9100}" type="slidenum">
              <a:rPr lang="de-DE" altLang="de-DE" sz="1300"/>
              <a:pPr eaLnBrk="1" hangingPunct="1">
                <a:spcBef>
                  <a:spcPct val="0"/>
                </a:spcBef>
              </a:pPr>
              <a:t>107</a:t>
            </a:fld>
            <a:endParaRPr lang="de-DE" altLang="de-DE" sz="1300"/>
          </a:p>
        </p:txBody>
      </p:sp>
      <p:sp>
        <p:nvSpPr>
          <p:cNvPr id="243715" name="Rectangle 2"/>
          <p:cNvSpPr>
            <a:spLocks noGrp="1" noRot="1" noChangeAspect="1" noChangeArrowheads="1" noTextEdit="1"/>
          </p:cNvSpPr>
          <p:nvPr>
            <p:ph type="sldImg"/>
          </p:nvPr>
        </p:nvSpPr>
        <p:spPr>
          <a:xfrm>
            <a:off x="139700" y="768350"/>
            <a:ext cx="6821488" cy="3836988"/>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60" tIns="47430" rIns="94860" bIns="47430"/>
          <a:lstStyle/>
          <a:p>
            <a:pPr eaLnBrk="1" hangingPunct="1"/>
            <a:endParaRPr lang="en-US" altLang="de-DE"/>
          </a:p>
        </p:txBody>
      </p:sp>
    </p:spTree>
    <p:extLst>
      <p:ext uri="{BB962C8B-B14F-4D97-AF65-F5344CB8AC3E}">
        <p14:creationId xmlns:p14="http://schemas.microsoft.com/office/powerpoint/2010/main" val="3740386015"/>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A2B0817-5913-4807-8DBB-20C0CFCC1C0F}" type="slidenum">
              <a:rPr lang="de-DE" altLang="de-DE" sz="1300"/>
              <a:pPr eaLnBrk="1" hangingPunct="1">
                <a:spcBef>
                  <a:spcPct val="0"/>
                </a:spcBef>
              </a:pPr>
              <a:t>108</a:t>
            </a:fld>
            <a:endParaRPr lang="de-DE" altLang="de-DE" sz="1300"/>
          </a:p>
        </p:txBody>
      </p:sp>
      <p:sp>
        <p:nvSpPr>
          <p:cNvPr id="246787" name="Rectangle 2"/>
          <p:cNvSpPr>
            <a:spLocks noGrp="1" noRot="1" noChangeAspect="1" noChangeArrowheads="1" noTextEdit="1"/>
          </p:cNvSpPr>
          <p:nvPr>
            <p:ph type="sldImg"/>
          </p:nvPr>
        </p:nvSpPr>
        <p:spPr>
          <a:xfrm>
            <a:off x="139700" y="768350"/>
            <a:ext cx="6821488" cy="3836988"/>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1516716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8EA8DB1-3540-4713-8519-7AF357879ED8}" type="slidenum">
              <a:rPr lang="de-DE" altLang="de-DE" sz="1300"/>
              <a:pPr eaLnBrk="1" hangingPunct="1">
                <a:spcBef>
                  <a:spcPct val="0"/>
                </a:spcBef>
              </a:pPr>
              <a:t>109</a:t>
            </a:fld>
            <a:endParaRPr lang="de-DE" altLang="de-DE" sz="1300"/>
          </a:p>
        </p:txBody>
      </p:sp>
      <p:sp>
        <p:nvSpPr>
          <p:cNvPr id="247811" name="Rectangle 2"/>
          <p:cNvSpPr>
            <a:spLocks noGrp="1" noRot="1" noChangeAspect="1" noChangeArrowheads="1" noTextEdit="1"/>
          </p:cNvSpPr>
          <p:nvPr>
            <p:ph type="sldImg"/>
          </p:nvPr>
        </p:nvSpPr>
        <p:spPr>
          <a:xfrm>
            <a:off x="139700" y="768350"/>
            <a:ext cx="6821488" cy="3836988"/>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10829032"/>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C9F3877-47DD-4799-A4E4-295CF6C17D74}" type="slidenum">
              <a:rPr lang="de-DE" altLang="de-DE" sz="1300"/>
              <a:pPr eaLnBrk="1" hangingPunct="1">
                <a:spcBef>
                  <a:spcPct val="0"/>
                </a:spcBef>
              </a:pPr>
              <a:t>110</a:t>
            </a:fld>
            <a:endParaRPr lang="de-DE" altLang="de-DE" sz="1300"/>
          </a:p>
        </p:txBody>
      </p:sp>
      <p:sp>
        <p:nvSpPr>
          <p:cNvPr id="248835" name="Rectangle 2"/>
          <p:cNvSpPr>
            <a:spLocks noGrp="1" noRot="1" noChangeAspect="1" noChangeArrowheads="1" noTextEdit="1"/>
          </p:cNvSpPr>
          <p:nvPr>
            <p:ph type="sldImg"/>
          </p:nvPr>
        </p:nvSpPr>
        <p:spPr>
          <a:xfrm>
            <a:off x="139700" y="768350"/>
            <a:ext cx="6821488" cy="3836988"/>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05055103"/>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349EADF-F680-418D-9E2F-FCFA2003E0D8}" type="slidenum">
              <a:rPr lang="de-DE" altLang="de-DE" sz="1300"/>
              <a:pPr eaLnBrk="1" hangingPunct="1">
                <a:spcBef>
                  <a:spcPct val="0"/>
                </a:spcBef>
              </a:pPr>
              <a:t>111</a:t>
            </a:fld>
            <a:endParaRPr lang="de-DE" altLang="de-DE" sz="1300"/>
          </a:p>
        </p:txBody>
      </p:sp>
      <p:sp>
        <p:nvSpPr>
          <p:cNvPr id="249859" name="Rectangle 2"/>
          <p:cNvSpPr>
            <a:spLocks noGrp="1" noRot="1" noChangeAspect="1" noChangeArrowheads="1" noTextEdit="1"/>
          </p:cNvSpPr>
          <p:nvPr>
            <p:ph type="sldImg"/>
          </p:nvPr>
        </p:nvSpPr>
        <p:spPr>
          <a:xfrm>
            <a:off x="139700" y="768350"/>
            <a:ext cx="6821488" cy="3836988"/>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1283297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AA4337B-F9A4-4A40-8716-72BC191AFE86}" type="slidenum">
              <a:rPr lang="de-DE" altLang="de-DE" sz="1300"/>
              <a:pPr eaLnBrk="1" hangingPunct="1">
                <a:spcBef>
                  <a:spcPct val="0"/>
                </a:spcBef>
              </a:pPr>
              <a:t>112</a:t>
            </a:fld>
            <a:endParaRPr lang="de-DE" altLang="de-DE" sz="1300"/>
          </a:p>
        </p:txBody>
      </p:sp>
      <p:sp>
        <p:nvSpPr>
          <p:cNvPr id="250883" name="Rectangle 2"/>
          <p:cNvSpPr>
            <a:spLocks noGrp="1" noRot="1" noChangeAspect="1" noChangeArrowheads="1" noTextEdit="1"/>
          </p:cNvSpPr>
          <p:nvPr>
            <p:ph type="sldImg"/>
          </p:nvPr>
        </p:nvSpPr>
        <p:spPr>
          <a:xfrm>
            <a:off x="139700" y="768350"/>
            <a:ext cx="6821488" cy="3836988"/>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74860953"/>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C6BD005-FE81-4F8D-9A3C-EDCDAF875EAF}" type="slidenum">
              <a:rPr lang="de-DE" altLang="de-DE" sz="1300"/>
              <a:pPr eaLnBrk="1" hangingPunct="1">
                <a:spcBef>
                  <a:spcPct val="0"/>
                </a:spcBef>
              </a:pPr>
              <a:t>113</a:t>
            </a:fld>
            <a:endParaRPr lang="de-DE" altLang="de-DE" sz="1300"/>
          </a:p>
        </p:txBody>
      </p:sp>
      <p:sp>
        <p:nvSpPr>
          <p:cNvPr id="251907" name="Rectangle 2"/>
          <p:cNvSpPr>
            <a:spLocks noGrp="1" noRot="1" noChangeAspect="1" noChangeArrowheads="1" noTextEdit="1"/>
          </p:cNvSpPr>
          <p:nvPr>
            <p:ph type="sldImg"/>
          </p:nvPr>
        </p:nvSpPr>
        <p:spPr>
          <a:xfrm>
            <a:off x="139700" y="768350"/>
            <a:ext cx="6821488" cy="3836988"/>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89371065"/>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8D1DFFE-F292-4206-9342-EA7742C81485}" type="slidenum">
              <a:rPr lang="de-DE" altLang="de-DE" sz="1300"/>
              <a:pPr eaLnBrk="1" hangingPunct="1">
                <a:spcBef>
                  <a:spcPct val="0"/>
                </a:spcBef>
              </a:pPr>
              <a:t>114</a:t>
            </a:fld>
            <a:endParaRPr lang="de-DE" altLang="de-DE" sz="1300"/>
          </a:p>
        </p:txBody>
      </p:sp>
      <p:sp>
        <p:nvSpPr>
          <p:cNvPr id="252931" name="Rectangle 2"/>
          <p:cNvSpPr>
            <a:spLocks noGrp="1" noRot="1" noChangeAspect="1" noChangeArrowheads="1" noTextEdit="1"/>
          </p:cNvSpPr>
          <p:nvPr>
            <p:ph type="sldImg"/>
          </p:nvPr>
        </p:nvSpPr>
        <p:spPr>
          <a:xfrm>
            <a:off x="139700" y="768350"/>
            <a:ext cx="6821488" cy="3836988"/>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44246950"/>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D554A07-D6E3-46FC-A314-895218679E45}" type="slidenum">
              <a:rPr lang="de-DE" altLang="de-DE" sz="1300"/>
              <a:pPr eaLnBrk="1" hangingPunct="1">
                <a:spcBef>
                  <a:spcPct val="0"/>
                </a:spcBef>
              </a:pPr>
              <a:t>115</a:t>
            </a:fld>
            <a:endParaRPr lang="de-DE" altLang="de-DE" sz="1300"/>
          </a:p>
        </p:txBody>
      </p:sp>
      <p:sp>
        <p:nvSpPr>
          <p:cNvPr id="253955" name="Rectangle 2"/>
          <p:cNvSpPr>
            <a:spLocks noGrp="1" noRot="1" noChangeAspect="1" noChangeArrowheads="1" noTextEdit="1"/>
          </p:cNvSpPr>
          <p:nvPr>
            <p:ph type="sldImg"/>
          </p:nvPr>
        </p:nvSpPr>
        <p:spPr>
          <a:xfrm>
            <a:off x="139700" y="768350"/>
            <a:ext cx="6821488" cy="3836988"/>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30798857"/>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D7A4C29-C585-490D-8936-67840DD3D188}" type="slidenum">
              <a:rPr lang="de-DE" altLang="de-DE" sz="1300"/>
              <a:pPr eaLnBrk="1" hangingPunct="1">
                <a:spcBef>
                  <a:spcPct val="0"/>
                </a:spcBef>
              </a:pPr>
              <a:t>116</a:t>
            </a:fld>
            <a:endParaRPr lang="de-DE" altLang="de-DE" sz="1300"/>
          </a:p>
        </p:txBody>
      </p:sp>
      <p:sp>
        <p:nvSpPr>
          <p:cNvPr id="254979" name="Rectangle 2"/>
          <p:cNvSpPr>
            <a:spLocks noGrp="1" noRot="1" noChangeAspect="1" noChangeArrowheads="1" noTextEdit="1"/>
          </p:cNvSpPr>
          <p:nvPr>
            <p:ph type="sldImg"/>
          </p:nvPr>
        </p:nvSpPr>
        <p:spPr>
          <a:xfrm>
            <a:off x="139700" y="768350"/>
            <a:ext cx="6821488" cy="3836988"/>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0294307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05F5D16-9EF1-4041-AC26-CB6C672D752F}" type="slidenum">
              <a:rPr lang="de-DE" altLang="de-DE" sz="1300"/>
              <a:pPr eaLnBrk="1" hangingPunct="1">
                <a:spcBef>
                  <a:spcPct val="0"/>
                </a:spcBef>
              </a:pPr>
              <a:t>117</a:t>
            </a:fld>
            <a:endParaRPr lang="de-DE" altLang="de-DE" sz="1300"/>
          </a:p>
        </p:txBody>
      </p:sp>
      <p:sp>
        <p:nvSpPr>
          <p:cNvPr id="256003" name="Rectangle 2"/>
          <p:cNvSpPr>
            <a:spLocks noGrp="1" noRot="1" noChangeAspect="1" noChangeArrowheads="1" noTextEdit="1"/>
          </p:cNvSpPr>
          <p:nvPr>
            <p:ph type="sldImg"/>
          </p:nvPr>
        </p:nvSpPr>
        <p:spPr>
          <a:xfrm>
            <a:off x="139700" y="768350"/>
            <a:ext cx="6821488" cy="3836988"/>
          </a:xfrm>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36144365"/>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3565C39-D707-47E5-BD2D-A8BFF50459D6}" type="slidenum">
              <a:rPr lang="de-DE" altLang="de-DE" sz="1300"/>
              <a:pPr eaLnBrk="1" hangingPunct="1">
                <a:spcBef>
                  <a:spcPct val="0"/>
                </a:spcBef>
              </a:pPr>
              <a:t>118</a:t>
            </a:fld>
            <a:endParaRPr lang="de-DE" altLang="de-DE" sz="1300"/>
          </a:p>
        </p:txBody>
      </p:sp>
      <p:sp>
        <p:nvSpPr>
          <p:cNvPr id="261123" name="Rectangle 2"/>
          <p:cNvSpPr>
            <a:spLocks noGrp="1" noRot="1" noChangeAspect="1" noChangeArrowheads="1" noTextEdit="1"/>
          </p:cNvSpPr>
          <p:nvPr>
            <p:ph type="sldImg"/>
          </p:nvPr>
        </p:nvSpPr>
        <p:spPr>
          <a:xfrm>
            <a:off x="139700" y="768350"/>
            <a:ext cx="6821488" cy="3836988"/>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91275647"/>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3565C39-D707-47E5-BD2D-A8BFF50459D6}" type="slidenum">
              <a:rPr lang="de-DE" altLang="de-DE" sz="1300"/>
              <a:pPr eaLnBrk="1" hangingPunct="1">
                <a:spcBef>
                  <a:spcPct val="0"/>
                </a:spcBef>
              </a:pPr>
              <a:t>119</a:t>
            </a:fld>
            <a:endParaRPr lang="de-DE" altLang="de-DE" sz="1300"/>
          </a:p>
        </p:txBody>
      </p:sp>
      <p:sp>
        <p:nvSpPr>
          <p:cNvPr id="261123" name="Rectangle 2"/>
          <p:cNvSpPr>
            <a:spLocks noGrp="1" noRot="1" noChangeAspect="1" noChangeArrowheads="1" noTextEdit="1"/>
          </p:cNvSpPr>
          <p:nvPr>
            <p:ph type="sldImg"/>
          </p:nvPr>
        </p:nvSpPr>
        <p:spPr>
          <a:xfrm>
            <a:off x="139700" y="768350"/>
            <a:ext cx="6821488" cy="3836988"/>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91275647"/>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3565C39-D707-47E5-BD2D-A8BFF50459D6}" type="slidenum">
              <a:rPr lang="de-DE" altLang="de-DE" sz="1300"/>
              <a:pPr eaLnBrk="1" hangingPunct="1">
                <a:spcBef>
                  <a:spcPct val="0"/>
                </a:spcBef>
              </a:pPr>
              <a:t>120</a:t>
            </a:fld>
            <a:endParaRPr lang="de-DE" altLang="de-DE" sz="1300"/>
          </a:p>
        </p:txBody>
      </p:sp>
      <p:sp>
        <p:nvSpPr>
          <p:cNvPr id="261123" name="Rectangle 2"/>
          <p:cNvSpPr>
            <a:spLocks noGrp="1" noRot="1" noChangeAspect="1" noChangeArrowheads="1" noTextEdit="1"/>
          </p:cNvSpPr>
          <p:nvPr>
            <p:ph type="sldImg"/>
          </p:nvPr>
        </p:nvSpPr>
        <p:spPr>
          <a:xfrm>
            <a:off x="139700" y="768350"/>
            <a:ext cx="6821488" cy="3836988"/>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91275647"/>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3565C39-D707-47E5-BD2D-A8BFF50459D6}" type="slidenum">
              <a:rPr lang="de-DE" altLang="de-DE" sz="1300"/>
              <a:pPr eaLnBrk="1" hangingPunct="1">
                <a:spcBef>
                  <a:spcPct val="0"/>
                </a:spcBef>
              </a:pPr>
              <a:t>121</a:t>
            </a:fld>
            <a:endParaRPr lang="de-DE" altLang="de-DE" sz="1300"/>
          </a:p>
        </p:txBody>
      </p:sp>
      <p:sp>
        <p:nvSpPr>
          <p:cNvPr id="261123" name="Rectangle 2"/>
          <p:cNvSpPr>
            <a:spLocks noGrp="1" noRot="1" noChangeAspect="1" noChangeArrowheads="1" noTextEdit="1"/>
          </p:cNvSpPr>
          <p:nvPr>
            <p:ph type="sldImg"/>
          </p:nvPr>
        </p:nvSpPr>
        <p:spPr>
          <a:xfrm>
            <a:off x="139700" y="768350"/>
            <a:ext cx="6821488" cy="3836988"/>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91275647"/>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3565C39-D707-47E5-BD2D-A8BFF50459D6}" type="slidenum">
              <a:rPr lang="de-DE" altLang="de-DE" sz="1300"/>
              <a:pPr eaLnBrk="1" hangingPunct="1">
                <a:spcBef>
                  <a:spcPct val="0"/>
                </a:spcBef>
              </a:pPr>
              <a:t>122</a:t>
            </a:fld>
            <a:endParaRPr lang="de-DE" altLang="de-DE" sz="1300"/>
          </a:p>
        </p:txBody>
      </p:sp>
      <p:sp>
        <p:nvSpPr>
          <p:cNvPr id="261123" name="Rectangle 2"/>
          <p:cNvSpPr>
            <a:spLocks noGrp="1" noRot="1" noChangeAspect="1" noChangeArrowheads="1" noTextEdit="1"/>
          </p:cNvSpPr>
          <p:nvPr>
            <p:ph type="sldImg"/>
          </p:nvPr>
        </p:nvSpPr>
        <p:spPr>
          <a:xfrm>
            <a:off x="139700" y="768350"/>
            <a:ext cx="6821488" cy="3836988"/>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91275647"/>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47230D9-CD00-46F5-8C81-1D771953A4A6}" type="slidenum">
              <a:rPr lang="de-DE" altLang="de-DE" sz="1300"/>
              <a:pPr eaLnBrk="1" hangingPunct="1">
                <a:spcBef>
                  <a:spcPct val="0"/>
                </a:spcBef>
              </a:pPr>
              <a:t>123</a:t>
            </a:fld>
            <a:endParaRPr lang="de-DE" altLang="de-DE" sz="1300"/>
          </a:p>
        </p:txBody>
      </p:sp>
      <p:sp>
        <p:nvSpPr>
          <p:cNvPr id="264195" name="Rectangle 2"/>
          <p:cNvSpPr>
            <a:spLocks noGrp="1" noRot="1" noChangeAspect="1" noChangeArrowheads="1" noTextEdit="1"/>
          </p:cNvSpPr>
          <p:nvPr>
            <p:ph type="sldImg"/>
          </p:nvPr>
        </p:nvSpPr>
        <p:spPr>
          <a:xfrm>
            <a:off x="139700" y="768350"/>
            <a:ext cx="6821488" cy="3836988"/>
          </a:xfrm>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80339293"/>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47230D9-CD00-46F5-8C81-1D771953A4A6}" type="slidenum">
              <a:rPr lang="de-DE" altLang="de-DE" sz="1300"/>
              <a:pPr eaLnBrk="1" hangingPunct="1">
                <a:spcBef>
                  <a:spcPct val="0"/>
                </a:spcBef>
              </a:pPr>
              <a:t>124</a:t>
            </a:fld>
            <a:endParaRPr lang="de-DE" altLang="de-DE" sz="1300"/>
          </a:p>
        </p:txBody>
      </p:sp>
      <p:sp>
        <p:nvSpPr>
          <p:cNvPr id="264195" name="Rectangle 2"/>
          <p:cNvSpPr>
            <a:spLocks noGrp="1" noRot="1" noChangeAspect="1" noChangeArrowheads="1" noTextEdit="1"/>
          </p:cNvSpPr>
          <p:nvPr>
            <p:ph type="sldImg"/>
          </p:nvPr>
        </p:nvSpPr>
        <p:spPr>
          <a:xfrm>
            <a:off x="139700" y="768350"/>
            <a:ext cx="6821488" cy="3836988"/>
          </a:xfrm>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80339293"/>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47230D9-CD00-46F5-8C81-1D771953A4A6}" type="slidenum">
              <a:rPr lang="de-DE" altLang="de-DE" sz="1300"/>
              <a:pPr eaLnBrk="1" hangingPunct="1">
                <a:spcBef>
                  <a:spcPct val="0"/>
                </a:spcBef>
              </a:pPr>
              <a:t>125</a:t>
            </a:fld>
            <a:endParaRPr lang="de-DE" altLang="de-DE" sz="1300"/>
          </a:p>
        </p:txBody>
      </p:sp>
      <p:sp>
        <p:nvSpPr>
          <p:cNvPr id="264195" name="Rectangle 2"/>
          <p:cNvSpPr>
            <a:spLocks noGrp="1" noRot="1" noChangeAspect="1" noChangeArrowheads="1" noTextEdit="1"/>
          </p:cNvSpPr>
          <p:nvPr>
            <p:ph type="sldImg"/>
          </p:nvPr>
        </p:nvSpPr>
        <p:spPr>
          <a:xfrm>
            <a:off x="139700" y="768350"/>
            <a:ext cx="6821488" cy="3836988"/>
          </a:xfrm>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80339293"/>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126</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2"/>
          <p:cNvSpPr>
            <a:spLocks noGrp="1" noRot="1" noChangeAspect="1" noChangeArrowheads="1" noTextEdit="1"/>
          </p:cNvSpPr>
          <p:nvPr>
            <p:ph type="sldImg"/>
          </p:nvPr>
        </p:nvSpPr>
        <p:spPr>
          <a:xfrm>
            <a:off x="138113" y="768350"/>
            <a:ext cx="6823075" cy="3836988"/>
          </a:xfrm>
          <a:ln/>
        </p:spPr>
      </p:sp>
      <p:sp>
        <p:nvSpPr>
          <p:cNvPr id="2662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2254735570"/>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FB15D1F-77A4-474E-A3BB-795276531FE5}" type="slidenum">
              <a:rPr lang="de-DE" altLang="de-DE" sz="1300">
                <a:solidFill>
                  <a:srgbClr val="000000"/>
                </a:solidFill>
              </a:rPr>
              <a:pPr eaLnBrk="1" hangingPunct="1">
                <a:spcBef>
                  <a:spcPct val="0"/>
                </a:spcBef>
              </a:pPr>
              <a:t>128</a:t>
            </a:fld>
            <a:endParaRPr lang="de-DE" altLang="de-DE" sz="1300">
              <a:solidFill>
                <a:srgbClr val="000000"/>
              </a:solidFill>
            </a:endParaRPr>
          </a:p>
        </p:txBody>
      </p:sp>
      <p:sp>
        <p:nvSpPr>
          <p:cNvPr id="305155" name="Rectangle 2"/>
          <p:cNvSpPr>
            <a:spLocks noGrp="1" noRot="1" noChangeAspect="1" noChangeArrowheads="1" noTextEdit="1"/>
          </p:cNvSpPr>
          <p:nvPr>
            <p:ph type="sldImg"/>
          </p:nvPr>
        </p:nvSpPr>
        <p:spPr>
          <a:xfrm>
            <a:off x="138113" y="768350"/>
            <a:ext cx="6824662" cy="3836988"/>
          </a:xfrm>
          <a:ln/>
        </p:spPr>
      </p:sp>
      <p:sp>
        <p:nvSpPr>
          <p:cNvPr id="305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29127148"/>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59A4E59-D29D-4B6F-AD4C-5C45A24FD413}" type="slidenum">
              <a:rPr lang="de-DE" altLang="de-DE" sz="1300">
                <a:solidFill>
                  <a:srgbClr val="000000"/>
                </a:solidFill>
              </a:rPr>
              <a:pPr eaLnBrk="1" hangingPunct="1">
                <a:spcBef>
                  <a:spcPct val="0"/>
                </a:spcBef>
              </a:pPr>
              <a:t>129</a:t>
            </a:fld>
            <a:endParaRPr lang="de-DE" altLang="de-DE" sz="1300">
              <a:solidFill>
                <a:srgbClr val="000000"/>
              </a:solidFill>
            </a:endParaRPr>
          </a:p>
        </p:txBody>
      </p:sp>
      <p:sp>
        <p:nvSpPr>
          <p:cNvPr id="306179" name="Rectangle 2"/>
          <p:cNvSpPr>
            <a:spLocks noGrp="1" noRot="1" noChangeAspect="1" noChangeArrowheads="1" noTextEdit="1"/>
          </p:cNvSpPr>
          <p:nvPr>
            <p:ph type="sldImg"/>
          </p:nvPr>
        </p:nvSpPr>
        <p:spPr>
          <a:xfrm>
            <a:off x="138113" y="768350"/>
            <a:ext cx="6824662" cy="3836988"/>
          </a:xfrm>
          <a:ln/>
        </p:spPr>
      </p:sp>
      <p:sp>
        <p:nvSpPr>
          <p:cNvPr id="306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91885789"/>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0C85B82-B482-40F0-AE6F-0E454BBD509C}" type="slidenum">
              <a:rPr lang="de-DE" altLang="de-DE" sz="1300">
                <a:solidFill>
                  <a:srgbClr val="000000"/>
                </a:solidFill>
              </a:rPr>
              <a:pPr eaLnBrk="1" hangingPunct="1">
                <a:spcBef>
                  <a:spcPct val="0"/>
                </a:spcBef>
              </a:pPr>
              <a:t>130</a:t>
            </a:fld>
            <a:endParaRPr lang="de-DE" altLang="de-DE" sz="1300">
              <a:solidFill>
                <a:srgbClr val="000000"/>
              </a:solidFill>
            </a:endParaRPr>
          </a:p>
        </p:txBody>
      </p:sp>
      <p:sp>
        <p:nvSpPr>
          <p:cNvPr id="307203" name="Rectangle 2"/>
          <p:cNvSpPr>
            <a:spLocks noGrp="1" noRot="1" noChangeAspect="1" noChangeArrowheads="1" noTextEdit="1"/>
          </p:cNvSpPr>
          <p:nvPr>
            <p:ph type="sldImg"/>
          </p:nvPr>
        </p:nvSpPr>
        <p:spPr>
          <a:xfrm>
            <a:off x="138113" y="768350"/>
            <a:ext cx="6824662" cy="3836988"/>
          </a:xfrm>
          <a:ln/>
        </p:spPr>
      </p:sp>
      <p:sp>
        <p:nvSpPr>
          <p:cNvPr id="307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25139447"/>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5D1A2CC-FDF7-440D-8475-D953D6BBA4CC}" type="slidenum">
              <a:rPr lang="de-DE" altLang="de-DE" sz="1300">
                <a:solidFill>
                  <a:srgbClr val="000000"/>
                </a:solidFill>
              </a:rPr>
              <a:pPr eaLnBrk="1" hangingPunct="1">
                <a:spcBef>
                  <a:spcPct val="0"/>
                </a:spcBef>
              </a:pPr>
              <a:t>131</a:t>
            </a:fld>
            <a:endParaRPr lang="de-DE" altLang="de-DE" sz="1300">
              <a:solidFill>
                <a:srgbClr val="000000"/>
              </a:solidFill>
            </a:endParaRPr>
          </a:p>
        </p:txBody>
      </p:sp>
      <p:sp>
        <p:nvSpPr>
          <p:cNvPr id="308227" name="Rectangle 2"/>
          <p:cNvSpPr>
            <a:spLocks noGrp="1" noRot="1" noChangeAspect="1" noChangeArrowheads="1" noTextEdit="1"/>
          </p:cNvSpPr>
          <p:nvPr>
            <p:ph type="sldImg"/>
          </p:nvPr>
        </p:nvSpPr>
        <p:spPr>
          <a:xfrm>
            <a:off x="138113" y="768350"/>
            <a:ext cx="6824662" cy="3836988"/>
          </a:xfrm>
          <a:ln/>
        </p:spPr>
      </p:sp>
      <p:sp>
        <p:nvSpPr>
          <p:cNvPr id="308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61730951"/>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7834DE7-FF5D-4C21-A0CA-4EF904C0B708}" type="slidenum">
              <a:rPr lang="de-DE" altLang="de-DE" sz="1300">
                <a:solidFill>
                  <a:srgbClr val="000000"/>
                </a:solidFill>
              </a:rPr>
              <a:pPr eaLnBrk="1" hangingPunct="1">
                <a:spcBef>
                  <a:spcPct val="0"/>
                </a:spcBef>
              </a:pPr>
              <a:t>132</a:t>
            </a:fld>
            <a:endParaRPr lang="de-DE" altLang="de-DE" sz="1300">
              <a:solidFill>
                <a:srgbClr val="000000"/>
              </a:solidFill>
            </a:endParaRPr>
          </a:p>
        </p:txBody>
      </p:sp>
      <p:sp>
        <p:nvSpPr>
          <p:cNvPr id="309251" name="Rectangle 2"/>
          <p:cNvSpPr>
            <a:spLocks noGrp="1" noRot="1" noChangeAspect="1" noChangeArrowheads="1" noTextEdit="1"/>
          </p:cNvSpPr>
          <p:nvPr>
            <p:ph type="sldImg"/>
          </p:nvPr>
        </p:nvSpPr>
        <p:spPr>
          <a:xfrm>
            <a:off x="138113" y="768350"/>
            <a:ext cx="6824662" cy="3836988"/>
          </a:xfrm>
          <a:ln/>
        </p:spPr>
      </p:sp>
      <p:sp>
        <p:nvSpPr>
          <p:cNvPr id="309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94288010"/>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9B481B1-F255-420B-A711-3962D21B93B4}" type="slidenum">
              <a:rPr lang="de-DE" altLang="de-DE" sz="1300">
                <a:solidFill>
                  <a:srgbClr val="000000"/>
                </a:solidFill>
              </a:rPr>
              <a:pPr eaLnBrk="1" hangingPunct="1">
                <a:spcBef>
                  <a:spcPct val="0"/>
                </a:spcBef>
              </a:pPr>
              <a:t>133</a:t>
            </a:fld>
            <a:endParaRPr lang="de-DE" altLang="de-DE" sz="1300">
              <a:solidFill>
                <a:srgbClr val="000000"/>
              </a:solidFill>
            </a:endParaRPr>
          </a:p>
        </p:txBody>
      </p:sp>
      <p:sp>
        <p:nvSpPr>
          <p:cNvPr id="310275" name="Rectangle 2"/>
          <p:cNvSpPr>
            <a:spLocks noGrp="1" noRot="1" noChangeAspect="1" noChangeArrowheads="1" noTextEdit="1"/>
          </p:cNvSpPr>
          <p:nvPr>
            <p:ph type="sldImg"/>
          </p:nvPr>
        </p:nvSpPr>
        <p:spPr>
          <a:xfrm>
            <a:off x="138113" y="768350"/>
            <a:ext cx="6824662" cy="3836988"/>
          </a:xfrm>
          <a:ln/>
        </p:spPr>
      </p:sp>
      <p:sp>
        <p:nvSpPr>
          <p:cNvPr id="310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39223987"/>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C714345-B442-4DCE-8CA0-C61980307647}" type="slidenum">
              <a:rPr lang="de-DE" altLang="de-DE" sz="1300">
                <a:solidFill>
                  <a:srgbClr val="000000"/>
                </a:solidFill>
              </a:rPr>
              <a:pPr eaLnBrk="1" hangingPunct="1">
                <a:spcBef>
                  <a:spcPct val="0"/>
                </a:spcBef>
              </a:pPr>
              <a:t>134</a:t>
            </a:fld>
            <a:endParaRPr lang="de-DE" altLang="de-DE" sz="1300">
              <a:solidFill>
                <a:srgbClr val="000000"/>
              </a:solidFill>
            </a:endParaRPr>
          </a:p>
        </p:txBody>
      </p:sp>
      <p:sp>
        <p:nvSpPr>
          <p:cNvPr id="311299" name="Rectangle 2"/>
          <p:cNvSpPr>
            <a:spLocks noGrp="1" noRot="1" noChangeAspect="1" noChangeArrowheads="1" noTextEdit="1"/>
          </p:cNvSpPr>
          <p:nvPr>
            <p:ph type="sldImg"/>
          </p:nvPr>
        </p:nvSpPr>
        <p:spPr>
          <a:xfrm>
            <a:off x="138113" y="768350"/>
            <a:ext cx="6824662" cy="3836988"/>
          </a:xfrm>
          <a:ln/>
        </p:spPr>
      </p:sp>
      <p:sp>
        <p:nvSpPr>
          <p:cNvPr id="311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02171652"/>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AC9F997-F57B-4F30-802D-782A1615895B}" type="slidenum">
              <a:rPr lang="de-DE" altLang="de-DE" smtClean="0"/>
              <a:pPr/>
              <a:t>135</a:t>
            </a:fld>
            <a:endParaRPr lang="de-DE" altLang="de-DE"/>
          </a:p>
        </p:txBody>
      </p:sp>
    </p:spTree>
    <p:extLst>
      <p:ext uri="{BB962C8B-B14F-4D97-AF65-F5344CB8AC3E}">
        <p14:creationId xmlns:p14="http://schemas.microsoft.com/office/powerpoint/2010/main" val="3504343926"/>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AC9F997-F57B-4F30-802D-782A1615895B}" type="slidenum">
              <a:rPr lang="de-DE" altLang="de-DE" smtClean="0"/>
              <a:pPr/>
              <a:t>136</a:t>
            </a:fld>
            <a:endParaRPr lang="de-DE" altLang="de-DE"/>
          </a:p>
        </p:txBody>
      </p:sp>
    </p:spTree>
    <p:extLst>
      <p:ext uri="{BB962C8B-B14F-4D97-AF65-F5344CB8AC3E}">
        <p14:creationId xmlns:p14="http://schemas.microsoft.com/office/powerpoint/2010/main" val="381453351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Metakognitivni</a:t>
            </a:r>
            <a:r>
              <a:rPr lang="en-US" altLang="ko-KR" dirty="0">
                <a:solidFill>
                  <a:srgbClr val="004992"/>
                </a:solidFill>
              </a:rPr>
              <a:t> </a:t>
            </a:r>
            <a:r>
              <a:rPr lang="en-US" altLang="ko-KR" dirty="0" err="1">
                <a:solidFill>
                  <a:srgbClr val="004992"/>
                </a:solidFill>
              </a:rPr>
              <a:t>Trening</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a:latin typeface="+mj-lt"/>
              </a:rPr>
              <a:t>The use of the pictures in this module has been kindly permitted by artists and copyright holders, respectively.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2 – Prerano zaključivanje I</a:t>
            </a:r>
          </a:p>
        </p:txBody>
      </p:sp>
      <p:sp>
        <p:nvSpPr>
          <p:cNvPr id="4" name="Slide Number Placeholder 3"/>
          <p:cNvSpPr>
            <a:spLocks noGrp="1"/>
          </p:cNvSpPr>
          <p:nvPr>
            <p:ph type="sldNum" sz="quarter" idx="12"/>
          </p:nvPr>
        </p:nvSpPr>
        <p:spPr bwMode="gray"/>
        <p:txBody>
          <a:bodyPr/>
          <a:lstStyle>
            <a:lvl1pPr>
              <a:defRPr b="0"/>
            </a:lvl1pPr>
          </a:lstStyle>
          <a:p>
            <a:fld id="{10EE9119-50A1-4ECC-B2FB-C1DB155B57AB}" type="slidenum">
              <a:rPr lang="de-DE" altLang="de-DE" smtClean="0"/>
              <a:pPr/>
              <a:t>‹#›</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Metakognitivni Trening 2 – Prerano zaključivanje I</a:t>
            </a:r>
          </a:p>
        </p:txBody>
      </p:sp>
      <p:sp>
        <p:nvSpPr>
          <p:cNvPr id="6" name="Slide Number Placeholder 5"/>
          <p:cNvSpPr>
            <a:spLocks noGrp="1"/>
          </p:cNvSpPr>
          <p:nvPr>
            <p:ph type="sldNum" sz="quarter" idx="12"/>
          </p:nvPr>
        </p:nvSpPr>
        <p:spPr bwMode="gray"/>
        <p:txBody>
          <a:bodyPr>
            <a:noAutofit/>
          </a:bodyPr>
          <a:lstStyle>
            <a:lvl1pPr>
              <a:defRPr b="0"/>
            </a:lvl1pPr>
          </a:lstStyle>
          <a:p>
            <a:fld id="{F8B470D8-B5E6-45EC-946C-161FB5BD57F7}" type="slidenum">
              <a:rPr lang="de-DE" altLang="de-DE" smtClean="0"/>
              <a:pPr/>
              <a:t>‹#›</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2 – Prerano zaključivanje I</a:t>
            </a:r>
          </a:p>
        </p:txBody>
      </p:sp>
      <p:sp>
        <p:nvSpPr>
          <p:cNvPr id="7" name="Slide Number Placeholder 6"/>
          <p:cNvSpPr>
            <a:spLocks noGrp="1"/>
          </p:cNvSpPr>
          <p:nvPr>
            <p:ph type="sldNum" sz="quarter" idx="12"/>
          </p:nvPr>
        </p:nvSpPr>
        <p:spPr bwMode="gray"/>
        <p:txBody>
          <a:bodyPr/>
          <a:lstStyle>
            <a:lvl1pPr>
              <a:defRPr b="0"/>
            </a:lvl1pPr>
          </a:lstStyle>
          <a:p>
            <a:fld id="{CFDB4CE7-3AB2-46D3-A6CB-49C122DD2A9E}" type="slidenum">
              <a:rPr lang="de-DE" altLang="de-DE" smtClean="0"/>
              <a:pPr/>
              <a:t>‹#›</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2 – Prerano zaključivanje I</a:t>
            </a:r>
          </a:p>
        </p:txBody>
      </p:sp>
      <p:sp>
        <p:nvSpPr>
          <p:cNvPr id="7" name="Slide Number Placeholder 6"/>
          <p:cNvSpPr>
            <a:spLocks noGrp="1"/>
          </p:cNvSpPr>
          <p:nvPr>
            <p:ph type="sldNum" sz="quarter" idx="12"/>
          </p:nvPr>
        </p:nvSpPr>
        <p:spPr bwMode="gray"/>
        <p:txBody>
          <a:bodyPr/>
          <a:lstStyle>
            <a:lvl1pPr>
              <a:defRPr b="0"/>
            </a:lvl1pPr>
          </a:lstStyle>
          <a:p>
            <a:fld id="{10EE9119-50A1-4ECC-B2FB-C1DB155B57AB}" type="slidenum">
              <a:rPr lang="de-DE" altLang="de-DE" smtClean="0"/>
              <a:pPr/>
              <a:t>‹#›</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Metakognitivni Trening 2 – Prerano zaključivanje I</a:t>
            </a:r>
          </a:p>
        </p:txBody>
      </p:sp>
      <p:sp>
        <p:nvSpPr>
          <p:cNvPr id="7" name="Slide Number Placeholder 6"/>
          <p:cNvSpPr>
            <a:spLocks noGrp="1"/>
          </p:cNvSpPr>
          <p:nvPr>
            <p:ph type="sldNum" sz="quarter" idx="12"/>
          </p:nvPr>
        </p:nvSpPr>
        <p:spPr bwMode="gray"/>
        <p:txBody>
          <a:bodyPr/>
          <a:lstStyle>
            <a:lvl1pPr>
              <a:defRPr b="0"/>
            </a:lvl1pPr>
          </a:lstStyle>
          <a:p>
            <a:fld id="{10EE9119-50A1-4ECC-B2FB-C1DB155B57AB}" type="slidenum">
              <a:rPr lang="de-DE" altLang="de-DE" smtClean="0"/>
              <a:pPr/>
              <a:t>‹#›</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Metakognitivni Trening 2 – Prerano zaključivanje I</a:t>
            </a:r>
          </a:p>
        </p:txBody>
      </p:sp>
      <p:sp>
        <p:nvSpPr>
          <p:cNvPr id="5" name="Slide Number Placeholder 4"/>
          <p:cNvSpPr>
            <a:spLocks noGrp="1"/>
          </p:cNvSpPr>
          <p:nvPr>
            <p:ph type="sldNum" sz="quarter" idx="12"/>
          </p:nvPr>
        </p:nvSpPr>
        <p:spPr bwMode="gray"/>
        <p:txBody>
          <a:bodyPr/>
          <a:lstStyle>
            <a:lvl1pPr>
              <a:defRPr b="0"/>
            </a:lvl1pPr>
          </a:lstStyle>
          <a:p>
            <a:fld id="{304B0B7F-8FAC-470B-8934-C9F090DAB04F}" type="slidenum">
              <a:rPr lang="de-DE" altLang="de-DE" smtClean="0"/>
              <a:pPr/>
              <a:t>‹#›</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2 – Prerano zaključivanje I</a:t>
            </a:r>
          </a:p>
        </p:txBody>
      </p:sp>
      <p:sp>
        <p:nvSpPr>
          <p:cNvPr id="4" name="Slide Number Placeholder 3"/>
          <p:cNvSpPr>
            <a:spLocks noGrp="1"/>
          </p:cNvSpPr>
          <p:nvPr>
            <p:ph type="sldNum" sz="quarter" idx="12"/>
          </p:nvPr>
        </p:nvSpPr>
        <p:spPr bwMode="gray"/>
        <p:txBody>
          <a:bodyPr/>
          <a:lstStyle>
            <a:lvl1pPr>
              <a:defRPr b="0"/>
            </a:lvl1pPr>
          </a:lstStyle>
          <a:p>
            <a:fld id="{AA1EE39F-CE99-4546-ADDC-7FB7F8782D42}" type="slidenum">
              <a:rPr lang="de-DE" altLang="de-DE" smtClean="0"/>
              <a:pPr/>
              <a:t>‹#›</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Metakognitivni Trening 2 – Prerano zaključivanje 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10EE9119-50A1-4ECC-B2FB-C1DB155B57AB}" type="slidenum">
              <a:rPr lang="de-DE" altLang="de-DE" smtClean="0"/>
              <a:pPr/>
              <a:t>‹#›</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1.jpeg"/><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10.xml"/></Relationships>
</file>

<file path=ppt/slides/_rels/slide94.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05.xml"/><Relationship Id="rId1" Type="http://schemas.openxmlformats.org/officeDocument/2006/relationships/slideLayout" Target="../slideLayouts/slideLayout11.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5.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5.xml"/></Relationships>
</file>

<file path=ppt/slides/_rels/slide108.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08.xml"/><Relationship Id="rId1" Type="http://schemas.openxmlformats.org/officeDocument/2006/relationships/slideLayout" Target="../slideLayouts/slideLayout11.xml"/></Relationships>
</file>

<file path=ppt/slides/_rels/slide109.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09.xml"/><Relationship Id="rId1" Type="http://schemas.openxmlformats.org/officeDocument/2006/relationships/slideLayout" Target="../slideLayouts/slideLayout11.xml"/></Relationships>
</file>

<file path=ppt/slides/_rels/slide110.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10.xml"/><Relationship Id="rId1" Type="http://schemas.openxmlformats.org/officeDocument/2006/relationships/slideLayout" Target="../slideLayouts/slideLayout11.xml"/></Relationships>
</file>

<file path=ppt/slides/_rels/slide111.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11.xml"/><Relationship Id="rId1" Type="http://schemas.openxmlformats.org/officeDocument/2006/relationships/slideLayout" Target="../slideLayouts/slideLayout11.xml"/></Relationships>
</file>

<file path=ppt/slides/_rels/slide112.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12.xml"/><Relationship Id="rId1" Type="http://schemas.openxmlformats.org/officeDocument/2006/relationships/slideLayout" Target="../slideLayouts/slideLayout11.xml"/></Relationships>
</file>

<file path=ppt/slides/_rels/slide113.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13.xml"/><Relationship Id="rId1" Type="http://schemas.openxmlformats.org/officeDocument/2006/relationships/slideLayout" Target="../slideLayouts/slideLayout11.xml"/></Relationships>
</file>

<file path=ppt/slides/_rels/slide114.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14.xml"/><Relationship Id="rId1" Type="http://schemas.openxmlformats.org/officeDocument/2006/relationships/slideLayout" Target="../slideLayouts/slideLayout11.xml"/></Relationships>
</file>

<file path=ppt/slides/_rels/slide115.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15.xml"/><Relationship Id="rId1" Type="http://schemas.openxmlformats.org/officeDocument/2006/relationships/slideLayout" Target="../slideLayouts/slideLayout11.xml"/></Relationships>
</file>

<file path=ppt/slides/_rels/slide116.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116.xml"/><Relationship Id="rId1" Type="http://schemas.openxmlformats.org/officeDocument/2006/relationships/slideLayout" Target="../slideLayouts/slideLayout11.xml"/></Relationships>
</file>

<file path=ppt/slides/_rels/slide117.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117.xml"/><Relationship Id="rId1" Type="http://schemas.openxmlformats.org/officeDocument/2006/relationships/slideLayout" Target="../slideLayouts/slideLayout11.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5.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5.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5.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5.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5.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5.xml"/></Relationships>
</file>

<file path=ppt/slides/_rels/slide126.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26.xml"/><Relationship Id="rId1" Type="http://schemas.openxmlformats.org/officeDocument/2006/relationships/slideLayout" Target="../slideLayouts/slideLayout5.xml"/><Relationship Id="rId4" Type="http://schemas.openxmlformats.org/officeDocument/2006/relationships/image" Target="../media/image95.png"/></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11.xml"/></Relationships>
</file>

<file path=ppt/slides/_rels/slide128.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28.xml"/><Relationship Id="rId1" Type="http://schemas.openxmlformats.org/officeDocument/2006/relationships/slideLayout" Target="../slideLayouts/slideLayout10.xml"/></Relationships>
</file>

<file path=ppt/slides/_rels/slide129.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29.xml"/><Relationship Id="rId1" Type="http://schemas.openxmlformats.org/officeDocument/2006/relationships/slideLayout" Target="../slideLayouts/slideLayout10.xml"/></Relationships>
</file>

<file path=ppt/slides/_rels/slide130.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30.xml"/><Relationship Id="rId1" Type="http://schemas.openxmlformats.org/officeDocument/2006/relationships/slideLayout" Target="../slideLayouts/slideLayout10.xml"/></Relationships>
</file>

<file path=ppt/slides/_rels/slide131.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31.xml"/><Relationship Id="rId1" Type="http://schemas.openxmlformats.org/officeDocument/2006/relationships/slideLayout" Target="../slideLayouts/slideLayout10.xml"/></Relationships>
</file>

<file path=ppt/slides/_rels/slide132.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32.xml"/><Relationship Id="rId1" Type="http://schemas.openxmlformats.org/officeDocument/2006/relationships/slideLayout" Target="../slideLayouts/slideLayout10.xml"/></Relationships>
</file>

<file path=ppt/slides/_rels/slide133.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33.xml"/><Relationship Id="rId1" Type="http://schemas.openxmlformats.org/officeDocument/2006/relationships/slideLayout" Target="../slideLayouts/slideLayout10.xml"/></Relationships>
</file>

<file path=ppt/slides/_rels/slide134.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34.xml"/><Relationship Id="rId1" Type="http://schemas.openxmlformats.org/officeDocument/2006/relationships/slideLayout" Target="../slideLayouts/slideLayout10.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5.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ltLang="ja-JP">
                <a:latin typeface="+mn-lt"/>
                <a:ea typeface="+mn-ea"/>
                <a:cs typeface="+mn-cs"/>
              </a:rPr>
              <a:t>MKT 2 B – Prerano zaključivanje 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Deljković</a:t>
            </a:r>
            <a:r>
              <a:rPr lang="nl-NL" sz="1600">
                <a:solidFill>
                  <a:srgbClr val="004992"/>
                </a:solidFill>
              </a:rPr>
              <a:t> (12|23)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0114674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Prerano zaključivanje</a:t>
            </a:r>
          </a:p>
        </p:txBody>
      </p:sp>
      <p:sp>
        <p:nvSpPr>
          <p:cNvPr id="7170"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defRPr/>
            </a:pPr>
            <a:r>
              <a:rPr lang="hr-HR" sz="2400" dirty="0">
                <a:solidFill>
                  <a:srgbClr val="333333"/>
                </a:solidFill>
              </a:rPr>
              <a:t>Često donosimo mišljenje na osnovu veoma složenih informacija iz naše okoline.</a:t>
            </a:r>
            <a:endParaRPr lang="en-US" sz="2400" dirty="0">
              <a:solidFill>
                <a:srgbClr val="333333"/>
              </a:solidFill>
            </a:endParaRP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8" name="Slide Number Placeholder 7"/>
          <p:cNvSpPr>
            <a:spLocks noGrp="1"/>
          </p:cNvSpPr>
          <p:nvPr>
            <p:ph type="sldNum" sz="quarter" idx="12"/>
          </p:nvPr>
        </p:nvSpPr>
        <p:spPr/>
        <p:txBody>
          <a:bodyPr/>
          <a:lstStyle/>
          <a:p>
            <a:fld id="{F8B470D8-B5E6-45EC-946C-161FB5BD57F7}"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Prerano zaključivanje</a:t>
            </a:r>
          </a:p>
        </p:txBody>
      </p:sp>
      <p:sp>
        <p:nvSpPr>
          <p:cNvPr id="7170"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defRPr/>
            </a:pPr>
            <a:r>
              <a:rPr lang="hr-HR" sz="2400" dirty="0">
                <a:solidFill>
                  <a:srgbClr val="333333"/>
                </a:solidFill>
              </a:rPr>
              <a:t>Često donosimo mišljenje na osnovu veoma složenih informacija iz naše okoline.</a:t>
            </a:r>
            <a:endParaRPr lang="en-US" sz="2400" dirty="0">
              <a:solidFill>
                <a:srgbClr val="333333"/>
              </a:solidFill>
            </a:endParaRPr>
          </a:p>
          <a:p>
            <a:pPr marL="342900" indent="-342900" algn="l" eaLnBrk="1" hangingPunct="1">
              <a:buClr>
                <a:srgbClr val="333333"/>
              </a:buClr>
              <a:buFont typeface="WingDings"/>
              <a:buChar char=""/>
              <a:defRPr/>
            </a:pPr>
            <a:r>
              <a:rPr lang="hr-HR" sz="2400" dirty="0">
                <a:solidFill>
                  <a:srgbClr val="333333"/>
                </a:solidFill>
              </a:rPr>
              <a:t>Ponekad, nešto zaključimo bez 100% </a:t>
            </a:r>
            <a:r>
              <a:rPr lang="hr-HR" sz="2400">
                <a:solidFill>
                  <a:srgbClr val="333333"/>
                </a:solidFill>
              </a:rPr>
              <a:t>dokaza.</a:t>
            </a:r>
            <a:endParaRPr lang="en-US" sz="2400" dirty="0">
              <a:solidFill>
                <a:srgbClr val="333333"/>
              </a:solidFill>
            </a:endParaRP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8" name="Slide Number Placeholder 7"/>
          <p:cNvSpPr>
            <a:spLocks noGrp="1"/>
          </p:cNvSpPr>
          <p:nvPr>
            <p:ph type="sldNum" sz="quarter" idx="12"/>
          </p:nvPr>
        </p:nvSpPr>
        <p:spPr/>
        <p:txBody>
          <a:bodyPr/>
          <a:lstStyle/>
          <a:p>
            <a:fld id="{F8B470D8-B5E6-45EC-946C-161FB5BD57F7}" type="slidenum">
              <a:rPr lang="de-DE" altLang="de-DE" smtClean="0"/>
              <a:pPr/>
              <a:t>3</a:t>
            </a:fld>
            <a:endParaRPr lang="de-DE" altLang="de-DE"/>
          </a:p>
        </p:txBody>
      </p:sp>
    </p:spTree>
    <p:extLst>
      <p:ext uri="{BB962C8B-B14F-4D97-AF65-F5344CB8AC3E}">
        <p14:creationId xmlns:p14="http://schemas.microsoft.com/office/powerpoint/2010/main" val="16969354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Prerano zaključivanje</a:t>
            </a:r>
          </a:p>
        </p:txBody>
      </p:sp>
      <p:sp>
        <p:nvSpPr>
          <p:cNvPr id="7170"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defRPr/>
            </a:pPr>
            <a:r>
              <a:rPr lang="hr-HR" sz="2400" dirty="0">
                <a:solidFill>
                  <a:srgbClr val="333333"/>
                </a:solidFill>
              </a:rPr>
              <a:t>Često donosimo mišljenje na osnovu veoma složenih informacija iz naše okoline.</a:t>
            </a:r>
            <a:endParaRPr lang="en-US" sz="2400" dirty="0">
              <a:solidFill>
                <a:srgbClr val="333333"/>
              </a:solidFill>
            </a:endParaRPr>
          </a:p>
          <a:p>
            <a:pPr marL="342900" indent="-342900" algn="l" eaLnBrk="1" hangingPunct="1">
              <a:buClr>
                <a:srgbClr val="333333"/>
              </a:buClr>
              <a:buFont typeface="WingDings"/>
              <a:buChar char=""/>
              <a:defRPr/>
            </a:pPr>
            <a:r>
              <a:rPr lang="hr-HR" sz="2400" dirty="0">
                <a:solidFill>
                  <a:srgbClr val="333333"/>
                </a:solidFill>
              </a:rPr>
              <a:t>Ponekad, nešto zaključimo bez 100% dokaza.</a:t>
            </a:r>
            <a:endParaRPr lang="en-US" sz="2400" dirty="0">
              <a:solidFill>
                <a:srgbClr val="333333"/>
              </a:solidFill>
            </a:endParaRPr>
          </a:p>
          <a:p>
            <a:pPr marL="342900" indent="-342900" algn="l" eaLnBrk="1" hangingPunct="1">
              <a:buClr>
                <a:srgbClr val="333333"/>
              </a:buClr>
              <a:buFont typeface="WingDings"/>
              <a:buChar char=""/>
              <a:defRPr/>
            </a:pPr>
            <a:r>
              <a:rPr lang="hr-HR" sz="2400" dirty="0">
                <a:solidFill>
                  <a:srgbClr val="333333"/>
                </a:solidFill>
              </a:rPr>
              <a:t>Srećna sredina bi se trebala naći neđe </a:t>
            </a:r>
            <a:r>
              <a:rPr lang="hr-HR" sz="2400">
                <a:solidFill>
                  <a:srgbClr val="333333"/>
                </a:solidFill>
              </a:rPr>
              <a:t>između</a:t>
            </a:r>
            <a:r>
              <a:rPr lang="de-DE" sz="2400">
                <a:solidFill>
                  <a:srgbClr val="333333"/>
                </a:solidFill>
              </a:rPr>
              <a:t>:</a:t>
            </a:r>
            <a:endParaRPr lang="en-US" sz="2400" dirty="0">
              <a:solidFill>
                <a:srgbClr val="333333"/>
              </a:solidFill>
            </a:endParaRP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8" name="Slide Number Placeholder 7"/>
          <p:cNvSpPr>
            <a:spLocks noGrp="1"/>
          </p:cNvSpPr>
          <p:nvPr>
            <p:ph type="sldNum" sz="quarter" idx="12"/>
          </p:nvPr>
        </p:nvSpPr>
        <p:spPr/>
        <p:txBody>
          <a:bodyPr/>
          <a:lstStyle/>
          <a:p>
            <a:fld id="{F8B470D8-B5E6-45EC-946C-161FB5BD57F7}" type="slidenum">
              <a:rPr lang="de-DE" altLang="de-DE" smtClean="0"/>
              <a:pPr/>
              <a:t>4</a:t>
            </a:fld>
            <a:endParaRPr lang="de-DE" altLang="de-DE"/>
          </a:p>
        </p:txBody>
      </p:sp>
    </p:spTree>
    <p:extLst>
      <p:ext uri="{BB962C8B-B14F-4D97-AF65-F5344CB8AC3E}">
        <p14:creationId xmlns:p14="http://schemas.microsoft.com/office/powerpoint/2010/main" val="7140890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Prerano zaključivanje</a:t>
            </a:r>
          </a:p>
        </p:txBody>
      </p:sp>
      <p:sp>
        <p:nvSpPr>
          <p:cNvPr id="7170"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defRPr/>
            </a:pPr>
            <a:r>
              <a:rPr lang="hr-HR" sz="2400" dirty="0">
                <a:solidFill>
                  <a:srgbClr val="333333"/>
                </a:solidFill>
              </a:rPr>
              <a:t>Često donosimo mišljenje na osnovu veoma složenih informacija iz naše okoline.</a:t>
            </a:r>
            <a:endParaRPr lang="en-US" sz="2400" dirty="0">
              <a:solidFill>
                <a:srgbClr val="333333"/>
              </a:solidFill>
            </a:endParaRPr>
          </a:p>
          <a:p>
            <a:pPr marL="342900" indent="-342900" algn="l" eaLnBrk="1" hangingPunct="1">
              <a:buClr>
                <a:srgbClr val="333333"/>
              </a:buClr>
              <a:buFont typeface="WingDings"/>
              <a:buChar char=""/>
              <a:defRPr/>
            </a:pPr>
            <a:r>
              <a:rPr lang="hr-HR" sz="2400" dirty="0">
                <a:solidFill>
                  <a:srgbClr val="333333"/>
                </a:solidFill>
              </a:rPr>
              <a:t>Ponekad, nešto zaključimo bez 100% dokaza.</a:t>
            </a:r>
            <a:endParaRPr lang="en-US" sz="2400" dirty="0">
              <a:solidFill>
                <a:srgbClr val="333333"/>
              </a:solidFill>
            </a:endParaRPr>
          </a:p>
          <a:p>
            <a:pPr marL="342900" indent="-342900" algn="l" eaLnBrk="1" hangingPunct="1">
              <a:buClr>
                <a:srgbClr val="333333"/>
              </a:buClr>
              <a:buFont typeface="WingDings"/>
              <a:buChar char=""/>
              <a:defRPr/>
            </a:pPr>
            <a:r>
              <a:rPr lang="hr-HR" sz="2400" dirty="0">
                <a:solidFill>
                  <a:srgbClr val="333333"/>
                </a:solidFill>
              </a:rPr>
              <a:t>Srećna sredina bi se trebala naći neđe između</a:t>
            </a:r>
            <a:r>
              <a:rPr lang="de-DE" sz="2400" dirty="0">
                <a:solidFill>
                  <a:srgbClr val="333333"/>
                </a:solidFill>
              </a:rPr>
              <a:t>:</a:t>
            </a:r>
          </a:p>
          <a:p>
            <a:pPr marL="774827" lvl="3" indent="-342900">
              <a:spcBef>
                <a:spcPts val="1999"/>
              </a:spcBef>
              <a:buClr>
                <a:srgbClr val="000000"/>
              </a:buClr>
              <a:buFont typeface="WingDings"/>
              <a:buChar char=""/>
              <a:defRPr/>
            </a:pPr>
            <a:r>
              <a:rPr lang="hr-HR" sz="2400" dirty="0">
                <a:solidFill>
                  <a:srgbClr val="333333"/>
                </a:solidFill>
              </a:rPr>
              <a:t>pravljenja brzoplete odluke</a:t>
            </a:r>
            <a:r>
              <a:rPr lang="en-US" sz="2400" dirty="0">
                <a:solidFill>
                  <a:srgbClr val="333333"/>
                </a:solidFill>
              </a:rPr>
              <a:t> (</a:t>
            </a:r>
            <a:r>
              <a:rPr lang="en-US" sz="2400" dirty="0">
                <a:solidFill>
                  <a:srgbClr val="004992"/>
                </a:solidFill>
              </a:rPr>
              <a:t>r</a:t>
            </a:r>
            <a:r>
              <a:rPr lang="hr-HR" sz="2400" dirty="0">
                <a:solidFill>
                  <a:srgbClr val="004992"/>
                </a:solidFill>
              </a:rPr>
              <a:t>izik</a:t>
            </a:r>
            <a:r>
              <a:rPr lang="en-US" sz="2400" dirty="0">
                <a:solidFill>
                  <a:srgbClr val="004992"/>
                </a:solidFill>
              </a:rPr>
              <a:t>:</a:t>
            </a:r>
            <a:r>
              <a:rPr lang="en-US" sz="2400" dirty="0">
                <a:solidFill>
                  <a:srgbClr val="333333"/>
                </a:solidFill>
              </a:rPr>
              <a:t> </a:t>
            </a:r>
            <a:r>
              <a:rPr lang="hr-HR" sz="2400" dirty="0">
                <a:solidFill>
                  <a:srgbClr val="333333"/>
                </a:solidFill>
              </a:rPr>
              <a:t>loša odluka</a:t>
            </a:r>
            <a:r>
              <a:rPr lang="en-US" sz="2400" dirty="0">
                <a:solidFill>
                  <a:srgbClr val="333333"/>
                </a:solidFill>
              </a:rPr>
              <a:t>)</a:t>
            </a:r>
            <a:br>
              <a:rPr lang="en-US" sz="2400">
                <a:solidFill>
                  <a:srgbClr val="333333"/>
                </a:solidFill>
              </a:rPr>
            </a:br>
            <a:r>
              <a:rPr lang="hr-HR" sz="2400">
                <a:solidFill>
                  <a:srgbClr val="333333"/>
                </a:solidFill>
              </a:rPr>
              <a:t>i</a:t>
            </a:r>
            <a:endParaRPr lang="en-US" sz="2400" dirty="0">
              <a:solidFill>
                <a:srgbClr val="333333"/>
              </a:solidFill>
            </a:endParaRP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8" name="Slide Number Placeholder 7"/>
          <p:cNvSpPr>
            <a:spLocks noGrp="1"/>
          </p:cNvSpPr>
          <p:nvPr>
            <p:ph type="sldNum" sz="quarter" idx="12"/>
          </p:nvPr>
        </p:nvSpPr>
        <p:spPr/>
        <p:txBody>
          <a:bodyPr/>
          <a:lstStyle/>
          <a:p>
            <a:fld id="{F8B470D8-B5E6-45EC-946C-161FB5BD57F7}" type="slidenum">
              <a:rPr lang="de-DE" altLang="de-DE" smtClean="0"/>
              <a:pPr/>
              <a:t>5</a:t>
            </a:fld>
            <a:endParaRPr lang="de-DE" altLang="de-DE"/>
          </a:p>
        </p:txBody>
      </p:sp>
    </p:spTree>
    <p:extLst>
      <p:ext uri="{BB962C8B-B14F-4D97-AF65-F5344CB8AC3E}">
        <p14:creationId xmlns:p14="http://schemas.microsoft.com/office/powerpoint/2010/main" val="14988069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Prerano zaključivanje</a:t>
            </a:r>
          </a:p>
        </p:txBody>
      </p:sp>
      <p:sp>
        <p:nvSpPr>
          <p:cNvPr id="7170"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defRPr/>
            </a:pPr>
            <a:r>
              <a:rPr lang="hr-HR" sz="2400" dirty="0">
                <a:solidFill>
                  <a:srgbClr val="333333"/>
                </a:solidFill>
              </a:rPr>
              <a:t>Često donosimo mišljenje na osnovu veoma složenih informacija iz naše okoline.</a:t>
            </a:r>
            <a:endParaRPr lang="en-US" sz="2400" dirty="0">
              <a:solidFill>
                <a:srgbClr val="333333"/>
              </a:solidFill>
            </a:endParaRPr>
          </a:p>
          <a:p>
            <a:pPr marL="342900" indent="-342900" algn="l" eaLnBrk="1" hangingPunct="1">
              <a:buClr>
                <a:srgbClr val="333333"/>
              </a:buClr>
              <a:buFont typeface="WingDings"/>
              <a:buChar char=""/>
              <a:defRPr/>
            </a:pPr>
            <a:r>
              <a:rPr lang="hr-HR" sz="2400" dirty="0">
                <a:solidFill>
                  <a:srgbClr val="333333"/>
                </a:solidFill>
              </a:rPr>
              <a:t>Ponekad, nešto zaključimo bez 100% dokaza.</a:t>
            </a:r>
            <a:endParaRPr lang="en-US" sz="2400" dirty="0">
              <a:solidFill>
                <a:srgbClr val="333333"/>
              </a:solidFill>
            </a:endParaRPr>
          </a:p>
          <a:p>
            <a:pPr marL="342900" indent="-342900" algn="l" eaLnBrk="1" hangingPunct="1">
              <a:buClr>
                <a:srgbClr val="333333"/>
              </a:buClr>
              <a:buFont typeface="WingDings"/>
              <a:buChar char=""/>
              <a:defRPr/>
            </a:pPr>
            <a:r>
              <a:rPr lang="hr-HR" sz="2400" dirty="0">
                <a:solidFill>
                  <a:srgbClr val="333333"/>
                </a:solidFill>
              </a:rPr>
              <a:t>Srećna sredina bi se trebala naći neđe između</a:t>
            </a:r>
            <a:r>
              <a:rPr lang="de-DE" sz="2400" dirty="0">
                <a:solidFill>
                  <a:srgbClr val="333333"/>
                </a:solidFill>
              </a:rPr>
              <a:t>:</a:t>
            </a:r>
          </a:p>
          <a:p>
            <a:pPr marL="774827" lvl="3" indent="-342900">
              <a:spcBef>
                <a:spcPts val="1999"/>
              </a:spcBef>
              <a:buClr>
                <a:srgbClr val="000000"/>
              </a:buClr>
              <a:buFont typeface="WingDings"/>
              <a:buChar char=""/>
              <a:defRPr/>
            </a:pPr>
            <a:r>
              <a:rPr lang="hr-HR" sz="2400" dirty="0">
                <a:solidFill>
                  <a:srgbClr val="333333"/>
                </a:solidFill>
              </a:rPr>
              <a:t>pravljenja brzoplete odluke</a:t>
            </a:r>
            <a:r>
              <a:rPr lang="en-US" sz="2400" dirty="0">
                <a:solidFill>
                  <a:srgbClr val="333333"/>
                </a:solidFill>
              </a:rPr>
              <a:t> (</a:t>
            </a:r>
            <a:r>
              <a:rPr lang="en-US" sz="2400" dirty="0">
                <a:solidFill>
                  <a:srgbClr val="004992"/>
                </a:solidFill>
              </a:rPr>
              <a:t>r</a:t>
            </a:r>
            <a:r>
              <a:rPr lang="hr-HR" sz="2400" dirty="0">
                <a:solidFill>
                  <a:srgbClr val="004992"/>
                </a:solidFill>
              </a:rPr>
              <a:t>izik</a:t>
            </a:r>
            <a:r>
              <a:rPr lang="en-US" sz="2400" dirty="0">
                <a:solidFill>
                  <a:srgbClr val="004992"/>
                </a:solidFill>
              </a:rPr>
              <a:t>:</a:t>
            </a:r>
            <a:r>
              <a:rPr lang="en-US" sz="2400" dirty="0">
                <a:solidFill>
                  <a:srgbClr val="333333"/>
                </a:solidFill>
              </a:rPr>
              <a:t> </a:t>
            </a:r>
            <a:r>
              <a:rPr lang="hr-HR" sz="2400" dirty="0">
                <a:solidFill>
                  <a:srgbClr val="333333"/>
                </a:solidFill>
              </a:rPr>
              <a:t>loša odluka</a:t>
            </a:r>
            <a:r>
              <a:rPr lang="en-US" sz="2400" dirty="0">
                <a:solidFill>
                  <a:srgbClr val="333333"/>
                </a:solidFill>
              </a:rPr>
              <a:t>)</a:t>
            </a:r>
            <a:br>
              <a:rPr lang="en-US" sz="2400" dirty="0">
                <a:solidFill>
                  <a:srgbClr val="333333"/>
                </a:solidFill>
              </a:rPr>
            </a:br>
            <a:r>
              <a:rPr lang="hr-HR" sz="2400" dirty="0">
                <a:solidFill>
                  <a:srgbClr val="333333"/>
                </a:solidFill>
              </a:rPr>
              <a:t>i</a:t>
            </a:r>
            <a:endParaRPr lang="en-US" sz="2400" dirty="0">
              <a:solidFill>
                <a:srgbClr val="333333"/>
              </a:solidFill>
            </a:endParaRPr>
          </a:p>
          <a:p>
            <a:pPr marL="774827" lvl="3" indent="-342900">
              <a:spcBef>
                <a:spcPts val="1999"/>
              </a:spcBef>
              <a:buClr>
                <a:srgbClr val="000000"/>
              </a:buClr>
              <a:buFont typeface="WingDings"/>
              <a:buChar char=""/>
              <a:defRPr/>
            </a:pPr>
            <a:r>
              <a:rPr lang="hr-HR" sz="2400" dirty="0">
                <a:solidFill>
                  <a:srgbClr val="333333"/>
                </a:solidFill>
              </a:rPr>
              <a:t>prevelikog detaljisanja pri odlučivanju</a:t>
            </a:r>
            <a:r>
              <a:rPr lang="en-US" sz="2400" dirty="0">
                <a:solidFill>
                  <a:srgbClr val="333333"/>
                </a:solidFill>
              </a:rPr>
              <a:t> (</a:t>
            </a:r>
            <a:r>
              <a:rPr lang="hr-HR" sz="2400" dirty="0">
                <a:solidFill>
                  <a:srgbClr val="004992"/>
                </a:solidFill>
              </a:rPr>
              <a:t>mana:</a:t>
            </a:r>
            <a:r>
              <a:rPr lang="en-US" sz="2400" dirty="0">
                <a:solidFill>
                  <a:srgbClr val="333333"/>
                </a:solidFill>
              </a:rPr>
              <a:t> </a:t>
            </a:r>
            <a:r>
              <a:rPr lang="hr-HR" sz="2400" dirty="0">
                <a:solidFill>
                  <a:srgbClr val="333333"/>
                </a:solidFill>
              </a:rPr>
              <a:t>gubitak vremena</a:t>
            </a:r>
            <a:r>
              <a:rPr lang="en-US" sz="2400" dirty="0">
                <a:solidFill>
                  <a:srgbClr val="333333"/>
                </a:solidFill>
              </a:rPr>
              <a:t>)</a:t>
            </a:r>
            <a:r>
              <a:rPr lang="de-DE" sz="2400" dirty="0">
                <a:solidFill>
                  <a:srgbClr val="333333"/>
                </a:solidFill>
              </a:rPr>
              <a:t>.</a:t>
            </a:r>
            <a:endParaRPr lang="en-US" sz="2400" dirty="0">
              <a:solidFill>
                <a:srgbClr val="333333"/>
              </a:solidFill>
            </a:endParaRP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8" name="Slide Number Placeholder 7"/>
          <p:cNvSpPr>
            <a:spLocks noGrp="1"/>
          </p:cNvSpPr>
          <p:nvPr>
            <p:ph type="sldNum" sz="quarter" idx="12"/>
          </p:nvPr>
        </p:nvSpPr>
        <p:spPr/>
        <p:txBody>
          <a:bodyPr/>
          <a:lstStyle/>
          <a:p>
            <a:fld id="{F8B470D8-B5E6-45EC-946C-161FB5BD57F7}" type="slidenum">
              <a:rPr lang="de-DE" altLang="de-DE" smtClean="0"/>
              <a:pPr/>
              <a:t>6</a:t>
            </a:fld>
            <a:endParaRPr lang="de-DE" altLang="de-DE"/>
          </a:p>
        </p:txBody>
      </p:sp>
    </p:spTree>
    <p:extLst>
      <p:ext uri="{BB962C8B-B14F-4D97-AF65-F5344CB8AC3E}">
        <p14:creationId xmlns:p14="http://schemas.microsoft.com/office/powerpoint/2010/main" val="10060923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Povezivanje bez 100% dokaza</a:t>
            </a:r>
          </a:p>
        </p:txBody>
      </p:sp>
      <p:graphicFrame>
        <p:nvGraphicFramePr>
          <p:cNvPr id="6" name="Group 29"/>
          <p:cNvGraphicFramePr>
            <a:graphicFrameLocks noGrp="1"/>
          </p:cNvGraphicFramePr>
          <p:nvPr>
            <p:extLst>
              <p:ext uri="{D42A27DB-BD31-4B8C-83A1-F6EECF244321}">
                <p14:modId xmlns:p14="http://schemas.microsoft.com/office/powerpoint/2010/main" val="2155509184"/>
              </p:ext>
            </p:extLst>
          </p:nvPr>
        </p:nvGraphicFramePr>
        <p:xfrm>
          <a:off x="408955" y="2203704"/>
          <a:ext cx="11376000" cy="4297692"/>
        </p:xfrm>
        <a:graphic>
          <a:graphicData uri="http://schemas.openxmlformats.org/drawingml/2006/table">
            <a:tbl>
              <a:tblPr>
                <a:tableStyleId>{21E4AEA4-8DFA-4A89-87EB-49C32662AFE0}</a:tableStyleId>
              </a:tblPr>
              <a:tblGrid>
                <a:gridCol w="2731703">
                  <a:extLst>
                    <a:ext uri="{9D8B030D-6E8A-4147-A177-3AD203B41FA5}">
                      <a16:colId xmlns:a16="http://schemas.microsoft.com/office/drawing/2014/main" val="20000"/>
                    </a:ext>
                  </a:extLst>
                </a:gridCol>
                <a:gridCol w="2387497">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400" b="0" i="0" u="none" strike="noStrike" cap="none" normalizeH="0" baseline="0" dirty="0">
                          <a:ln>
                            <a:noFill/>
                          </a:ln>
                          <a:solidFill>
                            <a:srgbClr val="333333"/>
                          </a:solidFill>
                          <a:effectLst/>
                          <a:latin typeface="Calibri Light"/>
                          <a:ea typeface="MS PGothic" pitchFamily="34" charset="-128"/>
                        </a:rPr>
                        <a:t>Događaj </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Objašnjenje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Opravdano?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2400" b="0" i="0" u="none" strike="noStrike" cap="none" normalizeH="0" baseline="0">
                          <a:ln>
                            <a:noFill/>
                          </a:ln>
                          <a:solidFill>
                            <a:srgbClr val="333333"/>
                          </a:solidFill>
                          <a:effectLst/>
                          <a:latin typeface="Calibri Light"/>
                          <a:ea typeface="MS PGothic" pitchFamily="34" charset="-128"/>
                        </a:rPr>
                        <a:t>Mali objekat koji treperi na jutarnjem nebu </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ptica?</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1" i="0" u="none" strike="noStrike" cap="none" normalizeH="0" baseline="0" dirty="0">
                          <a:ln>
                            <a:noFill/>
                          </a:ln>
                          <a:solidFill>
                            <a:srgbClr val="004992"/>
                          </a:solidFill>
                          <a:effectLst/>
                          <a:latin typeface="Calibri Light"/>
                          <a:ea typeface="MS PGothic" pitchFamily="34" charset="-128"/>
                        </a:rPr>
                        <a:t>???</a:t>
                      </a:r>
                      <a:endParaRPr kumimoji="0" lang="de-DE" sz="2400" b="0" i="0" u="none" strike="noStrike" cap="none" normalizeH="0" baseline="0" dirty="0">
                        <a:ln>
                          <a:noFill/>
                        </a:ln>
                        <a:solidFill>
                          <a:srgbClr val="004992"/>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0" i="0" u="none" strike="noStrike" cap="none" normalizeH="0" baseline="0">
                          <a:ln>
                            <a:noFill/>
                          </a:ln>
                          <a:solidFill>
                            <a:srgbClr val="333333"/>
                          </a:solidFill>
                          <a:effectLst/>
                          <a:latin typeface="Calibri Light"/>
                          <a:ea typeface="MS PGothic" pitchFamily="34" charset="-128"/>
                        </a:rPr>
                        <a:t>Grmlje oko vaše kuće šušti noću; bilo je provalnika u vašem komšiluku</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ea typeface="MS PGothic" pitchFamily="34" charset="-128"/>
                        </a:rPr>
                        <a:t>provalnik?</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400" b="1" i="0" u="none" strike="noStrike" cap="none" normalizeH="0" baseline="0" dirty="0">
                          <a:ln>
                            <a:noFill/>
                          </a:ln>
                          <a:solidFill>
                            <a:srgbClr val="004992"/>
                          </a:solidFill>
                          <a:effectLst/>
                          <a:latin typeface="Calibri Light"/>
                          <a:ea typeface="MS PGothic" pitchFamily="34" charset="-128"/>
                        </a:rPr>
                        <a:t>???</a:t>
                      </a:r>
                      <a:endParaRPr kumimoji="0" lang="es-ES" sz="2400" b="0" i="0" u="none" strike="noStrike" cap="none" normalizeH="0" baseline="0" dirty="0">
                        <a:ln>
                          <a:noFill/>
                        </a:ln>
                        <a:solidFill>
                          <a:srgbClr val="004992"/>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8" name="Slide Number Placeholder 7"/>
          <p:cNvSpPr>
            <a:spLocks noGrp="1"/>
          </p:cNvSpPr>
          <p:nvPr>
            <p:ph type="sldNum" sz="quarter" idx="12"/>
          </p:nvPr>
        </p:nvSpPr>
        <p:spPr/>
        <p:txBody>
          <a:bodyPr/>
          <a:lstStyle/>
          <a:p>
            <a:fld id="{304B0B7F-8FAC-470B-8934-C9F090DAB04F}" type="slidenum">
              <a:rPr lang="de-DE" altLang="de-DE" smtClean="0"/>
              <a:pPr/>
              <a:t>7</a:t>
            </a:fld>
            <a:endParaRPr lang="de-DE"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Povezivanje bez 100% dokaza</a:t>
            </a:r>
          </a:p>
        </p:txBody>
      </p:sp>
      <p:graphicFrame>
        <p:nvGraphicFramePr>
          <p:cNvPr id="6" name="Group 29"/>
          <p:cNvGraphicFramePr>
            <a:graphicFrameLocks noGrp="1"/>
          </p:cNvGraphicFramePr>
          <p:nvPr>
            <p:extLst>
              <p:ext uri="{D42A27DB-BD31-4B8C-83A1-F6EECF244321}">
                <p14:modId xmlns:p14="http://schemas.microsoft.com/office/powerpoint/2010/main" val="2094590233"/>
              </p:ext>
            </p:extLst>
          </p:nvPr>
        </p:nvGraphicFramePr>
        <p:xfrm>
          <a:off x="408955" y="2203704"/>
          <a:ext cx="11376000" cy="4297692"/>
        </p:xfrm>
        <a:graphic>
          <a:graphicData uri="http://schemas.openxmlformats.org/drawingml/2006/table">
            <a:tbl>
              <a:tblPr>
                <a:tableStyleId>{21E4AEA4-8DFA-4A89-87EB-49C32662AFE0}</a:tableStyleId>
              </a:tblPr>
              <a:tblGrid>
                <a:gridCol w="2731703">
                  <a:extLst>
                    <a:ext uri="{9D8B030D-6E8A-4147-A177-3AD203B41FA5}">
                      <a16:colId xmlns:a16="http://schemas.microsoft.com/office/drawing/2014/main" val="20000"/>
                    </a:ext>
                  </a:extLst>
                </a:gridCol>
                <a:gridCol w="2387497">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400" b="0" i="0" u="none" strike="noStrike" cap="none" normalizeH="0" baseline="0" dirty="0">
                          <a:ln>
                            <a:noFill/>
                          </a:ln>
                          <a:solidFill>
                            <a:srgbClr val="333333"/>
                          </a:solidFill>
                          <a:effectLst/>
                          <a:latin typeface="Calibri Light"/>
                          <a:ea typeface="MS PGothic" pitchFamily="34" charset="-128"/>
                        </a:rPr>
                        <a:t>Događaj </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Objašnjenje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Opravdano?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2400" b="0" i="0" u="none" strike="noStrike" cap="none" normalizeH="0" baseline="0">
                          <a:ln>
                            <a:noFill/>
                          </a:ln>
                          <a:solidFill>
                            <a:srgbClr val="333333"/>
                          </a:solidFill>
                          <a:effectLst/>
                          <a:latin typeface="Calibri Light"/>
                          <a:ea typeface="MS PGothic" pitchFamily="34" charset="-128"/>
                        </a:rPr>
                        <a:t>Mali objekat koji treperi na jutarnjem nebu </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ptica?</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1" i="0" u="none" strike="noStrike" cap="none" normalizeH="0" baseline="0" dirty="0" err="1">
                          <a:ln>
                            <a:noFill/>
                          </a:ln>
                          <a:solidFill>
                            <a:srgbClr val="333333"/>
                          </a:solidFill>
                          <a:effectLst/>
                          <a:latin typeface="Calibri Light"/>
                          <a:ea typeface="MS PGothic" pitchFamily="34" charset="-128"/>
                        </a:rPr>
                        <a:t>vjerovatno</a:t>
                      </a:r>
                      <a:r>
                        <a:rPr kumimoji="0" lang="en-US" sz="2400" b="1" i="0" u="none" strike="noStrike" cap="none" normalizeH="0" baseline="0" dirty="0">
                          <a:ln>
                            <a:noFill/>
                          </a:ln>
                          <a:solidFill>
                            <a:srgbClr val="333333"/>
                          </a:solidFill>
                          <a:effectLst/>
                          <a:latin typeface="Calibri Light"/>
                          <a:ea typeface="MS PGothic" pitchFamily="34" charset="-128"/>
                        </a:rPr>
                        <a:t> – </a:t>
                      </a:r>
                      <a:r>
                        <a:rPr kumimoji="0" lang="en-US" sz="2400" b="0" i="0" u="none" strike="noStrike" cap="none" normalizeH="0" baseline="0" dirty="0" err="1">
                          <a:ln>
                            <a:noFill/>
                          </a:ln>
                          <a:solidFill>
                            <a:srgbClr val="333333"/>
                          </a:solidFill>
                          <a:effectLst/>
                          <a:latin typeface="Calibri Light"/>
                          <a:ea typeface="MS PGothic" pitchFamily="34" charset="-128"/>
                        </a:rPr>
                        <a:t>nekoliko</a:t>
                      </a:r>
                      <a:r>
                        <a:rPr kumimoji="0" lang="en-US" sz="2400" b="0" i="0" u="none" strike="noStrike" cap="none" normalizeH="0" baseline="0" dirty="0">
                          <a:ln>
                            <a:noFill/>
                          </a:ln>
                          <a:solidFill>
                            <a:srgbClr val="333333"/>
                          </a:solidFill>
                          <a:effectLst/>
                          <a:latin typeface="Calibri Light"/>
                          <a:ea typeface="MS PGothic" pitchFamily="34" charset="-128"/>
                        </a:rPr>
                        <a:t> </a:t>
                      </a:r>
                      <a:r>
                        <a:rPr kumimoji="0" lang="en-US" sz="2400" b="0" i="0" u="none" strike="noStrike" cap="none" normalizeH="0" baseline="0" dirty="0" err="1">
                          <a:ln>
                            <a:noFill/>
                          </a:ln>
                          <a:solidFill>
                            <a:srgbClr val="333333"/>
                          </a:solidFill>
                          <a:effectLst/>
                          <a:latin typeface="Calibri Light"/>
                          <a:ea typeface="MS PGothic" pitchFamily="34" charset="-128"/>
                        </a:rPr>
                        <a:t>drugih</a:t>
                      </a:r>
                      <a:r>
                        <a:rPr kumimoji="0" lang="en-US" sz="2400" b="0" i="0" u="none" strike="noStrike" cap="none" normalizeH="0" baseline="0" dirty="0">
                          <a:ln>
                            <a:noFill/>
                          </a:ln>
                          <a:solidFill>
                            <a:srgbClr val="333333"/>
                          </a:solidFill>
                          <a:effectLst/>
                          <a:latin typeface="Calibri Light"/>
                          <a:ea typeface="MS PGothic" pitchFamily="34" charset="-128"/>
                        </a:rPr>
                        <a:t> </a:t>
                      </a:r>
                      <a:r>
                        <a:rPr kumimoji="0" lang="en-US" sz="2400" b="0" i="0" u="none" strike="noStrike" cap="none" normalizeH="0" baseline="0" dirty="0" err="1">
                          <a:ln>
                            <a:noFill/>
                          </a:ln>
                          <a:solidFill>
                            <a:srgbClr val="333333"/>
                          </a:solidFill>
                          <a:effectLst/>
                          <a:latin typeface="Calibri Light"/>
                          <a:ea typeface="MS PGothic" pitchFamily="34" charset="-128"/>
                        </a:rPr>
                        <a:t>objašnjenja</a:t>
                      </a:r>
                      <a:r>
                        <a:rPr kumimoji="0" lang="en-US" sz="2400" b="0" i="0" u="none" strike="noStrike" cap="none" normalizeH="0" baseline="0" dirty="0">
                          <a:ln>
                            <a:noFill/>
                          </a:ln>
                          <a:solidFill>
                            <a:srgbClr val="333333"/>
                          </a:solidFill>
                          <a:effectLst/>
                          <a:latin typeface="Calibri Light"/>
                          <a:ea typeface="MS PGothic" pitchFamily="34" charset="-128"/>
                        </a:rPr>
                        <a:t> (</a:t>
                      </a:r>
                      <a:r>
                        <a:rPr kumimoji="0" lang="en-US" sz="2400" b="0" i="0" u="none" strike="noStrike" cap="none" normalizeH="0" baseline="0" dirty="0" err="1">
                          <a:ln>
                            <a:noFill/>
                          </a:ln>
                          <a:solidFill>
                            <a:srgbClr val="333333"/>
                          </a:solidFill>
                          <a:effectLst/>
                          <a:latin typeface="Calibri Light"/>
                          <a:ea typeface="MS PGothic" pitchFamily="34" charset="-128"/>
                        </a:rPr>
                        <a:t>daljinski</a:t>
                      </a:r>
                      <a:r>
                        <a:rPr kumimoji="0" lang="en-US" sz="2400" b="0" i="0" u="none" strike="noStrike" cap="none" normalizeH="0" baseline="0" dirty="0">
                          <a:ln>
                            <a:noFill/>
                          </a:ln>
                          <a:solidFill>
                            <a:srgbClr val="333333"/>
                          </a:solidFill>
                          <a:effectLst/>
                          <a:latin typeface="Calibri Light"/>
                          <a:ea typeface="MS PGothic" pitchFamily="34" charset="-128"/>
                        </a:rPr>
                        <a:t> </a:t>
                      </a:r>
                      <a:r>
                        <a:rPr kumimoji="0" lang="en-US" sz="2400" b="0" i="0" u="none" strike="noStrike" cap="none" normalizeH="0" baseline="0" dirty="0" err="1">
                          <a:ln>
                            <a:noFill/>
                          </a:ln>
                          <a:solidFill>
                            <a:srgbClr val="333333"/>
                          </a:solidFill>
                          <a:effectLst/>
                          <a:latin typeface="Calibri Light"/>
                          <a:ea typeface="MS PGothic" pitchFamily="34" charset="-128"/>
                        </a:rPr>
                        <a:t>kontrolisana</a:t>
                      </a:r>
                      <a:r>
                        <a:rPr kumimoji="0" lang="en-US" sz="2400" b="0" i="0" u="none" strike="noStrike" cap="none" normalizeH="0" baseline="0" dirty="0">
                          <a:ln>
                            <a:noFill/>
                          </a:ln>
                          <a:solidFill>
                            <a:srgbClr val="333333"/>
                          </a:solidFill>
                          <a:effectLst/>
                          <a:latin typeface="Calibri Light"/>
                          <a:ea typeface="MS PGothic" pitchFamily="34" charset="-128"/>
                        </a:rPr>
                        <a:t> </a:t>
                      </a:r>
                      <a:r>
                        <a:rPr kumimoji="0" lang="en-US" sz="2400" b="0" i="0" u="none" strike="noStrike" cap="none" normalizeH="0" baseline="0" dirty="0" err="1">
                          <a:ln>
                            <a:noFill/>
                          </a:ln>
                          <a:solidFill>
                            <a:srgbClr val="333333"/>
                          </a:solidFill>
                          <a:effectLst/>
                          <a:latin typeface="Calibri Light"/>
                          <a:ea typeface="MS PGothic" pitchFamily="34" charset="-128"/>
                        </a:rPr>
                        <a:t>maketa</a:t>
                      </a:r>
                      <a:r>
                        <a:rPr kumimoji="0" lang="en-US" sz="2400" b="0" i="0" u="none" strike="noStrike" cap="none" normalizeH="0" baseline="0" dirty="0">
                          <a:ln>
                            <a:noFill/>
                          </a:ln>
                          <a:solidFill>
                            <a:srgbClr val="333333"/>
                          </a:solidFill>
                          <a:effectLst/>
                          <a:latin typeface="Calibri Light"/>
                          <a:ea typeface="MS PGothic" pitchFamily="34" charset="-128"/>
                        </a:rPr>
                        <a:t> </a:t>
                      </a:r>
                      <a:r>
                        <a:rPr kumimoji="0" lang="en-US" sz="2400" b="0" i="0" u="none" strike="noStrike" cap="none" normalizeH="0" baseline="0" dirty="0" err="1">
                          <a:ln>
                            <a:noFill/>
                          </a:ln>
                          <a:solidFill>
                            <a:srgbClr val="333333"/>
                          </a:solidFill>
                          <a:effectLst/>
                          <a:latin typeface="Calibri Light"/>
                          <a:ea typeface="MS PGothic" pitchFamily="34" charset="-128"/>
                        </a:rPr>
                        <a:t>aviona</a:t>
                      </a:r>
                      <a:r>
                        <a:rPr kumimoji="0" lang="en-US" sz="2400" b="0" i="0" u="none" strike="noStrike" cap="none" normalizeH="0" baseline="0" dirty="0">
                          <a:ln>
                            <a:noFill/>
                          </a:ln>
                          <a:solidFill>
                            <a:srgbClr val="333333"/>
                          </a:solidFill>
                          <a:effectLst/>
                          <a:latin typeface="Calibri Light"/>
                          <a:ea typeface="MS PGothic" pitchFamily="34" charset="-128"/>
                        </a:rPr>
                        <a:t>); </a:t>
                      </a:r>
                      <a:r>
                        <a:rPr kumimoji="0" lang="en-US" sz="2400" b="0" i="0" u="none" strike="noStrike" cap="none" normalizeH="0" baseline="0" dirty="0" err="1">
                          <a:ln>
                            <a:noFill/>
                          </a:ln>
                          <a:solidFill>
                            <a:srgbClr val="333333"/>
                          </a:solidFill>
                          <a:effectLst/>
                          <a:latin typeface="Calibri Light"/>
                          <a:ea typeface="MS PGothic" pitchFamily="34" charset="-128"/>
                        </a:rPr>
                        <a:t>pogrešne</a:t>
                      </a:r>
                      <a:r>
                        <a:rPr kumimoji="0" lang="en-US" sz="2400" b="0" i="0" u="none" strike="noStrike" cap="none" normalizeH="0" baseline="0" dirty="0">
                          <a:ln>
                            <a:noFill/>
                          </a:ln>
                          <a:solidFill>
                            <a:srgbClr val="333333"/>
                          </a:solidFill>
                          <a:effectLst/>
                          <a:latin typeface="Calibri Light"/>
                          <a:ea typeface="MS PGothic" pitchFamily="34" charset="-128"/>
                        </a:rPr>
                        <a:t> </a:t>
                      </a:r>
                      <a:r>
                        <a:rPr kumimoji="0" lang="en-US" sz="2400" b="0" i="0" u="none" strike="noStrike" cap="none" normalizeH="0" baseline="0" dirty="0" err="1">
                          <a:ln>
                            <a:noFill/>
                          </a:ln>
                          <a:solidFill>
                            <a:srgbClr val="333333"/>
                          </a:solidFill>
                          <a:effectLst/>
                          <a:latin typeface="Calibri Light"/>
                          <a:ea typeface="MS PGothic" pitchFamily="34" charset="-128"/>
                        </a:rPr>
                        <a:t>interpretacije</a:t>
                      </a:r>
                      <a:r>
                        <a:rPr kumimoji="0" lang="en-US" sz="2400" b="0" i="0" u="none" strike="noStrike" cap="none" normalizeH="0" baseline="0" dirty="0">
                          <a:ln>
                            <a:noFill/>
                          </a:ln>
                          <a:solidFill>
                            <a:srgbClr val="333333"/>
                          </a:solidFill>
                          <a:effectLst/>
                          <a:latin typeface="Calibri Light"/>
                          <a:ea typeface="MS PGothic" pitchFamily="34" charset="-128"/>
                        </a:rPr>
                        <a:t> </a:t>
                      </a:r>
                      <a:r>
                        <a:rPr kumimoji="0" lang="en-US" sz="2400" b="0" i="0" u="none" strike="noStrike" cap="none" normalizeH="0" baseline="0" dirty="0" err="1">
                          <a:ln>
                            <a:noFill/>
                          </a:ln>
                          <a:solidFill>
                            <a:srgbClr val="333333"/>
                          </a:solidFill>
                          <a:effectLst/>
                          <a:latin typeface="Calibri Light"/>
                          <a:ea typeface="MS PGothic" pitchFamily="34" charset="-128"/>
                        </a:rPr>
                        <a:t>neće</a:t>
                      </a:r>
                      <a:r>
                        <a:rPr kumimoji="0" lang="en-US" sz="2400" b="0" i="0" u="none" strike="noStrike" cap="none" normalizeH="0" baseline="0" dirty="0">
                          <a:ln>
                            <a:noFill/>
                          </a:ln>
                          <a:solidFill>
                            <a:srgbClr val="333333"/>
                          </a:solidFill>
                          <a:effectLst/>
                          <a:latin typeface="Calibri Light"/>
                          <a:ea typeface="MS PGothic" pitchFamily="34" charset="-128"/>
                        </a:rPr>
                        <a:t> </a:t>
                      </a:r>
                      <a:r>
                        <a:rPr kumimoji="0" lang="en-US" sz="2400" b="0" i="0" u="none" strike="noStrike" cap="none" normalizeH="0" baseline="0" dirty="0" err="1">
                          <a:ln>
                            <a:noFill/>
                          </a:ln>
                          <a:solidFill>
                            <a:srgbClr val="333333"/>
                          </a:solidFill>
                          <a:effectLst/>
                          <a:latin typeface="Calibri Light"/>
                          <a:ea typeface="MS PGothic" pitchFamily="34" charset="-128"/>
                        </a:rPr>
                        <a:t>biti</a:t>
                      </a:r>
                      <a:r>
                        <a:rPr kumimoji="0" lang="en-US" sz="2400" b="0" i="0" u="none" strike="noStrike" cap="none" normalizeH="0" baseline="0" dirty="0">
                          <a:ln>
                            <a:noFill/>
                          </a:ln>
                          <a:solidFill>
                            <a:srgbClr val="333333"/>
                          </a:solidFill>
                          <a:effectLst/>
                          <a:latin typeface="Calibri Light"/>
                          <a:ea typeface="MS PGothic" pitchFamily="34" charset="-128"/>
                        </a:rPr>
                        <a:t> </a:t>
                      </a:r>
                      <a:r>
                        <a:rPr kumimoji="0" lang="en-US" sz="2400" b="0" i="0" u="none" strike="noStrike" cap="none" normalizeH="0" baseline="0" dirty="0" err="1">
                          <a:ln>
                            <a:noFill/>
                          </a:ln>
                          <a:solidFill>
                            <a:srgbClr val="333333"/>
                          </a:solidFill>
                          <a:effectLst/>
                          <a:latin typeface="Calibri Light"/>
                          <a:ea typeface="MS PGothic" pitchFamily="34" charset="-128"/>
                        </a:rPr>
                        <a:t>ozbiljne</a:t>
                      </a:r>
                      <a:r>
                        <a:rPr kumimoji="0" lang="en-US" sz="2400" b="0" i="0" u="none" strike="noStrike" cap="none" normalizeH="0" baseline="0" dirty="0">
                          <a:ln>
                            <a:noFill/>
                          </a:ln>
                          <a:solidFill>
                            <a:srgbClr val="333333"/>
                          </a:solidFill>
                          <a:effectLst/>
                          <a:latin typeface="Calibri Light"/>
                          <a:ea typeface="MS PGothic" pitchFamily="34" charset="-128"/>
                        </a:rPr>
                        <a:t>...</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0" i="0" u="none" strike="noStrike" cap="none" normalizeH="0" baseline="0">
                          <a:ln>
                            <a:noFill/>
                          </a:ln>
                          <a:solidFill>
                            <a:srgbClr val="333333"/>
                          </a:solidFill>
                          <a:effectLst/>
                          <a:latin typeface="Calibri Light"/>
                          <a:ea typeface="MS PGothic" pitchFamily="34" charset="-128"/>
                        </a:rPr>
                        <a:t>Grmlje oko vaše kuće šušti noću; bilo je provalnika u vašem komšiluku</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ea typeface="MS PGothic" pitchFamily="34" charset="-128"/>
                        </a:rPr>
                        <a:t>provalnik?</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400" b="1" i="0" u="none" strike="noStrike" cap="none" normalizeH="0" baseline="0" dirty="0">
                          <a:ln>
                            <a:noFill/>
                          </a:ln>
                          <a:solidFill>
                            <a:srgbClr val="004992"/>
                          </a:solidFill>
                          <a:effectLst/>
                          <a:latin typeface="Calibri Light"/>
                          <a:ea typeface="MS PGothic" pitchFamily="34" charset="-128"/>
                        </a:rPr>
                        <a:t>???</a:t>
                      </a:r>
                      <a:endParaRPr kumimoji="0" lang="es-ES" sz="2400" b="0" i="0" u="none" strike="noStrike" cap="none" normalizeH="0" baseline="0" dirty="0">
                        <a:ln>
                          <a:noFill/>
                        </a:ln>
                        <a:solidFill>
                          <a:srgbClr val="004992"/>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8" name="Slide Number Placeholder 7"/>
          <p:cNvSpPr>
            <a:spLocks noGrp="1"/>
          </p:cNvSpPr>
          <p:nvPr>
            <p:ph type="sldNum" sz="quarter" idx="12"/>
          </p:nvPr>
        </p:nvSpPr>
        <p:spPr/>
        <p:txBody>
          <a:bodyPr/>
          <a:lstStyle/>
          <a:p>
            <a:fld id="{304B0B7F-8FAC-470B-8934-C9F090DAB04F}" type="slidenum">
              <a:rPr lang="de-DE" altLang="de-DE" smtClean="0"/>
              <a:pPr/>
              <a:t>8</a:t>
            </a:fld>
            <a:endParaRPr lang="de-DE" altLang="de-DE"/>
          </a:p>
        </p:txBody>
      </p:sp>
    </p:spTree>
    <p:extLst>
      <p:ext uri="{BB962C8B-B14F-4D97-AF65-F5344CB8AC3E}">
        <p14:creationId xmlns:p14="http://schemas.microsoft.com/office/powerpoint/2010/main" val="7064133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Povezivanje bez 100% dokaza</a:t>
            </a:r>
          </a:p>
        </p:txBody>
      </p:sp>
      <p:graphicFrame>
        <p:nvGraphicFramePr>
          <p:cNvPr id="6" name="Group 29"/>
          <p:cNvGraphicFramePr>
            <a:graphicFrameLocks noGrp="1"/>
          </p:cNvGraphicFramePr>
          <p:nvPr>
            <p:extLst>
              <p:ext uri="{D42A27DB-BD31-4B8C-83A1-F6EECF244321}">
                <p14:modId xmlns:p14="http://schemas.microsoft.com/office/powerpoint/2010/main" val="2008225065"/>
              </p:ext>
            </p:extLst>
          </p:nvPr>
        </p:nvGraphicFramePr>
        <p:xfrm>
          <a:off x="408955" y="2203704"/>
          <a:ext cx="11376000" cy="4297692"/>
        </p:xfrm>
        <a:graphic>
          <a:graphicData uri="http://schemas.openxmlformats.org/drawingml/2006/table">
            <a:tbl>
              <a:tblPr>
                <a:tableStyleId>{21E4AEA4-8DFA-4A89-87EB-49C32662AFE0}</a:tableStyleId>
              </a:tblPr>
              <a:tblGrid>
                <a:gridCol w="2731703">
                  <a:extLst>
                    <a:ext uri="{9D8B030D-6E8A-4147-A177-3AD203B41FA5}">
                      <a16:colId xmlns:a16="http://schemas.microsoft.com/office/drawing/2014/main" val="20000"/>
                    </a:ext>
                  </a:extLst>
                </a:gridCol>
                <a:gridCol w="2387497">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400" b="0" i="0" u="none" strike="noStrike" cap="none" normalizeH="0" baseline="0" dirty="0">
                          <a:ln>
                            <a:noFill/>
                          </a:ln>
                          <a:solidFill>
                            <a:srgbClr val="333333"/>
                          </a:solidFill>
                          <a:effectLst/>
                          <a:latin typeface="Calibri Light"/>
                          <a:ea typeface="MS PGothic" pitchFamily="34" charset="-128"/>
                        </a:rPr>
                        <a:t>Događaj </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Objašnjenje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Opravdano?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2400" b="0" i="0" u="none" strike="noStrike" cap="none" normalizeH="0" baseline="0">
                          <a:ln>
                            <a:noFill/>
                          </a:ln>
                          <a:solidFill>
                            <a:srgbClr val="333333"/>
                          </a:solidFill>
                          <a:effectLst/>
                          <a:latin typeface="Calibri Light"/>
                          <a:ea typeface="MS PGothic" pitchFamily="34" charset="-128"/>
                        </a:rPr>
                        <a:t>Mali objekat koji treperi na jutarnjem nebu </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ptica?</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1" i="0" u="none" strike="noStrike" cap="none" normalizeH="0" baseline="0" dirty="0" err="1">
                          <a:ln>
                            <a:noFill/>
                          </a:ln>
                          <a:solidFill>
                            <a:srgbClr val="333333"/>
                          </a:solidFill>
                          <a:effectLst/>
                          <a:latin typeface="Calibri Light"/>
                          <a:ea typeface="MS PGothic" pitchFamily="34" charset="-128"/>
                        </a:rPr>
                        <a:t>vjerovatno</a:t>
                      </a:r>
                      <a:r>
                        <a:rPr kumimoji="0" lang="en-US" sz="2400" b="1" i="0" u="none" strike="noStrike" cap="none" normalizeH="0" baseline="0" dirty="0">
                          <a:ln>
                            <a:noFill/>
                          </a:ln>
                          <a:solidFill>
                            <a:srgbClr val="333333"/>
                          </a:solidFill>
                          <a:effectLst/>
                          <a:latin typeface="Calibri Light"/>
                          <a:ea typeface="MS PGothic" pitchFamily="34" charset="-128"/>
                        </a:rPr>
                        <a:t> – </a:t>
                      </a:r>
                      <a:r>
                        <a:rPr kumimoji="0" lang="en-US" sz="2400" b="0" i="0" u="none" strike="noStrike" cap="none" normalizeH="0" baseline="0" dirty="0" err="1">
                          <a:ln>
                            <a:noFill/>
                          </a:ln>
                          <a:solidFill>
                            <a:srgbClr val="333333"/>
                          </a:solidFill>
                          <a:effectLst/>
                          <a:latin typeface="Calibri Light"/>
                          <a:ea typeface="MS PGothic" pitchFamily="34" charset="-128"/>
                        </a:rPr>
                        <a:t>nekoliko</a:t>
                      </a:r>
                      <a:r>
                        <a:rPr kumimoji="0" lang="en-US" sz="2400" b="0" i="0" u="none" strike="noStrike" cap="none" normalizeH="0" baseline="0" dirty="0">
                          <a:ln>
                            <a:noFill/>
                          </a:ln>
                          <a:solidFill>
                            <a:srgbClr val="333333"/>
                          </a:solidFill>
                          <a:effectLst/>
                          <a:latin typeface="Calibri Light"/>
                          <a:ea typeface="MS PGothic" pitchFamily="34" charset="-128"/>
                        </a:rPr>
                        <a:t> </a:t>
                      </a:r>
                      <a:r>
                        <a:rPr kumimoji="0" lang="en-US" sz="2400" b="0" i="0" u="none" strike="noStrike" cap="none" normalizeH="0" baseline="0" dirty="0" err="1">
                          <a:ln>
                            <a:noFill/>
                          </a:ln>
                          <a:solidFill>
                            <a:srgbClr val="333333"/>
                          </a:solidFill>
                          <a:effectLst/>
                          <a:latin typeface="Calibri Light"/>
                          <a:ea typeface="MS PGothic" pitchFamily="34" charset="-128"/>
                        </a:rPr>
                        <a:t>drugih</a:t>
                      </a:r>
                      <a:r>
                        <a:rPr kumimoji="0" lang="en-US" sz="2400" b="0" i="0" u="none" strike="noStrike" cap="none" normalizeH="0" baseline="0" dirty="0">
                          <a:ln>
                            <a:noFill/>
                          </a:ln>
                          <a:solidFill>
                            <a:srgbClr val="333333"/>
                          </a:solidFill>
                          <a:effectLst/>
                          <a:latin typeface="Calibri Light"/>
                          <a:ea typeface="MS PGothic" pitchFamily="34" charset="-128"/>
                        </a:rPr>
                        <a:t> </a:t>
                      </a:r>
                      <a:r>
                        <a:rPr kumimoji="0" lang="en-US" sz="2400" b="0" i="0" u="none" strike="noStrike" cap="none" normalizeH="0" baseline="0" dirty="0" err="1">
                          <a:ln>
                            <a:noFill/>
                          </a:ln>
                          <a:solidFill>
                            <a:srgbClr val="333333"/>
                          </a:solidFill>
                          <a:effectLst/>
                          <a:latin typeface="Calibri Light"/>
                          <a:ea typeface="MS PGothic" pitchFamily="34" charset="-128"/>
                        </a:rPr>
                        <a:t>objašnjenja</a:t>
                      </a:r>
                      <a:r>
                        <a:rPr kumimoji="0" lang="en-US" sz="2400" b="0" i="0" u="none" strike="noStrike" cap="none" normalizeH="0" baseline="0" dirty="0">
                          <a:ln>
                            <a:noFill/>
                          </a:ln>
                          <a:solidFill>
                            <a:srgbClr val="333333"/>
                          </a:solidFill>
                          <a:effectLst/>
                          <a:latin typeface="Calibri Light"/>
                          <a:ea typeface="MS PGothic" pitchFamily="34" charset="-128"/>
                        </a:rPr>
                        <a:t> (</a:t>
                      </a:r>
                      <a:r>
                        <a:rPr kumimoji="0" lang="en-US" sz="2400" b="0" i="0" u="none" strike="noStrike" cap="none" normalizeH="0" baseline="0" dirty="0" err="1">
                          <a:ln>
                            <a:noFill/>
                          </a:ln>
                          <a:solidFill>
                            <a:srgbClr val="333333"/>
                          </a:solidFill>
                          <a:effectLst/>
                          <a:latin typeface="Calibri Light"/>
                          <a:ea typeface="MS PGothic" pitchFamily="34" charset="-128"/>
                        </a:rPr>
                        <a:t>daljinski</a:t>
                      </a:r>
                      <a:r>
                        <a:rPr kumimoji="0" lang="en-US" sz="2400" b="0" i="0" u="none" strike="noStrike" cap="none" normalizeH="0" baseline="0" dirty="0">
                          <a:ln>
                            <a:noFill/>
                          </a:ln>
                          <a:solidFill>
                            <a:srgbClr val="333333"/>
                          </a:solidFill>
                          <a:effectLst/>
                          <a:latin typeface="Calibri Light"/>
                          <a:ea typeface="MS PGothic" pitchFamily="34" charset="-128"/>
                        </a:rPr>
                        <a:t> </a:t>
                      </a:r>
                      <a:r>
                        <a:rPr kumimoji="0" lang="en-US" sz="2400" b="0" i="0" u="none" strike="noStrike" cap="none" normalizeH="0" baseline="0" dirty="0" err="1">
                          <a:ln>
                            <a:noFill/>
                          </a:ln>
                          <a:solidFill>
                            <a:srgbClr val="333333"/>
                          </a:solidFill>
                          <a:effectLst/>
                          <a:latin typeface="Calibri Light"/>
                          <a:ea typeface="MS PGothic" pitchFamily="34" charset="-128"/>
                        </a:rPr>
                        <a:t>kontrolisana</a:t>
                      </a:r>
                      <a:r>
                        <a:rPr kumimoji="0" lang="en-US" sz="2400" b="0" i="0" u="none" strike="noStrike" cap="none" normalizeH="0" baseline="0" dirty="0">
                          <a:ln>
                            <a:noFill/>
                          </a:ln>
                          <a:solidFill>
                            <a:srgbClr val="333333"/>
                          </a:solidFill>
                          <a:effectLst/>
                          <a:latin typeface="Calibri Light"/>
                          <a:ea typeface="MS PGothic" pitchFamily="34" charset="-128"/>
                        </a:rPr>
                        <a:t> </a:t>
                      </a:r>
                      <a:r>
                        <a:rPr kumimoji="0" lang="en-US" sz="2400" b="0" i="0" u="none" strike="noStrike" cap="none" normalizeH="0" baseline="0" dirty="0" err="1">
                          <a:ln>
                            <a:noFill/>
                          </a:ln>
                          <a:solidFill>
                            <a:srgbClr val="333333"/>
                          </a:solidFill>
                          <a:effectLst/>
                          <a:latin typeface="Calibri Light"/>
                          <a:ea typeface="MS PGothic" pitchFamily="34" charset="-128"/>
                        </a:rPr>
                        <a:t>maketa</a:t>
                      </a:r>
                      <a:r>
                        <a:rPr kumimoji="0" lang="en-US" sz="2400" b="0" i="0" u="none" strike="noStrike" cap="none" normalizeH="0" baseline="0" dirty="0">
                          <a:ln>
                            <a:noFill/>
                          </a:ln>
                          <a:solidFill>
                            <a:srgbClr val="333333"/>
                          </a:solidFill>
                          <a:effectLst/>
                          <a:latin typeface="Calibri Light"/>
                          <a:ea typeface="MS PGothic" pitchFamily="34" charset="-128"/>
                        </a:rPr>
                        <a:t> </a:t>
                      </a:r>
                      <a:r>
                        <a:rPr kumimoji="0" lang="en-US" sz="2400" b="0" i="0" u="none" strike="noStrike" cap="none" normalizeH="0" baseline="0" dirty="0" err="1">
                          <a:ln>
                            <a:noFill/>
                          </a:ln>
                          <a:solidFill>
                            <a:srgbClr val="333333"/>
                          </a:solidFill>
                          <a:effectLst/>
                          <a:latin typeface="Calibri Light"/>
                          <a:ea typeface="MS PGothic" pitchFamily="34" charset="-128"/>
                        </a:rPr>
                        <a:t>aviona</a:t>
                      </a:r>
                      <a:r>
                        <a:rPr kumimoji="0" lang="en-US" sz="2400" b="0" i="0" u="none" strike="noStrike" cap="none" normalizeH="0" baseline="0" dirty="0">
                          <a:ln>
                            <a:noFill/>
                          </a:ln>
                          <a:solidFill>
                            <a:srgbClr val="333333"/>
                          </a:solidFill>
                          <a:effectLst/>
                          <a:latin typeface="Calibri Light"/>
                          <a:ea typeface="MS PGothic" pitchFamily="34" charset="-128"/>
                        </a:rPr>
                        <a:t>); </a:t>
                      </a:r>
                      <a:r>
                        <a:rPr kumimoji="0" lang="en-US" sz="2400" b="0" i="0" u="none" strike="noStrike" cap="none" normalizeH="0" baseline="0" dirty="0" err="1">
                          <a:ln>
                            <a:noFill/>
                          </a:ln>
                          <a:solidFill>
                            <a:srgbClr val="333333"/>
                          </a:solidFill>
                          <a:effectLst/>
                          <a:latin typeface="Calibri Light"/>
                          <a:ea typeface="MS PGothic" pitchFamily="34" charset="-128"/>
                        </a:rPr>
                        <a:t>pogrešne</a:t>
                      </a:r>
                      <a:r>
                        <a:rPr kumimoji="0" lang="en-US" sz="2400" b="0" i="0" u="none" strike="noStrike" cap="none" normalizeH="0" baseline="0" dirty="0">
                          <a:ln>
                            <a:noFill/>
                          </a:ln>
                          <a:solidFill>
                            <a:srgbClr val="333333"/>
                          </a:solidFill>
                          <a:effectLst/>
                          <a:latin typeface="Calibri Light"/>
                          <a:ea typeface="MS PGothic" pitchFamily="34" charset="-128"/>
                        </a:rPr>
                        <a:t> </a:t>
                      </a:r>
                      <a:r>
                        <a:rPr kumimoji="0" lang="en-US" sz="2400" b="0" i="0" u="none" strike="noStrike" cap="none" normalizeH="0" baseline="0" dirty="0" err="1">
                          <a:ln>
                            <a:noFill/>
                          </a:ln>
                          <a:solidFill>
                            <a:srgbClr val="333333"/>
                          </a:solidFill>
                          <a:effectLst/>
                          <a:latin typeface="Calibri Light"/>
                          <a:ea typeface="MS PGothic" pitchFamily="34" charset="-128"/>
                        </a:rPr>
                        <a:t>interpretacije</a:t>
                      </a:r>
                      <a:r>
                        <a:rPr kumimoji="0" lang="en-US" sz="2400" b="0" i="0" u="none" strike="noStrike" cap="none" normalizeH="0" baseline="0" dirty="0">
                          <a:ln>
                            <a:noFill/>
                          </a:ln>
                          <a:solidFill>
                            <a:srgbClr val="333333"/>
                          </a:solidFill>
                          <a:effectLst/>
                          <a:latin typeface="Calibri Light"/>
                          <a:ea typeface="MS PGothic" pitchFamily="34" charset="-128"/>
                        </a:rPr>
                        <a:t> </a:t>
                      </a:r>
                      <a:r>
                        <a:rPr kumimoji="0" lang="en-US" sz="2400" b="0" i="0" u="none" strike="noStrike" cap="none" normalizeH="0" baseline="0" dirty="0" err="1">
                          <a:ln>
                            <a:noFill/>
                          </a:ln>
                          <a:solidFill>
                            <a:srgbClr val="333333"/>
                          </a:solidFill>
                          <a:effectLst/>
                          <a:latin typeface="Calibri Light"/>
                          <a:ea typeface="MS PGothic" pitchFamily="34" charset="-128"/>
                        </a:rPr>
                        <a:t>neće</a:t>
                      </a:r>
                      <a:r>
                        <a:rPr kumimoji="0" lang="en-US" sz="2400" b="0" i="0" u="none" strike="noStrike" cap="none" normalizeH="0" baseline="0" dirty="0">
                          <a:ln>
                            <a:noFill/>
                          </a:ln>
                          <a:solidFill>
                            <a:srgbClr val="333333"/>
                          </a:solidFill>
                          <a:effectLst/>
                          <a:latin typeface="Calibri Light"/>
                          <a:ea typeface="MS PGothic" pitchFamily="34" charset="-128"/>
                        </a:rPr>
                        <a:t> </a:t>
                      </a:r>
                      <a:r>
                        <a:rPr kumimoji="0" lang="en-US" sz="2400" b="0" i="0" u="none" strike="noStrike" cap="none" normalizeH="0" baseline="0" dirty="0" err="1">
                          <a:ln>
                            <a:noFill/>
                          </a:ln>
                          <a:solidFill>
                            <a:srgbClr val="333333"/>
                          </a:solidFill>
                          <a:effectLst/>
                          <a:latin typeface="Calibri Light"/>
                          <a:ea typeface="MS PGothic" pitchFamily="34" charset="-128"/>
                        </a:rPr>
                        <a:t>biti</a:t>
                      </a:r>
                      <a:r>
                        <a:rPr kumimoji="0" lang="en-US" sz="2400" b="0" i="0" u="none" strike="noStrike" cap="none" normalizeH="0" baseline="0" dirty="0">
                          <a:ln>
                            <a:noFill/>
                          </a:ln>
                          <a:solidFill>
                            <a:srgbClr val="333333"/>
                          </a:solidFill>
                          <a:effectLst/>
                          <a:latin typeface="Calibri Light"/>
                          <a:ea typeface="MS PGothic" pitchFamily="34" charset="-128"/>
                        </a:rPr>
                        <a:t> </a:t>
                      </a:r>
                      <a:r>
                        <a:rPr kumimoji="0" lang="en-US" sz="2400" b="0" i="0" u="none" strike="noStrike" cap="none" normalizeH="0" baseline="0" dirty="0" err="1">
                          <a:ln>
                            <a:noFill/>
                          </a:ln>
                          <a:solidFill>
                            <a:srgbClr val="333333"/>
                          </a:solidFill>
                          <a:effectLst/>
                          <a:latin typeface="Calibri Light"/>
                          <a:ea typeface="MS PGothic" pitchFamily="34" charset="-128"/>
                        </a:rPr>
                        <a:t>ozbiljne</a:t>
                      </a:r>
                      <a:r>
                        <a:rPr kumimoji="0" lang="en-US" sz="2400" b="0" i="0" u="none" strike="noStrike" cap="none" normalizeH="0" baseline="0" dirty="0">
                          <a:ln>
                            <a:noFill/>
                          </a:ln>
                          <a:solidFill>
                            <a:srgbClr val="333333"/>
                          </a:solidFill>
                          <a:effectLst/>
                          <a:latin typeface="Calibri Light"/>
                          <a:ea typeface="MS PGothic" pitchFamily="34" charset="-128"/>
                        </a:rPr>
                        <a:t>...</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0" i="0" u="none" strike="noStrike" cap="none" normalizeH="0" baseline="0">
                          <a:ln>
                            <a:noFill/>
                          </a:ln>
                          <a:solidFill>
                            <a:srgbClr val="333333"/>
                          </a:solidFill>
                          <a:effectLst/>
                          <a:latin typeface="Calibri Light"/>
                          <a:ea typeface="MS PGothic" pitchFamily="34" charset="-128"/>
                        </a:rPr>
                        <a:t>Grmlje oko vaše kuće šušti noću; bilo je provalnika u vašem komšiluku</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ea typeface="MS PGothic" pitchFamily="34" charset="-128"/>
                        </a:rPr>
                        <a:t>provalnik?</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400" b="1" i="0" u="none" strike="noStrike" cap="none" normalizeH="0" baseline="0" dirty="0">
                          <a:ln>
                            <a:noFill/>
                          </a:ln>
                          <a:solidFill>
                            <a:srgbClr val="333333"/>
                          </a:solidFill>
                          <a:effectLst/>
                          <a:latin typeface="Calibri Light"/>
                          <a:ea typeface="MS PGothic" pitchFamily="34" charset="-128"/>
                        </a:rPr>
                        <a:t>može biti – </a:t>
                      </a:r>
                      <a:r>
                        <a:rPr kumimoji="0" lang="vi-VN" sz="2400" b="0" i="0" u="none" strike="noStrike" cap="none" normalizeH="0" baseline="0" dirty="0">
                          <a:ln>
                            <a:noFill/>
                          </a:ln>
                          <a:solidFill>
                            <a:srgbClr val="333333"/>
                          </a:solidFill>
                          <a:effectLst/>
                          <a:latin typeface="Calibri Light"/>
                          <a:ea typeface="MS PGothic" pitchFamily="34" charset="-128"/>
                        </a:rPr>
                        <a:t>ali postoje brojna druga objašnjenja (npr. mačka u grmlju, vjetar) – uzmite u obzir da radnje kao što je bacanje kamena mogu biti ozbiljne (npr. povrjeđivanje komšijinog kućnog ljubimca). </a:t>
                      </a:r>
                      <a:endParaRPr kumimoji="0" lang="es-ES"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8" name="Slide Number Placeholder 7"/>
          <p:cNvSpPr>
            <a:spLocks noGrp="1"/>
          </p:cNvSpPr>
          <p:nvPr>
            <p:ph type="sldNum" sz="quarter" idx="12"/>
          </p:nvPr>
        </p:nvSpPr>
        <p:spPr/>
        <p:txBody>
          <a:bodyPr/>
          <a:lstStyle/>
          <a:p>
            <a:fld id="{304B0B7F-8FAC-470B-8934-C9F090DAB04F}" type="slidenum">
              <a:rPr lang="de-DE" altLang="de-DE" smtClean="0"/>
              <a:pPr/>
              <a:t>9</a:t>
            </a:fld>
            <a:endParaRPr lang="de-DE" altLang="de-DE"/>
          </a:p>
        </p:txBody>
      </p:sp>
    </p:spTree>
    <p:extLst>
      <p:ext uri="{BB962C8B-B14F-4D97-AF65-F5344CB8AC3E}">
        <p14:creationId xmlns:p14="http://schemas.microsoft.com/office/powerpoint/2010/main" val="7072389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Prerano zaključivanje “u akciji”</a:t>
            </a:r>
          </a:p>
        </p:txBody>
      </p:sp>
      <p:graphicFrame>
        <p:nvGraphicFramePr>
          <p:cNvPr id="9" name="Group 2"/>
          <p:cNvGraphicFramePr>
            <a:graphicFrameLocks noGrp="1"/>
          </p:cNvGraphicFramePr>
          <p:nvPr>
            <p:extLst>
              <p:ext uri="{D42A27DB-BD31-4B8C-83A1-F6EECF244321}">
                <p14:modId xmlns:p14="http://schemas.microsoft.com/office/powerpoint/2010/main" val="829404935"/>
              </p:ext>
            </p:extLst>
          </p:nvPr>
        </p:nvGraphicFramePr>
        <p:xfrm>
          <a:off x="408955" y="2203704"/>
          <a:ext cx="11376000" cy="4297680"/>
        </p:xfrm>
        <a:graphic>
          <a:graphicData uri="http://schemas.openxmlformats.org/drawingml/2006/table">
            <a:tbl>
              <a:tblPr>
                <a:tableStyleId>{21E4AEA4-8DFA-4A89-87EB-49C32662AFE0}</a:tableStyleId>
              </a:tblPr>
              <a:tblGrid>
                <a:gridCol w="2376264">
                  <a:extLst>
                    <a:ext uri="{9D8B030D-6E8A-4147-A177-3AD203B41FA5}">
                      <a16:colId xmlns:a16="http://schemas.microsoft.com/office/drawing/2014/main" val="20000"/>
                    </a:ext>
                  </a:extLst>
                </a:gridCol>
                <a:gridCol w="8999736">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MS PGothic" pitchFamily="34" charset="-128"/>
                        </a:rPr>
                        <a:t>Domen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Primjer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Istorija</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vi-VN" sz="2000" b="0" i="0" u="none" strike="noStrike" cap="none" normalizeH="0" baseline="0" dirty="0">
                          <a:ln>
                            <a:noFill/>
                          </a:ln>
                          <a:solidFill>
                            <a:srgbClr val="004992"/>
                          </a:solidFill>
                          <a:effectLst/>
                          <a:latin typeface="Calibri Light"/>
                          <a:ea typeface="MS PGothic" pitchFamily="34" charset="-128"/>
                        </a:rPr>
                        <a:t>???</a:t>
                      </a:r>
                      <a:endParaRPr kumimoji="0" lang="de-DE" sz="2000" b="0" i="0" u="none" strike="noStrike" cap="none" normalizeH="0" baseline="0" dirty="0">
                        <a:ln>
                          <a:noFill/>
                        </a:ln>
                        <a:solidFill>
                          <a:srgbClr val="004992"/>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MS PGothic" pitchFamily="34" charset="-128"/>
                        </a:rPr>
                        <a:t>Mediji</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Calibri Light"/>
                          <a:ea typeface="MS PGothic" pitchFamily="34" charset="-128"/>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12" name="Slide Number Placeholder 11"/>
          <p:cNvSpPr>
            <a:spLocks noGrp="1"/>
          </p:cNvSpPr>
          <p:nvPr>
            <p:ph type="sldNum" sz="quarter" idx="12"/>
          </p:nvPr>
        </p:nvSpPr>
        <p:spPr/>
        <p:txBody>
          <a:bodyPr/>
          <a:lstStyle/>
          <a:p>
            <a:fld id="{304B0B7F-8FAC-470B-8934-C9F090DAB04F}" type="slidenum">
              <a:rPr lang="de-DE" altLang="de-DE" smtClean="0"/>
              <a:pPr/>
              <a:t>10</a:t>
            </a:fld>
            <a:endParaRPr lang="de-DE" altLang="de-DE"/>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Prerano zaključivanje “u akciji”</a:t>
            </a:r>
          </a:p>
        </p:txBody>
      </p:sp>
      <p:graphicFrame>
        <p:nvGraphicFramePr>
          <p:cNvPr id="9" name="Group 2"/>
          <p:cNvGraphicFramePr>
            <a:graphicFrameLocks noGrp="1"/>
          </p:cNvGraphicFramePr>
          <p:nvPr>
            <p:extLst>
              <p:ext uri="{D42A27DB-BD31-4B8C-83A1-F6EECF244321}">
                <p14:modId xmlns:p14="http://schemas.microsoft.com/office/powerpoint/2010/main" val="206335810"/>
              </p:ext>
            </p:extLst>
          </p:nvPr>
        </p:nvGraphicFramePr>
        <p:xfrm>
          <a:off x="408955" y="2203704"/>
          <a:ext cx="11376000" cy="4297680"/>
        </p:xfrm>
        <a:graphic>
          <a:graphicData uri="http://schemas.openxmlformats.org/drawingml/2006/table">
            <a:tbl>
              <a:tblPr>
                <a:tableStyleId>{21E4AEA4-8DFA-4A89-87EB-49C32662AFE0}</a:tableStyleId>
              </a:tblPr>
              <a:tblGrid>
                <a:gridCol w="2376264">
                  <a:extLst>
                    <a:ext uri="{9D8B030D-6E8A-4147-A177-3AD203B41FA5}">
                      <a16:colId xmlns:a16="http://schemas.microsoft.com/office/drawing/2014/main" val="20000"/>
                    </a:ext>
                  </a:extLst>
                </a:gridCol>
                <a:gridCol w="8999736">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MS PGothic" pitchFamily="34" charset="-128"/>
                        </a:rPr>
                        <a:t>Domen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Primjer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Istorija</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vi-VN" sz="2000" b="0" i="0" u="none" strike="noStrike" cap="none" normalizeH="0" baseline="0" dirty="0">
                          <a:ln>
                            <a:noFill/>
                          </a:ln>
                          <a:solidFill>
                            <a:srgbClr val="004992"/>
                          </a:solidFill>
                          <a:effectLst/>
                          <a:latin typeface="Calibri Light"/>
                          <a:ea typeface="MS PGothic" pitchFamily="34" charset="-128"/>
                        </a:rPr>
                        <a:t>Suđenje vješticama u srednjevjekovno doba: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vi-VN" sz="2000" b="0" i="0" u="none" strike="noStrike" cap="none" normalizeH="0" baseline="0" dirty="0">
                          <a:ln>
                            <a:noFill/>
                          </a:ln>
                          <a:solidFill>
                            <a:srgbClr val="333333"/>
                          </a:solidFill>
                          <a:effectLst/>
                          <a:latin typeface="Calibri Light"/>
                          <a:ea typeface="MS PGothic" pitchFamily="34" charset="-128"/>
                        </a:rPr>
                        <a:t>Žene su često optuživali da su vještice samo zato što su bile stare ili imale crvenu kosu.</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vi-VN" sz="2000" b="0" i="0" u="none" strike="noStrike" cap="none" normalizeH="0" baseline="0" dirty="0">
                          <a:ln>
                            <a:noFill/>
                          </a:ln>
                          <a:solidFill>
                            <a:srgbClr val="004992"/>
                          </a:solidFill>
                          <a:effectLst/>
                          <a:latin typeface="Calibri Light"/>
                          <a:ea typeface="MS PGothic" pitchFamily="34" charset="-128"/>
                        </a:rPr>
                        <a:t>McCarthy-era (USA, 1950s):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vi-VN" sz="2000" b="0" i="0" u="none" strike="noStrike" cap="none" normalizeH="0" baseline="0" dirty="0">
                          <a:ln>
                            <a:noFill/>
                          </a:ln>
                          <a:solidFill>
                            <a:srgbClr val="333333"/>
                          </a:solidFill>
                          <a:effectLst/>
                          <a:latin typeface="Calibri Light"/>
                          <a:ea typeface="MS PGothic" pitchFamily="34" charset="-128"/>
                        </a:rPr>
                        <a:t>Izražavanje mnogih slobodnih ideja vodi mnogim pogrešnim optužbama (da je osoba komunista).</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MS PGothic" pitchFamily="34" charset="-128"/>
                        </a:rPr>
                        <a:t>Mediji</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Calibri Light"/>
                          <a:ea typeface="MS PGothic" pitchFamily="34" charset="-128"/>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8" name="Slide Number Placeholder 7"/>
          <p:cNvSpPr>
            <a:spLocks noGrp="1"/>
          </p:cNvSpPr>
          <p:nvPr>
            <p:ph type="sldNum" sz="quarter" idx="12"/>
          </p:nvPr>
        </p:nvSpPr>
        <p:spPr/>
        <p:txBody>
          <a:bodyPr/>
          <a:lstStyle/>
          <a:p>
            <a:fld id="{304B0B7F-8FAC-470B-8934-C9F090DAB04F}" type="slidenum">
              <a:rPr lang="de-DE" altLang="de-DE" smtClean="0"/>
              <a:pPr/>
              <a:t>11</a:t>
            </a:fld>
            <a:endParaRPr lang="de-DE" altLang="de-DE"/>
          </a:p>
        </p:txBody>
      </p:sp>
    </p:spTree>
    <p:extLst>
      <p:ext uri="{BB962C8B-B14F-4D97-AF65-F5344CB8AC3E}">
        <p14:creationId xmlns:p14="http://schemas.microsoft.com/office/powerpoint/2010/main" val="30267766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Prerano zaključivanje “u akciji”</a:t>
            </a:r>
          </a:p>
        </p:txBody>
      </p:sp>
      <p:graphicFrame>
        <p:nvGraphicFramePr>
          <p:cNvPr id="9" name="Group 2"/>
          <p:cNvGraphicFramePr>
            <a:graphicFrameLocks noGrp="1"/>
          </p:cNvGraphicFramePr>
          <p:nvPr>
            <p:extLst>
              <p:ext uri="{D42A27DB-BD31-4B8C-83A1-F6EECF244321}">
                <p14:modId xmlns:p14="http://schemas.microsoft.com/office/powerpoint/2010/main" val="3531900982"/>
              </p:ext>
            </p:extLst>
          </p:nvPr>
        </p:nvGraphicFramePr>
        <p:xfrm>
          <a:off x="408955" y="2203704"/>
          <a:ext cx="11376000" cy="4297680"/>
        </p:xfrm>
        <a:graphic>
          <a:graphicData uri="http://schemas.openxmlformats.org/drawingml/2006/table">
            <a:tbl>
              <a:tblPr>
                <a:tableStyleId>{21E4AEA4-8DFA-4A89-87EB-49C32662AFE0}</a:tableStyleId>
              </a:tblPr>
              <a:tblGrid>
                <a:gridCol w="2376264">
                  <a:extLst>
                    <a:ext uri="{9D8B030D-6E8A-4147-A177-3AD203B41FA5}">
                      <a16:colId xmlns:a16="http://schemas.microsoft.com/office/drawing/2014/main" val="20000"/>
                    </a:ext>
                  </a:extLst>
                </a:gridCol>
                <a:gridCol w="8999736">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MS PGothic" pitchFamily="34" charset="-128"/>
                        </a:rPr>
                        <a:t>Domen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Primjer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Istorija</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vi-VN" sz="2000" b="0" i="0" u="none" strike="noStrike" cap="none" normalizeH="0" baseline="0" dirty="0">
                          <a:ln>
                            <a:noFill/>
                          </a:ln>
                          <a:solidFill>
                            <a:srgbClr val="004992"/>
                          </a:solidFill>
                          <a:effectLst/>
                          <a:latin typeface="Calibri Light"/>
                          <a:ea typeface="MS PGothic" pitchFamily="34" charset="-128"/>
                        </a:rPr>
                        <a:t>Suđenje vješticama u srednjevjekovno doba: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vi-VN" sz="2000" b="0" i="0" u="none" strike="noStrike" cap="none" normalizeH="0" baseline="0" dirty="0">
                          <a:ln>
                            <a:noFill/>
                          </a:ln>
                          <a:solidFill>
                            <a:srgbClr val="333333"/>
                          </a:solidFill>
                          <a:effectLst/>
                          <a:latin typeface="Calibri Light"/>
                          <a:ea typeface="MS PGothic" pitchFamily="34" charset="-128"/>
                        </a:rPr>
                        <a:t>Žene su često optuživali da su vještice samo zato što su bile stare ili imale crvenu kosu.</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vi-VN" sz="2000" b="0" i="0" u="none" strike="noStrike" cap="none" normalizeH="0" baseline="0" dirty="0">
                          <a:ln>
                            <a:noFill/>
                          </a:ln>
                          <a:solidFill>
                            <a:srgbClr val="004992"/>
                          </a:solidFill>
                          <a:effectLst/>
                          <a:latin typeface="Calibri Light"/>
                          <a:ea typeface="MS PGothic" pitchFamily="34" charset="-128"/>
                        </a:rPr>
                        <a:t>McCarthy-era (USA, 1950s):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vi-VN" sz="2000" b="0" i="0" u="none" strike="noStrike" cap="none" normalizeH="0" baseline="0" dirty="0">
                          <a:ln>
                            <a:noFill/>
                          </a:ln>
                          <a:solidFill>
                            <a:srgbClr val="333333"/>
                          </a:solidFill>
                          <a:effectLst/>
                          <a:latin typeface="Calibri Light"/>
                          <a:ea typeface="MS PGothic" pitchFamily="34" charset="-128"/>
                        </a:rPr>
                        <a:t>Izražavanje mnogih slobodnih ideja vodi mnogim pogrešnim optužbama (da je osoba komunista).</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MS PGothic" pitchFamily="34" charset="-128"/>
                        </a:rPr>
                        <a:t>Mediji</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72" descr="Jonathan Lehrfeld - flickr - War of the Worlds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76301" y="4599432"/>
            <a:ext cx="182514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 24"/>
          <p:cNvSpPr txBox="1">
            <a:spLocks noChangeArrowheads="1"/>
          </p:cNvSpPr>
          <p:nvPr/>
        </p:nvSpPr>
        <p:spPr bwMode="auto">
          <a:xfrm>
            <a:off x="4945459" y="4581128"/>
            <a:ext cx="673710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buClrTx/>
              <a:buFontTx/>
              <a:buNone/>
            </a:pPr>
            <a:r>
              <a:rPr lang="en-US" altLang="de-DE" sz="2000" dirty="0">
                <a:latin typeface="Calibri Light"/>
              </a:rPr>
              <a:t>1938 </a:t>
            </a:r>
            <a:r>
              <a:rPr lang="en-US" altLang="de-DE" sz="2000" dirty="0" err="1">
                <a:latin typeface="Calibri Light"/>
              </a:rPr>
              <a:t>godine</a:t>
            </a:r>
            <a:r>
              <a:rPr lang="en-US" altLang="de-DE" sz="2000" dirty="0">
                <a:latin typeface="Calibri Light"/>
              </a:rPr>
              <a:t> radio </a:t>
            </a:r>
            <a:r>
              <a:rPr lang="en-US" altLang="de-DE" sz="2000" dirty="0" err="1">
                <a:latin typeface="Calibri Light"/>
              </a:rPr>
              <a:t>emisija</a:t>
            </a:r>
            <a:r>
              <a:rPr lang="en-US" altLang="de-DE" sz="2000" dirty="0">
                <a:latin typeface="Calibri Light"/>
              </a:rPr>
              <a:t> War of the Worlds, </a:t>
            </a:r>
            <a:r>
              <a:rPr lang="en-US" altLang="de-DE" sz="2000" dirty="0" err="1">
                <a:latin typeface="Calibri Light"/>
              </a:rPr>
              <a:t>sa</a:t>
            </a:r>
            <a:r>
              <a:rPr lang="en-US" altLang="de-DE" sz="2000" dirty="0">
                <a:latin typeface="Calibri Light"/>
              </a:rPr>
              <a:t> Orson Welles-om, je </a:t>
            </a:r>
            <a:r>
              <a:rPr lang="en-US" altLang="de-DE" sz="2000" dirty="0" err="1">
                <a:latin typeface="Calibri Light"/>
              </a:rPr>
              <a:t>uzrokovala</a:t>
            </a:r>
            <a:r>
              <a:rPr lang="en-US" altLang="de-DE" sz="2000" dirty="0">
                <a:latin typeface="Calibri Light"/>
              </a:rPr>
              <a:t> </a:t>
            </a:r>
            <a:r>
              <a:rPr lang="en-US" altLang="de-DE" sz="2000" dirty="0" err="1">
                <a:latin typeface="Calibri Light"/>
              </a:rPr>
              <a:t>masovnu</a:t>
            </a:r>
            <a:r>
              <a:rPr lang="en-US" altLang="de-DE" sz="2000" dirty="0">
                <a:latin typeface="Calibri Light"/>
              </a:rPr>
              <a:t> </a:t>
            </a:r>
            <a:r>
              <a:rPr lang="en-US" altLang="de-DE" sz="2000" dirty="0" err="1">
                <a:latin typeface="Calibri Light"/>
              </a:rPr>
              <a:t>paniku</a:t>
            </a:r>
            <a:r>
              <a:rPr lang="en-US" altLang="de-DE" sz="2000" dirty="0">
                <a:latin typeface="Calibri Light"/>
              </a:rPr>
              <a:t> u </a:t>
            </a:r>
            <a:r>
              <a:rPr lang="en-US" altLang="de-DE" sz="2000" dirty="0" err="1">
                <a:latin typeface="Calibri Light"/>
              </a:rPr>
              <a:t>Nju</a:t>
            </a:r>
            <a:r>
              <a:rPr lang="en-US" altLang="de-DE" sz="2000" dirty="0">
                <a:latin typeface="Calibri Light"/>
              </a:rPr>
              <a:t> </a:t>
            </a:r>
            <a:r>
              <a:rPr lang="en-US" altLang="de-DE" sz="2000" dirty="0" err="1">
                <a:latin typeface="Calibri Light"/>
              </a:rPr>
              <a:t>Jorku</a:t>
            </a:r>
            <a:r>
              <a:rPr lang="en-US" altLang="de-DE" sz="2000" dirty="0">
                <a:latin typeface="Calibri Light"/>
              </a:rPr>
              <a:t>, </a:t>
            </a:r>
            <a:r>
              <a:rPr lang="en-US" altLang="de-DE" sz="2000" dirty="0" err="1">
                <a:latin typeface="Calibri Light"/>
              </a:rPr>
              <a:t>jer</a:t>
            </a:r>
            <a:r>
              <a:rPr lang="en-US" altLang="de-DE" sz="2000" dirty="0">
                <a:latin typeface="Calibri Light"/>
              </a:rPr>
              <a:t> </a:t>
            </a:r>
            <a:r>
              <a:rPr lang="en-US" altLang="de-DE" sz="2000" dirty="0" err="1">
                <a:latin typeface="Calibri Light"/>
              </a:rPr>
              <a:t>su</a:t>
            </a:r>
            <a:r>
              <a:rPr lang="en-US" altLang="de-DE" sz="2000" dirty="0">
                <a:latin typeface="Calibri Light"/>
              </a:rPr>
              <a:t> </a:t>
            </a:r>
            <a:r>
              <a:rPr lang="en-US" altLang="de-DE" sz="2000" dirty="0" err="1">
                <a:latin typeface="Calibri Light"/>
              </a:rPr>
              <a:t>mnogi</a:t>
            </a:r>
            <a:r>
              <a:rPr lang="en-US" altLang="de-DE" sz="2000" dirty="0">
                <a:latin typeface="Calibri Light"/>
              </a:rPr>
              <a:t> </a:t>
            </a:r>
            <a:r>
              <a:rPr lang="en-US" altLang="de-DE" sz="2000" dirty="0" err="1">
                <a:latin typeface="Calibri Light"/>
              </a:rPr>
              <a:t>slušaoci</a:t>
            </a:r>
            <a:r>
              <a:rPr lang="en-US" altLang="de-DE" sz="2000" dirty="0">
                <a:latin typeface="Calibri Light"/>
              </a:rPr>
              <a:t> </a:t>
            </a:r>
            <a:r>
              <a:rPr lang="en-US" altLang="de-DE" sz="2000" dirty="0" err="1">
                <a:latin typeface="Calibri Light"/>
              </a:rPr>
              <a:t>vjerovali</a:t>
            </a:r>
            <a:r>
              <a:rPr lang="en-US" altLang="de-DE" sz="2000" dirty="0">
                <a:latin typeface="Calibri Light"/>
              </a:rPr>
              <a:t> da </a:t>
            </a:r>
            <a:r>
              <a:rPr lang="en-US" altLang="de-DE" sz="2000" dirty="0" err="1">
                <a:latin typeface="Calibri Light"/>
              </a:rPr>
              <a:t>su</a:t>
            </a:r>
            <a:r>
              <a:rPr lang="en-US" altLang="de-DE" sz="2000" dirty="0">
                <a:latin typeface="Calibri Light"/>
              </a:rPr>
              <a:t> </a:t>
            </a:r>
            <a:r>
              <a:rPr lang="en-US" altLang="de-DE" sz="2000" dirty="0" err="1">
                <a:latin typeface="Calibri Light"/>
              </a:rPr>
              <a:t>vanzemaljci</a:t>
            </a:r>
            <a:r>
              <a:rPr lang="en-US" altLang="de-DE" sz="2000" dirty="0">
                <a:latin typeface="Calibri Light"/>
              </a:rPr>
              <a:t> </a:t>
            </a:r>
            <a:r>
              <a:rPr lang="en-US" altLang="de-DE" sz="2000" dirty="0" err="1">
                <a:latin typeface="Calibri Light"/>
              </a:rPr>
              <a:t>zaista</a:t>
            </a:r>
            <a:r>
              <a:rPr lang="en-US" altLang="de-DE" sz="2000" dirty="0">
                <a:latin typeface="Calibri Light"/>
              </a:rPr>
              <a:t> </a:t>
            </a:r>
            <a:r>
              <a:rPr lang="en-US" altLang="de-DE" sz="2000" dirty="0" err="1">
                <a:latin typeface="Calibri Light"/>
              </a:rPr>
              <a:t>napali</a:t>
            </a:r>
            <a:r>
              <a:rPr lang="en-US" altLang="de-DE" sz="2000" dirty="0">
                <a:latin typeface="Calibri Light"/>
              </a:rPr>
              <a:t> </a:t>
            </a:r>
            <a:r>
              <a:rPr lang="en-US" altLang="de-DE" sz="2000" dirty="0" err="1">
                <a:latin typeface="Calibri Light"/>
              </a:rPr>
              <a:t>zemlju</a:t>
            </a:r>
            <a:r>
              <a:rPr lang="en-US" altLang="de-DE" sz="2000" dirty="0">
                <a:latin typeface="Calibri Light"/>
              </a:rPr>
              <a:t>.  </a:t>
            </a:r>
          </a:p>
          <a:p>
            <a:pPr eaLnBrk="1" hangingPunct="1">
              <a:spcBef>
                <a:spcPts val="1200"/>
              </a:spcBef>
              <a:buClrTx/>
              <a:buFontTx/>
              <a:buNone/>
            </a:pPr>
            <a:r>
              <a:rPr lang="en-US" altLang="de-DE" sz="2000" dirty="0" err="1">
                <a:solidFill>
                  <a:srgbClr val="004992"/>
                </a:solidFill>
                <a:latin typeface="Calibri Light"/>
              </a:rPr>
              <a:t>Pogrešna</a:t>
            </a:r>
            <a:r>
              <a:rPr lang="en-US" altLang="de-DE" sz="2000" dirty="0">
                <a:solidFill>
                  <a:srgbClr val="004992"/>
                </a:solidFill>
                <a:latin typeface="Calibri Light"/>
              </a:rPr>
              <a:t> </a:t>
            </a:r>
            <a:r>
              <a:rPr lang="en-US" altLang="de-DE" sz="2000" dirty="0" err="1">
                <a:solidFill>
                  <a:srgbClr val="004992"/>
                </a:solidFill>
                <a:latin typeface="Calibri Light"/>
              </a:rPr>
              <a:t>pretpostavka</a:t>
            </a:r>
            <a:r>
              <a:rPr lang="en-US" altLang="de-DE" sz="2000" dirty="0">
                <a:solidFill>
                  <a:srgbClr val="004992"/>
                </a:solidFill>
                <a:latin typeface="Calibri Light"/>
              </a:rPr>
              <a:t>: </a:t>
            </a:r>
            <a:r>
              <a:rPr lang="en-US" altLang="de-DE" sz="2000" dirty="0">
                <a:latin typeface="Calibri Light"/>
              </a:rPr>
              <a:t>ono </a:t>
            </a:r>
            <a:r>
              <a:rPr lang="en-US" altLang="de-DE" sz="2000" dirty="0" err="1">
                <a:latin typeface="Calibri Light"/>
              </a:rPr>
              <a:t>što</a:t>
            </a:r>
            <a:r>
              <a:rPr lang="en-US" altLang="de-DE" sz="2000" dirty="0">
                <a:latin typeface="Calibri Light"/>
              </a:rPr>
              <a:t> je </a:t>
            </a:r>
            <a:r>
              <a:rPr lang="en-US" altLang="de-DE" sz="2000" dirty="0" err="1">
                <a:latin typeface="Calibri Light"/>
              </a:rPr>
              <a:t>na</a:t>
            </a:r>
            <a:r>
              <a:rPr lang="en-US" altLang="de-DE" sz="2000" dirty="0">
                <a:latin typeface="Calibri Light"/>
              </a:rPr>
              <a:t> </a:t>
            </a:r>
            <a:r>
              <a:rPr lang="en-US" altLang="de-DE" sz="2000" dirty="0" err="1">
                <a:latin typeface="Calibri Light"/>
              </a:rPr>
              <a:t>radiju</a:t>
            </a:r>
            <a:r>
              <a:rPr lang="en-US" altLang="de-DE" sz="2000" dirty="0">
                <a:latin typeface="Calibri Light"/>
              </a:rPr>
              <a:t>, mora </a:t>
            </a:r>
            <a:r>
              <a:rPr lang="en-US" altLang="de-DE" sz="2000" dirty="0" err="1">
                <a:latin typeface="Calibri Light"/>
              </a:rPr>
              <a:t>biti</a:t>
            </a:r>
            <a:r>
              <a:rPr lang="en-US" altLang="de-DE" sz="2000" dirty="0">
                <a:latin typeface="Calibri Light"/>
              </a:rPr>
              <a:t> </a:t>
            </a:r>
            <a:r>
              <a:rPr lang="en-US" altLang="de-DE" sz="2000" dirty="0" err="1">
                <a:latin typeface="Calibri Light"/>
              </a:rPr>
              <a:t>stvarno</a:t>
            </a:r>
            <a:r>
              <a:rPr lang="en-US" altLang="de-DE" sz="2000" dirty="0">
                <a:latin typeface="Calibri Light"/>
              </a:rPr>
              <a:t>!</a:t>
            </a:r>
            <a:endParaRPr lang="de-DE" altLang="de-DE" sz="2000" dirty="0">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8" name="Slide Number Placeholder 7"/>
          <p:cNvSpPr>
            <a:spLocks noGrp="1"/>
          </p:cNvSpPr>
          <p:nvPr>
            <p:ph type="sldNum" sz="quarter" idx="12"/>
          </p:nvPr>
        </p:nvSpPr>
        <p:spPr/>
        <p:txBody>
          <a:bodyPr/>
          <a:lstStyle/>
          <a:p>
            <a:fld id="{304B0B7F-8FAC-470B-8934-C9F090DAB04F}" type="slidenum">
              <a:rPr lang="de-DE" altLang="de-DE" smtClean="0"/>
              <a:pPr/>
              <a:t>12</a:t>
            </a:fld>
            <a:endParaRPr lang="de-DE" altLang="de-DE"/>
          </a:p>
        </p:txBody>
      </p:sp>
    </p:spTree>
    <p:extLst>
      <p:ext uri="{BB962C8B-B14F-4D97-AF65-F5344CB8AC3E}">
        <p14:creationId xmlns:p14="http://schemas.microsoft.com/office/powerpoint/2010/main" val="32244661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Ima li ikakvih znakova na novčanici od 1$US koja ukazuje infiltraciju Amerike tajnim društvima?</a:t>
            </a:r>
            <a:br>
              <a:rPr lang="en-US" sz="3600">
                <a:solidFill>
                  <a:srgbClr val="004992"/>
                </a:solidFill>
                <a:latin typeface="+mn-lt"/>
                <a:ea typeface="+mn-ea"/>
                <a:cs typeface="+mn-cs"/>
              </a:rPr>
            </a:br>
            <a:r>
              <a:rPr lang="en-US">
                <a:solidFill>
                  <a:srgbClr val="004992"/>
                </a:solidFill>
                <a:latin typeface="+mn-lt"/>
                <a:ea typeface="+mn-ea"/>
                <a:cs typeface="+mn-cs"/>
              </a:rPr>
              <a:t>- Moderne legende -</a:t>
            </a:r>
          </a:p>
        </p:txBody>
      </p:sp>
      <p:sp>
        <p:nvSpPr>
          <p:cNvPr id="14343" name="Rechteck 2"/>
          <p:cNvSpPr>
            <a:spLocks noChangeArrowheads="1"/>
          </p:cNvSpPr>
          <p:nvPr/>
        </p:nvSpPr>
        <p:spPr bwMode="auto">
          <a:xfrm>
            <a:off x="7991196" y="6186790"/>
            <a:ext cx="37577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600" dirty="0">
                <a:solidFill>
                  <a:srgbClr val="333333"/>
                </a:solidFill>
                <a:latin typeface="+mn-lt"/>
              </a:rPr>
              <a:t>(</a:t>
            </a:r>
            <a:r>
              <a:rPr lang="hr-HR" altLang="de-DE" sz="1600" dirty="0">
                <a:solidFill>
                  <a:srgbClr val="333333"/>
                </a:solidFill>
                <a:latin typeface="+mn-lt"/>
              </a:rPr>
              <a:t>za dodatnu</a:t>
            </a:r>
            <a:r>
              <a:rPr lang="de-DE" altLang="de-DE" sz="1600" dirty="0">
                <a:solidFill>
                  <a:srgbClr val="333333"/>
                </a:solidFill>
                <a:latin typeface="+mn-lt"/>
              </a:rPr>
              <a:t> </a:t>
            </a:r>
            <a:r>
              <a:rPr lang="hr-HR" altLang="de-DE" sz="1600" dirty="0">
                <a:solidFill>
                  <a:srgbClr val="333333"/>
                </a:solidFill>
                <a:latin typeface="+mn-lt"/>
              </a:rPr>
              <a:t>vježbu vidite kraj prezentacije</a:t>
            </a:r>
            <a:r>
              <a:rPr lang="de-DE" altLang="de-DE" sz="1600" dirty="0">
                <a:solidFill>
                  <a:srgbClr val="333333"/>
                </a:solidFill>
                <a:latin typeface="+mn-lt"/>
              </a:rPr>
              <a:t>)</a:t>
            </a:r>
            <a:endParaRPr lang="en-US" altLang="de-DE" sz="1600" dirty="0">
              <a:solidFill>
                <a:srgbClr val="333333"/>
              </a:solidFill>
              <a:latin typeface="+mn-lt"/>
            </a:endParaRPr>
          </a:p>
        </p:txBody>
      </p:sp>
      <p:pic>
        <p:nvPicPr>
          <p:cNvPr id="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907" y="253847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Footer Placeholder 7"/>
          <p:cNvSpPr>
            <a:spLocks noGrp="1"/>
          </p:cNvSpPr>
          <p:nvPr>
            <p:ph type="ftr" sz="quarter" idx="11"/>
          </p:nvPr>
        </p:nvSpPr>
        <p:spPr/>
        <p:txBody>
          <a:bodyPr/>
          <a:lstStyle/>
          <a:p>
            <a:pPr>
              <a:defRPr/>
            </a:pPr>
            <a:r>
              <a:rPr lang="de-DE"/>
              <a:t>Metakognitivni Trening 2 – Prerano zaključivanje I</a:t>
            </a:r>
          </a:p>
        </p:txBody>
      </p:sp>
      <p:sp>
        <p:nvSpPr>
          <p:cNvPr id="9" name="Slide Number Placeholder 8"/>
          <p:cNvSpPr>
            <a:spLocks noGrp="1"/>
          </p:cNvSpPr>
          <p:nvPr>
            <p:ph type="sldNum" sz="quarter" idx="12"/>
          </p:nvPr>
        </p:nvSpPr>
        <p:spPr/>
        <p:txBody>
          <a:bodyPr/>
          <a:lstStyle/>
          <a:p>
            <a:fld id="{304B0B7F-8FAC-470B-8934-C9F090DAB04F}" type="slidenum">
              <a:rPr lang="de-DE" altLang="de-DE" smtClean="0"/>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Prerano zaključivanje u akciji</a:t>
            </a:r>
            <a:br>
              <a:rPr lang="en-US" sz="3600">
                <a:solidFill>
                  <a:srgbClr val="004992"/>
                </a:solidFill>
                <a:latin typeface="+mn-lt"/>
                <a:ea typeface="+mn-ea"/>
                <a:cs typeface="+mn-cs"/>
              </a:rPr>
            </a:br>
            <a:r>
              <a:rPr lang="en-US">
                <a:solidFill>
                  <a:srgbClr val="004992"/>
                </a:solidFill>
                <a:latin typeface="+mn-lt"/>
                <a:ea typeface="+mn-ea"/>
                <a:cs typeface="+mn-cs"/>
              </a:rPr>
              <a:t>Ima li ikakvih znakova na novčanici od 1$US koja ukazuje infiltraciju Amerike tajnim društvima?</a:t>
            </a:r>
          </a:p>
        </p:txBody>
      </p:sp>
      <p:graphicFrame>
        <p:nvGraphicFramePr>
          <p:cNvPr id="16" name="Group 38"/>
          <p:cNvGraphicFramePr>
            <a:graphicFrameLocks noGrp="1"/>
          </p:cNvGraphicFramePr>
          <p:nvPr>
            <p:extLst>
              <p:ext uri="{D42A27DB-BD31-4B8C-83A1-F6EECF244321}">
                <p14:modId xmlns:p14="http://schemas.microsoft.com/office/powerpoint/2010/main" val="4005492028"/>
              </p:ext>
            </p:extLst>
          </p:nvPr>
        </p:nvGraphicFramePr>
        <p:xfrm>
          <a:off x="408955" y="2564904"/>
          <a:ext cx="11338560" cy="3977640"/>
        </p:xfrm>
        <a:graphic>
          <a:graphicData uri="http://schemas.openxmlformats.org/drawingml/2006/table">
            <a:tbl>
              <a:tblPr>
                <a:tableStyleId>{21E4AEA4-8DFA-4A89-87EB-49C32662AFE0}</a:tableStyleId>
              </a:tblPr>
              <a:tblGrid>
                <a:gridCol w="6492240">
                  <a:extLst>
                    <a:ext uri="{9D8B030D-6E8A-4147-A177-3AD203B41FA5}">
                      <a16:colId xmlns:a16="http://schemas.microsoft.com/office/drawing/2014/main" val="20000"/>
                    </a:ext>
                  </a:extLst>
                </a:gridCol>
                <a:gridCol w="484632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Za</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“Dokaz”</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11880">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vi-VN" sz="1800" b="0" i="0" u="none" strike="noStrike" cap="none" normalizeH="0" baseline="0">
                          <a:ln>
                            <a:noFill/>
                          </a:ln>
                          <a:solidFill>
                            <a:srgbClr val="333333"/>
                          </a:solidFill>
                          <a:effectLst/>
                          <a:latin typeface="Calibri Light"/>
                          <a:ea typeface="ＭＳ Ｐゴシック" pitchFamily="34" charset="-128"/>
                        </a:rPr>
                        <a:t>vidite 1: na poleđini, različiti simboli su prikazani 13 puta svaki (npr. pruge na amblemu, lišće masline, perje ne repu orla). 13 se ponekad posmatra kao satanistički broj.</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vi-VN" sz="1800" b="0" i="0" u="none" strike="noStrike" cap="none" normalizeH="0" baseline="0">
                          <a:ln>
                            <a:noFill/>
                          </a:ln>
                          <a:solidFill>
                            <a:srgbClr val="333333"/>
                          </a:solidFill>
                          <a:effectLst/>
                          <a:latin typeface="Calibri Light"/>
                          <a:ea typeface="ＭＳ Ｐゴシック" pitchFamily="34" charset="-128"/>
                        </a:rPr>
                        <a:t>vidite 2: neki ljudi tvrde da novčanica ne prikazuje stvarno Džordža Vašingtona nego Adama Vajshaupta, osnivača tajnog društva.</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vi-VN" sz="1800" b="0" i="0" u="none" strike="noStrike" cap="none" normalizeH="0" baseline="0">
                          <a:ln>
                            <a:noFill/>
                          </a:ln>
                          <a:solidFill>
                            <a:srgbClr val="333333"/>
                          </a:solidFill>
                          <a:effectLst/>
                          <a:latin typeface="Calibri Light"/>
                          <a:ea typeface="ＭＳ Ｐゴシック" pitchFamily="34" charset="-128"/>
                        </a:rPr>
                        <a:t>vidite 3: gore desno, skrivena je mala sova, po mišljenju nekih kao satanistički simbol. </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vi-VN" sz="1800" b="0" i="0" u="none" strike="noStrike" cap="none" normalizeH="0" baseline="0">
                          <a:ln>
                            <a:noFill/>
                          </a:ln>
                          <a:solidFill>
                            <a:srgbClr val="333333"/>
                          </a:solidFill>
                          <a:effectLst/>
                          <a:latin typeface="Calibri Light"/>
                          <a:ea typeface="ＭＳ Ｐゴシック" pitchFamily="34" charset="-128"/>
                        </a:rPr>
                        <a:t>vidite 4: piramida na poleđini može predstavljati masonski simbol.</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7" name="Picture 39" descr="NYC - Metropolitan Museum of Art - Gilbert Stuart's George Washington - wallyg -flickr - 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36822" y="3103637"/>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descr="Ey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087045" y="5025320"/>
            <a:ext cx="1051102"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1" descr="owl"/>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411381" y="5025320"/>
            <a:ext cx="1463040"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6" descr="Eagl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42814" y="3151244"/>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37"/>
          <p:cNvSpPr>
            <a:spLocks noChangeShapeType="1"/>
          </p:cNvSpPr>
          <p:nvPr/>
        </p:nvSpPr>
        <p:spPr bwMode="auto">
          <a:xfrm>
            <a:off x="8746270" y="4668024"/>
            <a:ext cx="0" cy="50323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22" name="Caption_36"/>
          <p:cNvSpPr>
            <a:spLocks noChangeArrowheads="1"/>
          </p:cNvSpPr>
          <p:nvPr/>
        </p:nvSpPr>
        <p:spPr bwMode="auto">
          <a:xfrm>
            <a:off x="7867533" y="5036760"/>
            <a:ext cx="365760" cy="365760"/>
          </a:xfrm>
          <a:prstGeom prst="flowChartConnector">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23" name="Caption_29"/>
          <p:cNvSpPr txBox="1">
            <a:spLocks noChangeArrowheads="1"/>
          </p:cNvSpPr>
          <p:nvPr/>
        </p:nvSpPr>
        <p:spPr bwMode="auto">
          <a:xfrm>
            <a:off x="7442814" y="4582852"/>
            <a:ext cx="14001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1</a:t>
            </a:r>
          </a:p>
        </p:txBody>
      </p:sp>
      <p:sp>
        <p:nvSpPr>
          <p:cNvPr id="24" name="Caption_26"/>
          <p:cNvSpPr txBox="1">
            <a:spLocks noChangeArrowheads="1"/>
          </p:cNvSpPr>
          <p:nvPr/>
        </p:nvSpPr>
        <p:spPr bwMode="auto">
          <a:xfrm>
            <a:off x="10136822" y="4532387"/>
            <a:ext cx="9515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2</a:t>
            </a:r>
          </a:p>
        </p:txBody>
      </p:sp>
      <p:sp>
        <p:nvSpPr>
          <p:cNvPr id="25" name="Caption_28"/>
          <p:cNvSpPr txBox="1">
            <a:spLocks noChangeArrowheads="1"/>
          </p:cNvSpPr>
          <p:nvPr/>
        </p:nvSpPr>
        <p:spPr bwMode="auto">
          <a:xfrm>
            <a:off x="7411381" y="6122600"/>
            <a:ext cx="14630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3</a:t>
            </a:r>
          </a:p>
        </p:txBody>
      </p:sp>
      <p:sp>
        <p:nvSpPr>
          <p:cNvPr id="26" name="Caption_27"/>
          <p:cNvSpPr txBox="1">
            <a:spLocks noChangeArrowheads="1"/>
          </p:cNvSpPr>
          <p:nvPr/>
        </p:nvSpPr>
        <p:spPr bwMode="auto">
          <a:xfrm>
            <a:off x="10087045" y="6122600"/>
            <a:ext cx="10511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4</a:t>
            </a: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8" name="Slide Number Placeholder 7"/>
          <p:cNvSpPr>
            <a:spLocks noGrp="1"/>
          </p:cNvSpPr>
          <p:nvPr>
            <p:ph type="sldNum" sz="quarter" idx="12"/>
          </p:nvPr>
        </p:nvSpPr>
        <p:spPr/>
        <p:txBody>
          <a:bodyPr/>
          <a:lstStyle/>
          <a:p>
            <a:fld id="{304B0B7F-8FAC-470B-8934-C9F090DAB04F}" type="slidenum">
              <a:rPr lang="de-DE" altLang="de-DE" smtClean="0"/>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Prerano zaključivanje u akciji</a:t>
            </a:r>
            <a:br>
              <a:rPr lang="en-US" sz="3600">
                <a:solidFill>
                  <a:srgbClr val="004992"/>
                </a:solidFill>
                <a:latin typeface="+mn-lt"/>
                <a:ea typeface="+mn-ea"/>
                <a:cs typeface="+mn-cs"/>
              </a:rPr>
            </a:br>
            <a:r>
              <a:rPr lang="en-US">
                <a:solidFill>
                  <a:srgbClr val="004992"/>
                </a:solidFill>
                <a:latin typeface="+mn-lt"/>
                <a:ea typeface="+mn-ea"/>
                <a:cs typeface="+mn-cs"/>
              </a:rPr>
              <a:t>Ima li ikakvih znakova na novčanici od 1$US koja ukazuje infiltraciju Amerike tajnim društvima?</a:t>
            </a:r>
          </a:p>
        </p:txBody>
      </p:sp>
      <p:graphicFrame>
        <p:nvGraphicFramePr>
          <p:cNvPr id="16" name="Group 38"/>
          <p:cNvGraphicFramePr>
            <a:graphicFrameLocks noGrp="1"/>
          </p:cNvGraphicFramePr>
          <p:nvPr>
            <p:extLst>
              <p:ext uri="{D42A27DB-BD31-4B8C-83A1-F6EECF244321}">
                <p14:modId xmlns:p14="http://schemas.microsoft.com/office/powerpoint/2010/main" val="1790644404"/>
              </p:ext>
            </p:extLst>
          </p:nvPr>
        </p:nvGraphicFramePr>
        <p:xfrm>
          <a:off x="408955" y="2564904"/>
          <a:ext cx="11338560" cy="3977640"/>
        </p:xfrm>
        <a:graphic>
          <a:graphicData uri="http://schemas.openxmlformats.org/drawingml/2006/table">
            <a:tbl>
              <a:tblPr>
                <a:tableStyleId>{21E4AEA4-8DFA-4A89-87EB-49C32662AFE0}</a:tableStyleId>
              </a:tblPr>
              <a:tblGrid>
                <a:gridCol w="6492240">
                  <a:extLst>
                    <a:ext uri="{9D8B030D-6E8A-4147-A177-3AD203B41FA5}">
                      <a16:colId xmlns:a16="http://schemas.microsoft.com/office/drawing/2014/main" val="20000"/>
                    </a:ext>
                  </a:extLst>
                </a:gridCol>
                <a:gridCol w="484632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Protiv</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“Dokaz”</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11880">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vi-VN" sz="1800" b="0" i="0" u="none" strike="noStrike" cap="none" normalizeH="0" baseline="0">
                          <a:ln>
                            <a:noFill/>
                          </a:ln>
                          <a:solidFill>
                            <a:srgbClr val="333333"/>
                          </a:solidFill>
                          <a:effectLst/>
                          <a:latin typeface="Calibri Light"/>
                          <a:ea typeface="ＭＳ Ｐゴシック" pitchFamily="34" charset="-128"/>
                        </a:rPr>
                        <a:t>vidite 1: u početku je postojalo 13 US-država, otuda broj 13!</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vi-VN" sz="1800" b="0" i="0" u="none" strike="noStrike" cap="none" normalizeH="0" baseline="0">
                          <a:ln>
                            <a:noFill/>
                          </a:ln>
                          <a:solidFill>
                            <a:srgbClr val="333333"/>
                          </a:solidFill>
                          <a:effectLst/>
                          <a:latin typeface="Calibri Light"/>
                          <a:ea typeface="ＭＳ Ｐゴシック" pitchFamily="34" charset="-128"/>
                        </a:rPr>
                        <a:t>vidite 2: suprotno glasinama, nema očigledne sličnosti između Adama Vajshaupta i Džordža Vašingtona!</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vi-VN" sz="1800" b="0" i="0" u="none" strike="noStrike" cap="none" normalizeH="0" baseline="0">
                          <a:ln>
                            <a:noFill/>
                          </a:ln>
                          <a:solidFill>
                            <a:srgbClr val="333333"/>
                          </a:solidFill>
                          <a:effectLst/>
                          <a:latin typeface="Calibri Light"/>
                          <a:ea typeface="ＭＳ Ｐゴシック" pitchFamily="34" charset="-128"/>
                        </a:rPr>
                        <a:t>vidite 3: sova nema specifično simboličko značenje, ponekad predstavlja štetu, ipak, često predstavlja mudrost (npr. sova je korišćena kao simbol mnogih izdavača).</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vi-VN" sz="1800" b="0" i="0" u="none" strike="noStrike" cap="none" normalizeH="0" baseline="0">
                          <a:ln>
                            <a:noFill/>
                          </a:ln>
                          <a:solidFill>
                            <a:srgbClr val="333333"/>
                          </a:solidFill>
                          <a:effectLst/>
                          <a:latin typeface="Calibri Light"/>
                          <a:ea typeface="ＭＳ Ｐゴシック" pitchFamily="34" charset="-128"/>
                        </a:rPr>
                        <a:t>vidite 4: Trougao predstavlja svevidjeće oka Boga u hrišćanskoj religiji (slika (detalj) pokazuje dio hrišćanskog crkvenog prozora)</a:t>
                      </a:r>
                      <a:endParaRPr kumimoji="0" lang="es-ES"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7" name="Picture 25" descr="180px-Adam_weishaup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66872" y="3322712"/>
            <a:ext cx="1018903" cy="1426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8" descr="cobalt123 - flickr - Stained Glass Panel, Eye-Catcher - cclicene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968652" y="5025320"/>
            <a:ext cx="1287887"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descr="NYC - Metropolitan Museum of Art - Gilbert Stuart's George Washington - wallyg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136822" y="3103637"/>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6" descr="Eagl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42814" y="3151244"/>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9" descr="dbking - flickr - National League of American Pen Women - cclicens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455966" y="5025320"/>
            <a:ext cx="1373871"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29"/>
          <p:cNvSpPr txBox="1">
            <a:spLocks noChangeArrowheads="1"/>
          </p:cNvSpPr>
          <p:nvPr/>
        </p:nvSpPr>
        <p:spPr bwMode="auto">
          <a:xfrm>
            <a:off x="7442814" y="4582852"/>
            <a:ext cx="14001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1</a:t>
            </a:r>
          </a:p>
        </p:txBody>
      </p:sp>
      <p:sp>
        <p:nvSpPr>
          <p:cNvPr id="23" name="Caption_26"/>
          <p:cNvSpPr txBox="1">
            <a:spLocks noChangeArrowheads="1"/>
          </p:cNvSpPr>
          <p:nvPr/>
        </p:nvSpPr>
        <p:spPr bwMode="auto">
          <a:xfrm>
            <a:off x="10136822" y="4532387"/>
            <a:ext cx="9515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2</a:t>
            </a:r>
          </a:p>
        </p:txBody>
      </p:sp>
      <p:sp>
        <p:nvSpPr>
          <p:cNvPr id="24" name="Caption_28"/>
          <p:cNvSpPr txBox="1">
            <a:spLocks noChangeArrowheads="1"/>
          </p:cNvSpPr>
          <p:nvPr/>
        </p:nvSpPr>
        <p:spPr bwMode="auto">
          <a:xfrm>
            <a:off x="7411381" y="6122600"/>
            <a:ext cx="14630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3</a:t>
            </a:r>
          </a:p>
        </p:txBody>
      </p:sp>
      <p:sp>
        <p:nvSpPr>
          <p:cNvPr id="25" name="Caption_27"/>
          <p:cNvSpPr txBox="1">
            <a:spLocks noChangeArrowheads="1"/>
          </p:cNvSpPr>
          <p:nvPr/>
        </p:nvSpPr>
        <p:spPr bwMode="auto">
          <a:xfrm>
            <a:off x="10087045" y="6122600"/>
            <a:ext cx="10511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4</a:t>
            </a: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8" name="Slide Number Placeholder 7"/>
          <p:cNvSpPr>
            <a:spLocks noGrp="1"/>
          </p:cNvSpPr>
          <p:nvPr>
            <p:ph type="sldNum" sz="quarter" idx="12"/>
          </p:nvPr>
        </p:nvSpPr>
        <p:spPr/>
        <p:txBody>
          <a:bodyPr/>
          <a:lstStyle/>
          <a:p>
            <a:fld id="{304B0B7F-8FAC-470B-8934-C9F090DAB04F}" type="slidenum">
              <a:rPr lang="de-DE" altLang="de-DE" smtClean="0"/>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hr-HR" altLang="de-DE" sz="2400">
                <a:solidFill>
                  <a:srgbClr val="333333"/>
                </a:solidFill>
              </a:rPr>
              <a:t>Ima li ijedan znak na</a:t>
            </a:r>
            <a:r>
              <a:rPr lang="de-DE" altLang="de-DE" sz="2400" dirty="0">
                <a:solidFill>
                  <a:srgbClr val="333333"/>
                </a:solidFill>
              </a:rPr>
              <a:t> </a:t>
            </a:r>
            <a:r>
              <a:rPr lang="hr-HR" altLang="de-DE" sz="2400" dirty="0">
                <a:solidFill>
                  <a:srgbClr val="333333"/>
                </a:solidFill>
              </a:rPr>
              <a:t>novčanici</a:t>
            </a:r>
            <a:r>
              <a:rPr lang="de-DE" altLang="de-DE" sz="2400" dirty="0">
                <a:solidFill>
                  <a:srgbClr val="333333"/>
                </a:solidFill>
              </a:rPr>
              <a:t> 1$US </a:t>
            </a:r>
            <a:r>
              <a:rPr lang="hr-HR" altLang="de-DE" sz="2400" dirty="0">
                <a:solidFill>
                  <a:srgbClr val="333333"/>
                </a:solidFill>
              </a:rPr>
              <a:t>koji</a:t>
            </a:r>
            <a:r>
              <a:rPr lang="de-DE" altLang="de-DE" sz="2400" dirty="0">
                <a:solidFill>
                  <a:srgbClr val="333333"/>
                </a:solidFill>
              </a:rPr>
              <a:t> </a:t>
            </a:r>
            <a:r>
              <a:rPr lang="hr-HR" altLang="de-DE" sz="2400" dirty="0">
                <a:solidFill>
                  <a:srgbClr val="333333"/>
                </a:solidFill>
              </a:rPr>
              <a:t>ukazuje na</a:t>
            </a:r>
            <a:r>
              <a:rPr lang="de-DE" altLang="de-DE" sz="2400" dirty="0">
                <a:solidFill>
                  <a:srgbClr val="333333"/>
                </a:solidFill>
              </a:rPr>
              <a:t> </a:t>
            </a:r>
            <a:r>
              <a:rPr lang="hr-HR" altLang="de-DE" sz="2400" dirty="0">
                <a:solidFill>
                  <a:srgbClr val="333333"/>
                </a:solidFill>
              </a:rPr>
              <a:t>infiltraciju</a:t>
            </a:r>
            <a:r>
              <a:rPr lang="de-DE" altLang="de-DE" sz="2400" dirty="0">
                <a:solidFill>
                  <a:srgbClr val="333333"/>
                </a:solidFill>
              </a:rPr>
              <a:t> USA </a:t>
            </a:r>
            <a:r>
              <a:rPr lang="hr-HR" altLang="de-DE" sz="2400" dirty="0">
                <a:solidFill>
                  <a:srgbClr val="333333"/>
                </a:solidFill>
              </a:rPr>
              <a:t>tajnim društvom</a:t>
            </a:r>
            <a:r>
              <a:rPr lang="de-DE" altLang="de-DE" sz="2400" dirty="0">
                <a:solidFill>
                  <a:srgbClr val="333333"/>
                </a:solidFill>
              </a:rPr>
              <a:t>?</a:t>
            </a:r>
            <a:endParaRPr lang="en-US" sz="2400" dirty="0"/>
          </a:p>
        </p:txBody>
      </p:sp>
      <p:pic>
        <p:nvPicPr>
          <p:cNvPr id="1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907" y="282603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Caption_14"/>
          <p:cNvSpPr txBox="1">
            <a:spLocks noChangeArrowheads="1"/>
          </p:cNvSpPr>
          <p:nvPr/>
        </p:nvSpPr>
        <p:spPr bwMode="auto">
          <a:xfrm rot="-2317419">
            <a:off x="6982774" y="2812346"/>
            <a:ext cx="2055812"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de-DE" altLang="de-DE" sz="3600" b="1">
                <a:solidFill>
                  <a:srgbClr val="FF0000"/>
                </a:solidFill>
                <a:latin typeface="+mj-lt"/>
              </a:rPr>
              <a:t>Ne!</a:t>
            </a:r>
            <a:endParaRPr lang="de-DE" altLang="de-DE" sz="3600" b="1" dirty="0">
              <a:solidFill>
                <a:srgbClr val="FF0000"/>
              </a:solidFill>
              <a:latin typeface="+mj-lt"/>
            </a:endParaRPr>
          </a:p>
        </p:txBody>
      </p:sp>
      <p:sp>
        <p:nvSpPr>
          <p:cNvPr id="6" name="Title 5"/>
          <p:cNvSpPr>
            <a:spLocks noGrp="1"/>
          </p:cNvSpPr>
          <p:nvPr>
            <p:ph type="title"/>
          </p:nvPr>
        </p:nvSpPr>
        <p:spPr/>
        <p:txBody>
          <a:bodyPr/>
          <a:lstStyle/>
          <a:p>
            <a:r>
              <a:rPr lang="en-US" sz="3600">
                <a:solidFill>
                  <a:srgbClr val="004992"/>
                </a:solidFill>
                <a:latin typeface="+mn-lt"/>
                <a:ea typeface="+mn-ea"/>
                <a:cs typeface="+mn-cs"/>
              </a:rPr>
              <a:t>Prerano zaključivanje</a:t>
            </a:r>
            <a:br>
              <a:rPr lang="en-US" sz="3600">
                <a:solidFill>
                  <a:srgbClr val="004992"/>
                </a:solidFill>
                <a:latin typeface="+mn-lt"/>
                <a:ea typeface="+mn-ea"/>
                <a:cs typeface="+mn-cs"/>
              </a:rPr>
            </a:br>
            <a:r>
              <a:rPr lang="en-US">
                <a:solidFill>
                  <a:srgbClr val="004992"/>
                </a:solidFill>
                <a:latin typeface="+mn-lt"/>
                <a:ea typeface="+mn-ea"/>
                <a:cs typeface="+mn-cs"/>
              </a:rPr>
              <a:t>- Moderne legende -</a:t>
            </a:r>
          </a:p>
        </p:txBody>
      </p:sp>
      <p:sp>
        <p:nvSpPr>
          <p:cNvPr id="9" name="Footer Placeholder 8"/>
          <p:cNvSpPr>
            <a:spLocks noGrp="1"/>
          </p:cNvSpPr>
          <p:nvPr>
            <p:ph type="ftr" sz="quarter" idx="11"/>
          </p:nvPr>
        </p:nvSpPr>
        <p:spPr/>
        <p:txBody>
          <a:bodyPr/>
          <a:lstStyle/>
          <a:p>
            <a:pPr>
              <a:defRPr/>
            </a:pPr>
            <a:r>
              <a:rPr lang="de-DE"/>
              <a:t>Metakognitivni Trening 2 – Prerano zaključivanje I</a:t>
            </a:r>
          </a:p>
        </p:txBody>
      </p:sp>
      <p:sp>
        <p:nvSpPr>
          <p:cNvPr id="10" name="Slide Number Placeholder 9"/>
          <p:cNvSpPr>
            <a:spLocks noGrp="1"/>
          </p:cNvSpPr>
          <p:nvPr>
            <p:ph type="sldNum" sz="quarter" idx="12"/>
          </p:nvPr>
        </p:nvSpPr>
        <p:spPr/>
        <p:txBody>
          <a:bodyPr/>
          <a:lstStyle/>
          <a:p>
            <a:fld id="{F8B470D8-B5E6-45EC-946C-161FB5BD57F7}" type="slidenum">
              <a:rPr lang="de-DE" altLang="de-DE" smtClean="0"/>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Kako nastaju ove teorije zavjere?</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US" altLang="de-DE" sz="2400">
                <a:solidFill>
                  <a:srgbClr val="333333"/>
                </a:solidFill>
              </a:rPr>
              <a:t>???</a:t>
            </a:r>
            <a:endParaRPr lang="en-US" sz="2400" dirty="0">
              <a:solidFill>
                <a:srgbClr val="333333"/>
              </a:solidFill>
            </a:endParaRPr>
          </a:p>
        </p:txBody>
      </p:sp>
      <p:sp>
        <p:nvSpPr>
          <p:cNvPr id="8" name="Footer Placeholder 7"/>
          <p:cNvSpPr>
            <a:spLocks noGrp="1"/>
          </p:cNvSpPr>
          <p:nvPr>
            <p:ph type="ftr" sz="quarter" idx="11"/>
          </p:nvPr>
        </p:nvSpPr>
        <p:spPr/>
        <p:txBody>
          <a:bodyPr/>
          <a:lstStyle/>
          <a:p>
            <a:pPr>
              <a:defRPr/>
            </a:pPr>
            <a:r>
              <a:rPr lang="de-DE"/>
              <a:t>Metakognitivni Trening 2 – Prerano zaključivanje I</a:t>
            </a:r>
          </a:p>
        </p:txBody>
      </p:sp>
      <p:sp>
        <p:nvSpPr>
          <p:cNvPr id="9" name="Slide Number Placeholder 8"/>
          <p:cNvSpPr>
            <a:spLocks noGrp="1"/>
          </p:cNvSpPr>
          <p:nvPr>
            <p:ph type="sldNum" sz="quarter" idx="12"/>
          </p:nvPr>
        </p:nvSpPr>
        <p:spPr/>
        <p:txBody>
          <a:bodyPr/>
          <a:lstStyle/>
          <a:p>
            <a:fld id="{F8B470D8-B5E6-45EC-946C-161FB5BD57F7}"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Kako nastaju ove teorije zavjere?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hr-HR" altLang="de-DE" sz="2400" dirty="0">
                <a:solidFill>
                  <a:srgbClr val="333333"/>
                </a:solidFill>
              </a:rPr>
              <a:t>Često su privlačnije nego</a:t>
            </a:r>
            <a:r>
              <a:rPr lang="en-US" altLang="de-DE" sz="2400" dirty="0">
                <a:solidFill>
                  <a:srgbClr val="333333"/>
                </a:solidFill>
              </a:rPr>
              <a:t> </a:t>
            </a:r>
            <a:r>
              <a:rPr lang="hr-HR" altLang="de-DE" sz="2400" dirty="0">
                <a:solidFill>
                  <a:srgbClr val="333333"/>
                </a:solidFill>
              </a:rPr>
              <a:t>realnost</a:t>
            </a:r>
            <a:r>
              <a:rPr lang="en-US"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r-HR" altLang="de-DE" sz="2400" dirty="0">
                <a:solidFill>
                  <a:srgbClr val="333333"/>
                </a:solidFill>
              </a:rPr>
              <a:t>Bazirane su na izjavama koje je teško provjeriti</a:t>
            </a:r>
            <a:r>
              <a:rPr lang="en-US" altLang="de-DE" sz="2400" dirty="0">
                <a:solidFill>
                  <a:srgbClr val="333333"/>
                </a:solidFill>
              </a:rPr>
              <a:t> </a:t>
            </a:r>
            <a:r>
              <a:rPr lang="hr-HR" altLang="de-DE" sz="2400" dirty="0">
                <a:solidFill>
                  <a:srgbClr val="333333"/>
                </a:solidFill>
              </a:rPr>
              <a:t>ili dokazati</a:t>
            </a:r>
            <a:r>
              <a:rPr lang="en-US" altLang="de-DE" sz="2400" dirty="0">
                <a:solidFill>
                  <a:srgbClr val="333333"/>
                </a:solidFill>
              </a:rPr>
              <a:t> (</a:t>
            </a:r>
            <a:r>
              <a:rPr lang="hr-HR" altLang="de-DE" sz="2400" dirty="0">
                <a:solidFill>
                  <a:srgbClr val="333333"/>
                </a:solidFill>
              </a:rPr>
              <a:t>npr</a:t>
            </a:r>
            <a:r>
              <a:rPr lang="en-US" altLang="de-DE" sz="2400" dirty="0">
                <a:solidFill>
                  <a:srgbClr val="333333"/>
                </a:solidFill>
              </a:rPr>
              <a:t>. </a:t>
            </a:r>
            <a:r>
              <a:rPr lang="hr-HR" altLang="de-DE" sz="2400" dirty="0">
                <a:solidFill>
                  <a:srgbClr val="333333"/>
                </a:solidFill>
              </a:rPr>
              <a:t>da</a:t>
            </a:r>
            <a:r>
              <a:rPr lang="en-US" altLang="de-DE" sz="2400" dirty="0">
                <a:solidFill>
                  <a:srgbClr val="333333"/>
                </a:solidFill>
              </a:rPr>
              <a:t> </a:t>
            </a:r>
            <a:r>
              <a:rPr lang="hr-HR" altLang="de-DE" sz="2400" dirty="0">
                <a:solidFill>
                  <a:srgbClr val="333333"/>
                </a:solidFill>
              </a:rPr>
              <a:t>Vaš</a:t>
            </a:r>
            <a:r>
              <a:rPr lang="en-US" altLang="de-DE" sz="2400" dirty="0" err="1">
                <a:solidFill>
                  <a:srgbClr val="333333"/>
                </a:solidFill>
              </a:rPr>
              <a:t>ington</a:t>
            </a:r>
            <a:r>
              <a:rPr lang="en-US" altLang="de-DE" sz="2400" dirty="0">
                <a:solidFill>
                  <a:srgbClr val="333333"/>
                </a:solidFill>
              </a:rPr>
              <a:t> </a:t>
            </a:r>
            <a:r>
              <a:rPr lang="hr-HR" altLang="de-DE" sz="2400" dirty="0">
                <a:solidFill>
                  <a:srgbClr val="333333"/>
                </a:solidFill>
              </a:rPr>
              <a:t>izgleda kao Vajshaupt</a:t>
            </a:r>
            <a:r>
              <a:rPr lang="en-US" altLang="de-DE" sz="2400" dirty="0">
                <a:solidFill>
                  <a:srgbClr val="333333"/>
                </a:solidFill>
              </a:rPr>
              <a:t>), </a:t>
            </a:r>
            <a:r>
              <a:rPr lang="hr-HR" altLang="de-DE" sz="2400" dirty="0">
                <a:solidFill>
                  <a:srgbClr val="333333"/>
                </a:solidFill>
              </a:rPr>
              <a:t>i neki ljudi im naivno vjeruju</a:t>
            </a:r>
            <a:r>
              <a:rPr lang="en-US"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r-HR" altLang="de-DE" sz="2400" dirty="0">
                <a:solidFill>
                  <a:srgbClr val="333333"/>
                </a:solidFill>
              </a:rPr>
              <a:t>Odbijaju se dodatna objašnjenja</a:t>
            </a:r>
            <a:r>
              <a:rPr lang="en-US" altLang="de-DE" sz="2400" dirty="0">
                <a:solidFill>
                  <a:srgbClr val="333333"/>
                </a:solidFill>
              </a:rPr>
              <a:t> (</a:t>
            </a:r>
            <a:r>
              <a:rPr lang="hr-HR" altLang="de-DE" sz="2400" dirty="0">
                <a:solidFill>
                  <a:srgbClr val="333333"/>
                </a:solidFill>
              </a:rPr>
              <a:t>npr</a:t>
            </a:r>
            <a:r>
              <a:rPr lang="en-US" altLang="de-DE" sz="2400" dirty="0">
                <a:solidFill>
                  <a:srgbClr val="333333"/>
                </a:solidFill>
              </a:rPr>
              <a:t>. </a:t>
            </a:r>
            <a:r>
              <a:rPr lang="hr-HR" altLang="de-DE" sz="2400" dirty="0">
                <a:solidFill>
                  <a:srgbClr val="333333"/>
                </a:solidFill>
              </a:rPr>
              <a:t>Da je ponovljena upotreba</a:t>
            </a:r>
            <a:r>
              <a:rPr lang="en-US" altLang="de-DE" sz="2400" dirty="0">
                <a:solidFill>
                  <a:srgbClr val="333333"/>
                </a:solidFill>
              </a:rPr>
              <a:t> </a:t>
            </a:r>
            <a:r>
              <a:rPr lang="hr-HR" altLang="de-DE" sz="2400" dirty="0">
                <a:solidFill>
                  <a:srgbClr val="333333"/>
                </a:solidFill>
              </a:rPr>
              <a:t>broja</a:t>
            </a:r>
            <a:r>
              <a:rPr lang="en-US" altLang="de-DE" sz="2400" dirty="0">
                <a:solidFill>
                  <a:srgbClr val="333333"/>
                </a:solidFill>
              </a:rPr>
              <a:t> 13</a:t>
            </a:r>
            <a:r>
              <a:rPr lang="hr-HR" altLang="de-DE" sz="2400" dirty="0">
                <a:solidFill>
                  <a:srgbClr val="333333"/>
                </a:solidFill>
              </a:rPr>
              <a:t> povezana sa</a:t>
            </a:r>
            <a:r>
              <a:rPr lang="en-US" altLang="de-DE" sz="2400" dirty="0">
                <a:solidFill>
                  <a:srgbClr val="333333"/>
                </a:solidFill>
              </a:rPr>
              <a:t> 13 </a:t>
            </a:r>
            <a:r>
              <a:rPr lang="hr-HR" altLang="de-DE" sz="2400" dirty="0">
                <a:solidFill>
                  <a:srgbClr val="333333"/>
                </a:solidFill>
              </a:rPr>
              <a:t>nekadašnjih</a:t>
            </a:r>
            <a:r>
              <a:rPr lang="en-US" altLang="de-DE" sz="2400" dirty="0">
                <a:solidFill>
                  <a:srgbClr val="333333"/>
                </a:solidFill>
              </a:rPr>
              <a:t> </a:t>
            </a:r>
            <a:r>
              <a:rPr lang="hr-HR" altLang="de-DE" sz="2400" dirty="0">
                <a:solidFill>
                  <a:srgbClr val="333333"/>
                </a:solidFill>
              </a:rPr>
              <a:t>država</a:t>
            </a:r>
            <a:r>
              <a:rPr lang="en-US"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r-HR" altLang="de-DE" sz="2400" dirty="0">
                <a:solidFill>
                  <a:srgbClr val="333333"/>
                </a:solidFill>
              </a:rPr>
              <a:t>Ponekad su legende bazirane na činjenicama</a:t>
            </a:r>
            <a:r>
              <a:rPr lang="en-US" altLang="de-DE" sz="2400" dirty="0">
                <a:solidFill>
                  <a:srgbClr val="333333"/>
                </a:solidFill>
              </a:rPr>
              <a:t> </a:t>
            </a:r>
            <a:r>
              <a:rPr lang="hr-HR" altLang="de-DE" sz="2400" dirty="0">
                <a:solidFill>
                  <a:srgbClr val="333333"/>
                </a:solidFill>
              </a:rPr>
              <a:t>koje su uzete iz konteksta</a:t>
            </a:r>
            <a:r>
              <a:rPr lang="en-US" altLang="de-DE" sz="2400" dirty="0">
                <a:solidFill>
                  <a:srgbClr val="333333"/>
                </a:solidFill>
              </a:rPr>
              <a:t>. </a:t>
            </a:r>
            <a:r>
              <a:rPr lang="hr-HR" altLang="de-DE" sz="2400" dirty="0">
                <a:solidFill>
                  <a:srgbClr val="333333"/>
                </a:solidFill>
              </a:rPr>
              <a:t>Značaj ovih detalja je takođe jako prenaglašen</a:t>
            </a:r>
            <a:r>
              <a:rPr lang="en-US" altLang="de-DE" sz="2400" dirty="0">
                <a:solidFill>
                  <a:srgbClr val="333333"/>
                </a:solidFill>
              </a:rPr>
              <a:t> (</a:t>
            </a:r>
            <a:r>
              <a:rPr lang="hr-HR" altLang="de-DE" sz="2400" dirty="0">
                <a:solidFill>
                  <a:srgbClr val="333333"/>
                </a:solidFill>
              </a:rPr>
              <a:t>V</a:t>
            </a:r>
            <a:r>
              <a:rPr lang="en-US" altLang="de-DE" sz="2400" dirty="0">
                <a:solidFill>
                  <a:srgbClr val="333333"/>
                </a:solidFill>
              </a:rPr>
              <a:t>a</a:t>
            </a:r>
            <a:r>
              <a:rPr lang="hr-HR" altLang="de-DE" sz="2400" dirty="0">
                <a:solidFill>
                  <a:srgbClr val="333333"/>
                </a:solidFill>
              </a:rPr>
              <a:t>š</a:t>
            </a:r>
            <a:r>
              <a:rPr lang="en-US" altLang="de-DE" sz="2400" dirty="0" err="1">
                <a:solidFill>
                  <a:srgbClr val="333333"/>
                </a:solidFill>
              </a:rPr>
              <a:t>ington</a:t>
            </a:r>
            <a:r>
              <a:rPr lang="en-US" altLang="de-DE" sz="2400" dirty="0">
                <a:solidFill>
                  <a:srgbClr val="333333"/>
                </a:solidFill>
              </a:rPr>
              <a:t> </a:t>
            </a:r>
            <a:r>
              <a:rPr lang="hr-HR" altLang="de-DE" sz="2400" dirty="0">
                <a:solidFill>
                  <a:srgbClr val="333333"/>
                </a:solidFill>
              </a:rPr>
              <a:t>je bio mason</a:t>
            </a:r>
            <a:r>
              <a:rPr lang="en-US" altLang="de-DE" sz="2400" dirty="0">
                <a:solidFill>
                  <a:srgbClr val="333333"/>
                </a:solidFill>
              </a:rPr>
              <a:t>, </a:t>
            </a:r>
            <a:r>
              <a:rPr lang="hr-HR" altLang="de-DE" sz="2400" dirty="0">
                <a:solidFill>
                  <a:srgbClr val="333333"/>
                </a:solidFill>
              </a:rPr>
              <a:t>ipak</a:t>
            </a:r>
            <a:r>
              <a:rPr lang="en-US" altLang="de-DE" sz="2400" dirty="0">
                <a:solidFill>
                  <a:srgbClr val="333333"/>
                </a:solidFill>
              </a:rPr>
              <a:t>, </a:t>
            </a:r>
            <a:r>
              <a:rPr lang="hr-HR" altLang="de-DE" sz="2400" dirty="0">
                <a:solidFill>
                  <a:srgbClr val="333333"/>
                </a:solidFill>
              </a:rPr>
              <a:t>ovo ne znači da je</a:t>
            </a:r>
            <a:r>
              <a:rPr lang="en-US" altLang="de-DE" sz="2400" dirty="0">
                <a:solidFill>
                  <a:srgbClr val="333333"/>
                </a:solidFill>
              </a:rPr>
              <a:t> USA </a:t>
            </a:r>
            <a:r>
              <a:rPr lang="hr-HR" altLang="de-DE" sz="2400" dirty="0">
                <a:solidFill>
                  <a:srgbClr val="333333"/>
                </a:solidFill>
              </a:rPr>
              <a:t>bila infiltrisana ili je još</a:t>
            </a:r>
            <a:r>
              <a:rPr lang="en-US"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r-HR" altLang="de-DE" sz="2400" dirty="0">
                <a:solidFill>
                  <a:srgbClr val="333333"/>
                </a:solidFill>
              </a:rPr>
              <a:t>Masoni i ostala udruženja</a:t>
            </a:r>
            <a:r>
              <a:rPr lang="en-US" altLang="de-DE" sz="2400" dirty="0">
                <a:solidFill>
                  <a:srgbClr val="333333"/>
                </a:solidFill>
              </a:rPr>
              <a:t> </a:t>
            </a:r>
            <a:r>
              <a:rPr lang="hr-HR" altLang="de-DE" sz="2400" dirty="0">
                <a:solidFill>
                  <a:srgbClr val="333333"/>
                </a:solidFill>
              </a:rPr>
              <a:t>su nastale na sumnjičenju mnogih ljudi</a:t>
            </a:r>
            <a:r>
              <a:rPr lang="en-US" altLang="de-DE" sz="2400" dirty="0">
                <a:solidFill>
                  <a:srgbClr val="333333"/>
                </a:solidFill>
              </a:rPr>
              <a:t> </a:t>
            </a:r>
            <a:r>
              <a:rPr lang="hr-HR" altLang="de-DE" sz="2400" dirty="0">
                <a:solidFill>
                  <a:srgbClr val="333333"/>
                </a:solidFill>
              </a:rPr>
              <a:t>i društava</a:t>
            </a:r>
            <a:r>
              <a:rPr lang="en-US" altLang="de-DE" sz="2400" dirty="0">
                <a:solidFill>
                  <a:srgbClr val="333333"/>
                </a:solidFill>
              </a:rPr>
              <a:t> </a:t>
            </a:r>
            <a:r>
              <a:rPr lang="hr-HR" altLang="de-DE" sz="2400" dirty="0">
                <a:solidFill>
                  <a:srgbClr val="333333"/>
                </a:solidFill>
              </a:rPr>
              <a:t>jer rade u tajnosti</a:t>
            </a:r>
            <a:r>
              <a:rPr lang="en-US" altLang="de-DE" sz="2400" dirty="0">
                <a:solidFill>
                  <a:srgbClr val="333333"/>
                </a:solidFill>
              </a:rPr>
              <a:t>.</a:t>
            </a:r>
          </a:p>
        </p:txBody>
      </p:sp>
      <p:sp>
        <p:nvSpPr>
          <p:cNvPr id="8" name="Footer Placeholder 7"/>
          <p:cNvSpPr>
            <a:spLocks noGrp="1"/>
          </p:cNvSpPr>
          <p:nvPr>
            <p:ph type="ftr" sz="quarter" idx="11"/>
          </p:nvPr>
        </p:nvSpPr>
        <p:spPr/>
        <p:txBody>
          <a:bodyPr/>
          <a:lstStyle/>
          <a:p>
            <a:pPr>
              <a:defRPr/>
            </a:pPr>
            <a:r>
              <a:rPr lang="de-DE"/>
              <a:t>Metakognitivni Trening 2 – Prerano zaključivanje I</a:t>
            </a:r>
          </a:p>
        </p:txBody>
      </p:sp>
      <p:sp>
        <p:nvSpPr>
          <p:cNvPr id="9" name="Slide Number Placeholder 8"/>
          <p:cNvSpPr>
            <a:spLocks noGrp="1"/>
          </p:cNvSpPr>
          <p:nvPr>
            <p:ph type="sldNum" sz="quarter" idx="12"/>
          </p:nvPr>
        </p:nvSpPr>
        <p:spPr/>
        <p:txBody>
          <a:bodyPr/>
          <a:lstStyle/>
          <a:p>
            <a:fld id="{F8B470D8-B5E6-45EC-946C-161FB5BD57F7}" type="slidenum">
              <a:rPr lang="de-DE" altLang="de-DE" smtClean="0"/>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Kako nastaju ove teorije zavjere?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en-US" altLang="de-DE" sz="2400">
                <a:solidFill>
                  <a:srgbClr val="333333"/>
                </a:solidFill>
              </a:rPr>
              <a:t>Ali: </a:t>
            </a:r>
            <a:r>
              <a:rPr lang="en-US" altLang="de-DE" sz="2400" dirty="0" err="1">
                <a:solidFill>
                  <a:srgbClr val="333333"/>
                </a:solidFill>
              </a:rPr>
              <a:t>Suprotno</a:t>
            </a:r>
            <a:r>
              <a:rPr lang="en-US" altLang="de-DE" sz="2400" dirty="0">
                <a:solidFill>
                  <a:srgbClr val="333333"/>
                </a:solidFill>
              </a:rPr>
              <a:t> </a:t>
            </a:r>
            <a:r>
              <a:rPr lang="en-US" altLang="de-DE" sz="2400" dirty="0" err="1">
                <a:solidFill>
                  <a:srgbClr val="333333"/>
                </a:solidFill>
              </a:rPr>
              <a:t>glasinama</a:t>
            </a:r>
            <a:r>
              <a:rPr lang="en-US" altLang="de-DE" sz="2400" dirty="0">
                <a:solidFill>
                  <a:srgbClr val="333333"/>
                </a:solidFill>
              </a:rPr>
              <a:t>, </a:t>
            </a:r>
            <a:r>
              <a:rPr lang="en-US" altLang="de-DE" sz="2400" dirty="0" err="1">
                <a:solidFill>
                  <a:srgbClr val="333333"/>
                </a:solidFill>
              </a:rPr>
              <a:t>masoni</a:t>
            </a:r>
            <a:r>
              <a:rPr lang="en-US" altLang="de-DE" sz="2400" dirty="0">
                <a:solidFill>
                  <a:srgbClr val="333333"/>
                </a:solidFill>
              </a:rPr>
              <a:t> ne </a:t>
            </a:r>
            <a:r>
              <a:rPr lang="en-US" altLang="de-DE" sz="2400" dirty="0" err="1">
                <a:solidFill>
                  <a:srgbClr val="333333"/>
                </a:solidFill>
              </a:rPr>
              <a:t>vjeruju</a:t>
            </a:r>
            <a:r>
              <a:rPr lang="en-US" altLang="de-DE" sz="2400" dirty="0">
                <a:solidFill>
                  <a:srgbClr val="333333"/>
                </a:solidFill>
              </a:rPr>
              <a:t> u </a:t>
            </a:r>
            <a:r>
              <a:rPr lang="en-US" altLang="de-DE" sz="2400" dirty="0" err="1">
                <a:solidFill>
                  <a:srgbClr val="333333"/>
                </a:solidFill>
              </a:rPr>
              <a:t>satanu</a:t>
            </a:r>
            <a:r>
              <a:rPr lang="en-US" altLang="de-DE" sz="2400" dirty="0">
                <a:solidFill>
                  <a:srgbClr val="333333"/>
                </a:solidFill>
              </a:rPr>
              <a:t> </a:t>
            </a:r>
            <a:r>
              <a:rPr lang="en-US" altLang="de-DE" sz="2400" dirty="0" err="1">
                <a:solidFill>
                  <a:srgbClr val="333333"/>
                </a:solidFill>
              </a:rPr>
              <a:t>već</a:t>
            </a:r>
            <a:r>
              <a:rPr lang="en-US" altLang="de-DE" sz="2400" dirty="0">
                <a:solidFill>
                  <a:srgbClr val="333333"/>
                </a:solidFill>
              </a:rPr>
              <a:t> </a:t>
            </a:r>
            <a:r>
              <a:rPr lang="en-US" altLang="de-DE" sz="2400">
                <a:solidFill>
                  <a:srgbClr val="333333"/>
                </a:solidFill>
              </a:rPr>
              <a:t>u “više biće” </a:t>
            </a:r>
            <a:r>
              <a:rPr lang="en-US" altLang="de-DE" sz="2400" dirty="0">
                <a:solidFill>
                  <a:srgbClr val="333333"/>
                </a:solidFill>
              </a:rPr>
              <a:t>(</a:t>
            </a:r>
            <a:r>
              <a:rPr lang="en-US" altLang="de-DE" sz="2400" dirty="0" err="1">
                <a:solidFill>
                  <a:srgbClr val="333333"/>
                </a:solidFill>
              </a:rPr>
              <a:t>npr</a:t>
            </a:r>
            <a:r>
              <a:rPr lang="en-US" altLang="de-DE" sz="2400" dirty="0">
                <a:solidFill>
                  <a:srgbClr val="333333"/>
                </a:solidFill>
              </a:rPr>
              <a:t>. bog, Allah…). Oni </a:t>
            </a:r>
            <a:r>
              <a:rPr lang="en-US" altLang="de-DE" sz="2400" dirty="0" err="1">
                <a:solidFill>
                  <a:srgbClr val="333333"/>
                </a:solidFill>
              </a:rPr>
              <a:t>idu</a:t>
            </a:r>
            <a:r>
              <a:rPr lang="en-US" altLang="de-DE" sz="2400" dirty="0">
                <a:solidFill>
                  <a:srgbClr val="333333"/>
                </a:solidFill>
              </a:rPr>
              <a:t> </a:t>
            </a:r>
            <a:r>
              <a:rPr lang="en-US" altLang="de-DE" sz="2400" dirty="0" err="1">
                <a:solidFill>
                  <a:srgbClr val="333333"/>
                </a:solidFill>
              </a:rPr>
              <a:t>za</a:t>
            </a:r>
            <a:r>
              <a:rPr lang="en-US" altLang="de-DE" sz="2400" dirty="0">
                <a:solidFill>
                  <a:srgbClr val="333333"/>
                </a:solidFill>
              </a:rPr>
              <a:t> </a:t>
            </a:r>
            <a:r>
              <a:rPr lang="en-US" altLang="de-DE" sz="2400" dirty="0" err="1">
                <a:solidFill>
                  <a:srgbClr val="333333"/>
                </a:solidFill>
              </a:rPr>
              <a:t>slobodnim</a:t>
            </a:r>
            <a:r>
              <a:rPr lang="en-US" altLang="de-DE" sz="2400" dirty="0">
                <a:solidFill>
                  <a:srgbClr val="333333"/>
                </a:solidFill>
              </a:rPr>
              <a:t> </a:t>
            </a:r>
            <a:r>
              <a:rPr lang="en-US" altLang="de-DE" sz="2400" dirty="0" err="1">
                <a:solidFill>
                  <a:srgbClr val="333333"/>
                </a:solidFill>
              </a:rPr>
              <a:t>idejama</a:t>
            </a:r>
            <a:r>
              <a:rPr lang="en-US" altLang="de-DE" sz="2400" dirty="0">
                <a:solidFill>
                  <a:srgbClr val="333333"/>
                </a:solidFill>
              </a:rPr>
              <a:t>, </a:t>
            </a:r>
            <a:r>
              <a:rPr lang="en-US" altLang="de-DE" sz="2400" dirty="0" err="1">
                <a:solidFill>
                  <a:srgbClr val="333333"/>
                </a:solidFill>
              </a:rPr>
              <a:t>ali</a:t>
            </a:r>
            <a:r>
              <a:rPr lang="en-US" altLang="de-DE" sz="2400" dirty="0">
                <a:solidFill>
                  <a:srgbClr val="333333"/>
                </a:solidFill>
              </a:rPr>
              <a:t> </a:t>
            </a:r>
            <a:r>
              <a:rPr lang="en-US" altLang="de-DE" sz="2400" dirty="0" err="1">
                <a:solidFill>
                  <a:srgbClr val="333333"/>
                </a:solidFill>
              </a:rPr>
              <a:t>nisu</a:t>
            </a:r>
            <a:r>
              <a:rPr lang="en-US" altLang="de-DE" sz="2400" dirty="0">
                <a:solidFill>
                  <a:srgbClr val="333333"/>
                </a:solidFill>
              </a:rPr>
              <a:t> </a:t>
            </a:r>
            <a:r>
              <a:rPr lang="en-US" altLang="de-DE" sz="2400" dirty="0" err="1">
                <a:solidFill>
                  <a:srgbClr val="333333"/>
                </a:solidFill>
              </a:rPr>
              <a:t>pobunjenici</a:t>
            </a:r>
            <a:r>
              <a:rPr lang="en-US"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r-HR" altLang="de-DE" sz="2400" dirty="0">
                <a:solidFill>
                  <a:srgbClr val="333333"/>
                </a:solidFill>
              </a:rPr>
              <a:t>Brojni su primjeri u istoriji</a:t>
            </a:r>
            <a:r>
              <a:rPr lang="de-DE" altLang="de-DE" sz="2400" dirty="0">
                <a:solidFill>
                  <a:srgbClr val="333333"/>
                </a:solidFill>
              </a:rPr>
              <a:t> </a:t>
            </a:r>
            <a:r>
              <a:rPr lang="hr-HR" altLang="de-DE" sz="2400" dirty="0">
                <a:solidFill>
                  <a:srgbClr val="333333"/>
                </a:solidFill>
              </a:rPr>
              <a:t>gdje su manjine</a:t>
            </a:r>
            <a:r>
              <a:rPr lang="de-DE" altLang="de-DE" sz="2400" dirty="0">
                <a:solidFill>
                  <a:srgbClr val="333333"/>
                </a:solidFill>
              </a:rPr>
              <a:t> </a:t>
            </a:r>
            <a:r>
              <a:rPr lang="hr-HR" altLang="de-DE" sz="2400" dirty="0">
                <a:solidFill>
                  <a:srgbClr val="333333"/>
                </a:solidFill>
              </a:rPr>
              <a:t>i raseljeni</a:t>
            </a:r>
            <a:r>
              <a:rPr lang="de-DE" altLang="de-DE" sz="2400" dirty="0">
                <a:solidFill>
                  <a:srgbClr val="333333"/>
                </a:solidFill>
              </a:rPr>
              <a:t> </a:t>
            </a:r>
            <a:r>
              <a:rPr lang="hr-HR" altLang="de-DE" sz="2400" dirty="0">
                <a:solidFill>
                  <a:srgbClr val="333333"/>
                </a:solidFill>
              </a:rPr>
              <a:t>bili lažno optuženivani za katastrofalne događaje na koje se ne može uticati</a:t>
            </a:r>
            <a:r>
              <a:rPr lang="de-DE" altLang="de-DE" sz="2400" dirty="0">
                <a:solidFill>
                  <a:srgbClr val="333333"/>
                </a:solidFill>
              </a:rPr>
              <a:t>. </a:t>
            </a:r>
            <a:r>
              <a:rPr lang="hr-HR" altLang="de-DE" sz="2400" dirty="0">
                <a:solidFill>
                  <a:srgbClr val="333333"/>
                </a:solidFill>
              </a:rPr>
              <a:t>Na primjer</a:t>
            </a:r>
            <a:r>
              <a:rPr lang="de-DE" altLang="de-DE" sz="2400" dirty="0">
                <a:solidFill>
                  <a:srgbClr val="333333"/>
                </a:solidFill>
              </a:rPr>
              <a:t>, </a:t>
            </a:r>
            <a:r>
              <a:rPr lang="hr-HR" altLang="de-DE" sz="2400" dirty="0">
                <a:solidFill>
                  <a:srgbClr val="333333"/>
                </a:solidFill>
              </a:rPr>
              <a:t>u srednjovjekovno doba</a:t>
            </a:r>
            <a:r>
              <a:rPr lang="de-DE" altLang="de-DE" sz="2400" dirty="0">
                <a:solidFill>
                  <a:srgbClr val="333333"/>
                </a:solidFill>
              </a:rPr>
              <a:t> </a:t>
            </a:r>
            <a:r>
              <a:rPr lang="hr-HR" altLang="de-DE" sz="2400" dirty="0">
                <a:solidFill>
                  <a:srgbClr val="333333"/>
                </a:solidFill>
              </a:rPr>
              <a:t>za slabu žetvu su često okrivljavali vještice ili religijske</a:t>
            </a:r>
            <a:r>
              <a:rPr lang="de-DE" altLang="de-DE" sz="2400" dirty="0">
                <a:solidFill>
                  <a:srgbClr val="333333"/>
                </a:solidFill>
              </a:rPr>
              <a:t> </a:t>
            </a:r>
            <a:r>
              <a:rPr lang="hr-HR" altLang="de-DE" sz="2400" dirty="0">
                <a:solidFill>
                  <a:srgbClr val="333333"/>
                </a:solidFill>
              </a:rPr>
              <a:t>manjine</a:t>
            </a:r>
            <a:r>
              <a:rPr lang="de-DE"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r-HR" altLang="de-DE" sz="2400" dirty="0">
                <a:solidFill>
                  <a:srgbClr val="333333"/>
                </a:solidFill>
              </a:rPr>
              <a:t>Ova prosta objašnjenja smanjuju</a:t>
            </a:r>
            <a:r>
              <a:rPr lang="de-DE" altLang="de-DE" sz="2400" dirty="0">
                <a:solidFill>
                  <a:srgbClr val="333333"/>
                </a:solidFill>
              </a:rPr>
              <a:t> ten</a:t>
            </a:r>
            <a:r>
              <a:rPr lang="hr-HR" altLang="de-DE" sz="2400" dirty="0">
                <a:solidFill>
                  <a:srgbClr val="333333"/>
                </a:solidFill>
              </a:rPr>
              <a:t>z</a:t>
            </a:r>
            <a:r>
              <a:rPr lang="de-DE" altLang="de-DE" sz="2400" dirty="0">
                <a:solidFill>
                  <a:srgbClr val="333333"/>
                </a:solidFill>
              </a:rPr>
              <a:t>i</a:t>
            </a:r>
            <a:r>
              <a:rPr lang="hr-HR" altLang="de-DE" sz="2400" dirty="0">
                <a:solidFill>
                  <a:srgbClr val="333333"/>
                </a:solidFill>
              </a:rPr>
              <a:t>ju</a:t>
            </a:r>
            <a:r>
              <a:rPr lang="de-DE" altLang="de-DE" sz="2400" dirty="0">
                <a:solidFill>
                  <a:srgbClr val="333333"/>
                </a:solidFill>
              </a:rPr>
              <a:t> </a:t>
            </a:r>
            <a:r>
              <a:rPr lang="hr-HR" altLang="de-DE" sz="2400" dirty="0">
                <a:solidFill>
                  <a:srgbClr val="333333"/>
                </a:solidFill>
              </a:rPr>
              <a:t>i strah</a:t>
            </a:r>
            <a:r>
              <a:rPr lang="de-DE" altLang="de-DE" sz="2400" dirty="0">
                <a:solidFill>
                  <a:srgbClr val="333333"/>
                </a:solidFill>
              </a:rPr>
              <a:t> </a:t>
            </a:r>
            <a:r>
              <a:rPr lang="hr-HR" altLang="de-DE" sz="2400" dirty="0">
                <a:solidFill>
                  <a:srgbClr val="333333"/>
                </a:solidFill>
              </a:rPr>
              <a:t>i dovode do iluzije kontrole</a:t>
            </a:r>
            <a:r>
              <a:rPr lang="de-DE" altLang="de-DE" sz="2400" dirty="0">
                <a:solidFill>
                  <a:srgbClr val="333333"/>
                </a:solidFill>
              </a:rPr>
              <a:t>.</a:t>
            </a:r>
            <a:endParaRPr lang="en-US" sz="2400" dirty="0"/>
          </a:p>
        </p:txBody>
      </p:sp>
      <p:sp>
        <p:nvSpPr>
          <p:cNvPr id="8" name="Footer Placeholder 7"/>
          <p:cNvSpPr>
            <a:spLocks noGrp="1"/>
          </p:cNvSpPr>
          <p:nvPr>
            <p:ph type="ftr" sz="quarter" idx="11"/>
          </p:nvPr>
        </p:nvSpPr>
        <p:spPr/>
        <p:txBody>
          <a:bodyPr/>
          <a:lstStyle/>
          <a:p>
            <a:pPr>
              <a:defRPr/>
            </a:pPr>
            <a:r>
              <a:rPr lang="de-DE"/>
              <a:t>Metakognitivni Trening 2 – Prerano zaključivanje I</a:t>
            </a:r>
          </a:p>
        </p:txBody>
      </p:sp>
      <p:sp>
        <p:nvSpPr>
          <p:cNvPr id="9" name="Slide Number Placeholder 8"/>
          <p:cNvSpPr>
            <a:spLocks noGrp="1"/>
          </p:cNvSpPr>
          <p:nvPr>
            <p:ph type="sldNum" sz="quarter" idx="12"/>
          </p:nvPr>
        </p:nvSpPr>
        <p:spPr/>
        <p:txBody>
          <a:bodyPr/>
          <a:lstStyle/>
          <a:p>
            <a:fld id="{F8B470D8-B5E6-45EC-946C-161FB5BD57F7}" type="slidenum">
              <a:rPr lang="de-DE" altLang="de-DE" smtClean="0"/>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Zašto mi ovo radimo?</a:t>
            </a:r>
          </a:p>
        </p:txBody>
      </p:sp>
      <p:sp>
        <p:nvSpPr>
          <p:cNvPr id="4" name="Content Placeholder 3"/>
          <p:cNvSpPr>
            <a:spLocks noGrp="1"/>
          </p:cNvSpPr>
          <p:nvPr>
            <p:ph idx="1"/>
          </p:nvPr>
        </p:nvSpPr>
        <p:spPr/>
        <p:txBody>
          <a:bodyPr/>
          <a:lstStyle/>
          <a:p>
            <a:pPr marL="342900" lvl="0" indent="-342900" defTabSz="914377">
              <a:buClr>
                <a:srgbClr val="000000"/>
              </a:buClr>
              <a:buFont typeface="WingDings"/>
              <a:buChar char=""/>
            </a:pPr>
            <a:r>
              <a:rPr lang="hr-HR" altLang="de-DE" sz="2400" dirty="0">
                <a:solidFill>
                  <a:srgbClr val="333333"/>
                </a:solidFill>
              </a:rPr>
              <a:t>Studije pokazuju da mnogi ljudi koji imaju psihozu (ali ne svi!) </a:t>
            </a:r>
            <a:r>
              <a:rPr lang="hr-HR" altLang="de-DE" sz="2400" dirty="0">
                <a:solidFill>
                  <a:srgbClr val="004992"/>
                </a:solidFill>
              </a:rPr>
              <a:t>donose odluke na bazi malo </a:t>
            </a:r>
            <a:r>
              <a:rPr lang="hr-HR" altLang="de-DE" sz="2400">
                <a:solidFill>
                  <a:srgbClr val="004992"/>
                </a:solidFill>
              </a:rPr>
              <a:t>informacija</a:t>
            </a:r>
            <a:r>
              <a:rPr lang="hr-HR" altLang="de-DE" sz="2400">
                <a:solidFill>
                  <a:srgbClr val="333333"/>
                </a:solidFill>
              </a:rPr>
              <a:t>.</a:t>
            </a:r>
            <a:endParaRPr lang="en-US" sz="2400" dirty="0">
              <a:solidFill>
                <a:srgbClr val="333333"/>
              </a:solidFill>
            </a:endParaRPr>
          </a:p>
        </p:txBody>
      </p:sp>
      <p:sp>
        <p:nvSpPr>
          <p:cNvPr id="8" name="Footer Placeholder 7"/>
          <p:cNvSpPr>
            <a:spLocks noGrp="1"/>
          </p:cNvSpPr>
          <p:nvPr>
            <p:ph type="ftr" sz="quarter" idx="11"/>
          </p:nvPr>
        </p:nvSpPr>
        <p:spPr/>
        <p:txBody>
          <a:bodyPr/>
          <a:lstStyle/>
          <a:p>
            <a:pPr>
              <a:defRPr/>
            </a:pPr>
            <a:r>
              <a:rPr lang="de-DE"/>
              <a:t>Metakognitivni Trening 2 – Prerano zaključivanje I</a:t>
            </a:r>
          </a:p>
        </p:txBody>
      </p:sp>
      <p:sp>
        <p:nvSpPr>
          <p:cNvPr id="9" name="Slide Number Placeholder 8"/>
          <p:cNvSpPr>
            <a:spLocks noGrp="1"/>
          </p:cNvSpPr>
          <p:nvPr>
            <p:ph type="sldNum" sz="quarter" idx="12"/>
          </p:nvPr>
        </p:nvSpPr>
        <p:spPr/>
        <p:txBody>
          <a:bodyPr/>
          <a:lstStyle/>
          <a:p>
            <a:fld id="{F8B470D8-B5E6-45EC-946C-161FB5BD57F7}" type="slidenum">
              <a:rPr lang="de-DE" altLang="de-DE" smtClean="0"/>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Zašto mi ovo radimo?</a:t>
            </a:r>
          </a:p>
        </p:txBody>
      </p:sp>
      <p:sp>
        <p:nvSpPr>
          <p:cNvPr id="4" name="Content Placeholder 3"/>
          <p:cNvSpPr>
            <a:spLocks noGrp="1"/>
          </p:cNvSpPr>
          <p:nvPr>
            <p:ph idx="1"/>
          </p:nvPr>
        </p:nvSpPr>
        <p:spPr/>
        <p:txBody>
          <a:bodyPr/>
          <a:lstStyle/>
          <a:p>
            <a:pPr marL="342900" lvl="0" indent="-342900" defTabSz="914377">
              <a:buClr>
                <a:srgbClr val="000000"/>
              </a:buClr>
              <a:buFont typeface="WingDings"/>
              <a:buChar char=""/>
            </a:pPr>
            <a:r>
              <a:rPr lang="hr-HR" altLang="de-DE" sz="2400" dirty="0">
                <a:solidFill>
                  <a:srgbClr val="333333"/>
                </a:solidFill>
              </a:rPr>
              <a:t>Studije pokazuju da mnogi ljudi koji imaju psihozu (ali ne svi!) </a:t>
            </a:r>
            <a:r>
              <a:rPr lang="hr-HR" altLang="de-DE" sz="2400" dirty="0">
                <a:solidFill>
                  <a:srgbClr val="004992"/>
                </a:solidFill>
              </a:rPr>
              <a:t>donose odluke na bazi malo informacija</a:t>
            </a:r>
            <a:r>
              <a:rPr lang="hr-HR" altLang="de-DE" sz="2400" dirty="0">
                <a:solidFill>
                  <a:srgbClr val="333333"/>
                </a:solidFill>
              </a:rPr>
              <a:t>.</a:t>
            </a:r>
          </a:p>
          <a:p>
            <a:pPr marL="342900" lvl="0" indent="-342900" defTabSz="914377">
              <a:buClr>
                <a:srgbClr val="000000"/>
              </a:buClr>
              <a:buFont typeface="WingDings"/>
              <a:buChar char=""/>
            </a:pPr>
            <a:r>
              <a:rPr lang="hr-HR" altLang="de-DE" sz="2400" dirty="0">
                <a:solidFill>
                  <a:srgbClr val="333333"/>
                </a:solidFill>
              </a:rPr>
              <a:t>Ovaj način donošenja odluka može lako dovesti do greške. Zato bi trebalo preferirati, pažljiviji način donošenja odluka </a:t>
            </a:r>
            <a:r>
              <a:rPr lang="hr-HR" altLang="de-DE" sz="2400" dirty="0">
                <a:solidFill>
                  <a:srgbClr val="004992"/>
                </a:solidFill>
              </a:rPr>
              <a:t>uzimanjem u obzir svih dostupnih informacija</a:t>
            </a:r>
            <a:r>
              <a:rPr lang="hr-HR" altLang="de-DE" sz="2400" dirty="0">
                <a:solidFill>
                  <a:srgbClr val="333333"/>
                </a:solidFill>
              </a:rPr>
              <a:t>.</a:t>
            </a:r>
            <a:endParaRPr lang="en-US" sz="2400" dirty="0">
              <a:solidFill>
                <a:srgbClr val="333333"/>
              </a:solidFill>
            </a:endParaRPr>
          </a:p>
        </p:txBody>
      </p:sp>
      <p:sp>
        <p:nvSpPr>
          <p:cNvPr id="8" name="Footer Placeholder 7"/>
          <p:cNvSpPr>
            <a:spLocks noGrp="1"/>
          </p:cNvSpPr>
          <p:nvPr>
            <p:ph type="ftr" sz="quarter" idx="11"/>
          </p:nvPr>
        </p:nvSpPr>
        <p:spPr/>
        <p:txBody>
          <a:bodyPr/>
          <a:lstStyle/>
          <a:p>
            <a:pPr>
              <a:defRPr/>
            </a:pPr>
            <a:r>
              <a:rPr lang="de-DE"/>
              <a:t>Metakognitivni Trening 2 – Prerano zaključivanje I</a:t>
            </a:r>
          </a:p>
        </p:txBody>
      </p:sp>
      <p:sp>
        <p:nvSpPr>
          <p:cNvPr id="9" name="Slide Number Placeholder 8"/>
          <p:cNvSpPr>
            <a:spLocks noGrp="1"/>
          </p:cNvSpPr>
          <p:nvPr>
            <p:ph type="sldNum" sz="quarter" idx="12"/>
          </p:nvPr>
        </p:nvSpPr>
        <p:spPr/>
        <p:txBody>
          <a:bodyPr/>
          <a:lstStyle/>
          <a:p>
            <a:fld id="{F8B470D8-B5E6-45EC-946C-161FB5BD57F7}" type="slidenum">
              <a:rPr lang="de-DE" altLang="de-DE" smtClean="0"/>
              <a:pPr/>
              <a:t>21</a:t>
            </a:fld>
            <a:endParaRPr lang="de-DE" altLang="de-DE"/>
          </a:p>
        </p:txBody>
      </p:sp>
    </p:spTree>
    <p:extLst>
      <p:ext uri="{BB962C8B-B14F-4D97-AF65-F5344CB8AC3E}">
        <p14:creationId xmlns:p14="http://schemas.microsoft.com/office/powerpoint/2010/main" val="1719477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Kako</a:t>
            </a:r>
            <a:r>
              <a:rPr lang="en-US" sz="3600" dirty="0">
                <a:latin typeface="+mn-lt"/>
                <a:ea typeface="+mn-ea"/>
                <a:cs typeface="+mn-cs"/>
              </a:rPr>
              <a:t> </a:t>
            </a:r>
            <a:r>
              <a:rPr lang="en-US" sz="3600" dirty="0" err="1">
                <a:latin typeface="+mn-lt"/>
                <a:ea typeface="+mn-ea"/>
                <a:cs typeface="+mn-cs"/>
              </a:rPr>
              <a:t>prerano</a:t>
            </a:r>
            <a:r>
              <a:rPr lang="en-US" sz="3600" dirty="0">
                <a:latin typeface="+mn-lt"/>
                <a:ea typeface="+mn-ea"/>
                <a:cs typeface="+mn-cs"/>
              </a:rPr>
              <a:t> </a:t>
            </a:r>
            <a:r>
              <a:rPr lang="en-US" sz="3600" dirty="0" err="1">
                <a:latin typeface="+mn-lt"/>
                <a:ea typeface="+mn-ea"/>
                <a:cs typeface="+mn-cs"/>
              </a:rPr>
              <a:t>zaključivanje</a:t>
            </a:r>
            <a:r>
              <a:rPr lang="en-US" sz="3600" dirty="0">
                <a:latin typeface="+mn-lt"/>
                <a:ea typeface="+mn-ea"/>
                <a:cs typeface="+mn-cs"/>
              </a:rPr>
              <a:t> </a:t>
            </a:r>
            <a:r>
              <a:rPr lang="en-US" sz="3600" dirty="0" err="1">
                <a:latin typeface="+mn-lt"/>
                <a:ea typeface="+mn-ea"/>
                <a:cs typeface="+mn-cs"/>
              </a:rPr>
              <a:t>dovodi</a:t>
            </a:r>
            <a:r>
              <a:rPr lang="en-US" sz="3600" dirty="0">
                <a:latin typeface="+mn-lt"/>
                <a:ea typeface="+mn-ea"/>
                <a:cs typeface="+mn-cs"/>
              </a:rPr>
              <a:t> do </a:t>
            </a:r>
            <a:r>
              <a:rPr lang="en-US" sz="3600" dirty="0" err="1">
                <a:latin typeface="+mn-lt"/>
                <a:ea typeface="+mn-ea"/>
                <a:cs typeface="+mn-cs"/>
              </a:rPr>
              <a:t>pogrešnih</a:t>
            </a:r>
            <a:r>
              <a:rPr lang="en-US" sz="3600" dirty="0">
                <a:latin typeface="+mn-lt"/>
                <a:ea typeface="+mn-ea"/>
                <a:cs typeface="+mn-cs"/>
              </a:rPr>
              <a:t> </a:t>
            </a:r>
            <a:r>
              <a:rPr lang="en-US" sz="3600" dirty="0" err="1">
                <a:latin typeface="+mn-lt"/>
                <a:ea typeface="+mn-ea"/>
                <a:cs typeface="+mn-cs"/>
              </a:rPr>
              <a:t>zaključivanja</a:t>
            </a:r>
            <a:r>
              <a:rPr lang="en-US" sz="3600" dirty="0">
                <a:latin typeface="+mn-lt"/>
                <a:ea typeface="+mn-ea"/>
                <a:cs typeface="+mn-cs"/>
              </a:rPr>
              <a:t> </a:t>
            </a:r>
            <a:r>
              <a:rPr lang="en-US" sz="3600" dirty="0" err="1">
                <a:latin typeface="+mn-lt"/>
                <a:ea typeface="+mn-ea"/>
                <a:cs typeface="+mn-cs"/>
              </a:rPr>
              <a:t>tokom</a:t>
            </a:r>
            <a:r>
              <a:rPr lang="en-US" sz="3600" dirty="0">
                <a:latin typeface="+mn-lt"/>
                <a:ea typeface="+mn-ea"/>
                <a:cs typeface="+mn-cs"/>
              </a:rPr>
              <a:t> </a:t>
            </a:r>
            <a:r>
              <a:rPr lang="en-US" sz="3600" dirty="0" err="1">
                <a:latin typeface="+mn-lt"/>
                <a:ea typeface="+mn-ea"/>
                <a:cs typeface="+mn-cs"/>
              </a:rPr>
              <a:t>psihoze</a:t>
            </a:r>
            <a:r>
              <a:rPr lang="en-US" sz="3600" dirty="0">
                <a:latin typeface="+mn-lt"/>
                <a:ea typeface="+mn-ea"/>
                <a:cs typeface="+mn-cs"/>
              </a:rPr>
              <a:t> – </a:t>
            </a:r>
            <a:r>
              <a:rPr lang="en-US" sz="3600" dirty="0" err="1">
                <a:latin typeface="+mn-lt"/>
                <a:ea typeface="+mn-ea"/>
                <a:cs typeface="+mn-cs"/>
              </a:rPr>
              <a:t>primjeri</a:t>
            </a:r>
            <a:endParaRPr lang="en-US" sz="3600" dirty="0">
              <a:latin typeface="+mn-lt"/>
              <a:ea typeface="+mn-ea"/>
              <a:cs typeface="+mn-cs"/>
            </a:endParaRPr>
          </a:p>
        </p:txBody>
      </p:sp>
      <p:sp>
        <p:nvSpPr>
          <p:cNvPr id="23578" name="Rechteck 1"/>
          <p:cNvSpPr>
            <a:spLocks noChangeArrowheads="1"/>
          </p:cNvSpPr>
          <p:nvPr/>
        </p:nvSpPr>
        <p:spPr bwMode="auto">
          <a:xfrm>
            <a:off x="408955" y="6237312"/>
            <a:ext cx="113760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2000" dirty="0">
                <a:solidFill>
                  <a:srgbClr val="004992"/>
                </a:solidFill>
                <a:latin typeface="+mn-lt"/>
              </a:rPr>
              <a:t>Da li bi neko podijelio kratko licno iskustvo?</a:t>
            </a:r>
          </a:p>
        </p:txBody>
      </p:sp>
      <p:graphicFrame>
        <p:nvGraphicFramePr>
          <p:cNvPr id="7" name="Table 6"/>
          <p:cNvGraphicFramePr>
            <a:graphicFrameLocks noGrp="1"/>
          </p:cNvGraphicFramePr>
          <p:nvPr>
            <p:extLst>
              <p:ext uri="{D42A27DB-BD31-4B8C-83A1-F6EECF244321}">
                <p14:modId xmlns:p14="http://schemas.microsoft.com/office/powerpoint/2010/main" val="3918854878"/>
              </p:ext>
            </p:extLst>
          </p:nvPr>
        </p:nvGraphicFramePr>
        <p:xfrm>
          <a:off x="408954" y="2203704"/>
          <a:ext cx="11376000" cy="3840480"/>
        </p:xfrm>
        <a:graphic>
          <a:graphicData uri="http://schemas.openxmlformats.org/drawingml/2006/table">
            <a:tbl>
              <a:tblPr firstRow="1" bandRow="1">
                <a:tableStyleId>{21E4AEA4-8DFA-4A89-87EB-49C32662AFE0}</a:tableStyleId>
              </a:tblPr>
              <a:tblGrid>
                <a:gridCol w="3528393">
                  <a:extLst>
                    <a:ext uri="{9D8B030D-6E8A-4147-A177-3AD203B41FA5}">
                      <a16:colId xmlns:a16="http://schemas.microsoft.com/office/drawing/2014/main" val="20000"/>
                    </a:ext>
                  </a:extLst>
                </a:gridCol>
                <a:gridCol w="3816424">
                  <a:extLst>
                    <a:ext uri="{9D8B030D-6E8A-4147-A177-3AD203B41FA5}">
                      <a16:colId xmlns:a16="http://schemas.microsoft.com/office/drawing/2014/main" val="20001"/>
                    </a:ext>
                  </a:extLst>
                </a:gridCol>
                <a:gridCol w="403118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000" b="0" i="0" u="none" strike="noStrike" cap="none" normalizeH="0" baseline="0" dirty="0">
                          <a:ln>
                            <a:noFill/>
                          </a:ln>
                          <a:solidFill>
                            <a:srgbClr val="333333"/>
                          </a:solidFill>
                          <a:effectLst/>
                          <a:latin typeface="Calibri Light"/>
                          <a:ea typeface="MS PGothic" pitchFamily="34" charset="-128"/>
                        </a:rPr>
                        <a:t>Događaj </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ea typeface="MS PGothic" pitchFamily="34" charset="-128"/>
                        </a:rPr>
                        <a:t>Objašnjenje tokom psihoze</a:t>
                      </a:r>
                      <a:endParaRPr kumimoji="0" lang="de-DE" sz="2000" b="0" i="0" u="none" strike="noStrike" cap="none" normalizeH="0" baseline="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Druga objašnjenja</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ea typeface="MS PGothic" pitchFamily="34" charset="-128"/>
                        </a:rPr>
                        <a:t>Boli te cijelo tijelo posle prve noći u bolnici.</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dirty="0">
                          <a:ln>
                            <a:noFill/>
                          </a:ln>
                          <a:solidFill>
                            <a:srgbClr val="333333"/>
                          </a:solidFill>
                          <a:effectLst/>
                          <a:latin typeface="Calibri Light"/>
                          <a:ea typeface="MS PGothic" pitchFamily="34" charset="-128"/>
                        </a:rPr>
                        <a:t>Mora da </a:t>
                      </a:r>
                      <a:r>
                        <a:rPr kumimoji="0" lang="en-US" sz="2000" b="0" i="0" u="none" strike="noStrike" cap="none" normalizeH="0" baseline="0" dirty="0" err="1">
                          <a:ln>
                            <a:noFill/>
                          </a:ln>
                          <a:solidFill>
                            <a:srgbClr val="333333"/>
                          </a:solidFill>
                          <a:effectLst/>
                          <a:latin typeface="Calibri Light"/>
                          <a:ea typeface="MS PGothic" pitchFamily="34" charset="-128"/>
                        </a:rPr>
                        <a:t>su</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te</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oteli</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tokom</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noći</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i</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uklonili</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vam</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organe</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drugi</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pacijent</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te</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povrijedio</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tokom</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noći</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vudu</a:t>
                      </a:r>
                      <a:r>
                        <a:rPr kumimoji="0" lang="en-US" sz="2000" b="0" i="0" u="none" strike="noStrike" cap="none" normalizeH="0" baseline="0" dirty="0">
                          <a:ln>
                            <a:noFill/>
                          </a:ln>
                          <a:solidFill>
                            <a:srgbClr val="333333"/>
                          </a:solidFill>
                          <a:effectLst/>
                          <a:latin typeface="Calibri Light"/>
                          <a:ea typeface="MS PGothic" pitchFamily="34" charset="-128"/>
                        </a:rPr>
                        <a:t>.</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ea typeface="MS PGothic" pitchFamily="34" charset="-128"/>
                        </a:rPr>
                        <a:t>Neudoban</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krevet</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napetost</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obično</a:t>
                      </a:r>
                      <a:r>
                        <a:rPr kumimoji="0" lang="en-US" sz="2000" b="0" i="0" u="none" strike="noStrike" cap="none" normalizeH="0" baseline="0" dirty="0">
                          <a:ln>
                            <a:noFill/>
                          </a:ln>
                          <a:solidFill>
                            <a:srgbClr val="333333"/>
                          </a:solidFill>
                          <a:effectLst/>
                          <a:latin typeface="Calibri Light"/>
                          <a:ea typeface="MS PGothic" pitchFamily="34" charset="-128"/>
                        </a:rPr>
                        <a:t> se </a:t>
                      </a:r>
                      <a:r>
                        <a:rPr kumimoji="0" lang="en-US" sz="2000" b="0" i="0" u="none" strike="noStrike" cap="none" normalizeH="0" baseline="0" dirty="0" err="1">
                          <a:ln>
                            <a:noFill/>
                          </a:ln>
                          <a:solidFill>
                            <a:srgbClr val="333333"/>
                          </a:solidFill>
                          <a:effectLst/>
                          <a:latin typeface="Calibri Light"/>
                          <a:ea typeface="MS PGothic" pitchFamily="34" charset="-128"/>
                        </a:rPr>
                        <a:t>ima</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neudobna</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noć</a:t>
                      </a:r>
                      <a:r>
                        <a:rPr kumimoji="0" lang="en-US" sz="2000" b="0" i="0" u="none" strike="noStrike" cap="none" normalizeH="0" baseline="0" dirty="0">
                          <a:ln>
                            <a:noFill/>
                          </a:ln>
                          <a:solidFill>
                            <a:srgbClr val="333333"/>
                          </a:solidFill>
                          <a:effectLst/>
                          <a:latin typeface="Calibri Light"/>
                          <a:ea typeface="MS PGothic" pitchFamily="34" charset="-128"/>
                        </a:rPr>
                        <a:t> u </a:t>
                      </a:r>
                      <a:r>
                        <a:rPr kumimoji="0" lang="en-US" sz="2000" b="0" i="0" u="none" strike="noStrike" cap="none" normalizeH="0" baseline="0" dirty="0" err="1">
                          <a:ln>
                            <a:noFill/>
                          </a:ln>
                          <a:solidFill>
                            <a:srgbClr val="333333"/>
                          </a:solidFill>
                          <a:effectLst/>
                          <a:latin typeface="Calibri Light"/>
                          <a:ea typeface="MS PGothic" pitchFamily="34" charset="-128"/>
                        </a:rPr>
                        <a:t>novom</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okruženju</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imate</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napete</a:t>
                      </a:r>
                      <a:r>
                        <a:rPr kumimoji="0" lang="en-US" sz="2000" b="0" i="0" u="none" strike="noStrike" cap="none" normalizeH="0" baseline="0" dirty="0">
                          <a:ln>
                            <a:noFill/>
                          </a:ln>
                          <a:solidFill>
                            <a:srgbClr val="333333"/>
                          </a:solidFill>
                          <a:effectLst/>
                          <a:latin typeface="Calibri Light"/>
                          <a:ea typeface="MS PGothic" pitchFamily="34" charset="-128"/>
                        </a:rPr>
                        <a:t> nerve.</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ea typeface="MS PGothic" pitchFamily="34" charset="-128"/>
                        </a:rPr>
                        <a:t>Posle ambulantne hirurške operacije, propisali su ti injekcije Heparina.</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dirty="0" err="1">
                          <a:ln>
                            <a:noFill/>
                          </a:ln>
                          <a:solidFill>
                            <a:srgbClr val="333333"/>
                          </a:solidFill>
                          <a:effectLst/>
                          <a:latin typeface="Calibri Light"/>
                          <a:ea typeface="MS PGothic" pitchFamily="34" charset="-128"/>
                        </a:rPr>
                        <a:t>Usled</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zloupotrebe</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doktori</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planiraju</a:t>
                      </a:r>
                      <a:r>
                        <a:rPr kumimoji="0" lang="en-US" sz="2000" b="0" i="0" u="none" strike="noStrike" cap="none" normalizeH="0" baseline="0" dirty="0">
                          <a:ln>
                            <a:noFill/>
                          </a:ln>
                          <a:solidFill>
                            <a:srgbClr val="333333"/>
                          </a:solidFill>
                          <a:effectLst/>
                          <a:latin typeface="Calibri Light"/>
                          <a:ea typeface="MS PGothic" pitchFamily="34" charset="-128"/>
                        </a:rPr>
                        <a:t> da </a:t>
                      </a:r>
                      <a:r>
                        <a:rPr kumimoji="0" lang="en-US" sz="2000" b="0" i="0" u="none" strike="noStrike" cap="none" normalizeH="0" baseline="0" dirty="0" err="1">
                          <a:ln>
                            <a:noFill/>
                          </a:ln>
                          <a:solidFill>
                            <a:srgbClr val="333333"/>
                          </a:solidFill>
                          <a:effectLst/>
                          <a:latin typeface="Calibri Light"/>
                          <a:ea typeface="MS PGothic" pitchFamily="34" charset="-128"/>
                        </a:rPr>
                        <a:t>te</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ubiju</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toksičnom</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injekcijom</a:t>
                      </a:r>
                      <a:r>
                        <a:rPr kumimoji="0" lang="en-US" sz="2000" b="0" i="0" u="none" strike="noStrike" cap="none" normalizeH="0" baseline="0" dirty="0">
                          <a:ln>
                            <a:noFill/>
                          </a:ln>
                          <a:solidFill>
                            <a:srgbClr val="333333"/>
                          </a:solidFill>
                          <a:effectLst/>
                          <a:latin typeface="Calibri Light"/>
                          <a:ea typeface="MS PGothic" pitchFamily="34" charset="-128"/>
                        </a:rPr>
                        <a:t>.</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ea typeface="MS PGothic" pitchFamily="34" charset="-128"/>
                        </a:rPr>
                        <a:t>Standardna profilaksa tromboze.</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ea typeface="MS PGothic" pitchFamily="34" charset="-128"/>
                        </a:rPr>
                        <a:t>Na putu ka prijatelju, morao/la si da tri puta stojiš zbog crvenog svijetla. </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dirty="0">
                          <a:ln>
                            <a:noFill/>
                          </a:ln>
                          <a:solidFill>
                            <a:srgbClr val="333333"/>
                          </a:solidFill>
                          <a:effectLst/>
                          <a:latin typeface="Calibri Light"/>
                          <a:ea typeface="MS PGothic" pitchFamily="34" charset="-128"/>
                        </a:rPr>
                        <a:t>Dokaz da si u opasnosti – neko želi da ti naudi.</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dirty="0" err="1">
                          <a:ln>
                            <a:noFill/>
                          </a:ln>
                          <a:solidFill>
                            <a:srgbClr val="333333"/>
                          </a:solidFill>
                          <a:effectLst/>
                          <a:latin typeface="Calibri Light"/>
                          <a:ea typeface="MS PGothic" pitchFamily="34" charset="-128"/>
                        </a:rPr>
                        <a:t>Potpuna</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slučajnost</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kad</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smo</a:t>
                      </a:r>
                      <a:r>
                        <a:rPr kumimoji="0" lang="en-US" sz="2000" b="0" i="0" u="none" strike="noStrike" cap="none" normalizeH="0" baseline="0" dirty="0">
                          <a:ln>
                            <a:noFill/>
                          </a:ln>
                          <a:solidFill>
                            <a:srgbClr val="333333"/>
                          </a:solidFill>
                          <a:effectLst/>
                          <a:latin typeface="Calibri Light"/>
                          <a:ea typeface="MS PGothic" pitchFamily="34" charset="-128"/>
                        </a:rPr>
                        <a:t> u </a:t>
                      </a:r>
                      <a:r>
                        <a:rPr kumimoji="0" lang="en-US" sz="2000" b="0" i="0" u="none" strike="noStrike" cap="none" normalizeH="0" baseline="0" dirty="0" err="1">
                          <a:ln>
                            <a:noFill/>
                          </a:ln>
                          <a:solidFill>
                            <a:srgbClr val="333333"/>
                          </a:solidFill>
                          <a:effectLst/>
                          <a:latin typeface="Calibri Light"/>
                          <a:ea typeface="MS PGothic" pitchFamily="34" charset="-128"/>
                        </a:rPr>
                        <a:t>žurbi</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više</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smo</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skloni</a:t>
                      </a:r>
                      <a:r>
                        <a:rPr kumimoji="0" lang="en-US" sz="2000" b="0" i="0" u="none" strike="noStrike" cap="none" normalizeH="0" baseline="0" dirty="0">
                          <a:ln>
                            <a:noFill/>
                          </a:ln>
                          <a:solidFill>
                            <a:srgbClr val="333333"/>
                          </a:solidFill>
                          <a:effectLst/>
                          <a:latin typeface="Calibri Light"/>
                          <a:ea typeface="MS PGothic" pitchFamily="34" charset="-128"/>
                        </a:rPr>
                        <a:t> da </a:t>
                      </a:r>
                      <a:r>
                        <a:rPr kumimoji="0" lang="en-US" sz="2000" b="0" i="0" u="none" strike="noStrike" cap="none" normalizeH="0" baseline="0" dirty="0" err="1">
                          <a:ln>
                            <a:noFill/>
                          </a:ln>
                          <a:solidFill>
                            <a:srgbClr val="333333"/>
                          </a:solidFill>
                          <a:effectLst/>
                          <a:latin typeface="Calibri Light"/>
                          <a:ea typeface="MS PGothic" pitchFamily="34" charset="-128"/>
                        </a:rPr>
                        <a:t>zapažamo</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crveno</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svijetlo</a:t>
                      </a:r>
                      <a:r>
                        <a:rPr kumimoji="0" lang="en-US" sz="2000" b="0" i="0" u="none" strike="noStrike" cap="none" normalizeH="0" baseline="0" dirty="0">
                          <a:ln>
                            <a:noFill/>
                          </a:ln>
                          <a:solidFill>
                            <a:srgbClr val="333333"/>
                          </a:solidFill>
                          <a:effectLst/>
                          <a:latin typeface="Calibri Light"/>
                          <a:ea typeface="MS PGothic" pitchFamily="34" charset="-128"/>
                        </a:rPr>
                        <a:t>).</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8" name="Footer Placeholder 7"/>
          <p:cNvSpPr>
            <a:spLocks noGrp="1"/>
          </p:cNvSpPr>
          <p:nvPr>
            <p:ph type="ftr" sz="quarter" idx="11"/>
          </p:nvPr>
        </p:nvSpPr>
        <p:spPr/>
        <p:txBody>
          <a:bodyPr/>
          <a:lstStyle/>
          <a:p>
            <a:pPr>
              <a:defRPr/>
            </a:pPr>
            <a:r>
              <a:rPr lang="de-DE"/>
              <a:t>Metakognitivni Trening 2 – Prerano zaključivanje I</a:t>
            </a:r>
          </a:p>
        </p:txBody>
      </p:sp>
      <p:sp>
        <p:nvSpPr>
          <p:cNvPr id="9" name="Slide Number Placeholder 8"/>
          <p:cNvSpPr>
            <a:spLocks noGrp="1"/>
          </p:cNvSpPr>
          <p:nvPr>
            <p:ph type="sldNum" sz="quarter" idx="12"/>
          </p:nvPr>
        </p:nvSpPr>
        <p:spPr/>
        <p:txBody>
          <a:bodyPr/>
          <a:lstStyle/>
          <a:p>
            <a:fld id="{304B0B7F-8FAC-470B-8934-C9F090DAB04F}" type="slidenum">
              <a:rPr lang="de-DE" altLang="de-DE" smtClean="0"/>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Zadatak (1)</a:t>
            </a:r>
          </a:p>
        </p:txBody>
      </p:sp>
      <p:sp>
        <p:nvSpPr>
          <p:cNvPr id="26626" name="Rectangle 2"/>
          <p:cNvSpPr>
            <a:spLocks noGrp="1" noChangeArrowheads="1"/>
          </p:cNvSpPr>
          <p:nvPr>
            <p:ph idx="1"/>
          </p:nvPr>
        </p:nvSpPr>
        <p:spPr>
          <a:noFill/>
        </p:spPr>
        <p:txBody>
          <a:bodyPr>
            <a:noAutofit/>
          </a:bodyPr>
          <a:lstStyle/>
          <a:p>
            <a:pPr marL="342900" indent="-342900" algn="l" eaLnBrk="1" hangingPunct="1">
              <a:buClr>
                <a:srgbClr val="333333"/>
              </a:buClr>
              <a:buFont typeface="WingDings"/>
              <a:buChar char=""/>
            </a:pPr>
            <a:r>
              <a:rPr lang="hr-HR" altLang="de-DE" sz="2400" dirty="0">
                <a:solidFill>
                  <a:srgbClr val="333333"/>
                </a:solidFill>
              </a:rPr>
              <a:t>U nastavku ćete vidjeti niz slika</a:t>
            </a:r>
            <a:r>
              <a:rPr lang="en-US" altLang="de-DE" sz="2400" dirty="0">
                <a:solidFill>
                  <a:srgbClr val="333333"/>
                </a:solidFill>
              </a:rPr>
              <a:t>. </a:t>
            </a:r>
            <a:r>
              <a:rPr lang="hr-HR" altLang="de-DE" sz="2400" dirty="0">
                <a:solidFill>
                  <a:srgbClr val="333333"/>
                </a:solidFill>
              </a:rPr>
              <a:t>Počinju sa samo jednim detaljom</a:t>
            </a:r>
            <a:r>
              <a:rPr lang="en-US" altLang="de-DE" sz="2400" dirty="0">
                <a:solidFill>
                  <a:srgbClr val="333333"/>
                </a:solidFill>
              </a:rPr>
              <a:t> </a:t>
            </a:r>
            <a:r>
              <a:rPr lang="hr-HR" altLang="de-DE" sz="2400" dirty="0">
                <a:solidFill>
                  <a:srgbClr val="333333"/>
                </a:solidFill>
              </a:rPr>
              <a:t>slike</a:t>
            </a:r>
            <a:r>
              <a:rPr lang="en-US" altLang="de-DE" sz="2400" dirty="0">
                <a:solidFill>
                  <a:srgbClr val="333333"/>
                </a:solidFill>
              </a:rPr>
              <a:t>. </a:t>
            </a:r>
            <a:r>
              <a:rPr lang="hr-HR" altLang="de-DE" sz="2400" dirty="0">
                <a:solidFill>
                  <a:srgbClr val="333333"/>
                </a:solidFill>
              </a:rPr>
              <a:t>Onda se dodaje još jedan detalj</a:t>
            </a:r>
            <a:r>
              <a:rPr lang="en-US" altLang="de-DE" sz="2400" dirty="0">
                <a:solidFill>
                  <a:srgbClr val="333333"/>
                </a:solidFill>
              </a:rPr>
              <a:t>. </a:t>
            </a:r>
            <a:r>
              <a:rPr lang="hr-HR" altLang="de-DE" sz="2400" dirty="0">
                <a:solidFill>
                  <a:srgbClr val="333333"/>
                </a:solidFill>
              </a:rPr>
              <a:t>Ovo se nastavlja dok se ne pojavi cijela </a:t>
            </a:r>
            <a:r>
              <a:rPr lang="hr-HR" altLang="de-DE" sz="2400">
                <a:solidFill>
                  <a:srgbClr val="333333"/>
                </a:solidFill>
              </a:rPr>
              <a:t>slika</a:t>
            </a:r>
            <a:r>
              <a:rPr lang="en-US" altLang="de-DE" sz="2400">
                <a:solidFill>
                  <a:srgbClr val="333333"/>
                </a:solidFill>
              </a:rPr>
              <a:t>.</a:t>
            </a:r>
            <a:endParaRPr lang="en-US" altLang="de-DE" sz="2400" dirty="0">
              <a:solidFill>
                <a:srgbClr val="333333"/>
              </a:solidFill>
            </a:endParaRP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8" name="Slide Number Placeholder 7"/>
          <p:cNvSpPr>
            <a:spLocks noGrp="1"/>
          </p:cNvSpPr>
          <p:nvPr>
            <p:ph type="sldNum" sz="quarter" idx="12"/>
          </p:nvPr>
        </p:nvSpPr>
        <p:spPr/>
        <p:txBody>
          <a:bodyPr/>
          <a:lstStyle/>
          <a:p>
            <a:fld id="{F8B470D8-B5E6-45EC-946C-161FB5BD57F7}" type="slidenum">
              <a:rPr lang="de-DE" altLang="de-DE" smtClean="0"/>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Zadatak (1)</a:t>
            </a:r>
          </a:p>
        </p:txBody>
      </p:sp>
      <p:sp>
        <p:nvSpPr>
          <p:cNvPr id="26626" name="Rectangle 2"/>
          <p:cNvSpPr>
            <a:spLocks noGrp="1" noChangeArrowheads="1"/>
          </p:cNvSpPr>
          <p:nvPr>
            <p:ph idx="1"/>
          </p:nvPr>
        </p:nvSpPr>
        <p:spPr>
          <a:noFill/>
        </p:spPr>
        <p:txBody>
          <a:bodyPr>
            <a:noAutofit/>
          </a:bodyPr>
          <a:lstStyle/>
          <a:p>
            <a:pPr marL="342900" indent="-342900" algn="l" eaLnBrk="1" hangingPunct="1">
              <a:buClr>
                <a:srgbClr val="333333"/>
              </a:buClr>
              <a:buFont typeface="WingDings"/>
              <a:buChar char=""/>
            </a:pPr>
            <a:r>
              <a:rPr lang="hr-HR" altLang="de-DE" sz="2400" dirty="0">
                <a:solidFill>
                  <a:srgbClr val="333333"/>
                </a:solidFill>
              </a:rPr>
              <a:t>U nastavku ćete vidjeti niz slika</a:t>
            </a:r>
            <a:r>
              <a:rPr lang="en-US" altLang="de-DE" sz="2400" dirty="0">
                <a:solidFill>
                  <a:srgbClr val="333333"/>
                </a:solidFill>
              </a:rPr>
              <a:t>. </a:t>
            </a:r>
            <a:r>
              <a:rPr lang="hr-HR" altLang="de-DE" sz="2400" dirty="0">
                <a:solidFill>
                  <a:srgbClr val="333333"/>
                </a:solidFill>
              </a:rPr>
              <a:t>Počinju sa samo jednim detaljom</a:t>
            </a:r>
            <a:r>
              <a:rPr lang="en-US" altLang="de-DE" sz="2400" dirty="0">
                <a:solidFill>
                  <a:srgbClr val="333333"/>
                </a:solidFill>
              </a:rPr>
              <a:t> </a:t>
            </a:r>
            <a:r>
              <a:rPr lang="hr-HR" altLang="de-DE" sz="2400" dirty="0">
                <a:solidFill>
                  <a:srgbClr val="333333"/>
                </a:solidFill>
              </a:rPr>
              <a:t>slike</a:t>
            </a:r>
            <a:r>
              <a:rPr lang="en-US" altLang="de-DE" sz="2400" dirty="0">
                <a:solidFill>
                  <a:srgbClr val="333333"/>
                </a:solidFill>
              </a:rPr>
              <a:t>. </a:t>
            </a:r>
            <a:r>
              <a:rPr lang="hr-HR" altLang="de-DE" sz="2400" dirty="0">
                <a:solidFill>
                  <a:srgbClr val="333333"/>
                </a:solidFill>
              </a:rPr>
              <a:t>Onda se dodaje još jedan detalj</a:t>
            </a:r>
            <a:r>
              <a:rPr lang="en-US" altLang="de-DE" sz="2400" dirty="0">
                <a:solidFill>
                  <a:srgbClr val="333333"/>
                </a:solidFill>
              </a:rPr>
              <a:t>. </a:t>
            </a:r>
            <a:r>
              <a:rPr lang="hr-HR" altLang="de-DE" sz="2400" dirty="0">
                <a:solidFill>
                  <a:srgbClr val="333333"/>
                </a:solidFill>
              </a:rPr>
              <a:t>Ovo se nastavlja dok se ne pojavi cijela slika</a:t>
            </a:r>
            <a:r>
              <a:rPr lang="en-US" altLang="de-DE" sz="2400" dirty="0">
                <a:solidFill>
                  <a:srgbClr val="333333"/>
                </a:solidFill>
              </a:rPr>
              <a:t>.</a:t>
            </a:r>
            <a:endParaRPr lang="en-US" altLang="de-DE" sz="2800" dirty="0">
              <a:solidFill>
                <a:srgbClr val="333333"/>
              </a:solidFill>
            </a:endParaRPr>
          </a:p>
          <a:p>
            <a:pPr marL="342900" indent="-342900" algn="l" eaLnBrk="1" hangingPunct="1">
              <a:buClr>
                <a:srgbClr val="333333"/>
              </a:buClr>
              <a:buFont typeface="WingDings"/>
              <a:buChar char=""/>
            </a:pPr>
            <a:r>
              <a:rPr lang="hr-HR" altLang="de-DE" sz="2400" dirty="0">
                <a:solidFill>
                  <a:srgbClr val="333333"/>
                </a:solidFill>
              </a:rPr>
              <a:t>Vaš zadatak je</a:t>
            </a:r>
            <a:r>
              <a:rPr lang="en-US" altLang="de-DE" sz="2400" dirty="0">
                <a:solidFill>
                  <a:srgbClr val="333333"/>
                </a:solidFill>
              </a:rPr>
              <a:t> </a:t>
            </a:r>
            <a:r>
              <a:rPr lang="hr-HR" altLang="de-DE" sz="2400" dirty="0">
                <a:solidFill>
                  <a:srgbClr val="333333"/>
                </a:solidFill>
              </a:rPr>
              <a:t>da identifikujete </a:t>
            </a:r>
            <a:r>
              <a:rPr lang="hr-HR" altLang="de-DE" sz="2400">
                <a:solidFill>
                  <a:srgbClr val="333333"/>
                </a:solidFill>
              </a:rPr>
              <a:t>objekat</a:t>
            </a:r>
            <a:r>
              <a:rPr lang="en-US" altLang="de-DE" sz="2400">
                <a:solidFill>
                  <a:srgbClr val="333333"/>
                </a:solidFill>
              </a:rPr>
              <a:t>.</a:t>
            </a:r>
            <a:endParaRPr lang="en-US" altLang="de-DE" sz="2400" dirty="0">
              <a:solidFill>
                <a:srgbClr val="333333"/>
              </a:solidFill>
            </a:endParaRP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8" name="Slide Number Placeholder 7"/>
          <p:cNvSpPr>
            <a:spLocks noGrp="1"/>
          </p:cNvSpPr>
          <p:nvPr>
            <p:ph type="sldNum" sz="quarter" idx="12"/>
          </p:nvPr>
        </p:nvSpPr>
        <p:spPr/>
        <p:txBody>
          <a:bodyPr/>
          <a:lstStyle/>
          <a:p>
            <a:fld id="{F8B470D8-B5E6-45EC-946C-161FB5BD57F7}" type="slidenum">
              <a:rPr lang="de-DE" altLang="de-DE" smtClean="0"/>
              <a:pPr/>
              <a:t>24</a:t>
            </a:fld>
            <a:endParaRPr lang="de-DE" altLang="de-DE"/>
          </a:p>
        </p:txBody>
      </p:sp>
    </p:spTree>
    <p:extLst>
      <p:ext uri="{BB962C8B-B14F-4D97-AF65-F5344CB8AC3E}">
        <p14:creationId xmlns:p14="http://schemas.microsoft.com/office/powerpoint/2010/main" val="19430611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Zadatak (1)</a:t>
            </a:r>
          </a:p>
        </p:txBody>
      </p:sp>
      <p:sp>
        <p:nvSpPr>
          <p:cNvPr id="26626" name="Rectangle 2"/>
          <p:cNvSpPr>
            <a:spLocks noGrp="1" noChangeArrowheads="1"/>
          </p:cNvSpPr>
          <p:nvPr>
            <p:ph idx="1"/>
          </p:nvPr>
        </p:nvSpPr>
        <p:spPr>
          <a:noFill/>
        </p:spPr>
        <p:txBody>
          <a:bodyPr>
            <a:noAutofit/>
          </a:bodyPr>
          <a:lstStyle/>
          <a:p>
            <a:pPr marL="342900" indent="-342900" algn="l" eaLnBrk="1" hangingPunct="1">
              <a:buClr>
                <a:srgbClr val="333333"/>
              </a:buClr>
              <a:buFont typeface="WingDings"/>
              <a:buChar char=""/>
            </a:pPr>
            <a:r>
              <a:rPr lang="hr-HR" altLang="de-DE" sz="2400" dirty="0">
                <a:solidFill>
                  <a:srgbClr val="333333"/>
                </a:solidFill>
              </a:rPr>
              <a:t>U nastavku ćete vidjeti niz slika</a:t>
            </a:r>
            <a:r>
              <a:rPr lang="en-US" altLang="de-DE" sz="2400" dirty="0">
                <a:solidFill>
                  <a:srgbClr val="333333"/>
                </a:solidFill>
              </a:rPr>
              <a:t>. </a:t>
            </a:r>
            <a:r>
              <a:rPr lang="hr-HR" altLang="de-DE" sz="2400" dirty="0">
                <a:solidFill>
                  <a:srgbClr val="333333"/>
                </a:solidFill>
              </a:rPr>
              <a:t>Počinju sa samo jednim detaljom</a:t>
            </a:r>
            <a:r>
              <a:rPr lang="en-US" altLang="de-DE" sz="2400" dirty="0">
                <a:solidFill>
                  <a:srgbClr val="333333"/>
                </a:solidFill>
              </a:rPr>
              <a:t> </a:t>
            </a:r>
            <a:r>
              <a:rPr lang="hr-HR" altLang="de-DE" sz="2400" dirty="0">
                <a:solidFill>
                  <a:srgbClr val="333333"/>
                </a:solidFill>
              </a:rPr>
              <a:t>slike</a:t>
            </a:r>
            <a:r>
              <a:rPr lang="en-US" altLang="de-DE" sz="2400" dirty="0">
                <a:solidFill>
                  <a:srgbClr val="333333"/>
                </a:solidFill>
              </a:rPr>
              <a:t>. </a:t>
            </a:r>
            <a:r>
              <a:rPr lang="hr-HR" altLang="de-DE" sz="2400" dirty="0">
                <a:solidFill>
                  <a:srgbClr val="333333"/>
                </a:solidFill>
              </a:rPr>
              <a:t>Onda se dodaje još jedan detalj</a:t>
            </a:r>
            <a:r>
              <a:rPr lang="en-US" altLang="de-DE" sz="2400" dirty="0">
                <a:solidFill>
                  <a:srgbClr val="333333"/>
                </a:solidFill>
              </a:rPr>
              <a:t>. </a:t>
            </a:r>
            <a:r>
              <a:rPr lang="hr-HR" altLang="de-DE" sz="2400" dirty="0">
                <a:solidFill>
                  <a:srgbClr val="333333"/>
                </a:solidFill>
              </a:rPr>
              <a:t>Ovo se nastavlja dok se ne pojavi cijela slika</a:t>
            </a:r>
            <a:r>
              <a:rPr lang="en-US" altLang="de-DE" sz="2400" dirty="0">
                <a:solidFill>
                  <a:srgbClr val="333333"/>
                </a:solidFill>
              </a:rPr>
              <a:t>.</a:t>
            </a:r>
            <a:endParaRPr lang="en-US" altLang="de-DE" sz="2800" dirty="0">
              <a:solidFill>
                <a:srgbClr val="333333"/>
              </a:solidFill>
            </a:endParaRPr>
          </a:p>
          <a:p>
            <a:pPr marL="342900" indent="-342900" algn="l" eaLnBrk="1" hangingPunct="1">
              <a:buClr>
                <a:srgbClr val="333333"/>
              </a:buClr>
              <a:buFont typeface="WingDings"/>
              <a:buChar char=""/>
            </a:pPr>
            <a:r>
              <a:rPr lang="hr-HR" altLang="de-DE" sz="2400" dirty="0">
                <a:solidFill>
                  <a:srgbClr val="333333"/>
                </a:solidFill>
              </a:rPr>
              <a:t>Vaš zadatak je</a:t>
            </a:r>
            <a:r>
              <a:rPr lang="en-US" altLang="de-DE" sz="2400" dirty="0">
                <a:solidFill>
                  <a:srgbClr val="333333"/>
                </a:solidFill>
              </a:rPr>
              <a:t> </a:t>
            </a:r>
            <a:r>
              <a:rPr lang="hr-HR" altLang="de-DE" sz="2400" dirty="0">
                <a:solidFill>
                  <a:srgbClr val="333333"/>
                </a:solidFill>
              </a:rPr>
              <a:t>da identifikujete objekat</a:t>
            </a:r>
            <a:r>
              <a:rPr lang="en-US" altLang="de-DE" sz="2400" dirty="0">
                <a:solidFill>
                  <a:srgbClr val="333333"/>
                </a:solidFill>
              </a:rPr>
              <a:t>.</a:t>
            </a:r>
          </a:p>
          <a:p>
            <a:pPr marL="342900" indent="-342900" algn="l" eaLnBrk="1" hangingPunct="1">
              <a:buClr>
                <a:srgbClr val="333333"/>
              </a:buClr>
              <a:buFont typeface="WingDings"/>
              <a:buChar char=""/>
            </a:pPr>
            <a:r>
              <a:rPr lang="hr-HR" altLang="de-DE" sz="2400" dirty="0">
                <a:solidFill>
                  <a:srgbClr val="333333"/>
                </a:solidFill>
              </a:rPr>
              <a:t>Pokušajte da izbjegnete brzoplete ali i odložene odgovore</a:t>
            </a:r>
            <a:r>
              <a:rPr lang="en-US" altLang="de-DE" sz="2400" dirty="0">
                <a:solidFill>
                  <a:srgbClr val="333333"/>
                </a:solidFill>
              </a:rPr>
              <a:t>. </a:t>
            </a:r>
            <a:r>
              <a:rPr lang="hr-HR" altLang="de-DE" sz="2400" dirty="0">
                <a:solidFill>
                  <a:srgbClr val="333333"/>
                </a:solidFill>
              </a:rPr>
              <a:t>Diskutujte šta podržava a šta je protiv mogućeg odgovora</a:t>
            </a:r>
            <a:r>
              <a:rPr lang="en-US" altLang="de-DE" sz="2400" dirty="0">
                <a:solidFill>
                  <a:srgbClr val="333333"/>
                </a:solidFill>
              </a:rPr>
              <a:t>.</a:t>
            </a: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8" name="Slide Number Placeholder 7"/>
          <p:cNvSpPr>
            <a:spLocks noGrp="1"/>
          </p:cNvSpPr>
          <p:nvPr>
            <p:ph type="sldNum" sz="quarter" idx="12"/>
          </p:nvPr>
        </p:nvSpPr>
        <p:spPr/>
        <p:txBody>
          <a:bodyPr/>
          <a:lstStyle/>
          <a:p>
            <a:fld id="{F8B470D8-B5E6-45EC-946C-161FB5BD57F7}" type="slidenum">
              <a:rPr lang="de-DE" altLang="de-DE" smtClean="0"/>
              <a:pPr/>
              <a:t>25</a:t>
            </a:fld>
            <a:endParaRPr lang="de-DE" altLang="de-DE"/>
          </a:p>
        </p:txBody>
      </p:sp>
    </p:spTree>
    <p:extLst>
      <p:ext uri="{BB962C8B-B14F-4D97-AF65-F5344CB8AC3E}">
        <p14:creationId xmlns:p14="http://schemas.microsoft.com/office/powerpoint/2010/main" val="37247588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Slika 1</a:t>
            </a:r>
          </a:p>
        </p:txBody>
      </p:sp>
      <p:sp>
        <p:nvSpPr>
          <p:cNvPr id="5" name="Content Placeholder 4"/>
          <p:cNvSpPr>
            <a:spLocks noGrp="1"/>
          </p:cNvSpPr>
          <p:nvPr>
            <p:ph idx="1"/>
          </p:nvPr>
        </p:nvSpPr>
        <p:spPr/>
        <p:txBody>
          <a:bodyPr/>
          <a:lstStyle/>
          <a:p>
            <a:pPr lvl="0" defTabSz="914400" fontAlgn="base"/>
            <a:r>
              <a:rPr lang="hr-HR" altLang="de-DE" sz="2400">
                <a:solidFill>
                  <a:srgbClr val="333333"/>
                </a:solidFill>
              </a:rPr>
              <a:t>Ponuđeno je nekoliko mogućih interpretacija</a:t>
            </a:r>
            <a:r>
              <a:rPr lang="de-DE" altLang="de-DE" sz="2400" dirty="0">
                <a:solidFill>
                  <a:srgbClr val="333333"/>
                </a:solidFill>
              </a:rPr>
              <a:t>. </a:t>
            </a:r>
            <a:r>
              <a:rPr lang="hr-HR" altLang="de-DE" sz="2400" dirty="0">
                <a:solidFill>
                  <a:srgbClr val="333333"/>
                </a:solidFill>
              </a:rPr>
              <a:t>Molimo razgovarajte u grupi kolika je vjerovatnoća za svaku opciju i da li se osjećate dovoljno sigurni da donesete odluku</a:t>
            </a:r>
            <a:r>
              <a:rPr lang="de-DE" altLang="de-DE" sz="2400" dirty="0">
                <a:solidFill>
                  <a:srgbClr val="333333"/>
                </a:solidFill>
              </a:rPr>
              <a:t>.</a:t>
            </a:r>
            <a:endParaRPr lang="en-US" sz="2400" dirty="0"/>
          </a:p>
        </p:txBody>
      </p:sp>
      <p:sp>
        <p:nvSpPr>
          <p:cNvPr id="8" name="Footer Placeholder 7"/>
          <p:cNvSpPr>
            <a:spLocks noGrp="1"/>
          </p:cNvSpPr>
          <p:nvPr>
            <p:ph type="ftr" sz="quarter" idx="11"/>
          </p:nvPr>
        </p:nvSpPr>
        <p:spPr/>
        <p:txBody>
          <a:bodyPr/>
          <a:lstStyle/>
          <a:p>
            <a:pPr>
              <a:defRPr/>
            </a:pPr>
            <a:r>
              <a:rPr lang="de-DE"/>
              <a:t>Metakognitivni Trening 2 – Prerano zaključivanje I</a:t>
            </a:r>
          </a:p>
        </p:txBody>
      </p:sp>
      <p:sp>
        <p:nvSpPr>
          <p:cNvPr id="9" name="Slide Number Placeholder 8"/>
          <p:cNvSpPr>
            <a:spLocks noGrp="1"/>
          </p:cNvSpPr>
          <p:nvPr>
            <p:ph type="sldNum" sz="quarter" idx="12"/>
          </p:nvPr>
        </p:nvSpPr>
        <p:spPr/>
        <p:txBody>
          <a:bodyPr/>
          <a:lstStyle/>
          <a:p>
            <a:fld id="{F8B470D8-B5E6-45EC-946C-161FB5BD57F7}" type="slidenum">
              <a:rPr lang="de-DE" altLang="de-DE" smtClean="0"/>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7">
            <a:extLst>
              <a:ext uri="{FF2B5EF4-FFF2-40B4-BE49-F238E27FC236}">
                <a16:creationId xmlns:a16="http://schemas.microsoft.com/office/drawing/2014/main" id="{064A0081-BDFE-AF78-FF00-6C6D7451A11C}"/>
              </a:ext>
            </a:extLst>
          </p:cNvPr>
          <p:cNvSpPr>
            <a:spLocks/>
          </p:cNvSpPr>
          <p:nvPr/>
        </p:nvSpPr>
        <p:spPr>
          <a:xfrm>
            <a:off x="4671131" y="2114178"/>
            <a:ext cx="27063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2" name="Text Box 9"/>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splav</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tračnice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jarbol za zastavu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gomila drva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četka</a:t>
            </a:r>
            <a:endParaRPr lang="de-DE" altLang="de-DE" sz="2000" dirty="0">
              <a:solidFill>
                <a:srgbClr val="333333"/>
              </a:solidFill>
              <a:latin typeface="+mn-lt"/>
            </a:endParaRP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13" name="Slide Number Placeholder 12"/>
          <p:cNvSpPr>
            <a:spLocks noGrp="1"/>
          </p:cNvSpPr>
          <p:nvPr>
            <p:ph type="sldNum" sz="quarter" idx="12"/>
          </p:nvPr>
        </p:nvSpPr>
        <p:spPr/>
        <p:txBody>
          <a:bodyPr/>
          <a:lstStyle/>
          <a:p>
            <a:fld id="{304B0B7F-8FAC-470B-8934-C9F090DAB04F}" type="slidenum">
              <a:rPr lang="de-DE" altLang="de-DE" smtClean="0"/>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8">
            <a:extLst>
              <a:ext uri="{FF2B5EF4-FFF2-40B4-BE49-F238E27FC236}">
                <a16:creationId xmlns:a16="http://schemas.microsoft.com/office/drawing/2014/main" id="{9E6AEAEC-BD44-B9AF-3578-DCECFB2C51F2}"/>
              </a:ext>
            </a:extLst>
          </p:cNvPr>
          <p:cNvSpPr>
            <a:spLocks/>
          </p:cNvSpPr>
          <p:nvPr/>
        </p:nvSpPr>
        <p:spPr>
          <a:xfrm>
            <a:off x="4672558" y="2114178"/>
            <a:ext cx="269891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1" name="Text Box 9"/>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splav</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tračnice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jarbol za zastavu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gomila drva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četka</a:t>
            </a:r>
            <a:endParaRPr lang="de-DE" altLang="de-DE" sz="2000" dirty="0">
              <a:solidFill>
                <a:srgbClr val="333333"/>
              </a:solidFill>
              <a:latin typeface="+mn-lt"/>
            </a:endParaRP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12" name="Slide Number Placeholder 11"/>
          <p:cNvSpPr>
            <a:spLocks noGrp="1"/>
          </p:cNvSpPr>
          <p:nvPr>
            <p:ph type="sldNum" sz="quarter" idx="12"/>
          </p:nvPr>
        </p:nvSpPr>
        <p:spPr/>
        <p:txBody>
          <a:bodyPr/>
          <a:lstStyle/>
          <a:p>
            <a:fld id="{304B0B7F-8FAC-470B-8934-C9F090DAB04F}"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9">
            <a:extLst>
              <a:ext uri="{FF2B5EF4-FFF2-40B4-BE49-F238E27FC236}">
                <a16:creationId xmlns:a16="http://schemas.microsoft.com/office/drawing/2014/main" id="{EC5733E4-E010-2759-231B-2481A235D943}"/>
              </a:ext>
            </a:extLst>
          </p:cNvPr>
          <p:cNvSpPr>
            <a:spLocks/>
          </p:cNvSpPr>
          <p:nvPr/>
        </p:nvSpPr>
        <p:spPr>
          <a:xfrm>
            <a:off x="4665128" y="2110368"/>
            <a:ext cx="27063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1" name="Text Box 9"/>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splav</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tračnice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jarbol za zastavu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gomila drva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četka</a:t>
            </a:r>
            <a:endParaRPr lang="de-DE" altLang="de-DE" sz="2000" dirty="0">
              <a:solidFill>
                <a:srgbClr val="333333"/>
              </a:solidFill>
              <a:latin typeface="+mn-lt"/>
            </a:endParaRP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12" name="Slide Number Placeholder 11"/>
          <p:cNvSpPr>
            <a:spLocks noGrp="1"/>
          </p:cNvSpPr>
          <p:nvPr>
            <p:ph type="sldNum" sz="quarter" idx="12"/>
          </p:nvPr>
        </p:nvSpPr>
        <p:spPr/>
        <p:txBody>
          <a:bodyPr/>
          <a:lstStyle/>
          <a:p>
            <a:fld id="{304B0B7F-8FAC-470B-8934-C9F090DAB04F}" type="slidenum">
              <a:rPr lang="de-DE"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10">
            <a:extLst>
              <a:ext uri="{FF2B5EF4-FFF2-40B4-BE49-F238E27FC236}">
                <a16:creationId xmlns:a16="http://schemas.microsoft.com/office/drawing/2014/main" id="{A96CC88F-A32B-0365-1BFC-43AF42472D39}"/>
              </a:ext>
            </a:extLst>
          </p:cNvPr>
          <p:cNvSpPr>
            <a:spLocks/>
          </p:cNvSpPr>
          <p:nvPr/>
        </p:nvSpPr>
        <p:spPr>
          <a:xfrm>
            <a:off x="4668748" y="2105953"/>
            <a:ext cx="269891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1" name="Text Box 9"/>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splav</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tračnice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jarbol za zastavu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gomila drva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četka</a:t>
            </a:r>
            <a:endParaRPr lang="de-DE" altLang="de-DE" sz="2000" dirty="0">
              <a:solidFill>
                <a:srgbClr val="333333"/>
              </a:solidFill>
              <a:latin typeface="+mn-lt"/>
            </a:endParaRP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12" name="Slide Number Placeholder 11"/>
          <p:cNvSpPr>
            <a:spLocks noGrp="1"/>
          </p:cNvSpPr>
          <p:nvPr>
            <p:ph type="sldNum" sz="quarter" idx="12"/>
          </p:nvPr>
        </p:nvSpPr>
        <p:spPr/>
        <p:txBody>
          <a:bodyPr/>
          <a:lstStyle/>
          <a:p>
            <a:fld id="{304B0B7F-8FAC-470B-8934-C9F090DAB04F}"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11">
            <a:extLst>
              <a:ext uri="{FF2B5EF4-FFF2-40B4-BE49-F238E27FC236}">
                <a16:creationId xmlns:a16="http://schemas.microsoft.com/office/drawing/2014/main" id="{240681B6-229C-6266-D8A5-62771C678B4C}"/>
              </a:ext>
            </a:extLst>
          </p:cNvPr>
          <p:cNvSpPr>
            <a:spLocks/>
          </p:cNvSpPr>
          <p:nvPr/>
        </p:nvSpPr>
        <p:spPr>
          <a:xfrm>
            <a:off x="4668748" y="2102143"/>
            <a:ext cx="2698919" cy="33907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1" name="Text Box 9"/>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splav</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tračnice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jarbol za zastavu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gomila drva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četka</a:t>
            </a:r>
            <a:endParaRPr lang="de-DE" altLang="de-DE" sz="2000" dirty="0">
              <a:solidFill>
                <a:srgbClr val="333333"/>
              </a:solidFill>
              <a:latin typeface="+mn-lt"/>
            </a:endParaRP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12" name="Slide Number Placeholder 11"/>
          <p:cNvSpPr>
            <a:spLocks noGrp="1"/>
          </p:cNvSpPr>
          <p:nvPr>
            <p:ph type="sldNum" sz="quarter" idx="12"/>
          </p:nvPr>
        </p:nvSpPr>
        <p:spPr/>
        <p:txBody>
          <a:bodyPr/>
          <a:lstStyle/>
          <a:p>
            <a:fld id="{304B0B7F-8FAC-470B-8934-C9F090DAB04F}"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12">
            <a:extLst>
              <a:ext uri="{FF2B5EF4-FFF2-40B4-BE49-F238E27FC236}">
                <a16:creationId xmlns:a16="http://schemas.microsoft.com/office/drawing/2014/main" id="{1FD39B8A-57F0-E95E-F873-60CCE2059D20}"/>
              </a:ext>
            </a:extLst>
          </p:cNvPr>
          <p:cNvSpPr>
            <a:spLocks/>
          </p:cNvSpPr>
          <p:nvPr/>
        </p:nvSpPr>
        <p:spPr>
          <a:xfrm>
            <a:off x="4662935" y="2098938"/>
            <a:ext cx="2706349" cy="33907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1" name="Text Box 9"/>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splav</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tračnice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jarbol za zastavu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gomila drva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četka</a:t>
            </a:r>
            <a:endParaRPr lang="de-DE" altLang="de-DE" sz="2000" dirty="0">
              <a:solidFill>
                <a:srgbClr val="333333"/>
              </a:solidFill>
              <a:latin typeface="+mn-lt"/>
            </a:endParaRP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12" name="Slide Number Placeholder 11"/>
          <p:cNvSpPr>
            <a:spLocks noGrp="1"/>
          </p:cNvSpPr>
          <p:nvPr>
            <p:ph type="sldNum" sz="quarter" idx="12"/>
          </p:nvPr>
        </p:nvSpPr>
        <p:spPr/>
        <p:txBody>
          <a:bodyPr/>
          <a:lstStyle/>
          <a:p>
            <a:fld id="{304B0B7F-8FAC-470B-8934-C9F090DAB04F}" type="slidenum">
              <a:rPr lang="de-DE"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13">
            <a:extLst>
              <a:ext uri="{FF2B5EF4-FFF2-40B4-BE49-F238E27FC236}">
                <a16:creationId xmlns:a16="http://schemas.microsoft.com/office/drawing/2014/main" id="{18CD6A86-EF56-9BE4-DBCA-1F3DEA6BC5BC}"/>
              </a:ext>
            </a:extLst>
          </p:cNvPr>
          <p:cNvSpPr>
            <a:spLocks/>
          </p:cNvSpPr>
          <p:nvPr/>
        </p:nvSpPr>
        <p:spPr>
          <a:xfrm>
            <a:off x="4663540" y="2098938"/>
            <a:ext cx="2706349" cy="33907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1" name="Text Box 9"/>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splav</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tračnice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jarbol za zastavu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gomila drva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četka</a:t>
            </a:r>
            <a:endParaRPr lang="de-DE" altLang="de-DE" sz="2000" dirty="0">
              <a:solidFill>
                <a:srgbClr val="333333"/>
              </a:solidFill>
              <a:latin typeface="+mn-lt"/>
            </a:endParaRP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12" name="Slide Number Placeholder 11"/>
          <p:cNvSpPr>
            <a:spLocks noGrp="1"/>
          </p:cNvSpPr>
          <p:nvPr>
            <p:ph type="sldNum" sz="quarter" idx="12"/>
          </p:nvPr>
        </p:nvSpPr>
        <p:spPr/>
        <p:txBody>
          <a:bodyPr/>
          <a:lstStyle/>
          <a:p>
            <a:fld id="{304B0B7F-8FAC-470B-8934-C9F090DAB04F}" type="slidenum">
              <a:rPr lang="de-DE" altLang="de-DE" smtClean="0"/>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14">
            <a:extLst>
              <a:ext uri="{FF2B5EF4-FFF2-40B4-BE49-F238E27FC236}">
                <a16:creationId xmlns:a16="http://schemas.microsoft.com/office/drawing/2014/main" id="{B458EC49-ED6B-562D-4E26-FB5B5F5C501F}"/>
              </a:ext>
            </a:extLst>
          </p:cNvPr>
          <p:cNvSpPr>
            <a:spLocks/>
          </p:cNvSpPr>
          <p:nvPr/>
        </p:nvSpPr>
        <p:spPr>
          <a:xfrm>
            <a:off x="4663540" y="2106634"/>
            <a:ext cx="27063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1" name="Text Box 9"/>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splav</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tračnice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jarbol za zastavu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gomila drva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četka</a:t>
            </a:r>
            <a:endParaRPr lang="de-DE" altLang="de-DE" sz="2000" dirty="0">
              <a:solidFill>
                <a:srgbClr val="333333"/>
              </a:solidFill>
              <a:latin typeface="+mn-lt"/>
            </a:endParaRP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12" name="Slide Number Placeholder 11"/>
          <p:cNvSpPr>
            <a:spLocks noGrp="1"/>
          </p:cNvSpPr>
          <p:nvPr>
            <p:ph type="sldNum" sz="quarter" idx="12"/>
          </p:nvPr>
        </p:nvSpPr>
        <p:spPr/>
        <p:txBody>
          <a:bodyPr/>
          <a:lstStyle/>
          <a:p>
            <a:fld id="{304B0B7F-8FAC-470B-8934-C9F090DAB04F}" type="slidenum">
              <a:rPr lang="de-DE" altLang="de-DE" smtClean="0"/>
              <a:pPr/>
              <a:t>34</a:t>
            </a:fld>
            <a:endParaRPr lang="de-DE" altLang="de-DE"/>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15">
            <a:extLst>
              <a:ext uri="{FF2B5EF4-FFF2-40B4-BE49-F238E27FC236}">
                <a16:creationId xmlns:a16="http://schemas.microsoft.com/office/drawing/2014/main" id="{D41AEDA7-70A8-C6A6-6074-FE694DBD1054}"/>
              </a:ext>
            </a:extLst>
          </p:cNvPr>
          <p:cNvSpPr>
            <a:spLocks/>
          </p:cNvSpPr>
          <p:nvPr/>
        </p:nvSpPr>
        <p:spPr>
          <a:xfrm>
            <a:off x="4418299" y="1844744"/>
            <a:ext cx="3347783" cy="3744858"/>
          </a:xfrm>
          <a:prstGeom prst="rect">
            <a:avLst/>
          </a:prstGeom>
          <a:blipFill dpi="0" rotWithShape="1">
            <a:blip r:embed="rId3">
              <a:alphaModFix/>
            </a:blip>
            <a:srcRect/>
            <a:stretch>
              <a:fillRect t="-6617" b="-5720"/>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1" name="Text Box 9"/>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splav</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tračnice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jarbol za zastavu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gomila drva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četka</a:t>
            </a:r>
            <a:endParaRPr lang="de-DE" altLang="de-DE" sz="2000" dirty="0">
              <a:solidFill>
                <a:srgbClr val="333333"/>
              </a:solidFill>
              <a:latin typeface="+mn-lt"/>
            </a:endParaRP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12" name="Slide Number Placeholder 11"/>
          <p:cNvSpPr>
            <a:spLocks noGrp="1"/>
          </p:cNvSpPr>
          <p:nvPr>
            <p:ph type="sldNum" sz="quarter" idx="12"/>
          </p:nvPr>
        </p:nvSpPr>
        <p:spPr/>
        <p:txBody>
          <a:bodyPr/>
          <a:lstStyle/>
          <a:p>
            <a:fld id="{304B0B7F-8FAC-470B-8934-C9F090DAB04F}" type="slidenum">
              <a:rPr lang="de-DE" altLang="de-DE" smtClean="0"/>
              <a:pPr/>
              <a:t>35</a:t>
            </a:fld>
            <a:endParaRPr lang="de-DE" altLang="de-DE"/>
          </a:p>
        </p:txBody>
      </p:sp>
    </p:spTree>
    <p:extLst>
      <p:ext uri="{BB962C8B-B14F-4D97-AF65-F5344CB8AC3E}">
        <p14:creationId xmlns:p14="http://schemas.microsoft.com/office/powerpoint/2010/main" val="31458440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Slika 2</a:t>
            </a:r>
          </a:p>
        </p:txBody>
      </p:sp>
      <p:sp>
        <p:nvSpPr>
          <p:cNvPr id="5" name="Content Placeholder 4"/>
          <p:cNvSpPr>
            <a:spLocks noGrp="1"/>
          </p:cNvSpPr>
          <p:nvPr>
            <p:ph idx="1"/>
          </p:nvPr>
        </p:nvSpPr>
        <p:spPr/>
        <p:txBody>
          <a:bodyPr/>
          <a:lstStyle/>
          <a:p>
            <a:pPr lvl="0" defTabSz="914400" fontAlgn="base"/>
            <a:r>
              <a:rPr lang="hr-HR" altLang="de-DE" sz="2400">
                <a:solidFill>
                  <a:srgbClr val="333333"/>
                </a:solidFill>
              </a:rPr>
              <a:t>Ovde</a:t>
            </a:r>
            <a:r>
              <a:rPr lang="de-DE" altLang="de-DE" sz="2400" dirty="0">
                <a:solidFill>
                  <a:srgbClr val="333333"/>
                </a:solidFill>
              </a:rPr>
              <a:t> </a:t>
            </a:r>
            <a:r>
              <a:rPr lang="hr-HR" altLang="de-DE" sz="2400" dirty="0">
                <a:solidFill>
                  <a:srgbClr val="333333"/>
                </a:solidFill>
              </a:rPr>
              <a:t>nisu ponuđeni mogući odgovori</a:t>
            </a:r>
            <a:r>
              <a:rPr lang="de-DE" altLang="de-DE" sz="2400" dirty="0">
                <a:solidFill>
                  <a:srgbClr val="333333"/>
                </a:solidFill>
              </a:rPr>
              <a:t>.</a:t>
            </a:r>
            <a:r>
              <a:rPr lang="hr-HR" altLang="de-DE" sz="2400" dirty="0">
                <a:solidFill>
                  <a:srgbClr val="333333"/>
                </a:solidFill>
              </a:rPr>
              <a:t> Morate da date svoje ideje</a:t>
            </a:r>
            <a:r>
              <a:rPr lang="de-DE" altLang="de-DE" sz="2400" dirty="0">
                <a:solidFill>
                  <a:srgbClr val="333333"/>
                </a:solidFill>
              </a:rPr>
              <a:t> </a:t>
            </a:r>
            <a:r>
              <a:rPr lang="hr-HR" altLang="de-DE" sz="2400" dirty="0">
                <a:solidFill>
                  <a:srgbClr val="333333"/>
                </a:solidFill>
              </a:rPr>
              <a:t>o slikama</a:t>
            </a:r>
            <a:r>
              <a:rPr lang="de-DE" altLang="de-DE" sz="2400" dirty="0">
                <a:solidFill>
                  <a:srgbClr val="333333"/>
                </a:solidFill>
              </a:rPr>
              <a:t>. </a:t>
            </a:r>
            <a:r>
              <a:rPr lang="hr-HR" altLang="de-DE" sz="2400" dirty="0">
                <a:solidFill>
                  <a:srgbClr val="333333"/>
                </a:solidFill>
              </a:rPr>
              <a:t>Osjećajte se slobodno da ponudite</a:t>
            </a:r>
            <a:r>
              <a:rPr lang="de-DE" altLang="de-DE" sz="2400" dirty="0">
                <a:solidFill>
                  <a:srgbClr val="333333"/>
                </a:solidFill>
              </a:rPr>
              <a:t> </a:t>
            </a:r>
            <a:r>
              <a:rPr lang="hr-HR" altLang="de-DE" sz="2400" dirty="0">
                <a:solidFill>
                  <a:srgbClr val="333333"/>
                </a:solidFill>
              </a:rPr>
              <a:t>nekoliko mogućnosti</a:t>
            </a:r>
            <a:r>
              <a:rPr lang="de-DE" altLang="de-DE" sz="2400" dirty="0">
                <a:solidFill>
                  <a:srgbClr val="333333"/>
                </a:solidFill>
              </a:rPr>
              <a:t> </a:t>
            </a:r>
            <a:r>
              <a:rPr lang="hr-HR" altLang="de-DE" sz="2400" dirty="0">
                <a:solidFill>
                  <a:srgbClr val="333333"/>
                </a:solidFill>
              </a:rPr>
              <a:t>i diskutujte o svojim</a:t>
            </a:r>
            <a:r>
              <a:rPr lang="de-DE" altLang="de-DE" sz="2400" dirty="0">
                <a:solidFill>
                  <a:srgbClr val="333333"/>
                </a:solidFill>
              </a:rPr>
              <a:t> impres</a:t>
            </a:r>
            <a:r>
              <a:rPr lang="hr-HR" altLang="de-DE" sz="2400" dirty="0">
                <a:solidFill>
                  <a:srgbClr val="333333"/>
                </a:solidFill>
              </a:rPr>
              <a:t>ijama sa članovima grupe</a:t>
            </a:r>
            <a:r>
              <a:rPr lang="de-DE" altLang="de-DE" sz="2400" dirty="0">
                <a:solidFill>
                  <a:srgbClr val="333333"/>
                </a:solidFill>
              </a:rPr>
              <a:t>.</a:t>
            </a:r>
            <a:endParaRPr lang="en-US" sz="2400" dirty="0"/>
          </a:p>
        </p:txBody>
      </p:sp>
      <p:sp>
        <p:nvSpPr>
          <p:cNvPr id="8" name="Footer Placeholder 7"/>
          <p:cNvSpPr>
            <a:spLocks noGrp="1"/>
          </p:cNvSpPr>
          <p:nvPr>
            <p:ph type="ftr" sz="quarter" idx="11"/>
          </p:nvPr>
        </p:nvSpPr>
        <p:spPr/>
        <p:txBody>
          <a:bodyPr/>
          <a:lstStyle/>
          <a:p>
            <a:pPr>
              <a:defRPr/>
            </a:pPr>
            <a:r>
              <a:rPr lang="de-DE"/>
              <a:t>Metakognitivni Trening 2 – Prerano zaključivanje I</a:t>
            </a:r>
          </a:p>
        </p:txBody>
      </p:sp>
      <p:sp>
        <p:nvSpPr>
          <p:cNvPr id="9" name="Slide Number Placeholder 8"/>
          <p:cNvSpPr>
            <a:spLocks noGrp="1"/>
          </p:cNvSpPr>
          <p:nvPr>
            <p:ph type="sldNum" sz="quarter" idx="12"/>
          </p:nvPr>
        </p:nvSpPr>
        <p:spPr/>
        <p:txBody>
          <a:bodyPr/>
          <a:lstStyle/>
          <a:p>
            <a:fld id="{F8B470D8-B5E6-45EC-946C-161FB5BD57F7}" type="slidenum">
              <a:rPr lang="de-DE" altLang="de-DE" smtClean="0"/>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16">
            <a:extLst>
              <a:ext uri="{FF2B5EF4-FFF2-40B4-BE49-F238E27FC236}">
                <a16:creationId xmlns:a16="http://schemas.microsoft.com/office/drawing/2014/main" id="{E522FA3D-6C31-7DAD-507E-F301272EFE31}"/>
              </a:ext>
            </a:extLst>
          </p:cNvPr>
          <p:cNvSpPr>
            <a:spLocks/>
          </p:cNvSpPr>
          <p:nvPr/>
        </p:nvSpPr>
        <p:spPr>
          <a:xfrm>
            <a:off x="4169890" y="2034899"/>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0" name="Footer Placeholder 9"/>
          <p:cNvSpPr>
            <a:spLocks noGrp="1"/>
          </p:cNvSpPr>
          <p:nvPr>
            <p:ph type="ftr" sz="quarter" idx="11"/>
          </p:nvPr>
        </p:nvSpPr>
        <p:spPr/>
        <p:txBody>
          <a:bodyPr/>
          <a:lstStyle/>
          <a:p>
            <a:pPr>
              <a:defRPr/>
            </a:pPr>
            <a:r>
              <a:rPr lang="de-DE"/>
              <a:t>Metakognitivni Trening 2 – Prerano zaključivanje I</a:t>
            </a:r>
          </a:p>
        </p:txBody>
      </p:sp>
      <p:sp>
        <p:nvSpPr>
          <p:cNvPr id="11" name="Slide Number Placeholder 10"/>
          <p:cNvSpPr>
            <a:spLocks noGrp="1"/>
          </p:cNvSpPr>
          <p:nvPr>
            <p:ph type="sldNum" sz="quarter" idx="12"/>
          </p:nvPr>
        </p:nvSpPr>
        <p:spPr/>
        <p:txBody>
          <a:bodyPr/>
          <a:lstStyle/>
          <a:p>
            <a:fld id="{304B0B7F-8FAC-470B-8934-C9F090DAB04F}" type="slidenum">
              <a:rPr lang="de-DE" altLang="de-DE" smtClean="0"/>
              <a:pPr/>
              <a:t>37</a:t>
            </a:fld>
            <a:endParaRPr lang="de-DE"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17">
            <a:extLst>
              <a:ext uri="{FF2B5EF4-FFF2-40B4-BE49-F238E27FC236}">
                <a16:creationId xmlns:a16="http://schemas.microsoft.com/office/drawing/2014/main" id="{5BAA11CC-9E6B-3513-BFCE-92855C011126}"/>
              </a:ext>
            </a:extLst>
          </p:cNvPr>
          <p:cNvSpPr>
            <a:spLocks/>
          </p:cNvSpPr>
          <p:nvPr/>
        </p:nvSpPr>
        <p:spPr>
          <a:xfrm>
            <a:off x="4177283" y="2034899"/>
            <a:ext cx="366934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0" name="Footer Placeholder 9"/>
          <p:cNvSpPr>
            <a:spLocks noGrp="1"/>
          </p:cNvSpPr>
          <p:nvPr>
            <p:ph type="ftr" sz="quarter" idx="11"/>
          </p:nvPr>
        </p:nvSpPr>
        <p:spPr/>
        <p:txBody>
          <a:bodyPr/>
          <a:lstStyle/>
          <a:p>
            <a:pPr>
              <a:defRPr/>
            </a:pPr>
            <a:r>
              <a:rPr lang="de-DE"/>
              <a:t>Metakognitivni Trening 2 – Prerano zaključivanje I</a:t>
            </a:r>
          </a:p>
        </p:txBody>
      </p:sp>
      <p:sp>
        <p:nvSpPr>
          <p:cNvPr id="11" name="Slide Number Placeholder 10"/>
          <p:cNvSpPr>
            <a:spLocks noGrp="1"/>
          </p:cNvSpPr>
          <p:nvPr>
            <p:ph type="sldNum" sz="quarter" idx="12"/>
          </p:nvPr>
        </p:nvSpPr>
        <p:spPr/>
        <p:txBody>
          <a:bodyPr/>
          <a:lstStyle/>
          <a:p>
            <a:fld id="{304B0B7F-8FAC-470B-8934-C9F090DAB04F}" type="slidenum">
              <a:rPr lang="de-DE" altLang="de-DE" smtClean="0"/>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18">
            <a:extLst>
              <a:ext uri="{FF2B5EF4-FFF2-40B4-BE49-F238E27FC236}">
                <a16:creationId xmlns:a16="http://schemas.microsoft.com/office/drawing/2014/main" id="{AC7BDC82-CE99-80A9-CBBD-464AF4E1CC0D}"/>
              </a:ext>
            </a:extLst>
          </p:cNvPr>
          <p:cNvSpPr>
            <a:spLocks/>
          </p:cNvSpPr>
          <p:nvPr/>
        </p:nvSpPr>
        <p:spPr>
          <a:xfrm>
            <a:off x="4177510" y="2028644"/>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0" name="Footer Placeholder 9"/>
          <p:cNvSpPr>
            <a:spLocks noGrp="1"/>
          </p:cNvSpPr>
          <p:nvPr>
            <p:ph type="ftr" sz="quarter" idx="11"/>
          </p:nvPr>
        </p:nvSpPr>
        <p:spPr/>
        <p:txBody>
          <a:bodyPr/>
          <a:lstStyle/>
          <a:p>
            <a:pPr>
              <a:defRPr/>
            </a:pPr>
            <a:r>
              <a:rPr lang="de-DE"/>
              <a:t>Metakognitivni Trening 2 – Prerano zaključivanje I</a:t>
            </a:r>
          </a:p>
        </p:txBody>
      </p:sp>
      <p:sp>
        <p:nvSpPr>
          <p:cNvPr id="11" name="Slide Number Placeholder 10"/>
          <p:cNvSpPr>
            <a:spLocks noGrp="1"/>
          </p:cNvSpPr>
          <p:nvPr>
            <p:ph type="sldNum" sz="quarter" idx="12"/>
          </p:nvPr>
        </p:nvSpPr>
        <p:spPr/>
        <p:txBody>
          <a:bodyPr/>
          <a:lstStyle/>
          <a:p>
            <a:fld id="{304B0B7F-8FAC-470B-8934-C9F090DAB04F}" type="slidenum">
              <a:rPr lang="de-DE" altLang="de-DE" smtClean="0"/>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19">
            <a:extLst>
              <a:ext uri="{FF2B5EF4-FFF2-40B4-BE49-F238E27FC236}">
                <a16:creationId xmlns:a16="http://schemas.microsoft.com/office/drawing/2014/main" id="{6BD73042-4761-AE34-E692-18F4FF87C8CF}"/>
              </a:ext>
            </a:extLst>
          </p:cNvPr>
          <p:cNvSpPr>
            <a:spLocks/>
          </p:cNvSpPr>
          <p:nvPr/>
        </p:nvSpPr>
        <p:spPr>
          <a:xfrm>
            <a:off x="4177510" y="2027384"/>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0" name="Footer Placeholder 9"/>
          <p:cNvSpPr>
            <a:spLocks noGrp="1"/>
          </p:cNvSpPr>
          <p:nvPr>
            <p:ph type="ftr" sz="quarter" idx="11"/>
          </p:nvPr>
        </p:nvSpPr>
        <p:spPr/>
        <p:txBody>
          <a:bodyPr/>
          <a:lstStyle/>
          <a:p>
            <a:pPr>
              <a:defRPr/>
            </a:pPr>
            <a:r>
              <a:rPr lang="de-DE"/>
              <a:t>Metakognitivni Trening 2 – Prerano zaključivanje I</a:t>
            </a:r>
          </a:p>
        </p:txBody>
      </p:sp>
      <p:sp>
        <p:nvSpPr>
          <p:cNvPr id="11" name="Slide Number Placeholder 10"/>
          <p:cNvSpPr>
            <a:spLocks noGrp="1"/>
          </p:cNvSpPr>
          <p:nvPr>
            <p:ph type="sldNum" sz="quarter" idx="12"/>
          </p:nvPr>
        </p:nvSpPr>
        <p:spPr/>
        <p:txBody>
          <a:bodyPr/>
          <a:lstStyle/>
          <a:p>
            <a:fld id="{304B0B7F-8FAC-470B-8934-C9F090DAB04F}" type="slidenum">
              <a:rPr lang="de-DE" altLang="de-DE" smtClean="0"/>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20">
            <a:extLst>
              <a:ext uri="{FF2B5EF4-FFF2-40B4-BE49-F238E27FC236}">
                <a16:creationId xmlns:a16="http://schemas.microsoft.com/office/drawing/2014/main" id="{B32E73D1-C4FC-0C98-1E24-0A7226EC9BBE}"/>
              </a:ext>
            </a:extLst>
          </p:cNvPr>
          <p:cNvSpPr>
            <a:spLocks/>
          </p:cNvSpPr>
          <p:nvPr/>
        </p:nvSpPr>
        <p:spPr>
          <a:xfrm>
            <a:off x="4190305" y="2027384"/>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0" name="Footer Placeholder 9"/>
          <p:cNvSpPr>
            <a:spLocks noGrp="1"/>
          </p:cNvSpPr>
          <p:nvPr>
            <p:ph type="ftr" sz="quarter" idx="11"/>
          </p:nvPr>
        </p:nvSpPr>
        <p:spPr/>
        <p:txBody>
          <a:bodyPr/>
          <a:lstStyle/>
          <a:p>
            <a:pPr>
              <a:defRPr/>
            </a:pPr>
            <a:r>
              <a:rPr lang="de-DE"/>
              <a:t>Metakognitivni Trening 2 – Prerano zaključivanje I</a:t>
            </a:r>
          </a:p>
        </p:txBody>
      </p:sp>
      <p:sp>
        <p:nvSpPr>
          <p:cNvPr id="11" name="Slide Number Placeholder 10"/>
          <p:cNvSpPr>
            <a:spLocks noGrp="1"/>
          </p:cNvSpPr>
          <p:nvPr>
            <p:ph type="sldNum" sz="quarter" idx="12"/>
          </p:nvPr>
        </p:nvSpPr>
        <p:spPr/>
        <p:txBody>
          <a:bodyPr/>
          <a:lstStyle/>
          <a:p>
            <a:fld id="{304B0B7F-8FAC-470B-8934-C9F090DAB04F}" type="slidenum">
              <a:rPr lang="de-DE" altLang="de-DE" smtClean="0"/>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21">
            <a:extLst>
              <a:ext uri="{FF2B5EF4-FFF2-40B4-BE49-F238E27FC236}">
                <a16:creationId xmlns:a16="http://schemas.microsoft.com/office/drawing/2014/main" id="{3A806B11-1D48-63D2-94C1-AC68045DCC58}"/>
              </a:ext>
            </a:extLst>
          </p:cNvPr>
          <p:cNvSpPr>
            <a:spLocks/>
          </p:cNvSpPr>
          <p:nvPr/>
        </p:nvSpPr>
        <p:spPr>
          <a:xfrm>
            <a:off x="4194312" y="2027913"/>
            <a:ext cx="366934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0" name="Footer Placeholder 9"/>
          <p:cNvSpPr>
            <a:spLocks noGrp="1"/>
          </p:cNvSpPr>
          <p:nvPr>
            <p:ph type="ftr" sz="quarter" idx="11"/>
          </p:nvPr>
        </p:nvSpPr>
        <p:spPr/>
        <p:txBody>
          <a:bodyPr/>
          <a:lstStyle/>
          <a:p>
            <a:pPr>
              <a:defRPr/>
            </a:pPr>
            <a:r>
              <a:rPr lang="de-DE"/>
              <a:t>Metakognitivni Trening 2 – Prerano zaključivanje I</a:t>
            </a:r>
          </a:p>
        </p:txBody>
      </p:sp>
      <p:sp>
        <p:nvSpPr>
          <p:cNvPr id="11" name="Slide Number Placeholder 10"/>
          <p:cNvSpPr>
            <a:spLocks noGrp="1"/>
          </p:cNvSpPr>
          <p:nvPr>
            <p:ph type="sldNum" sz="quarter" idx="12"/>
          </p:nvPr>
        </p:nvSpPr>
        <p:spPr/>
        <p:txBody>
          <a:bodyPr/>
          <a:lstStyle/>
          <a:p>
            <a:fld id="{304B0B7F-8FAC-470B-8934-C9F090DAB04F}" type="slidenum">
              <a:rPr lang="de-DE" altLang="de-DE" smtClean="0"/>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22">
            <a:extLst>
              <a:ext uri="{FF2B5EF4-FFF2-40B4-BE49-F238E27FC236}">
                <a16:creationId xmlns:a16="http://schemas.microsoft.com/office/drawing/2014/main" id="{7478085B-804A-82AF-4872-45DD06D66A55}"/>
              </a:ext>
            </a:extLst>
          </p:cNvPr>
          <p:cNvSpPr>
            <a:spLocks/>
          </p:cNvSpPr>
          <p:nvPr/>
        </p:nvSpPr>
        <p:spPr>
          <a:xfrm>
            <a:off x="4194338" y="2027913"/>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0" name="Footer Placeholder 9"/>
          <p:cNvSpPr>
            <a:spLocks noGrp="1"/>
          </p:cNvSpPr>
          <p:nvPr>
            <p:ph type="ftr" sz="quarter" idx="11"/>
          </p:nvPr>
        </p:nvSpPr>
        <p:spPr/>
        <p:txBody>
          <a:bodyPr/>
          <a:lstStyle/>
          <a:p>
            <a:pPr>
              <a:defRPr/>
            </a:pPr>
            <a:r>
              <a:rPr lang="de-DE"/>
              <a:t>Metakognitivni Trening 2 – Prerano zaključivanje I</a:t>
            </a:r>
          </a:p>
        </p:txBody>
      </p:sp>
      <p:sp>
        <p:nvSpPr>
          <p:cNvPr id="11" name="Slide Number Placeholder 10"/>
          <p:cNvSpPr>
            <a:spLocks noGrp="1"/>
          </p:cNvSpPr>
          <p:nvPr>
            <p:ph type="sldNum" sz="quarter" idx="12"/>
          </p:nvPr>
        </p:nvSpPr>
        <p:spPr/>
        <p:txBody>
          <a:bodyPr/>
          <a:lstStyle/>
          <a:p>
            <a:fld id="{304B0B7F-8FAC-470B-8934-C9F090DAB04F}" type="slidenum">
              <a:rPr lang="de-DE" altLang="de-DE" smtClean="0"/>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23">
            <a:extLst>
              <a:ext uri="{FF2B5EF4-FFF2-40B4-BE49-F238E27FC236}">
                <a16:creationId xmlns:a16="http://schemas.microsoft.com/office/drawing/2014/main" id="{D8F9D259-F738-1EA6-6540-8F596263A571}"/>
              </a:ext>
            </a:extLst>
          </p:cNvPr>
          <p:cNvSpPr>
            <a:spLocks/>
          </p:cNvSpPr>
          <p:nvPr/>
        </p:nvSpPr>
        <p:spPr>
          <a:xfrm>
            <a:off x="4075427" y="1844744"/>
            <a:ext cx="4053794" cy="3744857"/>
          </a:xfrm>
          <a:prstGeom prst="rect">
            <a:avLst/>
          </a:prstGeom>
          <a:blipFill dpi="0" rotWithShape="1">
            <a:blip r:embed="rId3">
              <a:alphaModFix/>
            </a:blip>
            <a:srcRect/>
            <a:stretch>
              <a:fillRect t="-2992" b="-3647"/>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0" name="Footer Placeholder 9"/>
          <p:cNvSpPr>
            <a:spLocks noGrp="1"/>
          </p:cNvSpPr>
          <p:nvPr>
            <p:ph type="ftr" sz="quarter" idx="11"/>
          </p:nvPr>
        </p:nvSpPr>
        <p:spPr/>
        <p:txBody>
          <a:bodyPr/>
          <a:lstStyle/>
          <a:p>
            <a:pPr>
              <a:defRPr/>
            </a:pPr>
            <a:r>
              <a:rPr lang="de-DE"/>
              <a:t>Metakognitivni Trening 2 – Prerano zaključivanje I</a:t>
            </a:r>
          </a:p>
        </p:txBody>
      </p:sp>
      <p:sp>
        <p:nvSpPr>
          <p:cNvPr id="11" name="Slide Number Placeholder 10"/>
          <p:cNvSpPr>
            <a:spLocks noGrp="1"/>
          </p:cNvSpPr>
          <p:nvPr>
            <p:ph type="sldNum" sz="quarter" idx="12"/>
          </p:nvPr>
        </p:nvSpPr>
        <p:spPr/>
        <p:txBody>
          <a:bodyPr/>
          <a:lstStyle/>
          <a:p>
            <a:fld id="{304B0B7F-8FAC-470B-8934-C9F090DAB04F}" type="slidenum">
              <a:rPr lang="de-DE" altLang="de-DE" smtClean="0"/>
              <a:pPr/>
              <a:t>44</a:t>
            </a:fld>
            <a:endParaRPr lang="de-DE" altLang="de-DE"/>
          </a:p>
        </p:txBody>
      </p:sp>
    </p:spTree>
    <p:extLst>
      <p:ext uri="{BB962C8B-B14F-4D97-AF65-F5344CB8AC3E}">
        <p14:creationId xmlns:p14="http://schemas.microsoft.com/office/powerpoint/2010/main" val="241537642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Slika 3</a:t>
            </a: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8" name="Slide Number Placeholder 7"/>
          <p:cNvSpPr>
            <a:spLocks noGrp="1"/>
          </p:cNvSpPr>
          <p:nvPr>
            <p:ph type="sldNum" sz="quarter" idx="12"/>
          </p:nvPr>
        </p:nvSpPr>
        <p:spPr/>
        <p:txBody>
          <a:bodyPr/>
          <a:lstStyle/>
          <a:p>
            <a:fld id="{304B0B7F-8FAC-470B-8934-C9F090DAB04F}" type="slidenum">
              <a:rPr lang="de-DE" altLang="de-DE" smtClean="0"/>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24">
            <a:extLst>
              <a:ext uri="{FF2B5EF4-FFF2-40B4-BE49-F238E27FC236}">
                <a16:creationId xmlns:a16="http://schemas.microsoft.com/office/drawing/2014/main" id="{F4AFF6A5-AEBD-A252-EC88-8BCD5C5D4287}"/>
              </a:ext>
            </a:extLst>
          </p:cNvPr>
          <p:cNvSpPr>
            <a:spLocks/>
          </p:cNvSpPr>
          <p:nvPr/>
        </p:nvSpPr>
        <p:spPr>
          <a:xfrm>
            <a:off x="5192102" y="2080951"/>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1" name="Text Box 10"/>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kruška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žena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g</a:t>
            </a:r>
            <a:r>
              <a:rPr lang="hr-HR" altLang="de-DE" sz="2000" dirty="0">
                <a:solidFill>
                  <a:srgbClr val="333333"/>
                </a:solidFill>
                <a:latin typeface="+mn-lt"/>
              </a:rPr>
              <a:t>itara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kutija za violinu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k</a:t>
            </a:r>
            <a:r>
              <a:rPr lang="hr-HR" altLang="de-DE" sz="2000" dirty="0">
                <a:solidFill>
                  <a:srgbClr val="333333"/>
                </a:solidFill>
                <a:latin typeface="+mn-lt"/>
              </a:rPr>
              <a:t>ljučanica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sova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jezik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žarulja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otisci stopala</a:t>
            </a:r>
            <a:endParaRPr lang="de-DE" altLang="de-DE" sz="2000" dirty="0">
              <a:solidFill>
                <a:srgbClr val="333333"/>
              </a:solidFill>
              <a:latin typeface="+mn-lt"/>
            </a:endParaRP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12" name="Slide Number Placeholder 11"/>
          <p:cNvSpPr>
            <a:spLocks noGrp="1"/>
          </p:cNvSpPr>
          <p:nvPr>
            <p:ph type="sldNum" sz="quarter" idx="12"/>
          </p:nvPr>
        </p:nvSpPr>
        <p:spPr/>
        <p:txBody>
          <a:bodyPr/>
          <a:lstStyle/>
          <a:p>
            <a:fld id="{304B0B7F-8FAC-470B-8934-C9F090DAB04F}" type="slidenum">
              <a:rPr lang="de-DE" altLang="de-DE" smtClean="0"/>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25">
            <a:extLst>
              <a:ext uri="{FF2B5EF4-FFF2-40B4-BE49-F238E27FC236}">
                <a16:creationId xmlns:a16="http://schemas.microsoft.com/office/drawing/2014/main" id="{35096027-355B-66DA-631A-06C0F4FC5916}"/>
              </a:ext>
            </a:extLst>
          </p:cNvPr>
          <p:cNvSpPr>
            <a:spLocks/>
          </p:cNvSpPr>
          <p:nvPr/>
        </p:nvSpPr>
        <p:spPr>
          <a:xfrm>
            <a:off x="5193690" y="2086349"/>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1" name="Text Box 10"/>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kruška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žena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g</a:t>
            </a:r>
            <a:r>
              <a:rPr lang="hr-HR" altLang="de-DE" sz="2000" dirty="0">
                <a:solidFill>
                  <a:srgbClr val="333333"/>
                </a:solidFill>
                <a:latin typeface="+mn-lt"/>
              </a:rPr>
              <a:t>itara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kutija za violinu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k</a:t>
            </a:r>
            <a:r>
              <a:rPr lang="hr-HR" altLang="de-DE" sz="2000" dirty="0">
                <a:solidFill>
                  <a:srgbClr val="333333"/>
                </a:solidFill>
                <a:latin typeface="+mn-lt"/>
              </a:rPr>
              <a:t>ljučanica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sova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jezik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žarulja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otisci stopala</a:t>
            </a:r>
            <a:endParaRPr lang="de-DE" altLang="de-DE" sz="2000" dirty="0">
              <a:solidFill>
                <a:srgbClr val="333333"/>
              </a:solidFill>
              <a:latin typeface="+mn-lt"/>
            </a:endParaRP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12" name="Slide Number Placeholder 11"/>
          <p:cNvSpPr>
            <a:spLocks noGrp="1"/>
          </p:cNvSpPr>
          <p:nvPr>
            <p:ph type="sldNum" sz="quarter" idx="12"/>
          </p:nvPr>
        </p:nvSpPr>
        <p:spPr/>
        <p:txBody>
          <a:bodyPr/>
          <a:lstStyle/>
          <a:p>
            <a:fld id="{304B0B7F-8FAC-470B-8934-C9F090DAB04F}" type="slidenum">
              <a:rPr lang="de-DE" altLang="de-DE" smtClean="0"/>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26">
            <a:extLst>
              <a:ext uri="{FF2B5EF4-FFF2-40B4-BE49-F238E27FC236}">
                <a16:creationId xmlns:a16="http://schemas.microsoft.com/office/drawing/2014/main" id="{AAB613DE-D6F7-F427-B0DC-71970F158D3C}"/>
              </a:ext>
            </a:extLst>
          </p:cNvPr>
          <p:cNvSpPr>
            <a:spLocks/>
          </p:cNvSpPr>
          <p:nvPr/>
        </p:nvSpPr>
        <p:spPr>
          <a:xfrm>
            <a:off x="5192148" y="2084761"/>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1" name="Text Box 10"/>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kruška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žena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g</a:t>
            </a:r>
            <a:r>
              <a:rPr lang="hr-HR" altLang="de-DE" sz="2000" dirty="0">
                <a:solidFill>
                  <a:srgbClr val="333333"/>
                </a:solidFill>
                <a:latin typeface="+mn-lt"/>
              </a:rPr>
              <a:t>itara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kutija za violinu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k</a:t>
            </a:r>
            <a:r>
              <a:rPr lang="hr-HR" altLang="de-DE" sz="2000" dirty="0">
                <a:solidFill>
                  <a:srgbClr val="333333"/>
                </a:solidFill>
                <a:latin typeface="+mn-lt"/>
              </a:rPr>
              <a:t>ljučanica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sova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jezik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žarulja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otisci stopala</a:t>
            </a:r>
            <a:endParaRPr lang="de-DE" altLang="de-DE" sz="2000" dirty="0">
              <a:solidFill>
                <a:srgbClr val="333333"/>
              </a:solidFill>
              <a:latin typeface="+mn-lt"/>
            </a:endParaRP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12" name="Slide Number Placeholder 11"/>
          <p:cNvSpPr>
            <a:spLocks noGrp="1"/>
          </p:cNvSpPr>
          <p:nvPr>
            <p:ph type="sldNum" sz="quarter" idx="12"/>
          </p:nvPr>
        </p:nvSpPr>
        <p:spPr/>
        <p:txBody>
          <a:bodyPr/>
          <a:lstStyle/>
          <a:p>
            <a:fld id="{304B0B7F-8FAC-470B-8934-C9F090DAB04F}" type="slidenum">
              <a:rPr lang="de-DE" altLang="de-DE" smtClean="0"/>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27">
            <a:extLst>
              <a:ext uri="{FF2B5EF4-FFF2-40B4-BE49-F238E27FC236}">
                <a16:creationId xmlns:a16="http://schemas.microsoft.com/office/drawing/2014/main" id="{894A3CC2-0E95-D936-F2CB-7B7D52F78622}"/>
              </a:ext>
            </a:extLst>
          </p:cNvPr>
          <p:cNvSpPr>
            <a:spLocks/>
          </p:cNvSpPr>
          <p:nvPr/>
        </p:nvSpPr>
        <p:spPr>
          <a:xfrm>
            <a:off x="5194370" y="2084761"/>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1" name="Text Box 10"/>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kruška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žena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g</a:t>
            </a:r>
            <a:r>
              <a:rPr lang="hr-HR" altLang="de-DE" sz="2000" dirty="0">
                <a:solidFill>
                  <a:srgbClr val="333333"/>
                </a:solidFill>
                <a:latin typeface="+mn-lt"/>
              </a:rPr>
              <a:t>itara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kutija za violinu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k</a:t>
            </a:r>
            <a:r>
              <a:rPr lang="hr-HR" altLang="de-DE" sz="2000" dirty="0">
                <a:solidFill>
                  <a:srgbClr val="333333"/>
                </a:solidFill>
                <a:latin typeface="+mn-lt"/>
              </a:rPr>
              <a:t>ljučanica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sova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jezik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žarulja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otisci stopala</a:t>
            </a:r>
            <a:endParaRPr lang="de-DE" altLang="de-DE" sz="2000" dirty="0">
              <a:solidFill>
                <a:srgbClr val="333333"/>
              </a:solidFill>
              <a:latin typeface="+mn-lt"/>
            </a:endParaRP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12" name="Slide Number Placeholder 11"/>
          <p:cNvSpPr>
            <a:spLocks noGrp="1"/>
          </p:cNvSpPr>
          <p:nvPr>
            <p:ph type="sldNum" sz="quarter" idx="12"/>
          </p:nvPr>
        </p:nvSpPr>
        <p:spPr/>
        <p:txBody>
          <a:bodyPr/>
          <a:lstStyle/>
          <a:p>
            <a:fld id="{304B0B7F-8FAC-470B-8934-C9F090DAB04F}" type="slidenum">
              <a:rPr lang="de-DE" altLang="de-DE" smtClean="0"/>
              <a:pPr/>
              <a:t>49</a:t>
            </a:fld>
            <a:endParaRPr lang="de-DE"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28">
            <a:extLst>
              <a:ext uri="{FF2B5EF4-FFF2-40B4-BE49-F238E27FC236}">
                <a16:creationId xmlns:a16="http://schemas.microsoft.com/office/drawing/2014/main" id="{6D6E3E9B-4306-C80A-3ED5-C4566BABD2A3}"/>
              </a:ext>
            </a:extLst>
          </p:cNvPr>
          <p:cNvSpPr>
            <a:spLocks/>
          </p:cNvSpPr>
          <p:nvPr/>
        </p:nvSpPr>
        <p:spPr>
          <a:xfrm>
            <a:off x="5191089" y="2080951"/>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1" name="Text Box 10"/>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kruška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žena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g</a:t>
            </a:r>
            <a:r>
              <a:rPr lang="hr-HR" altLang="de-DE" sz="2000" dirty="0">
                <a:solidFill>
                  <a:srgbClr val="333333"/>
                </a:solidFill>
                <a:latin typeface="+mn-lt"/>
              </a:rPr>
              <a:t>itara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kutija za violinu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k</a:t>
            </a:r>
            <a:r>
              <a:rPr lang="hr-HR" altLang="de-DE" sz="2000" dirty="0">
                <a:solidFill>
                  <a:srgbClr val="333333"/>
                </a:solidFill>
                <a:latin typeface="+mn-lt"/>
              </a:rPr>
              <a:t>ljučanica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sova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jezik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žarulja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otisci stopala</a:t>
            </a:r>
            <a:endParaRPr lang="de-DE" altLang="de-DE" sz="2000" dirty="0">
              <a:solidFill>
                <a:srgbClr val="333333"/>
              </a:solidFill>
              <a:latin typeface="+mn-lt"/>
            </a:endParaRP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12" name="Slide Number Placeholder 11"/>
          <p:cNvSpPr>
            <a:spLocks noGrp="1"/>
          </p:cNvSpPr>
          <p:nvPr>
            <p:ph type="sldNum" sz="quarter" idx="12"/>
          </p:nvPr>
        </p:nvSpPr>
        <p:spPr/>
        <p:txBody>
          <a:bodyPr/>
          <a:lstStyle/>
          <a:p>
            <a:fld id="{304B0B7F-8FAC-470B-8934-C9F090DAB04F}" type="slidenum">
              <a:rPr lang="de-DE" altLang="de-DE" smtClean="0"/>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29">
            <a:extLst>
              <a:ext uri="{FF2B5EF4-FFF2-40B4-BE49-F238E27FC236}">
                <a16:creationId xmlns:a16="http://schemas.microsoft.com/office/drawing/2014/main" id="{4D278EC9-80A3-8E26-528F-F11B96391C6D}"/>
              </a:ext>
            </a:extLst>
          </p:cNvPr>
          <p:cNvSpPr>
            <a:spLocks/>
          </p:cNvSpPr>
          <p:nvPr/>
        </p:nvSpPr>
        <p:spPr>
          <a:xfrm>
            <a:off x="5188926" y="2080951"/>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1" name="Text Box 10"/>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kruška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žena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g</a:t>
            </a:r>
            <a:r>
              <a:rPr lang="hr-HR" altLang="de-DE" sz="2000" dirty="0">
                <a:solidFill>
                  <a:srgbClr val="333333"/>
                </a:solidFill>
                <a:latin typeface="+mn-lt"/>
              </a:rPr>
              <a:t>itara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kutija za violinu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k</a:t>
            </a:r>
            <a:r>
              <a:rPr lang="hr-HR" altLang="de-DE" sz="2000" dirty="0">
                <a:solidFill>
                  <a:srgbClr val="333333"/>
                </a:solidFill>
                <a:latin typeface="+mn-lt"/>
              </a:rPr>
              <a:t>ljučanica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sova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jezik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žarulja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otisci stopala</a:t>
            </a:r>
            <a:endParaRPr lang="de-DE" altLang="de-DE" sz="2000" dirty="0">
              <a:solidFill>
                <a:srgbClr val="333333"/>
              </a:solidFill>
              <a:latin typeface="+mn-lt"/>
            </a:endParaRP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12" name="Slide Number Placeholder 11"/>
          <p:cNvSpPr>
            <a:spLocks noGrp="1"/>
          </p:cNvSpPr>
          <p:nvPr>
            <p:ph type="sldNum" sz="quarter" idx="12"/>
          </p:nvPr>
        </p:nvSpPr>
        <p:spPr/>
        <p:txBody>
          <a:bodyPr/>
          <a:lstStyle/>
          <a:p>
            <a:fld id="{304B0B7F-8FAC-470B-8934-C9F090DAB04F}" type="slidenum">
              <a:rPr lang="de-DE" altLang="de-DE" smtClean="0"/>
              <a:pPr/>
              <a:t>51</a:t>
            </a:fld>
            <a:endParaRPr lang="de-DE" altLang="de-DE"/>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30">
            <a:extLst>
              <a:ext uri="{FF2B5EF4-FFF2-40B4-BE49-F238E27FC236}">
                <a16:creationId xmlns:a16="http://schemas.microsoft.com/office/drawing/2014/main" id="{4D73B436-E6A0-BBEA-FA70-7CAB962D9A1A}"/>
              </a:ext>
            </a:extLst>
          </p:cNvPr>
          <p:cNvSpPr>
            <a:spLocks/>
          </p:cNvSpPr>
          <p:nvPr/>
        </p:nvSpPr>
        <p:spPr>
          <a:xfrm>
            <a:off x="5191866" y="2077036"/>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1" name="Text Box 10"/>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kruška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žena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g</a:t>
            </a:r>
            <a:r>
              <a:rPr lang="hr-HR" altLang="de-DE" sz="2000" dirty="0">
                <a:solidFill>
                  <a:srgbClr val="333333"/>
                </a:solidFill>
                <a:latin typeface="+mn-lt"/>
              </a:rPr>
              <a:t>itara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kutija za violinu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k</a:t>
            </a:r>
            <a:r>
              <a:rPr lang="hr-HR" altLang="de-DE" sz="2000" dirty="0">
                <a:solidFill>
                  <a:srgbClr val="333333"/>
                </a:solidFill>
                <a:latin typeface="+mn-lt"/>
              </a:rPr>
              <a:t>ljučanica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sova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jezik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žarulja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otisci stopala</a:t>
            </a:r>
            <a:endParaRPr lang="de-DE" altLang="de-DE" sz="2000" dirty="0">
              <a:solidFill>
                <a:srgbClr val="333333"/>
              </a:solidFill>
              <a:latin typeface="+mn-lt"/>
            </a:endParaRP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12" name="Slide Number Placeholder 11"/>
          <p:cNvSpPr>
            <a:spLocks noGrp="1"/>
          </p:cNvSpPr>
          <p:nvPr>
            <p:ph type="sldNum" sz="quarter" idx="12"/>
          </p:nvPr>
        </p:nvSpPr>
        <p:spPr/>
        <p:txBody>
          <a:bodyPr/>
          <a:lstStyle/>
          <a:p>
            <a:fld id="{304B0B7F-8FAC-470B-8934-C9F090DAB04F}" type="slidenum">
              <a:rPr lang="de-DE" altLang="de-DE" smtClean="0"/>
              <a:pPr/>
              <a:t>52</a:t>
            </a:fld>
            <a:endParaRPr lang="de-DE" altLang="de-DE"/>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31">
            <a:extLst>
              <a:ext uri="{FF2B5EF4-FFF2-40B4-BE49-F238E27FC236}">
                <a16:creationId xmlns:a16="http://schemas.microsoft.com/office/drawing/2014/main" id="{67FDB414-7A9B-6CD6-88B5-8E9B3297A6DB}"/>
              </a:ext>
            </a:extLst>
          </p:cNvPr>
          <p:cNvSpPr>
            <a:spLocks/>
          </p:cNvSpPr>
          <p:nvPr/>
        </p:nvSpPr>
        <p:spPr>
          <a:xfrm>
            <a:off x="5187233" y="2079435"/>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1" name="Text Box 10"/>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kruška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žena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g</a:t>
            </a:r>
            <a:r>
              <a:rPr lang="hr-HR" altLang="de-DE" sz="2000" dirty="0">
                <a:solidFill>
                  <a:srgbClr val="333333"/>
                </a:solidFill>
                <a:latin typeface="+mn-lt"/>
              </a:rPr>
              <a:t>itara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kutija za violinu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k</a:t>
            </a:r>
            <a:r>
              <a:rPr lang="hr-HR" altLang="de-DE" sz="2000" dirty="0">
                <a:solidFill>
                  <a:srgbClr val="333333"/>
                </a:solidFill>
                <a:latin typeface="+mn-lt"/>
              </a:rPr>
              <a:t>ljučanica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sova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jezik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žarulja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otisci stopala</a:t>
            </a:r>
            <a:endParaRPr lang="de-DE" altLang="de-DE" sz="2000" dirty="0">
              <a:solidFill>
                <a:srgbClr val="333333"/>
              </a:solidFill>
              <a:latin typeface="+mn-lt"/>
            </a:endParaRP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12" name="Slide Number Placeholder 11"/>
          <p:cNvSpPr>
            <a:spLocks noGrp="1"/>
          </p:cNvSpPr>
          <p:nvPr>
            <p:ph type="sldNum" sz="quarter" idx="12"/>
          </p:nvPr>
        </p:nvSpPr>
        <p:spPr/>
        <p:txBody>
          <a:bodyPr/>
          <a:lstStyle/>
          <a:p>
            <a:fld id="{304B0B7F-8FAC-470B-8934-C9F090DAB04F}" type="slidenum">
              <a:rPr lang="de-DE" altLang="de-DE" smtClean="0"/>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32">
            <a:extLst>
              <a:ext uri="{FF2B5EF4-FFF2-40B4-BE49-F238E27FC236}">
                <a16:creationId xmlns:a16="http://schemas.microsoft.com/office/drawing/2014/main" id="{16DC7C09-5F9B-349B-CA5C-7F01D974792C}"/>
              </a:ext>
            </a:extLst>
          </p:cNvPr>
          <p:cNvSpPr>
            <a:spLocks/>
          </p:cNvSpPr>
          <p:nvPr/>
        </p:nvSpPr>
        <p:spPr>
          <a:xfrm>
            <a:off x="4954063" y="1844744"/>
            <a:ext cx="2276255" cy="3744857"/>
          </a:xfrm>
          <a:prstGeom prst="rect">
            <a:avLst/>
          </a:prstGeom>
          <a:blipFill dpi="0" rotWithShape="1">
            <a:blip r:embed="rId3">
              <a:alphaModFix/>
            </a:blip>
            <a:srcRect/>
            <a:stretch>
              <a:fillRect t="-3658" b="-10446"/>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1" name="Text Box 10"/>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kruška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žena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g</a:t>
            </a:r>
            <a:r>
              <a:rPr lang="hr-HR" altLang="de-DE" sz="2000" dirty="0">
                <a:solidFill>
                  <a:srgbClr val="333333"/>
                </a:solidFill>
                <a:latin typeface="+mn-lt"/>
              </a:rPr>
              <a:t>itara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kutija za violinu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k</a:t>
            </a:r>
            <a:r>
              <a:rPr lang="hr-HR" altLang="de-DE" sz="2000" dirty="0">
                <a:solidFill>
                  <a:srgbClr val="333333"/>
                </a:solidFill>
                <a:latin typeface="+mn-lt"/>
              </a:rPr>
              <a:t>ljučanica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sova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jezik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žarulja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otisci stopala</a:t>
            </a:r>
            <a:endParaRPr lang="de-DE" altLang="de-DE" sz="2000" dirty="0">
              <a:solidFill>
                <a:srgbClr val="333333"/>
              </a:solidFill>
              <a:latin typeface="+mn-lt"/>
            </a:endParaRP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12" name="Slide Number Placeholder 11"/>
          <p:cNvSpPr>
            <a:spLocks noGrp="1"/>
          </p:cNvSpPr>
          <p:nvPr>
            <p:ph type="sldNum" sz="quarter" idx="12"/>
          </p:nvPr>
        </p:nvSpPr>
        <p:spPr/>
        <p:txBody>
          <a:bodyPr/>
          <a:lstStyle/>
          <a:p>
            <a:fld id="{304B0B7F-8FAC-470B-8934-C9F090DAB04F}" type="slidenum">
              <a:rPr lang="de-DE" altLang="de-DE" smtClean="0"/>
              <a:pPr/>
              <a:t>54</a:t>
            </a:fld>
            <a:endParaRPr lang="de-DE" altLang="de-DE"/>
          </a:p>
        </p:txBody>
      </p:sp>
    </p:spTree>
    <p:extLst>
      <p:ext uri="{BB962C8B-B14F-4D97-AF65-F5344CB8AC3E}">
        <p14:creationId xmlns:p14="http://schemas.microsoft.com/office/powerpoint/2010/main" val="413630139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Slika 4</a:t>
            </a:r>
          </a:p>
        </p:txBody>
      </p:sp>
      <p:sp>
        <p:nvSpPr>
          <p:cNvPr id="8" name="Footer Placeholder 7"/>
          <p:cNvSpPr>
            <a:spLocks noGrp="1"/>
          </p:cNvSpPr>
          <p:nvPr>
            <p:ph type="ftr" sz="quarter" idx="11"/>
          </p:nvPr>
        </p:nvSpPr>
        <p:spPr/>
        <p:txBody>
          <a:bodyPr/>
          <a:lstStyle/>
          <a:p>
            <a:pPr>
              <a:defRPr/>
            </a:pPr>
            <a:r>
              <a:rPr lang="de-DE"/>
              <a:t>Metakognitivni Trening 2 – Prerano zaključivanje I</a:t>
            </a:r>
          </a:p>
        </p:txBody>
      </p:sp>
      <p:sp>
        <p:nvSpPr>
          <p:cNvPr id="9" name="Slide Number Placeholder 8"/>
          <p:cNvSpPr>
            <a:spLocks noGrp="1"/>
          </p:cNvSpPr>
          <p:nvPr>
            <p:ph type="sldNum" sz="quarter" idx="12"/>
          </p:nvPr>
        </p:nvSpPr>
        <p:spPr/>
        <p:txBody>
          <a:bodyPr/>
          <a:lstStyle/>
          <a:p>
            <a:fld id="{304B0B7F-8FAC-470B-8934-C9F090DAB04F}" type="slidenum">
              <a:rPr lang="de-DE" altLang="de-DE" smtClean="0"/>
              <a:pPr/>
              <a:t>55</a:t>
            </a:fld>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33">
            <a:extLst>
              <a:ext uri="{FF2B5EF4-FFF2-40B4-BE49-F238E27FC236}">
                <a16:creationId xmlns:a16="http://schemas.microsoft.com/office/drawing/2014/main" id="{26101448-88DE-B30B-C4F4-95E893D127E1}"/>
              </a:ext>
            </a:extLst>
          </p:cNvPr>
          <p:cNvSpPr>
            <a:spLocks/>
          </p:cNvSpPr>
          <p:nvPr/>
        </p:nvSpPr>
        <p:spPr>
          <a:xfrm>
            <a:off x="4020883" y="2088887"/>
            <a:ext cx="445464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1"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pehar</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žena sa uspravljenim</a:t>
            </a: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uljana lampa</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rPr>
              <a:t>te</a:t>
            </a:r>
            <a:r>
              <a:rPr lang="hr-HR" altLang="de-DE" sz="2000" dirty="0">
                <a:solidFill>
                  <a:srgbClr val="333333"/>
                </a:solidFill>
                <a:latin typeface="+mn-lt"/>
              </a:rPr>
              <a:t>tka</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kočija</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grb</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m</a:t>
            </a:r>
            <a:r>
              <a:rPr lang="de-DE" altLang="de-DE" sz="2000" dirty="0" err="1">
                <a:solidFill>
                  <a:srgbClr val="333333"/>
                </a:solidFill>
                <a:latin typeface="+mn-lt"/>
              </a:rPr>
              <a:t>agi</a:t>
            </a:r>
            <a:r>
              <a:rPr lang="hr-HR" altLang="de-DE" sz="2000" dirty="0">
                <a:solidFill>
                  <a:srgbClr val="333333"/>
                </a:solidFill>
                <a:latin typeface="+mn-lt"/>
              </a:rPr>
              <a:t>čna lampa</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čajnik</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lopata</a:t>
            </a:r>
            <a:endParaRPr lang="de-DE" altLang="de-DE" sz="2000" dirty="0">
              <a:solidFill>
                <a:srgbClr val="333333"/>
              </a:solidFill>
              <a:latin typeface="+mn-lt"/>
            </a:endParaRP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12" name="Slide Number Placeholder 11"/>
          <p:cNvSpPr>
            <a:spLocks noGrp="1"/>
          </p:cNvSpPr>
          <p:nvPr>
            <p:ph type="sldNum" sz="quarter" idx="12"/>
          </p:nvPr>
        </p:nvSpPr>
        <p:spPr/>
        <p:txBody>
          <a:bodyPr/>
          <a:lstStyle/>
          <a:p>
            <a:fld id="{304B0B7F-8FAC-470B-8934-C9F090DAB04F}" type="slidenum">
              <a:rPr lang="de-DE" altLang="de-DE" smtClean="0"/>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34">
            <a:extLst>
              <a:ext uri="{FF2B5EF4-FFF2-40B4-BE49-F238E27FC236}">
                <a16:creationId xmlns:a16="http://schemas.microsoft.com/office/drawing/2014/main" id="{D51A8B82-3470-5ECC-5F52-DFCE62E6B687}"/>
              </a:ext>
            </a:extLst>
          </p:cNvPr>
          <p:cNvSpPr>
            <a:spLocks/>
          </p:cNvSpPr>
          <p:nvPr/>
        </p:nvSpPr>
        <p:spPr>
          <a:xfrm>
            <a:off x="4020883" y="2084125"/>
            <a:ext cx="445464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1"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pehar</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žena sa uspravljenim</a:t>
            </a: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uljana lampa</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rPr>
              <a:t>te</a:t>
            </a:r>
            <a:r>
              <a:rPr lang="hr-HR" altLang="de-DE" sz="2000" dirty="0">
                <a:solidFill>
                  <a:srgbClr val="333333"/>
                </a:solidFill>
                <a:latin typeface="+mn-lt"/>
              </a:rPr>
              <a:t>tka</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kočija</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grb</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m</a:t>
            </a:r>
            <a:r>
              <a:rPr lang="de-DE" altLang="de-DE" sz="2000" dirty="0" err="1">
                <a:solidFill>
                  <a:srgbClr val="333333"/>
                </a:solidFill>
                <a:latin typeface="+mn-lt"/>
              </a:rPr>
              <a:t>agi</a:t>
            </a:r>
            <a:r>
              <a:rPr lang="hr-HR" altLang="de-DE" sz="2000" dirty="0">
                <a:solidFill>
                  <a:srgbClr val="333333"/>
                </a:solidFill>
                <a:latin typeface="+mn-lt"/>
              </a:rPr>
              <a:t>čna lampa</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čajnik</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lopata</a:t>
            </a:r>
            <a:endParaRPr lang="de-DE" altLang="de-DE" sz="2000" dirty="0">
              <a:solidFill>
                <a:srgbClr val="333333"/>
              </a:solidFill>
              <a:latin typeface="+mn-lt"/>
            </a:endParaRP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12" name="Slide Number Placeholder 11"/>
          <p:cNvSpPr>
            <a:spLocks noGrp="1"/>
          </p:cNvSpPr>
          <p:nvPr>
            <p:ph type="sldNum" sz="quarter" idx="12"/>
          </p:nvPr>
        </p:nvSpPr>
        <p:spPr/>
        <p:txBody>
          <a:bodyPr/>
          <a:lstStyle/>
          <a:p>
            <a:fld id="{304B0B7F-8FAC-470B-8934-C9F090DAB04F}" type="slidenum">
              <a:rPr lang="de-DE" altLang="de-DE" smtClean="0"/>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35">
            <a:extLst>
              <a:ext uri="{FF2B5EF4-FFF2-40B4-BE49-F238E27FC236}">
                <a16:creationId xmlns:a16="http://schemas.microsoft.com/office/drawing/2014/main" id="{02B9714C-EB3E-774F-0C0B-FA5266B6A715}"/>
              </a:ext>
            </a:extLst>
          </p:cNvPr>
          <p:cNvSpPr>
            <a:spLocks/>
          </p:cNvSpPr>
          <p:nvPr/>
        </p:nvSpPr>
        <p:spPr>
          <a:xfrm>
            <a:off x="4027301" y="2085077"/>
            <a:ext cx="444528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1"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pehar</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žena sa uspravljenim</a:t>
            </a: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uljana lampa</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rPr>
              <a:t>te</a:t>
            </a:r>
            <a:r>
              <a:rPr lang="hr-HR" altLang="de-DE" sz="2000" dirty="0">
                <a:solidFill>
                  <a:srgbClr val="333333"/>
                </a:solidFill>
                <a:latin typeface="+mn-lt"/>
              </a:rPr>
              <a:t>tka</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kočija</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grb</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m</a:t>
            </a:r>
            <a:r>
              <a:rPr lang="de-DE" altLang="de-DE" sz="2000" dirty="0" err="1">
                <a:solidFill>
                  <a:srgbClr val="333333"/>
                </a:solidFill>
                <a:latin typeface="+mn-lt"/>
              </a:rPr>
              <a:t>agi</a:t>
            </a:r>
            <a:r>
              <a:rPr lang="hr-HR" altLang="de-DE" sz="2000" dirty="0">
                <a:solidFill>
                  <a:srgbClr val="333333"/>
                </a:solidFill>
                <a:latin typeface="+mn-lt"/>
              </a:rPr>
              <a:t>čna lampa</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čajnik</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lopata</a:t>
            </a:r>
            <a:endParaRPr lang="de-DE" altLang="de-DE" sz="2000" dirty="0">
              <a:solidFill>
                <a:srgbClr val="333333"/>
              </a:solidFill>
              <a:latin typeface="+mn-lt"/>
            </a:endParaRP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12" name="Slide Number Placeholder 11"/>
          <p:cNvSpPr>
            <a:spLocks noGrp="1"/>
          </p:cNvSpPr>
          <p:nvPr>
            <p:ph type="sldNum" sz="quarter" idx="12"/>
          </p:nvPr>
        </p:nvSpPr>
        <p:spPr/>
        <p:txBody>
          <a:bodyPr/>
          <a:lstStyle/>
          <a:p>
            <a:fld id="{304B0B7F-8FAC-470B-8934-C9F090DAB04F}" type="slidenum">
              <a:rPr lang="de-DE" altLang="de-DE" smtClean="0"/>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36">
            <a:extLst>
              <a:ext uri="{FF2B5EF4-FFF2-40B4-BE49-F238E27FC236}">
                <a16:creationId xmlns:a16="http://schemas.microsoft.com/office/drawing/2014/main" id="{7627E066-A3C7-C201-0B23-2F2D8BFE51D2}"/>
              </a:ext>
            </a:extLst>
          </p:cNvPr>
          <p:cNvSpPr>
            <a:spLocks/>
          </p:cNvSpPr>
          <p:nvPr/>
        </p:nvSpPr>
        <p:spPr>
          <a:xfrm>
            <a:off x="4027635" y="2090941"/>
            <a:ext cx="445464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1"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pehar</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žena sa uspravljenim</a:t>
            </a: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uljana lampa</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rPr>
              <a:t>te</a:t>
            </a:r>
            <a:r>
              <a:rPr lang="hr-HR" altLang="de-DE" sz="2000" dirty="0">
                <a:solidFill>
                  <a:srgbClr val="333333"/>
                </a:solidFill>
                <a:latin typeface="+mn-lt"/>
              </a:rPr>
              <a:t>tka</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kočija</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grb</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m</a:t>
            </a:r>
            <a:r>
              <a:rPr lang="de-DE" altLang="de-DE" sz="2000" dirty="0" err="1">
                <a:solidFill>
                  <a:srgbClr val="333333"/>
                </a:solidFill>
                <a:latin typeface="+mn-lt"/>
              </a:rPr>
              <a:t>agi</a:t>
            </a:r>
            <a:r>
              <a:rPr lang="hr-HR" altLang="de-DE" sz="2000" dirty="0">
                <a:solidFill>
                  <a:srgbClr val="333333"/>
                </a:solidFill>
                <a:latin typeface="+mn-lt"/>
              </a:rPr>
              <a:t>čna lampa</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čajnik</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lopata</a:t>
            </a:r>
            <a:endParaRPr lang="de-DE" altLang="de-DE" sz="2000" dirty="0">
              <a:solidFill>
                <a:srgbClr val="333333"/>
              </a:solidFill>
              <a:latin typeface="+mn-lt"/>
            </a:endParaRP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12" name="Slide Number Placeholder 11"/>
          <p:cNvSpPr>
            <a:spLocks noGrp="1"/>
          </p:cNvSpPr>
          <p:nvPr>
            <p:ph type="sldNum" sz="quarter" idx="12"/>
          </p:nvPr>
        </p:nvSpPr>
        <p:spPr/>
        <p:txBody>
          <a:bodyPr/>
          <a:lstStyle/>
          <a:p>
            <a:fld id="{304B0B7F-8FAC-470B-8934-C9F090DAB04F}" type="slidenum">
              <a:rPr lang="de-DE" altLang="de-DE" smtClean="0"/>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37">
            <a:extLst>
              <a:ext uri="{FF2B5EF4-FFF2-40B4-BE49-F238E27FC236}">
                <a16:creationId xmlns:a16="http://schemas.microsoft.com/office/drawing/2014/main" id="{15E34DE4-E7E3-8073-98EE-796C6E60C43F}"/>
              </a:ext>
            </a:extLst>
          </p:cNvPr>
          <p:cNvSpPr>
            <a:spLocks/>
          </p:cNvSpPr>
          <p:nvPr/>
        </p:nvSpPr>
        <p:spPr>
          <a:xfrm>
            <a:off x="4028105" y="2084226"/>
            <a:ext cx="4445279"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1"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pehar</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žena sa uspravljenim</a:t>
            </a: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uljana lampa</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rPr>
              <a:t>te</a:t>
            </a:r>
            <a:r>
              <a:rPr lang="hr-HR" altLang="de-DE" sz="2000" dirty="0">
                <a:solidFill>
                  <a:srgbClr val="333333"/>
                </a:solidFill>
                <a:latin typeface="+mn-lt"/>
              </a:rPr>
              <a:t>tka</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kočija</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grb</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m</a:t>
            </a:r>
            <a:r>
              <a:rPr lang="de-DE" altLang="de-DE" sz="2000" dirty="0" err="1">
                <a:solidFill>
                  <a:srgbClr val="333333"/>
                </a:solidFill>
                <a:latin typeface="+mn-lt"/>
              </a:rPr>
              <a:t>agi</a:t>
            </a:r>
            <a:r>
              <a:rPr lang="hr-HR" altLang="de-DE" sz="2000" dirty="0">
                <a:solidFill>
                  <a:srgbClr val="333333"/>
                </a:solidFill>
                <a:latin typeface="+mn-lt"/>
              </a:rPr>
              <a:t>čna lampa</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čajnik</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lopata</a:t>
            </a:r>
            <a:endParaRPr lang="de-DE" altLang="de-DE" sz="2000" dirty="0">
              <a:solidFill>
                <a:srgbClr val="333333"/>
              </a:solidFill>
              <a:latin typeface="+mn-lt"/>
            </a:endParaRP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12" name="Slide Number Placeholder 11"/>
          <p:cNvSpPr>
            <a:spLocks noGrp="1"/>
          </p:cNvSpPr>
          <p:nvPr>
            <p:ph type="sldNum" sz="quarter" idx="12"/>
          </p:nvPr>
        </p:nvSpPr>
        <p:spPr/>
        <p:txBody>
          <a:bodyPr/>
          <a:lstStyle/>
          <a:p>
            <a:fld id="{304B0B7F-8FAC-470B-8934-C9F090DAB04F}" type="slidenum">
              <a:rPr lang="de-DE" altLang="de-DE" smtClean="0"/>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38">
            <a:extLst>
              <a:ext uri="{FF2B5EF4-FFF2-40B4-BE49-F238E27FC236}">
                <a16:creationId xmlns:a16="http://schemas.microsoft.com/office/drawing/2014/main" id="{0BB94875-BEAA-3908-E8E0-0A1A88BCD6DD}"/>
              </a:ext>
            </a:extLst>
          </p:cNvPr>
          <p:cNvSpPr>
            <a:spLocks/>
          </p:cNvSpPr>
          <p:nvPr/>
        </p:nvSpPr>
        <p:spPr>
          <a:xfrm>
            <a:off x="4021603" y="2082593"/>
            <a:ext cx="4454641"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1"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pehar</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žena sa uspravljenim</a:t>
            </a: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uljana lampa</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rPr>
              <a:t>te</a:t>
            </a:r>
            <a:r>
              <a:rPr lang="hr-HR" altLang="de-DE" sz="2000" dirty="0">
                <a:solidFill>
                  <a:srgbClr val="333333"/>
                </a:solidFill>
                <a:latin typeface="+mn-lt"/>
              </a:rPr>
              <a:t>tka</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kočija</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grb</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m</a:t>
            </a:r>
            <a:r>
              <a:rPr lang="de-DE" altLang="de-DE" sz="2000" dirty="0" err="1">
                <a:solidFill>
                  <a:srgbClr val="333333"/>
                </a:solidFill>
                <a:latin typeface="+mn-lt"/>
              </a:rPr>
              <a:t>agi</a:t>
            </a:r>
            <a:r>
              <a:rPr lang="hr-HR" altLang="de-DE" sz="2000" dirty="0">
                <a:solidFill>
                  <a:srgbClr val="333333"/>
                </a:solidFill>
                <a:latin typeface="+mn-lt"/>
              </a:rPr>
              <a:t>čna lampa</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čajnik</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lopata</a:t>
            </a:r>
            <a:endParaRPr lang="de-DE" altLang="de-DE" sz="2000" dirty="0">
              <a:solidFill>
                <a:srgbClr val="333333"/>
              </a:solidFill>
              <a:latin typeface="+mn-lt"/>
            </a:endParaRP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12" name="Slide Number Placeholder 11"/>
          <p:cNvSpPr>
            <a:spLocks noGrp="1"/>
          </p:cNvSpPr>
          <p:nvPr>
            <p:ph type="sldNum" sz="quarter" idx="12"/>
          </p:nvPr>
        </p:nvSpPr>
        <p:spPr/>
        <p:txBody>
          <a:bodyPr/>
          <a:lstStyle/>
          <a:p>
            <a:fld id="{304B0B7F-8FAC-470B-8934-C9F090DAB04F}" type="slidenum">
              <a:rPr lang="de-DE" altLang="de-DE" smtClean="0"/>
              <a:pPr/>
              <a:t>61</a:t>
            </a:fld>
            <a:endParaRPr lang="de-DE"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39">
            <a:extLst>
              <a:ext uri="{FF2B5EF4-FFF2-40B4-BE49-F238E27FC236}">
                <a16:creationId xmlns:a16="http://schemas.microsoft.com/office/drawing/2014/main" id="{62D5DAE8-7EFF-3E05-3F5C-2F5968FCE504}"/>
              </a:ext>
            </a:extLst>
          </p:cNvPr>
          <p:cNvSpPr>
            <a:spLocks/>
          </p:cNvSpPr>
          <p:nvPr/>
        </p:nvSpPr>
        <p:spPr>
          <a:xfrm>
            <a:off x="4023343" y="2092558"/>
            <a:ext cx="4445279"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1"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pehar</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žena sa uspravljenim</a:t>
            </a: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uljana lampa</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rPr>
              <a:t>te</a:t>
            </a:r>
            <a:r>
              <a:rPr lang="hr-HR" altLang="de-DE" sz="2000" dirty="0">
                <a:solidFill>
                  <a:srgbClr val="333333"/>
                </a:solidFill>
                <a:latin typeface="+mn-lt"/>
              </a:rPr>
              <a:t>tka</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kočija</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grb</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m</a:t>
            </a:r>
            <a:r>
              <a:rPr lang="de-DE" altLang="de-DE" sz="2000" dirty="0" err="1">
                <a:solidFill>
                  <a:srgbClr val="333333"/>
                </a:solidFill>
                <a:latin typeface="+mn-lt"/>
              </a:rPr>
              <a:t>agi</a:t>
            </a:r>
            <a:r>
              <a:rPr lang="hr-HR" altLang="de-DE" sz="2000" dirty="0">
                <a:solidFill>
                  <a:srgbClr val="333333"/>
                </a:solidFill>
                <a:latin typeface="+mn-lt"/>
              </a:rPr>
              <a:t>čna lampa</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čajnik</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lopata</a:t>
            </a:r>
            <a:endParaRPr lang="de-DE" altLang="de-DE" sz="2000" dirty="0">
              <a:solidFill>
                <a:srgbClr val="333333"/>
              </a:solidFill>
              <a:latin typeface="+mn-lt"/>
            </a:endParaRP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12" name="Slide Number Placeholder 11"/>
          <p:cNvSpPr>
            <a:spLocks noGrp="1"/>
          </p:cNvSpPr>
          <p:nvPr>
            <p:ph type="sldNum" sz="quarter" idx="12"/>
          </p:nvPr>
        </p:nvSpPr>
        <p:spPr/>
        <p:txBody>
          <a:bodyPr/>
          <a:lstStyle/>
          <a:p>
            <a:fld id="{304B0B7F-8FAC-470B-8934-C9F090DAB04F}" type="slidenum">
              <a:rPr lang="de-DE" altLang="de-DE" smtClean="0"/>
              <a:pPr/>
              <a:t>62</a:t>
            </a:fld>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40">
            <a:extLst>
              <a:ext uri="{FF2B5EF4-FFF2-40B4-BE49-F238E27FC236}">
                <a16:creationId xmlns:a16="http://schemas.microsoft.com/office/drawing/2014/main" id="{FED1C625-6054-EC9F-CA02-8DB3D2530386}"/>
              </a:ext>
            </a:extLst>
          </p:cNvPr>
          <p:cNvSpPr>
            <a:spLocks/>
          </p:cNvSpPr>
          <p:nvPr/>
        </p:nvSpPr>
        <p:spPr>
          <a:xfrm>
            <a:off x="4023343" y="2098637"/>
            <a:ext cx="444528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1"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pehar</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žena sa uspravljenim</a:t>
            </a: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uljana lampa</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rPr>
              <a:t>te</a:t>
            </a:r>
            <a:r>
              <a:rPr lang="hr-HR" altLang="de-DE" sz="2000" dirty="0">
                <a:solidFill>
                  <a:srgbClr val="333333"/>
                </a:solidFill>
                <a:latin typeface="+mn-lt"/>
              </a:rPr>
              <a:t>tka</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kočija</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grb</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m</a:t>
            </a:r>
            <a:r>
              <a:rPr lang="de-DE" altLang="de-DE" sz="2000" dirty="0" err="1">
                <a:solidFill>
                  <a:srgbClr val="333333"/>
                </a:solidFill>
                <a:latin typeface="+mn-lt"/>
              </a:rPr>
              <a:t>agi</a:t>
            </a:r>
            <a:r>
              <a:rPr lang="hr-HR" altLang="de-DE" sz="2000" dirty="0">
                <a:solidFill>
                  <a:srgbClr val="333333"/>
                </a:solidFill>
                <a:latin typeface="+mn-lt"/>
              </a:rPr>
              <a:t>čna lampa</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čajnik</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lopata</a:t>
            </a:r>
            <a:endParaRPr lang="de-DE" altLang="de-DE" sz="2000" dirty="0">
              <a:solidFill>
                <a:srgbClr val="333333"/>
              </a:solidFill>
              <a:latin typeface="+mn-lt"/>
            </a:endParaRP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12" name="Slide Number Placeholder 11"/>
          <p:cNvSpPr>
            <a:spLocks noGrp="1"/>
          </p:cNvSpPr>
          <p:nvPr>
            <p:ph type="sldNum" sz="quarter" idx="12"/>
          </p:nvPr>
        </p:nvSpPr>
        <p:spPr/>
        <p:txBody>
          <a:bodyPr/>
          <a:lstStyle/>
          <a:p>
            <a:fld id="{304B0B7F-8FAC-470B-8934-C9F090DAB04F}" type="slidenum">
              <a:rPr lang="de-DE" altLang="de-DE" smtClean="0"/>
              <a:pPr/>
              <a:t>63</a:t>
            </a:fld>
            <a:endParaRPr lang="de-DE" altLang="de-DE"/>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41">
            <a:extLst>
              <a:ext uri="{FF2B5EF4-FFF2-40B4-BE49-F238E27FC236}">
                <a16:creationId xmlns:a16="http://schemas.microsoft.com/office/drawing/2014/main" id="{5E7137CE-2B59-A00F-43A6-DAB9829DA4ED}"/>
              </a:ext>
            </a:extLst>
          </p:cNvPr>
          <p:cNvSpPr>
            <a:spLocks/>
          </p:cNvSpPr>
          <p:nvPr/>
        </p:nvSpPr>
        <p:spPr>
          <a:xfrm>
            <a:off x="3765290" y="1844744"/>
            <a:ext cx="5227200" cy="3744857"/>
          </a:xfrm>
          <a:prstGeom prst="rect">
            <a:avLst/>
          </a:prstGeom>
          <a:blipFill dpi="0" rotWithShape="1">
            <a:blip r:embed="rId3">
              <a:alphaModFix/>
            </a:blip>
            <a:srcRect/>
            <a:stretch>
              <a:fillRect t="-1467" b="-149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1"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pehar</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žena sa uspravljenim</a:t>
            </a: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uljana lampa</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de-DE" altLang="de-DE" sz="2000" dirty="0" err="1">
                <a:solidFill>
                  <a:srgbClr val="333333"/>
                </a:solidFill>
                <a:latin typeface="+mn-lt"/>
              </a:rPr>
              <a:t>te</a:t>
            </a:r>
            <a:r>
              <a:rPr lang="hr-HR" altLang="de-DE" sz="2000" dirty="0">
                <a:solidFill>
                  <a:srgbClr val="333333"/>
                </a:solidFill>
                <a:latin typeface="+mn-lt"/>
              </a:rPr>
              <a:t>tka</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kočija</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grb</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m</a:t>
            </a:r>
            <a:r>
              <a:rPr lang="de-DE" altLang="de-DE" sz="2000" dirty="0" err="1">
                <a:solidFill>
                  <a:srgbClr val="333333"/>
                </a:solidFill>
                <a:latin typeface="+mn-lt"/>
              </a:rPr>
              <a:t>agi</a:t>
            </a:r>
            <a:r>
              <a:rPr lang="hr-HR" altLang="de-DE" sz="2000" dirty="0">
                <a:solidFill>
                  <a:srgbClr val="333333"/>
                </a:solidFill>
                <a:latin typeface="+mn-lt"/>
              </a:rPr>
              <a:t>čna lampa</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čajnik</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hr-HR" altLang="de-DE" sz="2000" dirty="0">
                <a:solidFill>
                  <a:srgbClr val="333333"/>
                </a:solidFill>
                <a:latin typeface="+mn-lt"/>
              </a:rPr>
              <a:t>lopata</a:t>
            </a:r>
            <a:endParaRPr lang="de-DE" altLang="de-DE" sz="2000" dirty="0">
              <a:solidFill>
                <a:srgbClr val="333333"/>
              </a:solidFill>
              <a:latin typeface="+mn-lt"/>
            </a:endParaRP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12" name="Slide Number Placeholder 11"/>
          <p:cNvSpPr>
            <a:spLocks noGrp="1"/>
          </p:cNvSpPr>
          <p:nvPr>
            <p:ph type="sldNum" sz="quarter" idx="12"/>
          </p:nvPr>
        </p:nvSpPr>
        <p:spPr/>
        <p:txBody>
          <a:bodyPr/>
          <a:lstStyle/>
          <a:p>
            <a:fld id="{304B0B7F-8FAC-470B-8934-C9F090DAB04F}" type="slidenum">
              <a:rPr lang="de-DE" altLang="de-DE" smtClean="0"/>
              <a:pPr/>
              <a:t>64</a:t>
            </a:fld>
            <a:endParaRPr lang="de-DE" altLang="de-DE"/>
          </a:p>
        </p:txBody>
      </p:sp>
    </p:spTree>
    <p:extLst>
      <p:ext uri="{BB962C8B-B14F-4D97-AF65-F5344CB8AC3E}">
        <p14:creationId xmlns:p14="http://schemas.microsoft.com/office/powerpoint/2010/main" val="391114956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opcionalno</a:t>
            </a:r>
            <a:r>
              <a:rPr lang="en-US" altLang="ko-KR" sz="3600" spc="-5" dirty="0">
                <a:latin typeface="+mn-lt"/>
                <a:ea typeface="+mn-ea"/>
                <a:cs typeface="+mn-cs"/>
              </a:rPr>
              <a:t>: Video </a:t>
            </a:r>
            <a:r>
              <a:rPr lang="en-US" altLang="ko-KR" sz="3600" spc="-5" dirty="0" err="1">
                <a:latin typeface="+mn-lt"/>
                <a:ea typeface="+mn-ea"/>
                <a:cs typeface="+mn-cs"/>
              </a:rPr>
              <a:t>Klip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rPr>
              <a:t>opcionalno</a:t>
            </a:r>
            <a:r>
              <a:rPr lang="en-US" altLang="ko-KR" sz="2400" dirty="0">
                <a:solidFill>
                  <a:srgbClr val="004992"/>
                </a:solidFill>
              </a:rPr>
              <a:t>: Video </a:t>
            </a:r>
            <a:r>
              <a:rPr lang="en-US" altLang="ko-KR" sz="2400" dirty="0" err="1">
                <a:solidFill>
                  <a:srgbClr val="004992"/>
                </a:solidFill>
              </a:rPr>
              <a:t>klip</a:t>
            </a:r>
            <a:r>
              <a:rPr lang="en-US" altLang="ko-KR" sz="2400" dirty="0">
                <a:solidFill>
                  <a:srgbClr val="004992"/>
                </a:solidFill>
              </a:rPr>
              <a:t> </a:t>
            </a:r>
            <a:r>
              <a:rPr lang="en-US" altLang="ko-KR" sz="2400" dirty="0" err="1">
                <a:solidFill>
                  <a:srgbClr val="004992"/>
                </a:solidFill>
              </a:rPr>
              <a:t>prezenatacije</a:t>
            </a:r>
            <a:r>
              <a:rPr lang="en-US" altLang="ko-KR" sz="2400" dirty="0">
                <a:solidFill>
                  <a:srgbClr val="004992"/>
                </a:solidFill>
              </a:rPr>
              <a:t> </a:t>
            </a:r>
            <a:r>
              <a:rPr lang="en-US" altLang="ko-KR" sz="2400" dirty="0" err="1">
                <a:solidFill>
                  <a:srgbClr val="004992"/>
                </a:solidFill>
              </a:rPr>
              <a:t>vezane</a:t>
            </a:r>
            <a:r>
              <a:rPr lang="en-US" altLang="ko-KR" sz="2400" dirty="0">
                <a:solidFill>
                  <a:srgbClr val="004992"/>
                </a:solidFill>
              </a:rPr>
              <a:t> </a:t>
            </a:r>
            <a:r>
              <a:rPr lang="en-US" altLang="ko-KR" sz="2400" dirty="0" err="1">
                <a:solidFill>
                  <a:srgbClr val="004992"/>
                </a:solidFill>
              </a:rPr>
              <a:t>za</a:t>
            </a:r>
            <a:r>
              <a:rPr lang="en-US" altLang="ko-KR" sz="2400" dirty="0">
                <a:solidFill>
                  <a:srgbClr val="004992"/>
                </a:solidFill>
              </a:rPr>
              <a:t> </a:t>
            </a:r>
            <a:r>
              <a:rPr lang="en-US" altLang="ko-KR" sz="2400" dirty="0" err="1">
                <a:solidFill>
                  <a:srgbClr val="004992"/>
                </a:solidFill>
              </a:rPr>
              <a:t>današnje</a:t>
            </a:r>
            <a:r>
              <a:rPr lang="en-US" altLang="ko-KR" sz="2400" dirty="0">
                <a:solidFill>
                  <a:srgbClr val="004992"/>
                </a:solidFill>
              </a:rPr>
              <a:t> </a:t>
            </a:r>
            <a:r>
              <a:rPr lang="en-US" altLang="ko-KR" sz="2400" dirty="0" err="1">
                <a:solidFill>
                  <a:srgbClr val="004992"/>
                </a:solidFill>
              </a:rPr>
              <a:t>teme</a:t>
            </a:r>
            <a:r>
              <a:rPr lang="en-US" altLang="ko-KR" sz="2400" dirty="0">
                <a:solidFill>
                  <a:srgbClr val="004992"/>
                </a:solidFill>
              </a:rPr>
              <a:t> </a:t>
            </a:r>
            <a:r>
              <a:rPr lang="en-US" altLang="ko-KR" sz="2400" dirty="0" err="1">
                <a:solidFill>
                  <a:srgbClr val="004992"/>
                </a:solidFill>
              </a:rPr>
              <a:t>su</a:t>
            </a:r>
            <a:r>
              <a:rPr lang="en-US" altLang="ko-KR" sz="2400" dirty="0">
                <a:solidFill>
                  <a:srgbClr val="004992"/>
                </a:solidFill>
              </a:rPr>
              <a:t> </a:t>
            </a:r>
            <a:r>
              <a:rPr lang="en-US" altLang="ko-KR" sz="2400" dirty="0" err="1">
                <a:solidFill>
                  <a:srgbClr val="004992"/>
                </a:solidFill>
              </a:rPr>
              <a:t>dostupne</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sledećem</a:t>
            </a:r>
            <a:r>
              <a:rPr lang="en-US" altLang="ko-KR" sz="2400" dirty="0">
                <a:solidFill>
                  <a:srgbClr val="004992"/>
                </a:solidFill>
              </a:rPr>
              <a:t> </a:t>
            </a:r>
            <a:r>
              <a:rPr lang="en-US" altLang="ko-KR" sz="2400" dirty="0" err="1">
                <a:solidFill>
                  <a:srgbClr val="004992"/>
                </a:solidFill>
              </a:rPr>
              <a:t>sajtu</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err="1">
                <a:solidFill>
                  <a:srgbClr val="333333"/>
                </a:solidFill>
              </a:rPr>
              <a:t>Posle</a:t>
            </a:r>
            <a:r>
              <a:rPr lang="en-US" altLang="ko-KR" sz="2400" dirty="0">
                <a:solidFill>
                  <a:srgbClr val="333333"/>
                </a:solidFill>
              </a:rPr>
              <a:t> video </a:t>
            </a:r>
            <a:r>
              <a:rPr lang="en-US" altLang="ko-KR" sz="2400" dirty="0" err="1">
                <a:solidFill>
                  <a:srgbClr val="333333"/>
                </a:solidFill>
              </a:rPr>
              <a:t>klipa</a:t>
            </a:r>
            <a:r>
              <a:rPr lang="en-US" altLang="ko-KR" sz="2400" dirty="0">
                <a:solidFill>
                  <a:srgbClr val="333333"/>
                </a:solidFill>
              </a:rPr>
              <a:t> </a:t>
            </a:r>
            <a:r>
              <a:rPr lang="en-US" altLang="ko-KR" sz="2400" dirty="0" err="1">
                <a:solidFill>
                  <a:srgbClr val="333333"/>
                </a:solidFill>
              </a:rPr>
              <a:t>možete</a:t>
            </a:r>
            <a:r>
              <a:rPr lang="en-US" altLang="ko-KR" sz="2400" dirty="0">
                <a:solidFill>
                  <a:srgbClr val="333333"/>
                </a:solidFill>
              </a:rPr>
              <a:t> </a:t>
            </a:r>
            <a:r>
              <a:rPr lang="en-US" altLang="ko-KR" sz="2400" dirty="0" err="1">
                <a:solidFill>
                  <a:srgbClr val="333333"/>
                </a:solidFill>
              </a:rPr>
              <a:t>prodiskutovati</a:t>
            </a:r>
            <a:r>
              <a:rPr lang="en-US" altLang="ko-KR" sz="2400" dirty="0">
                <a:solidFill>
                  <a:srgbClr val="333333"/>
                </a:solidFill>
              </a:rPr>
              <a:t> </a:t>
            </a:r>
            <a:r>
              <a:rPr lang="en-US" altLang="ko-KR" sz="2400" dirty="0" err="1">
                <a:solidFill>
                  <a:srgbClr val="333333"/>
                </a:solidFill>
              </a:rPr>
              <a:t>kako</a:t>
            </a:r>
            <a:r>
              <a:rPr lang="en-US" altLang="ko-KR" sz="2400" dirty="0">
                <a:solidFill>
                  <a:srgbClr val="333333"/>
                </a:solidFill>
              </a:rPr>
              <a:t> je </a:t>
            </a:r>
            <a:r>
              <a:rPr lang="en-US" altLang="ko-KR" sz="2400" dirty="0" err="1">
                <a:solidFill>
                  <a:srgbClr val="333333"/>
                </a:solidFill>
              </a:rPr>
              <a:t>sadržaj</a:t>
            </a:r>
            <a:r>
              <a:rPr lang="en-US" altLang="ko-KR" sz="2400" dirty="0">
                <a:solidFill>
                  <a:srgbClr val="333333"/>
                </a:solidFill>
              </a:rPr>
              <a:t> </a:t>
            </a:r>
            <a:r>
              <a:rPr lang="en-US" altLang="ko-KR" sz="2400" dirty="0" err="1">
                <a:solidFill>
                  <a:srgbClr val="333333"/>
                </a:solidFill>
              </a:rPr>
              <a:t>povezan</a:t>
            </a:r>
            <a:r>
              <a:rPr lang="en-US" altLang="ko-KR" sz="2400" dirty="0">
                <a:solidFill>
                  <a:srgbClr val="333333"/>
                </a:solidFill>
              </a:rPr>
              <a:t> </a:t>
            </a:r>
            <a:r>
              <a:rPr lang="en-US" altLang="ko-KR" sz="2400" dirty="0" err="1">
                <a:solidFill>
                  <a:srgbClr val="333333"/>
                </a:solidFill>
              </a:rPr>
              <a:t>sa</a:t>
            </a:r>
            <a:r>
              <a:rPr lang="en-US" altLang="ko-KR" sz="2400" dirty="0">
                <a:solidFill>
                  <a:srgbClr val="333333"/>
                </a:solidFill>
              </a:rPr>
              <a:t> </a:t>
            </a:r>
            <a:r>
              <a:rPr lang="en-US" altLang="ko-KR" sz="2400" dirty="0" err="1">
                <a:solidFill>
                  <a:srgbClr val="333333"/>
                </a:solidFill>
              </a:rPr>
              <a:t>današnjom</a:t>
            </a:r>
            <a:r>
              <a:rPr lang="en-US" altLang="ko-KR" sz="2400" dirty="0">
                <a:solidFill>
                  <a:srgbClr val="333333"/>
                </a:solidFill>
              </a:rPr>
              <a:t> </a:t>
            </a:r>
            <a:r>
              <a:rPr lang="en-US" altLang="ko-KR" sz="2400" dirty="0" err="1">
                <a:solidFill>
                  <a:srgbClr val="333333"/>
                </a:solidFill>
              </a:rPr>
              <a:t>temom</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rPr>
              <a:t>[</a:t>
            </a:r>
            <a:r>
              <a:rPr lang="en-US" altLang="ko-KR" sz="1800" i="1" spc="-5" dirty="0" err="1">
                <a:solidFill>
                  <a:srgbClr val="333333"/>
                </a:solidFill>
              </a:rPr>
              <a:t>za</a:t>
            </a:r>
            <a:r>
              <a:rPr lang="en-US" altLang="ko-KR" sz="1800" i="1" spc="-5" dirty="0">
                <a:solidFill>
                  <a:srgbClr val="333333"/>
                </a:solidFill>
              </a:rPr>
              <a:t> </a:t>
            </a:r>
            <a:r>
              <a:rPr lang="en-US" altLang="ko-KR" sz="1800" i="1" spc="-5" dirty="0" err="1">
                <a:solidFill>
                  <a:srgbClr val="333333"/>
                </a:solidFill>
              </a:rPr>
              <a:t>trenere</a:t>
            </a:r>
            <a:r>
              <a:rPr lang="en-US" altLang="ko-KR" sz="1800" i="1" spc="-5" dirty="0">
                <a:solidFill>
                  <a:srgbClr val="333333"/>
                </a:solidFill>
              </a:rPr>
              <a:t>:</a:t>
            </a:r>
          </a:p>
          <a:p>
            <a:pPr marL="635" defTabSz="914400" eaLnBrk="0" fontAlgn="base" hangingPunct="0">
              <a:spcBef>
                <a:spcPts val="894"/>
              </a:spcBef>
              <a:spcAft>
                <a:spcPct val="0"/>
              </a:spcAft>
            </a:pPr>
            <a:r>
              <a:rPr lang="en-US" altLang="ko-KR" sz="1800" dirty="0" err="1">
                <a:solidFill>
                  <a:srgbClr val="333333"/>
                </a:solidFill>
              </a:rPr>
              <a:t>Neki</a:t>
            </a:r>
            <a:r>
              <a:rPr lang="en-US" altLang="ko-KR" sz="1800" dirty="0">
                <a:solidFill>
                  <a:srgbClr val="333333"/>
                </a:solidFill>
              </a:rPr>
              <a:t> od video </a:t>
            </a:r>
            <a:r>
              <a:rPr lang="en-US" altLang="ko-KR" sz="1800" dirty="0" err="1">
                <a:solidFill>
                  <a:srgbClr val="333333"/>
                </a:solidFill>
              </a:rPr>
              <a:t>klipova</a:t>
            </a:r>
            <a:r>
              <a:rPr lang="en-US" altLang="ko-KR" sz="1800" dirty="0">
                <a:solidFill>
                  <a:srgbClr val="333333"/>
                </a:solidFill>
              </a:rPr>
              <a:t> </a:t>
            </a:r>
            <a:r>
              <a:rPr lang="en-US" altLang="ko-KR" sz="1800" dirty="0" err="1">
                <a:solidFill>
                  <a:srgbClr val="333333"/>
                </a:solidFill>
              </a:rPr>
              <a:t>mogu</a:t>
            </a:r>
            <a:r>
              <a:rPr lang="en-US" altLang="ko-KR" sz="1800" dirty="0">
                <a:solidFill>
                  <a:srgbClr val="333333"/>
                </a:solidFill>
              </a:rPr>
              <a:t> </a:t>
            </a:r>
            <a:r>
              <a:rPr lang="en-US" altLang="ko-KR" sz="1800" dirty="0" err="1">
                <a:solidFill>
                  <a:srgbClr val="333333"/>
                </a:solidFill>
              </a:rPr>
              <a:t>sadržati</a:t>
            </a:r>
            <a:r>
              <a:rPr lang="en-US" altLang="ko-KR" sz="1800" dirty="0">
                <a:solidFill>
                  <a:srgbClr val="333333"/>
                </a:solidFill>
              </a:rPr>
              <a:t> </a:t>
            </a:r>
            <a:r>
              <a:rPr lang="en-US" altLang="ko-KR" sz="1800" dirty="0" err="1">
                <a:solidFill>
                  <a:srgbClr val="333333"/>
                </a:solidFill>
              </a:rPr>
              <a:t>jezik</a:t>
            </a:r>
            <a:r>
              <a:rPr lang="en-US" altLang="ko-KR" sz="1800" dirty="0">
                <a:solidFill>
                  <a:srgbClr val="333333"/>
                </a:solidFill>
              </a:rPr>
              <a:t> </a:t>
            </a:r>
            <a:r>
              <a:rPr lang="en-US" altLang="ko-KR" sz="1800" dirty="0" err="1">
                <a:solidFill>
                  <a:srgbClr val="333333"/>
                </a:solidFill>
              </a:rPr>
              <a:t>koji</a:t>
            </a:r>
            <a:r>
              <a:rPr lang="en-US" altLang="ko-KR" sz="1800" dirty="0">
                <a:solidFill>
                  <a:srgbClr val="333333"/>
                </a:solidFill>
              </a:rPr>
              <a:t> je </a:t>
            </a:r>
            <a:r>
              <a:rPr lang="en-US" altLang="ko-KR" sz="1800" dirty="0" err="1">
                <a:solidFill>
                  <a:srgbClr val="333333"/>
                </a:solidFill>
              </a:rPr>
              <a:t>neadekvatan</a:t>
            </a:r>
            <a:r>
              <a:rPr lang="en-US" altLang="ko-KR" sz="1800" dirty="0">
                <a:solidFill>
                  <a:srgbClr val="333333"/>
                </a:solidFill>
              </a:rPr>
              <a:t> </a:t>
            </a:r>
            <a:r>
              <a:rPr lang="en-US" altLang="ko-KR" sz="1800" dirty="0" err="1">
                <a:solidFill>
                  <a:srgbClr val="333333"/>
                </a:solidFill>
              </a:rPr>
              <a:t>za</a:t>
            </a:r>
            <a:r>
              <a:rPr lang="en-US" altLang="ko-KR" sz="1800" dirty="0">
                <a:solidFill>
                  <a:srgbClr val="333333"/>
                </a:solidFill>
              </a:rPr>
              <a:t> </a:t>
            </a:r>
            <a:r>
              <a:rPr lang="en-US" altLang="ko-KR" sz="1800" dirty="0" err="1">
                <a:solidFill>
                  <a:srgbClr val="333333"/>
                </a:solidFill>
              </a:rPr>
              <a:t>pojedine</a:t>
            </a:r>
            <a:r>
              <a:rPr lang="en-US" altLang="ko-KR" sz="1800" dirty="0">
                <a:solidFill>
                  <a:srgbClr val="333333"/>
                </a:solidFill>
              </a:rPr>
              <a:t> </a:t>
            </a:r>
            <a:r>
              <a:rPr lang="en-US" altLang="ko-KR" sz="1800" dirty="0" err="1">
                <a:solidFill>
                  <a:srgbClr val="333333"/>
                </a:solidFill>
              </a:rPr>
              <a:t>osobe</a:t>
            </a:r>
            <a:r>
              <a:rPr lang="en-US" altLang="ko-KR" sz="1800" dirty="0">
                <a:solidFill>
                  <a:srgbClr val="333333"/>
                </a:solidFill>
              </a:rPr>
              <a:t> </a:t>
            </a:r>
            <a:r>
              <a:rPr lang="en-US" altLang="ko-KR" sz="1800" dirty="0" err="1">
                <a:solidFill>
                  <a:srgbClr val="333333"/>
                </a:solidFill>
              </a:rPr>
              <a:t>iz</a:t>
            </a:r>
            <a:r>
              <a:rPr lang="en-US" altLang="ko-KR" sz="1800" dirty="0">
                <a:solidFill>
                  <a:srgbClr val="333333"/>
                </a:solidFill>
              </a:rPr>
              <a:t> </a:t>
            </a:r>
            <a:r>
              <a:rPr lang="en-US" altLang="ko-KR" sz="1800" dirty="0" err="1">
                <a:solidFill>
                  <a:srgbClr val="333333"/>
                </a:solidFill>
              </a:rPr>
              <a:t>publike</a:t>
            </a:r>
            <a:r>
              <a:rPr lang="en-US" altLang="ko-KR" sz="1800" dirty="0">
                <a:solidFill>
                  <a:srgbClr val="333333"/>
                </a:solidFill>
              </a:rPr>
              <a:t> </a:t>
            </a:r>
            <a:r>
              <a:rPr lang="en-US" altLang="ko-KR" sz="1800" dirty="0" err="1">
                <a:solidFill>
                  <a:srgbClr val="333333"/>
                </a:solidFill>
              </a:rPr>
              <a:t>kao</a:t>
            </a:r>
            <a:r>
              <a:rPr lang="en-US" altLang="ko-KR" sz="1800" dirty="0">
                <a:solidFill>
                  <a:srgbClr val="333333"/>
                </a:solidFill>
              </a:rPr>
              <a:t> </a:t>
            </a:r>
            <a:r>
              <a:rPr lang="en-US" altLang="ko-KR" sz="1800" dirty="0" err="1">
                <a:solidFill>
                  <a:srgbClr val="333333"/>
                </a:solidFill>
              </a:rPr>
              <a:t>i</a:t>
            </a:r>
            <a:r>
              <a:rPr lang="en-US" altLang="ko-KR" sz="1800" dirty="0">
                <a:solidFill>
                  <a:srgbClr val="333333"/>
                </a:solidFill>
              </a:rPr>
              <a:t> </a:t>
            </a:r>
            <a:r>
              <a:rPr lang="en-US" altLang="ko-KR" sz="1800" dirty="0" err="1">
                <a:solidFill>
                  <a:srgbClr val="333333"/>
                </a:solidFill>
              </a:rPr>
              <a:t>za</a:t>
            </a:r>
            <a:r>
              <a:rPr lang="en-US" altLang="ko-KR" sz="1800" dirty="0">
                <a:solidFill>
                  <a:srgbClr val="333333"/>
                </a:solidFill>
              </a:rPr>
              <a:t> </a:t>
            </a:r>
            <a:r>
              <a:rPr lang="en-US" altLang="ko-KR" sz="1800" dirty="0" err="1">
                <a:solidFill>
                  <a:srgbClr val="333333"/>
                </a:solidFill>
              </a:rPr>
              <a:t>neke</a:t>
            </a:r>
            <a:r>
              <a:rPr lang="en-US" altLang="ko-KR" sz="1800" dirty="0">
                <a:solidFill>
                  <a:srgbClr val="333333"/>
                </a:solidFill>
              </a:rPr>
              <a:t> </a:t>
            </a:r>
            <a:r>
              <a:rPr lang="en-US" altLang="ko-KR" sz="1800" dirty="0" err="1">
                <a:solidFill>
                  <a:srgbClr val="333333"/>
                </a:solidFill>
              </a:rPr>
              <a:t>kulture</a:t>
            </a:r>
            <a:r>
              <a:rPr lang="en-US" altLang="ko-KR" sz="1800" dirty="0">
                <a:solidFill>
                  <a:srgbClr val="333333"/>
                </a:solidFill>
              </a:rPr>
              <a:t>. </a:t>
            </a:r>
            <a:r>
              <a:rPr lang="en-US" altLang="ko-KR" sz="1800" dirty="0" err="1">
                <a:solidFill>
                  <a:srgbClr val="333333"/>
                </a:solidFill>
              </a:rPr>
              <a:t>Molimo</a:t>
            </a:r>
            <a:r>
              <a:rPr lang="en-US" altLang="ko-KR" sz="1800" dirty="0">
                <a:solidFill>
                  <a:srgbClr val="333333"/>
                </a:solidFill>
              </a:rPr>
              <a:t> </a:t>
            </a:r>
            <a:r>
              <a:rPr lang="en-US" altLang="ko-KR" sz="1800" dirty="0" err="1">
                <a:solidFill>
                  <a:srgbClr val="333333"/>
                </a:solidFill>
              </a:rPr>
              <a:t>prije</a:t>
            </a:r>
            <a:r>
              <a:rPr lang="en-US" altLang="ko-KR" sz="1800" dirty="0">
                <a:solidFill>
                  <a:srgbClr val="333333"/>
                </a:solidFill>
              </a:rPr>
              <a:t> </a:t>
            </a:r>
            <a:r>
              <a:rPr lang="en-US" altLang="ko-KR" sz="1800" dirty="0" err="1">
                <a:solidFill>
                  <a:srgbClr val="333333"/>
                </a:solidFill>
              </a:rPr>
              <a:t>prikazivanja</a:t>
            </a:r>
            <a:r>
              <a:rPr lang="en-US" altLang="ko-KR" sz="1800" dirty="0">
                <a:solidFill>
                  <a:srgbClr val="333333"/>
                </a:solidFill>
              </a:rPr>
              <a:t> </a:t>
            </a:r>
            <a:r>
              <a:rPr lang="en-US" altLang="ko-KR" sz="1800" dirty="0" err="1">
                <a:solidFill>
                  <a:srgbClr val="333333"/>
                </a:solidFill>
              </a:rPr>
              <a:t>pažljivo</a:t>
            </a:r>
            <a:r>
              <a:rPr lang="en-US" altLang="ko-KR" sz="1800" dirty="0">
                <a:solidFill>
                  <a:srgbClr val="333333"/>
                </a:solidFill>
              </a:rPr>
              <a:t> </a:t>
            </a:r>
            <a:r>
              <a:rPr lang="en-US" altLang="ko-KR" sz="1800" dirty="0" err="1">
                <a:solidFill>
                  <a:srgbClr val="333333"/>
                </a:solidFill>
              </a:rPr>
              <a:t>pogledajte</a:t>
            </a:r>
            <a:r>
              <a:rPr lang="en-US" altLang="ko-KR" sz="1800" dirty="0">
                <a:solidFill>
                  <a:srgbClr val="333333"/>
                </a:solidFill>
              </a:rPr>
              <a:t> video </a:t>
            </a:r>
            <a:r>
              <a:rPr lang="en-US" altLang="ko-KR" sz="1800" dirty="0" err="1">
                <a:solidFill>
                  <a:srgbClr val="333333"/>
                </a:solidFill>
              </a:rPr>
              <a:t>zapise</a:t>
            </a:r>
            <a:r>
              <a:rPr lang="en-US" altLang="ko-KR" sz="1800" dirty="0">
                <a:solidFill>
                  <a:srgbClr val="333333"/>
                </a:solidFill>
              </a:rPr>
              <a:t> u </a:t>
            </a:r>
            <a:r>
              <a:rPr lang="en-US" altLang="ko-KR" sz="1800" dirty="0" err="1">
                <a:solidFill>
                  <a:srgbClr val="333333"/>
                </a:solidFill>
              </a:rPr>
              <a:t>svrhu</a:t>
            </a:r>
            <a:r>
              <a:rPr lang="en-US" altLang="ko-KR" sz="1800" dirty="0">
                <a:solidFill>
                  <a:srgbClr val="333333"/>
                </a:solidFill>
              </a:rPr>
              <a:t> </a:t>
            </a:r>
            <a:r>
              <a:rPr lang="en-US" altLang="ko-KR" sz="1800" dirty="0" err="1">
                <a:solidFill>
                  <a:srgbClr val="333333"/>
                </a:solidFill>
              </a:rPr>
              <a:t>skrininga</a:t>
            </a:r>
            <a:r>
              <a:rPr lang="en-US" altLang="ko-KR" sz="1800" dirty="0">
                <a:solidFill>
                  <a:srgbClr val="333333"/>
                </a:solidFill>
              </a:rPr>
              <a:t>.</a:t>
            </a:r>
            <a:r>
              <a:rPr lang="de-DE" sz="1800" dirty="0">
                <a:solidFill>
                  <a:srgbClr val="333333"/>
                </a:solidFill>
              </a:rPr>
              <a:t>]</a:t>
            </a:r>
          </a:p>
        </p:txBody>
      </p:sp>
      <p:grpSp>
        <p:nvGrpSpPr>
          <p:cNvPr id="3" name="Group 2"/>
          <p:cNvGrpSpPr/>
          <p:nvPr/>
        </p:nvGrpSpPr>
        <p:grpSpPr>
          <a:xfrm>
            <a:off x="9875318" y="4383231"/>
            <a:ext cx="1838137" cy="1828164"/>
            <a:chOff x="9875318" y="4383231"/>
            <a:chExt cx="1838137" cy="1828164"/>
          </a:xfrm>
        </p:grpSpPr>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
        <p:nvSpPr>
          <p:cNvPr id="6" name="Footer Placeholder 5"/>
          <p:cNvSpPr>
            <a:spLocks noGrp="1"/>
          </p:cNvSpPr>
          <p:nvPr>
            <p:ph type="ftr" sz="quarter" idx="11"/>
          </p:nvPr>
        </p:nvSpPr>
        <p:spPr/>
        <p:txBody>
          <a:bodyPr/>
          <a:lstStyle/>
          <a:p>
            <a:pPr>
              <a:defRPr/>
            </a:pPr>
            <a:r>
              <a:rPr lang="de-DE"/>
              <a:t>Metakognitivni Trening 2 – Prerano zaključivanje I</a:t>
            </a:r>
          </a:p>
        </p:txBody>
      </p:sp>
      <p:sp>
        <p:nvSpPr>
          <p:cNvPr id="9" name="Slide Number Placeholder 8"/>
          <p:cNvSpPr>
            <a:spLocks noGrp="1"/>
          </p:cNvSpPr>
          <p:nvPr>
            <p:ph type="sldNum" sz="quarter" idx="12"/>
          </p:nvPr>
        </p:nvSpPr>
        <p:spPr/>
        <p:txBody>
          <a:bodyPr/>
          <a:lstStyle/>
          <a:p>
            <a:fld id="{F8B470D8-B5E6-45EC-946C-161FB5BD57F7}" type="slidenum">
              <a:rPr lang="de-DE" altLang="de-DE" smtClean="0"/>
              <a:pPr/>
              <a:t>65</a:t>
            </a:fld>
            <a:endParaRPr lang="de-DE" altLang="de-DE"/>
          </a:p>
        </p:txBody>
      </p:sp>
    </p:spTree>
    <p:extLst>
      <p:ext uri="{BB962C8B-B14F-4D97-AF65-F5344CB8AC3E}">
        <p14:creationId xmlns:p14="http://schemas.microsoft.com/office/powerpoint/2010/main" val="417947916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Slika 5</a:t>
            </a: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8" name="Slide Number Placeholder 7"/>
          <p:cNvSpPr>
            <a:spLocks noGrp="1"/>
          </p:cNvSpPr>
          <p:nvPr>
            <p:ph type="sldNum" sz="quarter" idx="12"/>
          </p:nvPr>
        </p:nvSpPr>
        <p:spPr/>
        <p:txBody>
          <a:bodyPr/>
          <a:lstStyle/>
          <a:p>
            <a:fld id="{304B0B7F-8FAC-470B-8934-C9F090DAB04F}" type="slidenum">
              <a:rPr lang="de-DE" altLang="de-DE" smtClean="0"/>
              <a:pPr/>
              <a:t>66</a:t>
            </a:fld>
            <a:endParaRPr lang="de-DE" altLang="de-DE"/>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42">
            <a:extLst>
              <a:ext uri="{FF2B5EF4-FFF2-40B4-BE49-F238E27FC236}">
                <a16:creationId xmlns:a16="http://schemas.microsoft.com/office/drawing/2014/main" id="{2BEDB19C-94A1-F15E-3284-7345C2626E7A}"/>
              </a:ext>
            </a:extLst>
          </p:cNvPr>
          <p:cNvSpPr>
            <a:spLocks/>
          </p:cNvSpPr>
          <p:nvPr/>
        </p:nvSpPr>
        <p:spPr>
          <a:xfrm>
            <a:off x="4444675" y="2125133"/>
            <a:ext cx="3357360"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13"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4" name="Footer Placeholder 13"/>
          <p:cNvSpPr>
            <a:spLocks noGrp="1"/>
          </p:cNvSpPr>
          <p:nvPr>
            <p:ph type="ftr" sz="quarter" idx="11"/>
          </p:nvPr>
        </p:nvSpPr>
        <p:spPr/>
        <p:txBody>
          <a:bodyPr/>
          <a:lstStyle/>
          <a:p>
            <a:pPr>
              <a:defRPr/>
            </a:pPr>
            <a:r>
              <a:rPr lang="de-DE"/>
              <a:t>Metakognitivni Trening 2 – Prerano zaključivanje I</a:t>
            </a:r>
          </a:p>
        </p:txBody>
      </p:sp>
      <p:sp>
        <p:nvSpPr>
          <p:cNvPr id="15" name="Slide Number Placeholder 14"/>
          <p:cNvSpPr>
            <a:spLocks noGrp="1"/>
          </p:cNvSpPr>
          <p:nvPr>
            <p:ph type="sldNum" sz="quarter" idx="12"/>
          </p:nvPr>
        </p:nvSpPr>
        <p:spPr/>
        <p:txBody>
          <a:bodyPr/>
          <a:lstStyle/>
          <a:p>
            <a:fld id="{304B0B7F-8FAC-470B-8934-C9F090DAB04F}" type="slidenum">
              <a:rPr lang="de-DE" altLang="de-DE" smtClean="0"/>
              <a:pPr/>
              <a:t>67</a:t>
            </a:fld>
            <a:endParaRPr lang="de-DE" altLang="de-DE"/>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43">
            <a:extLst>
              <a:ext uri="{FF2B5EF4-FFF2-40B4-BE49-F238E27FC236}">
                <a16:creationId xmlns:a16="http://schemas.microsoft.com/office/drawing/2014/main" id="{90407608-EAF8-66B0-AB98-C93765C7E3C2}"/>
              </a:ext>
            </a:extLst>
          </p:cNvPr>
          <p:cNvSpPr>
            <a:spLocks/>
          </p:cNvSpPr>
          <p:nvPr/>
        </p:nvSpPr>
        <p:spPr>
          <a:xfrm>
            <a:off x="4439955" y="2122911"/>
            <a:ext cx="3365891"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13"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4" name="Footer Placeholder 13"/>
          <p:cNvSpPr>
            <a:spLocks noGrp="1"/>
          </p:cNvSpPr>
          <p:nvPr>
            <p:ph type="ftr" sz="quarter" idx="11"/>
          </p:nvPr>
        </p:nvSpPr>
        <p:spPr/>
        <p:txBody>
          <a:bodyPr/>
          <a:lstStyle/>
          <a:p>
            <a:pPr>
              <a:defRPr/>
            </a:pPr>
            <a:r>
              <a:rPr lang="de-DE"/>
              <a:t>Metakognitivni Trening 2 – Prerano zaključivanje I</a:t>
            </a:r>
          </a:p>
        </p:txBody>
      </p:sp>
      <p:sp>
        <p:nvSpPr>
          <p:cNvPr id="15" name="Slide Number Placeholder 14"/>
          <p:cNvSpPr>
            <a:spLocks noGrp="1"/>
          </p:cNvSpPr>
          <p:nvPr>
            <p:ph type="sldNum" sz="quarter" idx="12"/>
          </p:nvPr>
        </p:nvSpPr>
        <p:spPr/>
        <p:txBody>
          <a:bodyPr/>
          <a:lstStyle/>
          <a:p>
            <a:fld id="{304B0B7F-8FAC-470B-8934-C9F090DAB04F}" type="slidenum">
              <a:rPr lang="de-DE" altLang="de-DE" smtClean="0"/>
              <a:pPr/>
              <a:t>68</a:t>
            </a:fld>
            <a:endParaRPr lang="de-DE" altLang="de-DE"/>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44">
            <a:extLst>
              <a:ext uri="{FF2B5EF4-FFF2-40B4-BE49-F238E27FC236}">
                <a16:creationId xmlns:a16="http://schemas.microsoft.com/office/drawing/2014/main" id="{2BF9F048-4753-3DB9-541C-BA8208393AE5}"/>
              </a:ext>
            </a:extLst>
          </p:cNvPr>
          <p:cNvSpPr>
            <a:spLocks/>
          </p:cNvSpPr>
          <p:nvPr/>
        </p:nvSpPr>
        <p:spPr>
          <a:xfrm>
            <a:off x="4440865" y="2122911"/>
            <a:ext cx="335736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13"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4" name="Footer Placeholder 13"/>
          <p:cNvSpPr>
            <a:spLocks noGrp="1"/>
          </p:cNvSpPr>
          <p:nvPr>
            <p:ph type="ftr" sz="quarter" idx="11"/>
          </p:nvPr>
        </p:nvSpPr>
        <p:spPr/>
        <p:txBody>
          <a:bodyPr/>
          <a:lstStyle/>
          <a:p>
            <a:pPr>
              <a:defRPr/>
            </a:pPr>
            <a:r>
              <a:rPr lang="de-DE"/>
              <a:t>Metakognitivni Trening 2 – Prerano zaključivanje I</a:t>
            </a:r>
          </a:p>
        </p:txBody>
      </p:sp>
      <p:sp>
        <p:nvSpPr>
          <p:cNvPr id="15" name="Slide Number Placeholder 14"/>
          <p:cNvSpPr>
            <a:spLocks noGrp="1"/>
          </p:cNvSpPr>
          <p:nvPr>
            <p:ph type="sldNum" sz="quarter" idx="12"/>
          </p:nvPr>
        </p:nvSpPr>
        <p:spPr/>
        <p:txBody>
          <a:bodyPr/>
          <a:lstStyle/>
          <a:p>
            <a:fld id="{304B0B7F-8FAC-470B-8934-C9F090DAB04F}" type="slidenum">
              <a:rPr lang="de-DE" altLang="de-DE" smtClean="0"/>
              <a:pPr/>
              <a:t>69</a:t>
            </a:fld>
            <a:endParaRPr lang="de-DE" altLang="de-DE"/>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45">
            <a:extLst>
              <a:ext uri="{FF2B5EF4-FFF2-40B4-BE49-F238E27FC236}">
                <a16:creationId xmlns:a16="http://schemas.microsoft.com/office/drawing/2014/main" id="{2BB59A94-8E62-56FE-5990-DF4A19D1E159}"/>
              </a:ext>
            </a:extLst>
          </p:cNvPr>
          <p:cNvSpPr>
            <a:spLocks/>
          </p:cNvSpPr>
          <p:nvPr/>
        </p:nvSpPr>
        <p:spPr>
          <a:xfrm>
            <a:off x="4443088" y="2122911"/>
            <a:ext cx="3357360"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13"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4" name="Footer Placeholder 13"/>
          <p:cNvSpPr>
            <a:spLocks noGrp="1"/>
          </p:cNvSpPr>
          <p:nvPr>
            <p:ph type="ftr" sz="quarter" idx="11"/>
          </p:nvPr>
        </p:nvSpPr>
        <p:spPr/>
        <p:txBody>
          <a:bodyPr/>
          <a:lstStyle/>
          <a:p>
            <a:pPr>
              <a:defRPr/>
            </a:pPr>
            <a:r>
              <a:rPr lang="de-DE"/>
              <a:t>Metakognitivni Trening 2 – Prerano zaključivanje I</a:t>
            </a:r>
          </a:p>
        </p:txBody>
      </p:sp>
      <p:sp>
        <p:nvSpPr>
          <p:cNvPr id="15" name="Slide Number Placeholder 14"/>
          <p:cNvSpPr>
            <a:spLocks noGrp="1"/>
          </p:cNvSpPr>
          <p:nvPr>
            <p:ph type="sldNum" sz="quarter" idx="12"/>
          </p:nvPr>
        </p:nvSpPr>
        <p:spPr/>
        <p:txBody>
          <a:bodyPr/>
          <a:lstStyle/>
          <a:p>
            <a:fld id="{304B0B7F-8FAC-470B-8934-C9F090DAB04F}" type="slidenum">
              <a:rPr lang="de-DE" altLang="de-DE" smtClean="0"/>
              <a:pPr/>
              <a:t>70</a:t>
            </a:fld>
            <a:endParaRPr lang="de-DE" altLang="de-DE"/>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46">
            <a:extLst>
              <a:ext uri="{FF2B5EF4-FFF2-40B4-BE49-F238E27FC236}">
                <a16:creationId xmlns:a16="http://schemas.microsoft.com/office/drawing/2014/main" id="{61C6685E-3B1C-BF9A-4193-8529790F53AD}"/>
              </a:ext>
            </a:extLst>
          </p:cNvPr>
          <p:cNvSpPr>
            <a:spLocks/>
          </p:cNvSpPr>
          <p:nvPr/>
        </p:nvSpPr>
        <p:spPr>
          <a:xfrm>
            <a:off x="4444399" y="2125769"/>
            <a:ext cx="3365891"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13"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4" name="Footer Placeholder 13"/>
          <p:cNvSpPr>
            <a:spLocks noGrp="1"/>
          </p:cNvSpPr>
          <p:nvPr>
            <p:ph type="ftr" sz="quarter" idx="11"/>
          </p:nvPr>
        </p:nvSpPr>
        <p:spPr/>
        <p:txBody>
          <a:bodyPr/>
          <a:lstStyle/>
          <a:p>
            <a:pPr>
              <a:defRPr/>
            </a:pPr>
            <a:r>
              <a:rPr lang="de-DE"/>
              <a:t>Metakognitivni Trening 2 – Prerano zaključivanje I</a:t>
            </a:r>
          </a:p>
        </p:txBody>
      </p:sp>
      <p:sp>
        <p:nvSpPr>
          <p:cNvPr id="15" name="Slide Number Placeholder 14"/>
          <p:cNvSpPr>
            <a:spLocks noGrp="1"/>
          </p:cNvSpPr>
          <p:nvPr>
            <p:ph type="sldNum" sz="quarter" idx="12"/>
          </p:nvPr>
        </p:nvSpPr>
        <p:spPr/>
        <p:txBody>
          <a:bodyPr/>
          <a:lstStyle/>
          <a:p>
            <a:fld id="{304B0B7F-8FAC-470B-8934-C9F090DAB04F}" type="slidenum">
              <a:rPr lang="de-DE" altLang="de-DE" smtClean="0"/>
              <a:pPr/>
              <a:t>71</a:t>
            </a:fld>
            <a:endParaRPr lang="de-DE" altLang="de-DE"/>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47">
            <a:extLst>
              <a:ext uri="{FF2B5EF4-FFF2-40B4-BE49-F238E27FC236}">
                <a16:creationId xmlns:a16="http://schemas.microsoft.com/office/drawing/2014/main" id="{95208AD6-7F57-93CB-57A3-33367217F6BA}"/>
              </a:ext>
            </a:extLst>
          </p:cNvPr>
          <p:cNvSpPr>
            <a:spLocks/>
          </p:cNvSpPr>
          <p:nvPr/>
        </p:nvSpPr>
        <p:spPr>
          <a:xfrm>
            <a:off x="4448486" y="2121323"/>
            <a:ext cx="3357360"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13"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4" name="Footer Placeholder 13"/>
          <p:cNvSpPr>
            <a:spLocks noGrp="1"/>
          </p:cNvSpPr>
          <p:nvPr>
            <p:ph type="ftr" sz="quarter" idx="11"/>
          </p:nvPr>
        </p:nvSpPr>
        <p:spPr/>
        <p:txBody>
          <a:bodyPr/>
          <a:lstStyle/>
          <a:p>
            <a:pPr>
              <a:defRPr/>
            </a:pPr>
            <a:r>
              <a:rPr lang="de-DE"/>
              <a:t>Metakognitivni Trening 2 – Prerano zaključivanje I</a:t>
            </a:r>
          </a:p>
        </p:txBody>
      </p:sp>
      <p:sp>
        <p:nvSpPr>
          <p:cNvPr id="15" name="Slide Number Placeholder 14"/>
          <p:cNvSpPr>
            <a:spLocks noGrp="1"/>
          </p:cNvSpPr>
          <p:nvPr>
            <p:ph type="sldNum" sz="quarter" idx="12"/>
          </p:nvPr>
        </p:nvSpPr>
        <p:spPr/>
        <p:txBody>
          <a:bodyPr/>
          <a:lstStyle/>
          <a:p>
            <a:fld id="{304B0B7F-8FAC-470B-8934-C9F090DAB04F}" type="slidenum">
              <a:rPr lang="de-DE" altLang="de-DE" smtClean="0"/>
              <a:pPr/>
              <a:t>72</a:t>
            </a:fld>
            <a:endParaRPr lang="de-DE" altLang="de-DE"/>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48">
            <a:extLst>
              <a:ext uri="{FF2B5EF4-FFF2-40B4-BE49-F238E27FC236}">
                <a16:creationId xmlns:a16="http://schemas.microsoft.com/office/drawing/2014/main" id="{45E9DBD2-D67C-73AB-9763-023FF4BAD645}"/>
              </a:ext>
            </a:extLst>
          </p:cNvPr>
          <p:cNvSpPr>
            <a:spLocks/>
          </p:cNvSpPr>
          <p:nvPr/>
        </p:nvSpPr>
        <p:spPr>
          <a:xfrm>
            <a:off x="4445946" y="2135611"/>
            <a:ext cx="3357361"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13"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4" name="Footer Placeholder 13"/>
          <p:cNvSpPr>
            <a:spLocks noGrp="1"/>
          </p:cNvSpPr>
          <p:nvPr>
            <p:ph type="ftr" sz="quarter" idx="11"/>
          </p:nvPr>
        </p:nvSpPr>
        <p:spPr/>
        <p:txBody>
          <a:bodyPr/>
          <a:lstStyle/>
          <a:p>
            <a:pPr>
              <a:defRPr/>
            </a:pPr>
            <a:r>
              <a:rPr lang="de-DE"/>
              <a:t>Metakognitivni Trening 2 – Prerano zaključivanje I</a:t>
            </a:r>
          </a:p>
        </p:txBody>
      </p:sp>
      <p:sp>
        <p:nvSpPr>
          <p:cNvPr id="15" name="Slide Number Placeholder 14"/>
          <p:cNvSpPr>
            <a:spLocks noGrp="1"/>
          </p:cNvSpPr>
          <p:nvPr>
            <p:ph type="sldNum" sz="quarter" idx="12"/>
          </p:nvPr>
        </p:nvSpPr>
        <p:spPr/>
        <p:txBody>
          <a:bodyPr/>
          <a:lstStyle/>
          <a:p>
            <a:fld id="{304B0B7F-8FAC-470B-8934-C9F090DAB04F}" type="slidenum">
              <a:rPr lang="de-DE" altLang="de-DE" smtClean="0"/>
              <a:pPr/>
              <a:t>73</a:t>
            </a:fld>
            <a:endParaRPr lang="de-DE" altLang="de-DE"/>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49">
            <a:extLst>
              <a:ext uri="{FF2B5EF4-FFF2-40B4-BE49-F238E27FC236}">
                <a16:creationId xmlns:a16="http://schemas.microsoft.com/office/drawing/2014/main" id="{FAFEBB35-A0AE-F9BF-DB2C-1B7D6B8821F5}"/>
              </a:ext>
            </a:extLst>
          </p:cNvPr>
          <p:cNvSpPr>
            <a:spLocks/>
          </p:cNvSpPr>
          <p:nvPr/>
        </p:nvSpPr>
        <p:spPr>
          <a:xfrm>
            <a:off x="4446898" y="2134975"/>
            <a:ext cx="3357360"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13"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4" name="Footer Placeholder 13"/>
          <p:cNvSpPr>
            <a:spLocks noGrp="1"/>
          </p:cNvSpPr>
          <p:nvPr>
            <p:ph type="ftr" sz="quarter" idx="11"/>
          </p:nvPr>
        </p:nvSpPr>
        <p:spPr/>
        <p:txBody>
          <a:bodyPr/>
          <a:lstStyle/>
          <a:p>
            <a:pPr>
              <a:defRPr/>
            </a:pPr>
            <a:r>
              <a:rPr lang="de-DE"/>
              <a:t>Metakognitivni Trening 2 – Prerano zaključivanje I</a:t>
            </a:r>
          </a:p>
        </p:txBody>
      </p:sp>
      <p:sp>
        <p:nvSpPr>
          <p:cNvPr id="15" name="Slide Number Placeholder 14"/>
          <p:cNvSpPr>
            <a:spLocks noGrp="1"/>
          </p:cNvSpPr>
          <p:nvPr>
            <p:ph type="sldNum" sz="quarter" idx="12"/>
          </p:nvPr>
        </p:nvSpPr>
        <p:spPr/>
        <p:txBody>
          <a:bodyPr/>
          <a:lstStyle/>
          <a:p>
            <a:fld id="{304B0B7F-8FAC-470B-8934-C9F090DAB04F}" type="slidenum">
              <a:rPr lang="de-DE" altLang="de-DE" smtClean="0"/>
              <a:pPr/>
              <a:t>74</a:t>
            </a:fld>
            <a:endParaRPr lang="de-DE" altLang="de-DE"/>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50">
            <a:extLst>
              <a:ext uri="{FF2B5EF4-FFF2-40B4-BE49-F238E27FC236}">
                <a16:creationId xmlns:a16="http://schemas.microsoft.com/office/drawing/2014/main" id="{2CF7A0BD-0A9B-3779-9A49-37EC7613498E}"/>
              </a:ext>
            </a:extLst>
          </p:cNvPr>
          <p:cNvSpPr>
            <a:spLocks/>
          </p:cNvSpPr>
          <p:nvPr/>
        </p:nvSpPr>
        <p:spPr>
          <a:xfrm>
            <a:off x="4021678" y="1844744"/>
            <a:ext cx="4156265" cy="3744858"/>
          </a:xfrm>
          <a:prstGeom prst="rect">
            <a:avLst/>
          </a:prstGeom>
          <a:blipFill dpi="0" rotWithShape="1">
            <a:blip r:embed="rId3">
              <a:alphaModFix/>
            </a:blip>
            <a:srcRect/>
            <a:stretch>
              <a:fillRect t="-9814" b="-2337"/>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13"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4" name="Footer Placeholder 13"/>
          <p:cNvSpPr>
            <a:spLocks noGrp="1"/>
          </p:cNvSpPr>
          <p:nvPr>
            <p:ph type="ftr" sz="quarter" idx="11"/>
          </p:nvPr>
        </p:nvSpPr>
        <p:spPr/>
        <p:txBody>
          <a:bodyPr/>
          <a:lstStyle/>
          <a:p>
            <a:pPr>
              <a:defRPr/>
            </a:pPr>
            <a:r>
              <a:rPr lang="de-DE"/>
              <a:t>Metakognitivni Trening 2 – Prerano zaključivanje I</a:t>
            </a:r>
          </a:p>
        </p:txBody>
      </p:sp>
      <p:sp>
        <p:nvSpPr>
          <p:cNvPr id="15" name="Slide Number Placeholder 14"/>
          <p:cNvSpPr>
            <a:spLocks noGrp="1"/>
          </p:cNvSpPr>
          <p:nvPr>
            <p:ph type="sldNum" sz="quarter" idx="12"/>
          </p:nvPr>
        </p:nvSpPr>
        <p:spPr/>
        <p:txBody>
          <a:bodyPr/>
          <a:lstStyle/>
          <a:p>
            <a:fld id="{304B0B7F-8FAC-470B-8934-C9F090DAB04F}" type="slidenum">
              <a:rPr lang="de-DE" altLang="de-DE" smtClean="0"/>
              <a:pPr/>
              <a:t>75</a:t>
            </a:fld>
            <a:endParaRPr lang="de-DE" altLang="de-DE"/>
          </a:p>
        </p:txBody>
      </p:sp>
    </p:spTree>
    <p:extLst>
      <p:ext uri="{BB962C8B-B14F-4D97-AF65-F5344CB8AC3E}">
        <p14:creationId xmlns:p14="http://schemas.microsoft.com/office/powerpoint/2010/main" val="52354938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DAB232-0965-D753-1648-EC8C00B333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290AF1-CF50-8B17-1179-257C213346B2}"/>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Slika 6</a:t>
            </a:r>
          </a:p>
        </p:txBody>
      </p:sp>
      <p:sp>
        <p:nvSpPr>
          <p:cNvPr id="7" name="Footer Placeholder 6">
            <a:extLst>
              <a:ext uri="{FF2B5EF4-FFF2-40B4-BE49-F238E27FC236}">
                <a16:creationId xmlns:a16="http://schemas.microsoft.com/office/drawing/2014/main" id="{BAE8ADDF-08D6-9FB1-ABD4-707FAB106091}"/>
              </a:ext>
            </a:extLst>
          </p:cNvPr>
          <p:cNvSpPr>
            <a:spLocks noGrp="1"/>
          </p:cNvSpPr>
          <p:nvPr>
            <p:ph type="ftr" sz="quarter" idx="11"/>
          </p:nvPr>
        </p:nvSpPr>
        <p:spPr/>
        <p:txBody>
          <a:bodyPr/>
          <a:lstStyle/>
          <a:p>
            <a:pPr>
              <a:defRPr/>
            </a:pPr>
            <a:r>
              <a:rPr lang="de-DE"/>
              <a:t>Metakognitivni Trening 2 – Prerano zaključivanje I</a:t>
            </a:r>
          </a:p>
        </p:txBody>
      </p:sp>
      <p:sp>
        <p:nvSpPr>
          <p:cNvPr id="8" name="Slide Number Placeholder 7">
            <a:extLst>
              <a:ext uri="{FF2B5EF4-FFF2-40B4-BE49-F238E27FC236}">
                <a16:creationId xmlns:a16="http://schemas.microsoft.com/office/drawing/2014/main" id="{A9E38583-B394-180A-E06D-9D39918141BE}"/>
              </a:ext>
            </a:extLst>
          </p:cNvPr>
          <p:cNvSpPr>
            <a:spLocks noGrp="1"/>
          </p:cNvSpPr>
          <p:nvPr>
            <p:ph type="sldNum" sz="quarter" idx="12"/>
          </p:nvPr>
        </p:nvSpPr>
        <p:spPr/>
        <p:txBody>
          <a:bodyPr/>
          <a:lstStyle/>
          <a:p>
            <a:fld id="{304B0B7F-8FAC-470B-8934-C9F090DAB04F}" type="slidenum">
              <a:rPr lang="de-DE" altLang="de-DE" smtClean="0"/>
              <a:pPr/>
              <a:t>76</a:t>
            </a:fld>
            <a:endParaRPr lang="de-DE" altLang="de-DE"/>
          </a:p>
        </p:txBody>
      </p:sp>
    </p:spTree>
    <p:extLst>
      <p:ext uri="{BB962C8B-B14F-4D97-AF65-F5344CB8AC3E}">
        <p14:creationId xmlns:p14="http://schemas.microsoft.com/office/powerpoint/2010/main" val="164070337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A25A80-5537-7084-6DB3-7932FE7AEE80}"/>
            </a:ext>
          </a:extLst>
        </p:cNvPr>
        <p:cNvGrpSpPr/>
        <p:nvPr/>
      </p:nvGrpSpPr>
      <p:grpSpPr>
        <a:xfrm>
          <a:off x="0" y="0"/>
          <a:ext cx="0" cy="0"/>
          <a:chOff x="0" y="0"/>
          <a:chExt cx="0" cy="0"/>
        </a:xfrm>
      </p:grpSpPr>
      <p:sp>
        <p:nvSpPr>
          <p:cNvPr id="3" name="151">
            <a:extLst>
              <a:ext uri="{FF2B5EF4-FFF2-40B4-BE49-F238E27FC236}">
                <a16:creationId xmlns:a16="http://schemas.microsoft.com/office/drawing/2014/main" id="{55B8AC4A-F0AE-BC24-7F00-59995A203AA5}"/>
              </a:ext>
            </a:extLst>
          </p:cNvPr>
          <p:cNvSpPr>
            <a:spLocks/>
          </p:cNvSpPr>
          <p:nvPr/>
        </p:nvSpPr>
        <p:spPr>
          <a:xfrm>
            <a:off x="4473120" y="2386400"/>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7790C524-74FC-C900-8B71-154F32DA90A6}"/>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13" name="Caption_9">
            <a:extLst>
              <a:ext uri="{FF2B5EF4-FFF2-40B4-BE49-F238E27FC236}">
                <a16:creationId xmlns:a16="http://schemas.microsoft.com/office/drawing/2014/main" id="{D5D5FCCE-2FD5-1956-1AB3-4B4DE91EAF58}"/>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4" name="Footer Placeholder 13">
            <a:extLst>
              <a:ext uri="{FF2B5EF4-FFF2-40B4-BE49-F238E27FC236}">
                <a16:creationId xmlns:a16="http://schemas.microsoft.com/office/drawing/2014/main" id="{9C6BB26D-97FD-B703-6D3C-0096FDC83B3E}"/>
              </a:ext>
            </a:extLst>
          </p:cNvPr>
          <p:cNvSpPr>
            <a:spLocks noGrp="1"/>
          </p:cNvSpPr>
          <p:nvPr>
            <p:ph type="ftr" sz="quarter" idx="11"/>
          </p:nvPr>
        </p:nvSpPr>
        <p:spPr/>
        <p:txBody>
          <a:bodyPr/>
          <a:lstStyle/>
          <a:p>
            <a:pPr>
              <a:defRPr/>
            </a:pPr>
            <a:r>
              <a:rPr lang="de-DE"/>
              <a:t>Metakognitivni Trening 2 – Prerano zaključivanje I</a:t>
            </a:r>
          </a:p>
        </p:txBody>
      </p:sp>
      <p:sp>
        <p:nvSpPr>
          <p:cNvPr id="15" name="Slide Number Placeholder 14">
            <a:extLst>
              <a:ext uri="{FF2B5EF4-FFF2-40B4-BE49-F238E27FC236}">
                <a16:creationId xmlns:a16="http://schemas.microsoft.com/office/drawing/2014/main" id="{31F88C34-2332-BCE7-D906-1830486C1C05}"/>
              </a:ext>
            </a:extLst>
          </p:cNvPr>
          <p:cNvSpPr>
            <a:spLocks noGrp="1"/>
          </p:cNvSpPr>
          <p:nvPr>
            <p:ph type="sldNum" sz="quarter" idx="12"/>
          </p:nvPr>
        </p:nvSpPr>
        <p:spPr/>
        <p:txBody>
          <a:bodyPr/>
          <a:lstStyle/>
          <a:p>
            <a:fld id="{304B0B7F-8FAC-470B-8934-C9F090DAB04F}" type="slidenum">
              <a:rPr lang="de-DE" altLang="de-DE" smtClean="0"/>
              <a:pPr/>
              <a:t>77</a:t>
            </a:fld>
            <a:endParaRPr lang="de-DE" altLang="de-DE"/>
          </a:p>
        </p:txBody>
      </p:sp>
    </p:spTree>
    <p:extLst>
      <p:ext uri="{BB962C8B-B14F-4D97-AF65-F5344CB8AC3E}">
        <p14:creationId xmlns:p14="http://schemas.microsoft.com/office/powerpoint/2010/main" val="393486723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629A5E-2B5C-D03D-CA46-71A196D4B06F}"/>
            </a:ext>
          </a:extLst>
        </p:cNvPr>
        <p:cNvGrpSpPr/>
        <p:nvPr/>
      </p:nvGrpSpPr>
      <p:grpSpPr>
        <a:xfrm>
          <a:off x="0" y="0"/>
          <a:ext cx="0" cy="0"/>
          <a:chOff x="0" y="0"/>
          <a:chExt cx="0" cy="0"/>
        </a:xfrm>
      </p:grpSpPr>
      <p:sp>
        <p:nvSpPr>
          <p:cNvPr id="3" name="152">
            <a:extLst>
              <a:ext uri="{FF2B5EF4-FFF2-40B4-BE49-F238E27FC236}">
                <a16:creationId xmlns:a16="http://schemas.microsoft.com/office/drawing/2014/main" id="{1478484A-C9CB-7F35-1842-0C546B859E96}"/>
              </a:ext>
            </a:extLst>
          </p:cNvPr>
          <p:cNvSpPr>
            <a:spLocks/>
          </p:cNvSpPr>
          <p:nvPr/>
        </p:nvSpPr>
        <p:spPr>
          <a:xfrm>
            <a:off x="4472591" y="2387988"/>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38DA042D-B0C9-EB90-95CD-B4E743B27D94}"/>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13" name="Caption_9">
            <a:extLst>
              <a:ext uri="{FF2B5EF4-FFF2-40B4-BE49-F238E27FC236}">
                <a16:creationId xmlns:a16="http://schemas.microsoft.com/office/drawing/2014/main" id="{59E70960-CE70-3E71-129B-F4FEEFDB4BFB}"/>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4" name="Footer Placeholder 13">
            <a:extLst>
              <a:ext uri="{FF2B5EF4-FFF2-40B4-BE49-F238E27FC236}">
                <a16:creationId xmlns:a16="http://schemas.microsoft.com/office/drawing/2014/main" id="{2DDF96E6-2851-9191-742A-D5D3D45F28E1}"/>
              </a:ext>
            </a:extLst>
          </p:cNvPr>
          <p:cNvSpPr>
            <a:spLocks noGrp="1"/>
          </p:cNvSpPr>
          <p:nvPr>
            <p:ph type="ftr" sz="quarter" idx="11"/>
          </p:nvPr>
        </p:nvSpPr>
        <p:spPr/>
        <p:txBody>
          <a:bodyPr/>
          <a:lstStyle/>
          <a:p>
            <a:pPr>
              <a:defRPr/>
            </a:pPr>
            <a:r>
              <a:rPr lang="de-DE"/>
              <a:t>Metakognitivni Trening 2 – Prerano zaključivanje I</a:t>
            </a:r>
          </a:p>
        </p:txBody>
      </p:sp>
      <p:sp>
        <p:nvSpPr>
          <p:cNvPr id="15" name="Slide Number Placeholder 14">
            <a:extLst>
              <a:ext uri="{FF2B5EF4-FFF2-40B4-BE49-F238E27FC236}">
                <a16:creationId xmlns:a16="http://schemas.microsoft.com/office/drawing/2014/main" id="{E9663E12-532C-1F7C-B38C-6886137158C9}"/>
              </a:ext>
            </a:extLst>
          </p:cNvPr>
          <p:cNvSpPr>
            <a:spLocks noGrp="1"/>
          </p:cNvSpPr>
          <p:nvPr>
            <p:ph type="sldNum" sz="quarter" idx="12"/>
          </p:nvPr>
        </p:nvSpPr>
        <p:spPr/>
        <p:txBody>
          <a:bodyPr/>
          <a:lstStyle/>
          <a:p>
            <a:fld id="{304B0B7F-8FAC-470B-8934-C9F090DAB04F}" type="slidenum">
              <a:rPr lang="de-DE" altLang="de-DE" smtClean="0"/>
              <a:pPr/>
              <a:t>78</a:t>
            </a:fld>
            <a:endParaRPr lang="de-DE" altLang="de-DE"/>
          </a:p>
        </p:txBody>
      </p:sp>
    </p:spTree>
    <p:extLst>
      <p:ext uri="{BB962C8B-B14F-4D97-AF65-F5344CB8AC3E}">
        <p14:creationId xmlns:p14="http://schemas.microsoft.com/office/powerpoint/2010/main" val="193755136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4CC350-C383-B22E-8365-79541FA2B82F}"/>
            </a:ext>
          </a:extLst>
        </p:cNvPr>
        <p:cNvGrpSpPr/>
        <p:nvPr/>
      </p:nvGrpSpPr>
      <p:grpSpPr>
        <a:xfrm>
          <a:off x="0" y="0"/>
          <a:ext cx="0" cy="0"/>
          <a:chOff x="0" y="0"/>
          <a:chExt cx="0" cy="0"/>
        </a:xfrm>
      </p:grpSpPr>
      <p:sp>
        <p:nvSpPr>
          <p:cNvPr id="3" name="153">
            <a:extLst>
              <a:ext uri="{FF2B5EF4-FFF2-40B4-BE49-F238E27FC236}">
                <a16:creationId xmlns:a16="http://schemas.microsoft.com/office/drawing/2014/main" id="{44024D59-0301-D4C6-069E-EF2DB6091706}"/>
              </a:ext>
            </a:extLst>
          </p:cNvPr>
          <p:cNvSpPr>
            <a:spLocks/>
          </p:cNvSpPr>
          <p:nvPr/>
        </p:nvSpPr>
        <p:spPr>
          <a:xfrm>
            <a:off x="4471532" y="2392358"/>
            <a:ext cx="3245760" cy="2655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AE3E329D-BCDD-B636-69B1-04157CADF4A9}"/>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13" name="Caption_9">
            <a:extLst>
              <a:ext uri="{FF2B5EF4-FFF2-40B4-BE49-F238E27FC236}">
                <a16:creationId xmlns:a16="http://schemas.microsoft.com/office/drawing/2014/main" id="{E76871A5-9FDA-15BD-8F81-263BA9E70A95}"/>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4" name="Footer Placeholder 13">
            <a:extLst>
              <a:ext uri="{FF2B5EF4-FFF2-40B4-BE49-F238E27FC236}">
                <a16:creationId xmlns:a16="http://schemas.microsoft.com/office/drawing/2014/main" id="{445AE865-A7A4-FD10-6887-BE6EC720A474}"/>
              </a:ext>
            </a:extLst>
          </p:cNvPr>
          <p:cNvSpPr>
            <a:spLocks noGrp="1"/>
          </p:cNvSpPr>
          <p:nvPr>
            <p:ph type="ftr" sz="quarter" idx="11"/>
          </p:nvPr>
        </p:nvSpPr>
        <p:spPr/>
        <p:txBody>
          <a:bodyPr/>
          <a:lstStyle/>
          <a:p>
            <a:pPr>
              <a:defRPr/>
            </a:pPr>
            <a:r>
              <a:rPr lang="de-DE"/>
              <a:t>Metakognitivni Trening 2 – Prerano zaključivanje I</a:t>
            </a:r>
          </a:p>
        </p:txBody>
      </p:sp>
      <p:sp>
        <p:nvSpPr>
          <p:cNvPr id="15" name="Slide Number Placeholder 14">
            <a:extLst>
              <a:ext uri="{FF2B5EF4-FFF2-40B4-BE49-F238E27FC236}">
                <a16:creationId xmlns:a16="http://schemas.microsoft.com/office/drawing/2014/main" id="{80BDEDFB-3928-1631-9E32-64316A08D126}"/>
              </a:ext>
            </a:extLst>
          </p:cNvPr>
          <p:cNvSpPr>
            <a:spLocks noGrp="1"/>
          </p:cNvSpPr>
          <p:nvPr>
            <p:ph type="sldNum" sz="quarter" idx="12"/>
          </p:nvPr>
        </p:nvSpPr>
        <p:spPr/>
        <p:txBody>
          <a:bodyPr/>
          <a:lstStyle/>
          <a:p>
            <a:fld id="{304B0B7F-8FAC-470B-8934-C9F090DAB04F}" type="slidenum">
              <a:rPr lang="de-DE" altLang="de-DE" smtClean="0"/>
              <a:pPr/>
              <a:t>79</a:t>
            </a:fld>
            <a:endParaRPr lang="de-DE" altLang="de-DE"/>
          </a:p>
        </p:txBody>
      </p:sp>
    </p:spTree>
    <p:extLst>
      <p:ext uri="{BB962C8B-B14F-4D97-AF65-F5344CB8AC3E}">
        <p14:creationId xmlns:p14="http://schemas.microsoft.com/office/powerpoint/2010/main" val="374175783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80928D-8118-7DCD-E406-81FB646718D9}"/>
            </a:ext>
          </a:extLst>
        </p:cNvPr>
        <p:cNvGrpSpPr/>
        <p:nvPr/>
      </p:nvGrpSpPr>
      <p:grpSpPr>
        <a:xfrm>
          <a:off x="0" y="0"/>
          <a:ext cx="0" cy="0"/>
          <a:chOff x="0" y="0"/>
          <a:chExt cx="0" cy="0"/>
        </a:xfrm>
      </p:grpSpPr>
      <p:sp>
        <p:nvSpPr>
          <p:cNvPr id="3" name="154">
            <a:extLst>
              <a:ext uri="{FF2B5EF4-FFF2-40B4-BE49-F238E27FC236}">
                <a16:creationId xmlns:a16="http://schemas.microsoft.com/office/drawing/2014/main" id="{EFF32A4E-2052-4FB5-75D7-EEF9E2E1A393}"/>
              </a:ext>
            </a:extLst>
          </p:cNvPr>
          <p:cNvSpPr>
            <a:spLocks/>
          </p:cNvSpPr>
          <p:nvPr/>
        </p:nvSpPr>
        <p:spPr>
          <a:xfrm>
            <a:off x="4472484" y="2392358"/>
            <a:ext cx="3245760" cy="2655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E4A585BE-2342-1696-7A76-90EEC4BA3433}"/>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13" name="Caption_9">
            <a:extLst>
              <a:ext uri="{FF2B5EF4-FFF2-40B4-BE49-F238E27FC236}">
                <a16:creationId xmlns:a16="http://schemas.microsoft.com/office/drawing/2014/main" id="{AC9F5144-88CF-A836-DBBE-938AEA0DD868}"/>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4" name="Footer Placeholder 13">
            <a:extLst>
              <a:ext uri="{FF2B5EF4-FFF2-40B4-BE49-F238E27FC236}">
                <a16:creationId xmlns:a16="http://schemas.microsoft.com/office/drawing/2014/main" id="{0C578AF8-ECF1-DB62-9420-9679897DAE98}"/>
              </a:ext>
            </a:extLst>
          </p:cNvPr>
          <p:cNvSpPr>
            <a:spLocks noGrp="1"/>
          </p:cNvSpPr>
          <p:nvPr>
            <p:ph type="ftr" sz="quarter" idx="11"/>
          </p:nvPr>
        </p:nvSpPr>
        <p:spPr/>
        <p:txBody>
          <a:bodyPr/>
          <a:lstStyle/>
          <a:p>
            <a:pPr>
              <a:defRPr/>
            </a:pPr>
            <a:r>
              <a:rPr lang="de-DE"/>
              <a:t>Metakognitivni Trening 2 – Prerano zaključivanje I</a:t>
            </a:r>
          </a:p>
        </p:txBody>
      </p:sp>
      <p:sp>
        <p:nvSpPr>
          <p:cNvPr id="15" name="Slide Number Placeholder 14">
            <a:extLst>
              <a:ext uri="{FF2B5EF4-FFF2-40B4-BE49-F238E27FC236}">
                <a16:creationId xmlns:a16="http://schemas.microsoft.com/office/drawing/2014/main" id="{889EFCEE-7EBE-8B4D-67DE-2904110A6CDB}"/>
              </a:ext>
            </a:extLst>
          </p:cNvPr>
          <p:cNvSpPr>
            <a:spLocks noGrp="1"/>
          </p:cNvSpPr>
          <p:nvPr>
            <p:ph type="sldNum" sz="quarter" idx="12"/>
          </p:nvPr>
        </p:nvSpPr>
        <p:spPr/>
        <p:txBody>
          <a:bodyPr/>
          <a:lstStyle/>
          <a:p>
            <a:fld id="{304B0B7F-8FAC-470B-8934-C9F090DAB04F}" type="slidenum">
              <a:rPr lang="de-DE" altLang="de-DE" smtClean="0"/>
              <a:pPr/>
              <a:t>80</a:t>
            </a:fld>
            <a:endParaRPr lang="de-DE" altLang="de-DE"/>
          </a:p>
        </p:txBody>
      </p:sp>
    </p:spTree>
    <p:extLst>
      <p:ext uri="{BB962C8B-B14F-4D97-AF65-F5344CB8AC3E}">
        <p14:creationId xmlns:p14="http://schemas.microsoft.com/office/powerpoint/2010/main" val="415519736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D292E5-2A15-DE75-D3F4-A469CC8870D1}"/>
            </a:ext>
          </a:extLst>
        </p:cNvPr>
        <p:cNvGrpSpPr/>
        <p:nvPr/>
      </p:nvGrpSpPr>
      <p:grpSpPr>
        <a:xfrm>
          <a:off x="0" y="0"/>
          <a:ext cx="0" cy="0"/>
          <a:chOff x="0" y="0"/>
          <a:chExt cx="0" cy="0"/>
        </a:xfrm>
      </p:grpSpPr>
      <p:sp>
        <p:nvSpPr>
          <p:cNvPr id="3" name="155">
            <a:extLst>
              <a:ext uri="{FF2B5EF4-FFF2-40B4-BE49-F238E27FC236}">
                <a16:creationId xmlns:a16="http://schemas.microsoft.com/office/drawing/2014/main" id="{49D22CC5-E4FF-0294-7E34-FB6D2926D9A8}"/>
              </a:ext>
            </a:extLst>
          </p:cNvPr>
          <p:cNvSpPr>
            <a:spLocks/>
          </p:cNvSpPr>
          <p:nvPr/>
        </p:nvSpPr>
        <p:spPr>
          <a:xfrm>
            <a:off x="4473875" y="2386400"/>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8FFC83BF-443B-8C44-C6DF-1466DD340689}"/>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13" name="Caption_9">
            <a:extLst>
              <a:ext uri="{FF2B5EF4-FFF2-40B4-BE49-F238E27FC236}">
                <a16:creationId xmlns:a16="http://schemas.microsoft.com/office/drawing/2014/main" id="{DE5F8B0F-A763-7AB7-FB17-8C56FFB714E1}"/>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4" name="Footer Placeholder 13">
            <a:extLst>
              <a:ext uri="{FF2B5EF4-FFF2-40B4-BE49-F238E27FC236}">
                <a16:creationId xmlns:a16="http://schemas.microsoft.com/office/drawing/2014/main" id="{8F01C263-F869-536B-AEBD-AD322872A447}"/>
              </a:ext>
            </a:extLst>
          </p:cNvPr>
          <p:cNvSpPr>
            <a:spLocks noGrp="1"/>
          </p:cNvSpPr>
          <p:nvPr>
            <p:ph type="ftr" sz="quarter" idx="11"/>
          </p:nvPr>
        </p:nvSpPr>
        <p:spPr/>
        <p:txBody>
          <a:bodyPr/>
          <a:lstStyle/>
          <a:p>
            <a:pPr>
              <a:defRPr/>
            </a:pPr>
            <a:r>
              <a:rPr lang="de-DE"/>
              <a:t>Metakognitivni Trening 2 – Prerano zaključivanje I</a:t>
            </a:r>
          </a:p>
        </p:txBody>
      </p:sp>
      <p:sp>
        <p:nvSpPr>
          <p:cNvPr id="15" name="Slide Number Placeholder 14">
            <a:extLst>
              <a:ext uri="{FF2B5EF4-FFF2-40B4-BE49-F238E27FC236}">
                <a16:creationId xmlns:a16="http://schemas.microsoft.com/office/drawing/2014/main" id="{4BC0C864-FB79-8EFE-E32D-8D4234A9F734}"/>
              </a:ext>
            </a:extLst>
          </p:cNvPr>
          <p:cNvSpPr>
            <a:spLocks noGrp="1"/>
          </p:cNvSpPr>
          <p:nvPr>
            <p:ph type="sldNum" sz="quarter" idx="12"/>
          </p:nvPr>
        </p:nvSpPr>
        <p:spPr/>
        <p:txBody>
          <a:bodyPr/>
          <a:lstStyle/>
          <a:p>
            <a:fld id="{304B0B7F-8FAC-470B-8934-C9F090DAB04F}" type="slidenum">
              <a:rPr lang="de-DE" altLang="de-DE" smtClean="0"/>
              <a:pPr/>
              <a:t>81</a:t>
            </a:fld>
            <a:endParaRPr lang="de-DE" altLang="de-DE"/>
          </a:p>
        </p:txBody>
      </p:sp>
    </p:spTree>
    <p:extLst>
      <p:ext uri="{BB962C8B-B14F-4D97-AF65-F5344CB8AC3E}">
        <p14:creationId xmlns:p14="http://schemas.microsoft.com/office/powerpoint/2010/main" val="133457097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5DE4FD-6136-2046-8E9F-869C0C7457AD}"/>
            </a:ext>
          </a:extLst>
        </p:cNvPr>
        <p:cNvGrpSpPr/>
        <p:nvPr/>
      </p:nvGrpSpPr>
      <p:grpSpPr>
        <a:xfrm>
          <a:off x="0" y="0"/>
          <a:ext cx="0" cy="0"/>
          <a:chOff x="0" y="0"/>
          <a:chExt cx="0" cy="0"/>
        </a:xfrm>
      </p:grpSpPr>
      <p:sp>
        <p:nvSpPr>
          <p:cNvPr id="3" name="156">
            <a:extLst>
              <a:ext uri="{FF2B5EF4-FFF2-40B4-BE49-F238E27FC236}">
                <a16:creationId xmlns:a16="http://schemas.microsoft.com/office/drawing/2014/main" id="{8236258B-A3B6-B222-7892-79D16E3F5291}"/>
              </a:ext>
            </a:extLst>
          </p:cNvPr>
          <p:cNvSpPr>
            <a:spLocks/>
          </p:cNvSpPr>
          <p:nvPr/>
        </p:nvSpPr>
        <p:spPr>
          <a:xfrm>
            <a:off x="4475463" y="2386400"/>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517DEA04-6461-ED3C-0923-3A5F94970DD7}"/>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13" name="Caption_9">
            <a:extLst>
              <a:ext uri="{FF2B5EF4-FFF2-40B4-BE49-F238E27FC236}">
                <a16:creationId xmlns:a16="http://schemas.microsoft.com/office/drawing/2014/main" id="{1A64E7DE-89B1-A028-6993-2E6C2AEB1CE3}"/>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4" name="Footer Placeholder 13">
            <a:extLst>
              <a:ext uri="{FF2B5EF4-FFF2-40B4-BE49-F238E27FC236}">
                <a16:creationId xmlns:a16="http://schemas.microsoft.com/office/drawing/2014/main" id="{131F6410-48C3-052D-E370-2F942EB9FE99}"/>
              </a:ext>
            </a:extLst>
          </p:cNvPr>
          <p:cNvSpPr>
            <a:spLocks noGrp="1"/>
          </p:cNvSpPr>
          <p:nvPr>
            <p:ph type="ftr" sz="quarter" idx="11"/>
          </p:nvPr>
        </p:nvSpPr>
        <p:spPr/>
        <p:txBody>
          <a:bodyPr/>
          <a:lstStyle/>
          <a:p>
            <a:pPr>
              <a:defRPr/>
            </a:pPr>
            <a:r>
              <a:rPr lang="de-DE"/>
              <a:t>Metakognitivni Trening 2 – Prerano zaključivanje I</a:t>
            </a:r>
          </a:p>
        </p:txBody>
      </p:sp>
      <p:sp>
        <p:nvSpPr>
          <p:cNvPr id="15" name="Slide Number Placeholder 14">
            <a:extLst>
              <a:ext uri="{FF2B5EF4-FFF2-40B4-BE49-F238E27FC236}">
                <a16:creationId xmlns:a16="http://schemas.microsoft.com/office/drawing/2014/main" id="{E6C301EA-0004-8606-4F22-5008490507B3}"/>
              </a:ext>
            </a:extLst>
          </p:cNvPr>
          <p:cNvSpPr>
            <a:spLocks noGrp="1"/>
          </p:cNvSpPr>
          <p:nvPr>
            <p:ph type="sldNum" sz="quarter" idx="12"/>
          </p:nvPr>
        </p:nvSpPr>
        <p:spPr/>
        <p:txBody>
          <a:bodyPr/>
          <a:lstStyle/>
          <a:p>
            <a:fld id="{304B0B7F-8FAC-470B-8934-C9F090DAB04F}" type="slidenum">
              <a:rPr lang="de-DE" altLang="de-DE" smtClean="0"/>
              <a:pPr/>
              <a:t>82</a:t>
            </a:fld>
            <a:endParaRPr lang="de-DE" altLang="de-DE"/>
          </a:p>
        </p:txBody>
      </p:sp>
    </p:spTree>
    <p:extLst>
      <p:ext uri="{BB962C8B-B14F-4D97-AF65-F5344CB8AC3E}">
        <p14:creationId xmlns:p14="http://schemas.microsoft.com/office/powerpoint/2010/main" val="104985856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97D9C6-DAC8-A027-0614-439FC0EC430F}"/>
            </a:ext>
          </a:extLst>
        </p:cNvPr>
        <p:cNvGrpSpPr/>
        <p:nvPr/>
      </p:nvGrpSpPr>
      <p:grpSpPr>
        <a:xfrm>
          <a:off x="0" y="0"/>
          <a:ext cx="0" cy="0"/>
          <a:chOff x="0" y="0"/>
          <a:chExt cx="0" cy="0"/>
        </a:xfrm>
      </p:grpSpPr>
      <p:sp>
        <p:nvSpPr>
          <p:cNvPr id="3" name="157">
            <a:extLst>
              <a:ext uri="{FF2B5EF4-FFF2-40B4-BE49-F238E27FC236}">
                <a16:creationId xmlns:a16="http://schemas.microsoft.com/office/drawing/2014/main" id="{4291B196-1EA3-5702-C1ED-EC5E10BF5CEF}"/>
              </a:ext>
            </a:extLst>
          </p:cNvPr>
          <p:cNvSpPr>
            <a:spLocks/>
          </p:cNvSpPr>
          <p:nvPr/>
        </p:nvSpPr>
        <p:spPr>
          <a:xfrm>
            <a:off x="4472484" y="2388940"/>
            <a:ext cx="3245760" cy="2655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BEDB830D-6B1A-611B-1925-1299AB2DB7C3}"/>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13" name="Caption_9">
            <a:extLst>
              <a:ext uri="{FF2B5EF4-FFF2-40B4-BE49-F238E27FC236}">
                <a16:creationId xmlns:a16="http://schemas.microsoft.com/office/drawing/2014/main" id="{0AD3EBE0-25A8-1561-7592-1E4F7B3BC12C}"/>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4" name="Footer Placeholder 13">
            <a:extLst>
              <a:ext uri="{FF2B5EF4-FFF2-40B4-BE49-F238E27FC236}">
                <a16:creationId xmlns:a16="http://schemas.microsoft.com/office/drawing/2014/main" id="{93A2EB19-40E5-8C09-01D7-5DAE767FF3B4}"/>
              </a:ext>
            </a:extLst>
          </p:cNvPr>
          <p:cNvSpPr>
            <a:spLocks noGrp="1"/>
          </p:cNvSpPr>
          <p:nvPr>
            <p:ph type="ftr" sz="quarter" idx="11"/>
          </p:nvPr>
        </p:nvSpPr>
        <p:spPr/>
        <p:txBody>
          <a:bodyPr/>
          <a:lstStyle/>
          <a:p>
            <a:pPr>
              <a:defRPr/>
            </a:pPr>
            <a:r>
              <a:rPr lang="de-DE"/>
              <a:t>Metakognitivni Trening 2 – Prerano zaključivanje I</a:t>
            </a:r>
          </a:p>
        </p:txBody>
      </p:sp>
      <p:sp>
        <p:nvSpPr>
          <p:cNvPr id="15" name="Slide Number Placeholder 14">
            <a:extLst>
              <a:ext uri="{FF2B5EF4-FFF2-40B4-BE49-F238E27FC236}">
                <a16:creationId xmlns:a16="http://schemas.microsoft.com/office/drawing/2014/main" id="{391CF50B-9759-DA2F-C08F-07C0BA4F65E7}"/>
              </a:ext>
            </a:extLst>
          </p:cNvPr>
          <p:cNvSpPr>
            <a:spLocks noGrp="1"/>
          </p:cNvSpPr>
          <p:nvPr>
            <p:ph type="sldNum" sz="quarter" idx="12"/>
          </p:nvPr>
        </p:nvSpPr>
        <p:spPr/>
        <p:txBody>
          <a:bodyPr/>
          <a:lstStyle/>
          <a:p>
            <a:fld id="{304B0B7F-8FAC-470B-8934-C9F090DAB04F}" type="slidenum">
              <a:rPr lang="de-DE" altLang="de-DE" smtClean="0"/>
              <a:pPr/>
              <a:t>83</a:t>
            </a:fld>
            <a:endParaRPr lang="de-DE" altLang="de-DE"/>
          </a:p>
        </p:txBody>
      </p:sp>
    </p:spTree>
    <p:extLst>
      <p:ext uri="{BB962C8B-B14F-4D97-AF65-F5344CB8AC3E}">
        <p14:creationId xmlns:p14="http://schemas.microsoft.com/office/powerpoint/2010/main" val="374825838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A11B67-2B0F-C66E-CF78-D876DA98B41C}"/>
            </a:ext>
          </a:extLst>
        </p:cNvPr>
        <p:cNvGrpSpPr/>
        <p:nvPr/>
      </p:nvGrpSpPr>
      <p:grpSpPr>
        <a:xfrm>
          <a:off x="0" y="0"/>
          <a:ext cx="0" cy="0"/>
          <a:chOff x="0" y="0"/>
          <a:chExt cx="0" cy="0"/>
        </a:xfrm>
      </p:grpSpPr>
      <p:sp>
        <p:nvSpPr>
          <p:cNvPr id="3" name="158">
            <a:extLst>
              <a:ext uri="{FF2B5EF4-FFF2-40B4-BE49-F238E27FC236}">
                <a16:creationId xmlns:a16="http://schemas.microsoft.com/office/drawing/2014/main" id="{F5BE568D-50D5-EFF1-734A-5A681A26AB40}"/>
              </a:ext>
            </a:extLst>
          </p:cNvPr>
          <p:cNvSpPr>
            <a:spLocks/>
          </p:cNvSpPr>
          <p:nvPr/>
        </p:nvSpPr>
        <p:spPr>
          <a:xfrm>
            <a:off x="4469753" y="2385680"/>
            <a:ext cx="3247200" cy="26661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64B79383-4E70-8872-A3F1-0D7A3A5E9FED}"/>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13" name="Caption_9">
            <a:extLst>
              <a:ext uri="{FF2B5EF4-FFF2-40B4-BE49-F238E27FC236}">
                <a16:creationId xmlns:a16="http://schemas.microsoft.com/office/drawing/2014/main" id="{A0B6C691-5583-4717-0BF0-50C180967E5B}"/>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4" name="Footer Placeholder 13">
            <a:extLst>
              <a:ext uri="{FF2B5EF4-FFF2-40B4-BE49-F238E27FC236}">
                <a16:creationId xmlns:a16="http://schemas.microsoft.com/office/drawing/2014/main" id="{CA979013-6590-B6AA-F847-EE9824507213}"/>
              </a:ext>
            </a:extLst>
          </p:cNvPr>
          <p:cNvSpPr>
            <a:spLocks noGrp="1"/>
          </p:cNvSpPr>
          <p:nvPr>
            <p:ph type="ftr" sz="quarter" idx="11"/>
          </p:nvPr>
        </p:nvSpPr>
        <p:spPr/>
        <p:txBody>
          <a:bodyPr/>
          <a:lstStyle/>
          <a:p>
            <a:pPr>
              <a:defRPr/>
            </a:pPr>
            <a:r>
              <a:rPr lang="de-DE"/>
              <a:t>Metakognitivni Trening 2 – Prerano zaključivanje I</a:t>
            </a:r>
          </a:p>
        </p:txBody>
      </p:sp>
      <p:sp>
        <p:nvSpPr>
          <p:cNvPr id="15" name="Slide Number Placeholder 14">
            <a:extLst>
              <a:ext uri="{FF2B5EF4-FFF2-40B4-BE49-F238E27FC236}">
                <a16:creationId xmlns:a16="http://schemas.microsoft.com/office/drawing/2014/main" id="{1E4B5359-A53B-DE69-738C-F11031D1A2C2}"/>
              </a:ext>
            </a:extLst>
          </p:cNvPr>
          <p:cNvSpPr>
            <a:spLocks noGrp="1"/>
          </p:cNvSpPr>
          <p:nvPr>
            <p:ph type="sldNum" sz="quarter" idx="12"/>
          </p:nvPr>
        </p:nvSpPr>
        <p:spPr/>
        <p:txBody>
          <a:bodyPr/>
          <a:lstStyle/>
          <a:p>
            <a:fld id="{304B0B7F-8FAC-470B-8934-C9F090DAB04F}" type="slidenum">
              <a:rPr lang="de-DE" altLang="de-DE" smtClean="0"/>
              <a:pPr/>
              <a:t>84</a:t>
            </a:fld>
            <a:endParaRPr lang="de-DE" altLang="de-DE"/>
          </a:p>
        </p:txBody>
      </p:sp>
    </p:spTree>
    <p:extLst>
      <p:ext uri="{BB962C8B-B14F-4D97-AF65-F5344CB8AC3E}">
        <p14:creationId xmlns:p14="http://schemas.microsoft.com/office/powerpoint/2010/main" val="39332209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Slika 7</a:t>
            </a: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8" name="Slide Number Placeholder 7"/>
          <p:cNvSpPr>
            <a:spLocks noGrp="1"/>
          </p:cNvSpPr>
          <p:nvPr>
            <p:ph type="sldNum" sz="quarter" idx="12"/>
          </p:nvPr>
        </p:nvSpPr>
        <p:spPr/>
        <p:txBody>
          <a:bodyPr/>
          <a:lstStyle/>
          <a:p>
            <a:fld id="{304B0B7F-8FAC-470B-8934-C9F090DAB04F}" type="slidenum">
              <a:rPr lang="de-DE" altLang="de-DE" smtClean="0"/>
              <a:pPr/>
              <a:t>85</a:t>
            </a:fld>
            <a:endParaRPr lang="de-DE" altLang="de-DE"/>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59">
            <a:extLst>
              <a:ext uri="{FF2B5EF4-FFF2-40B4-BE49-F238E27FC236}">
                <a16:creationId xmlns:a16="http://schemas.microsoft.com/office/drawing/2014/main" id="{E7A622E1-C6CC-D238-B036-979BAD621E82}"/>
              </a:ext>
            </a:extLst>
          </p:cNvPr>
          <p:cNvSpPr>
            <a:spLocks/>
          </p:cNvSpPr>
          <p:nvPr/>
        </p:nvSpPr>
        <p:spPr>
          <a:xfrm>
            <a:off x="4999531" y="2111343"/>
            <a:ext cx="262140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3" name="Text Box 6"/>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krompir</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su</a:t>
            </a:r>
            <a:r>
              <a:rPr lang="hr-HR" altLang="de-DE" sz="2000" dirty="0">
                <a:solidFill>
                  <a:srgbClr val="333333"/>
                </a:solidFill>
                <a:latin typeface="+mn-lt"/>
              </a:rPr>
              <a:t>nce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riba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žohar</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TV a</a:t>
            </a:r>
            <a:r>
              <a:rPr lang="hr-HR" altLang="de-DE" sz="2000" dirty="0">
                <a:solidFill>
                  <a:srgbClr val="333333"/>
                </a:solidFill>
                <a:latin typeface="+mn-lt"/>
              </a:rPr>
              <a:t>ntena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debeli čovjek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UFO</a:t>
            </a: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pauk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drvo</a:t>
            </a:r>
            <a:endParaRPr lang="de-DE" altLang="de-DE" sz="2000" dirty="0">
              <a:solidFill>
                <a:srgbClr val="333333"/>
              </a:solidFill>
              <a:latin typeface="+mn-lt"/>
            </a:endParaRP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11" name="Slide Number Placeholder 10"/>
          <p:cNvSpPr>
            <a:spLocks noGrp="1"/>
          </p:cNvSpPr>
          <p:nvPr>
            <p:ph type="sldNum" sz="quarter" idx="12"/>
          </p:nvPr>
        </p:nvSpPr>
        <p:spPr/>
        <p:txBody>
          <a:bodyPr/>
          <a:lstStyle/>
          <a:p>
            <a:fld id="{304B0B7F-8FAC-470B-8934-C9F090DAB04F}" type="slidenum">
              <a:rPr lang="de-DE" altLang="de-DE" smtClean="0"/>
              <a:pPr/>
              <a:t>86</a:t>
            </a:fld>
            <a:endParaRPr lang="de-DE" altLang="de-DE"/>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60">
            <a:extLst>
              <a:ext uri="{FF2B5EF4-FFF2-40B4-BE49-F238E27FC236}">
                <a16:creationId xmlns:a16="http://schemas.microsoft.com/office/drawing/2014/main" id="{334EF2E7-6F2E-5D42-39DB-3E6804BAC459}"/>
              </a:ext>
            </a:extLst>
          </p:cNvPr>
          <p:cNvSpPr>
            <a:spLocks/>
          </p:cNvSpPr>
          <p:nvPr/>
        </p:nvSpPr>
        <p:spPr>
          <a:xfrm>
            <a:off x="4999531" y="2116741"/>
            <a:ext cx="2621404"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3" name="Text Box 6"/>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krompir</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su</a:t>
            </a:r>
            <a:r>
              <a:rPr lang="hr-HR" altLang="de-DE" sz="2000" dirty="0">
                <a:solidFill>
                  <a:srgbClr val="333333"/>
                </a:solidFill>
                <a:latin typeface="+mn-lt"/>
              </a:rPr>
              <a:t>nce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riba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žohar</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TV a</a:t>
            </a:r>
            <a:r>
              <a:rPr lang="hr-HR" altLang="de-DE" sz="2000" dirty="0">
                <a:solidFill>
                  <a:srgbClr val="333333"/>
                </a:solidFill>
                <a:latin typeface="+mn-lt"/>
              </a:rPr>
              <a:t>ntena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debeli čovjek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UFO</a:t>
            </a: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pauk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drvo</a:t>
            </a:r>
            <a:endParaRPr lang="de-DE" altLang="de-DE" sz="2000" dirty="0">
              <a:solidFill>
                <a:srgbClr val="333333"/>
              </a:solidFill>
              <a:latin typeface="+mn-lt"/>
            </a:endParaRP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11" name="Slide Number Placeholder 10"/>
          <p:cNvSpPr>
            <a:spLocks noGrp="1"/>
          </p:cNvSpPr>
          <p:nvPr>
            <p:ph type="sldNum" sz="quarter" idx="12"/>
          </p:nvPr>
        </p:nvSpPr>
        <p:spPr/>
        <p:txBody>
          <a:bodyPr/>
          <a:lstStyle/>
          <a:p>
            <a:fld id="{304B0B7F-8FAC-470B-8934-C9F090DAB04F}" type="slidenum">
              <a:rPr lang="de-DE" altLang="de-DE" smtClean="0"/>
              <a:pPr/>
              <a:t>87</a:t>
            </a:fld>
            <a:endParaRPr lang="de-DE" altLang="de-DE"/>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61">
            <a:extLst>
              <a:ext uri="{FF2B5EF4-FFF2-40B4-BE49-F238E27FC236}">
                <a16:creationId xmlns:a16="http://schemas.microsoft.com/office/drawing/2014/main" id="{5FB9519D-00DD-D352-B397-21E0B071B97A}"/>
              </a:ext>
            </a:extLst>
          </p:cNvPr>
          <p:cNvSpPr>
            <a:spLocks/>
          </p:cNvSpPr>
          <p:nvPr/>
        </p:nvSpPr>
        <p:spPr>
          <a:xfrm>
            <a:off x="4997943" y="2116741"/>
            <a:ext cx="2621404"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3" name="Text Box 6"/>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krompir</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su</a:t>
            </a:r>
            <a:r>
              <a:rPr lang="hr-HR" altLang="de-DE" sz="2000" dirty="0">
                <a:solidFill>
                  <a:srgbClr val="333333"/>
                </a:solidFill>
                <a:latin typeface="+mn-lt"/>
              </a:rPr>
              <a:t>nce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riba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žohar</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TV a</a:t>
            </a:r>
            <a:r>
              <a:rPr lang="hr-HR" altLang="de-DE" sz="2000" dirty="0">
                <a:solidFill>
                  <a:srgbClr val="333333"/>
                </a:solidFill>
                <a:latin typeface="+mn-lt"/>
              </a:rPr>
              <a:t>ntena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debeli čovjek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UFO</a:t>
            </a: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pauk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drvo</a:t>
            </a:r>
            <a:endParaRPr lang="de-DE" altLang="de-DE" sz="2000" dirty="0">
              <a:solidFill>
                <a:srgbClr val="333333"/>
              </a:solidFill>
              <a:latin typeface="+mn-lt"/>
            </a:endParaRP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11" name="Slide Number Placeholder 10"/>
          <p:cNvSpPr>
            <a:spLocks noGrp="1"/>
          </p:cNvSpPr>
          <p:nvPr>
            <p:ph type="sldNum" sz="quarter" idx="12"/>
          </p:nvPr>
        </p:nvSpPr>
        <p:spPr/>
        <p:txBody>
          <a:bodyPr/>
          <a:lstStyle/>
          <a:p>
            <a:fld id="{304B0B7F-8FAC-470B-8934-C9F090DAB04F}" type="slidenum">
              <a:rPr lang="de-DE" altLang="de-DE" smtClean="0"/>
              <a:pPr/>
              <a:t>88</a:t>
            </a:fld>
            <a:endParaRPr lang="de-DE" altLang="de-DE"/>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62">
            <a:extLst>
              <a:ext uri="{FF2B5EF4-FFF2-40B4-BE49-F238E27FC236}">
                <a16:creationId xmlns:a16="http://schemas.microsoft.com/office/drawing/2014/main" id="{20122D1F-8D14-7375-E3DE-2F9D9B47804C}"/>
              </a:ext>
            </a:extLst>
          </p:cNvPr>
          <p:cNvSpPr>
            <a:spLocks/>
          </p:cNvSpPr>
          <p:nvPr/>
        </p:nvSpPr>
        <p:spPr>
          <a:xfrm>
            <a:off x="5008039" y="2116741"/>
            <a:ext cx="2612896"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3" name="Text Box 6"/>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krompir</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su</a:t>
            </a:r>
            <a:r>
              <a:rPr lang="hr-HR" altLang="de-DE" sz="2000" dirty="0">
                <a:solidFill>
                  <a:srgbClr val="333333"/>
                </a:solidFill>
                <a:latin typeface="+mn-lt"/>
              </a:rPr>
              <a:t>nce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riba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žohar</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TV a</a:t>
            </a:r>
            <a:r>
              <a:rPr lang="hr-HR" altLang="de-DE" sz="2000" dirty="0">
                <a:solidFill>
                  <a:srgbClr val="333333"/>
                </a:solidFill>
                <a:latin typeface="+mn-lt"/>
              </a:rPr>
              <a:t>ntena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debeli čovjek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UFO</a:t>
            </a: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pauk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drvo</a:t>
            </a:r>
            <a:endParaRPr lang="de-DE" altLang="de-DE" sz="2000" dirty="0">
              <a:solidFill>
                <a:srgbClr val="333333"/>
              </a:solidFill>
              <a:latin typeface="+mn-lt"/>
            </a:endParaRP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11" name="Slide Number Placeholder 10"/>
          <p:cNvSpPr>
            <a:spLocks noGrp="1"/>
          </p:cNvSpPr>
          <p:nvPr>
            <p:ph type="sldNum" sz="quarter" idx="12"/>
          </p:nvPr>
        </p:nvSpPr>
        <p:spPr/>
        <p:txBody>
          <a:bodyPr/>
          <a:lstStyle/>
          <a:p>
            <a:fld id="{304B0B7F-8FAC-470B-8934-C9F090DAB04F}" type="slidenum">
              <a:rPr lang="de-DE" altLang="de-DE" smtClean="0"/>
              <a:pPr/>
              <a:t>89</a:t>
            </a:fld>
            <a:endParaRPr lang="de-DE" altLang="de-DE"/>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63">
            <a:extLst>
              <a:ext uri="{FF2B5EF4-FFF2-40B4-BE49-F238E27FC236}">
                <a16:creationId xmlns:a16="http://schemas.microsoft.com/office/drawing/2014/main" id="{5AFC2837-C9FA-D497-3115-7D9DEC9817B3}"/>
              </a:ext>
            </a:extLst>
          </p:cNvPr>
          <p:cNvSpPr>
            <a:spLocks/>
          </p:cNvSpPr>
          <p:nvPr/>
        </p:nvSpPr>
        <p:spPr>
          <a:xfrm>
            <a:off x="5008809" y="2119782"/>
            <a:ext cx="261289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3" name="Text Box 6"/>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krompir</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su</a:t>
            </a:r>
            <a:r>
              <a:rPr lang="hr-HR" altLang="de-DE" sz="2000" dirty="0">
                <a:solidFill>
                  <a:srgbClr val="333333"/>
                </a:solidFill>
                <a:latin typeface="+mn-lt"/>
              </a:rPr>
              <a:t>nce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riba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žohar</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TV a</a:t>
            </a:r>
            <a:r>
              <a:rPr lang="hr-HR" altLang="de-DE" sz="2000" dirty="0">
                <a:solidFill>
                  <a:srgbClr val="333333"/>
                </a:solidFill>
                <a:latin typeface="+mn-lt"/>
              </a:rPr>
              <a:t>ntena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debeli čovjek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UFO</a:t>
            </a: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pauk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drvo</a:t>
            </a:r>
            <a:endParaRPr lang="de-DE" altLang="de-DE" sz="2000" dirty="0">
              <a:solidFill>
                <a:srgbClr val="333333"/>
              </a:solidFill>
              <a:latin typeface="+mn-lt"/>
            </a:endParaRP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11" name="Slide Number Placeholder 10"/>
          <p:cNvSpPr>
            <a:spLocks noGrp="1"/>
          </p:cNvSpPr>
          <p:nvPr>
            <p:ph type="sldNum" sz="quarter" idx="12"/>
          </p:nvPr>
        </p:nvSpPr>
        <p:spPr/>
        <p:txBody>
          <a:bodyPr/>
          <a:lstStyle/>
          <a:p>
            <a:fld id="{304B0B7F-8FAC-470B-8934-C9F090DAB04F}" type="slidenum">
              <a:rPr lang="de-DE" altLang="de-DE" smtClean="0"/>
              <a:pPr/>
              <a:t>90</a:t>
            </a:fld>
            <a:endParaRPr lang="de-DE" altLang="de-DE"/>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64">
            <a:extLst>
              <a:ext uri="{FF2B5EF4-FFF2-40B4-BE49-F238E27FC236}">
                <a16:creationId xmlns:a16="http://schemas.microsoft.com/office/drawing/2014/main" id="{BD2A1FAA-0378-BC66-B325-17F3ADE6D886}"/>
              </a:ext>
            </a:extLst>
          </p:cNvPr>
          <p:cNvSpPr>
            <a:spLocks/>
          </p:cNvSpPr>
          <p:nvPr/>
        </p:nvSpPr>
        <p:spPr>
          <a:xfrm>
            <a:off x="5008039" y="2118329"/>
            <a:ext cx="2612896"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3" name="Text Box 6"/>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krompir</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su</a:t>
            </a:r>
            <a:r>
              <a:rPr lang="hr-HR" altLang="de-DE" sz="2000" dirty="0">
                <a:solidFill>
                  <a:srgbClr val="333333"/>
                </a:solidFill>
                <a:latin typeface="+mn-lt"/>
              </a:rPr>
              <a:t>nce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riba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žohar</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TV a</a:t>
            </a:r>
            <a:r>
              <a:rPr lang="hr-HR" altLang="de-DE" sz="2000" dirty="0">
                <a:solidFill>
                  <a:srgbClr val="333333"/>
                </a:solidFill>
                <a:latin typeface="+mn-lt"/>
              </a:rPr>
              <a:t>ntena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debeli čovjek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UFO</a:t>
            </a: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pauk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drvo</a:t>
            </a:r>
            <a:endParaRPr lang="de-DE" altLang="de-DE" sz="2000" dirty="0">
              <a:solidFill>
                <a:srgbClr val="333333"/>
              </a:solidFill>
              <a:latin typeface="+mn-lt"/>
            </a:endParaRP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11" name="Slide Number Placeholder 10"/>
          <p:cNvSpPr>
            <a:spLocks noGrp="1"/>
          </p:cNvSpPr>
          <p:nvPr>
            <p:ph type="sldNum" sz="quarter" idx="12"/>
          </p:nvPr>
        </p:nvSpPr>
        <p:spPr/>
        <p:txBody>
          <a:bodyPr/>
          <a:lstStyle/>
          <a:p>
            <a:fld id="{304B0B7F-8FAC-470B-8934-C9F090DAB04F}" type="slidenum">
              <a:rPr lang="de-DE" altLang="de-DE" smtClean="0"/>
              <a:pPr/>
              <a:t>91</a:t>
            </a:fld>
            <a:endParaRPr lang="de-DE" altLang="de-DE"/>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65">
            <a:extLst>
              <a:ext uri="{FF2B5EF4-FFF2-40B4-BE49-F238E27FC236}">
                <a16:creationId xmlns:a16="http://schemas.microsoft.com/office/drawing/2014/main" id="{3E3C2771-2C92-4751-B116-325CC50F4FD6}"/>
              </a:ext>
            </a:extLst>
          </p:cNvPr>
          <p:cNvSpPr>
            <a:spLocks/>
          </p:cNvSpPr>
          <p:nvPr/>
        </p:nvSpPr>
        <p:spPr>
          <a:xfrm>
            <a:off x="4507592" y="1844744"/>
            <a:ext cx="3184957" cy="3747510"/>
          </a:xfrm>
          <a:prstGeom prst="rect">
            <a:avLst/>
          </a:prstGeom>
          <a:blipFill dpi="0" rotWithShape="1">
            <a:blip r:embed="rId3">
              <a:alphaModFix/>
            </a:blip>
            <a:srcRect/>
            <a:stretch>
              <a:fillRect t="-993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3" name="Text Box 6"/>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krompir</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su</a:t>
            </a:r>
            <a:r>
              <a:rPr lang="hr-HR" altLang="de-DE" sz="2000" dirty="0">
                <a:solidFill>
                  <a:srgbClr val="333333"/>
                </a:solidFill>
                <a:latin typeface="+mn-lt"/>
              </a:rPr>
              <a:t>nce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riba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žohar</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TV a</a:t>
            </a:r>
            <a:r>
              <a:rPr lang="hr-HR" altLang="de-DE" sz="2000" dirty="0">
                <a:solidFill>
                  <a:srgbClr val="333333"/>
                </a:solidFill>
                <a:latin typeface="+mn-lt"/>
              </a:rPr>
              <a:t>ntena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debeli čovjek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UFO</a:t>
            </a: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pauk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drvo</a:t>
            </a:r>
            <a:endParaRPr lang="de-DE" altLang="de-DE" sz="2000" dirty="0">
              <a:solidFill>
                <a:srgbClr val="333333"/>
              </a:solidFill>
              <a:latin typeface="+mn-lt"/>
            </a:endParaRP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11" name="Slide Number Placeholder 10"/>
          <p:cNvSpPr>
            <a:spLocks noGrp="1"/>
          </p:cNvSpPr>
          <p:nvPr>
            <p:ph type="sldNum" sz="quarter" idx="12"/>
          </p:nvPr>
        </p:nvSpPr>
        <p:spPr/>
        <p:txBody>
          <a:bodyPr/>
          <a:lstStyle/>
          <a:p>
            <a:fld id="{304B0B7F-8FAC-470B-8934-C9F090DAB04F}" type="slidenum">
              <a:rPr lang="de-DE" altLang="de-DE" smtClean="0"/>
              <a:pPr/>
              <a:t>92</a:t>
            </a:fld>
            <a:endParaRPr lang="de-DE" altLang="de-DE"/>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Slika</a:t>
            </a:r>
            <a:r>
              <a:rPr lang="en-US" sz="3600" dirty="0">
                <a:latin typeface="+mn-lt"/>
                <a:ea typeface="+mn-ea"/>
                <a:cs typeface="+mn-cs"/>
              </a:rPr>
              <a:t> 8</a:t>
            </a: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8" name="Slide Number Placeholder 7"/>
          <p:cNvSpPr>
            <a:spLocks noGrp="1"/>
          </p:cNvSpPr>
          <p:nvPr>
            <p:ph type="sldNum" sz="quarter" idx="12"/>
          </p:nvPr>
        </p:nvSpPr>
        <p:spPr/>
        <p:txBody>
          <a:bodyPr/>
          <a:lstStyle/>
          <a:p>
            <a:fld id="{304B0B7F-8FAC-470B-8934-C9F090DAB04F}" type="slidenum">
              <a:rPr lang="de-DE" altLang="de-DE" smtClean="0"/>
              <a:pPr/>
              <a:t>93</a:t>
            </a:fld>
            <a:endParaRPr lang="de-DE" altLang="de-DE"/>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66">
            <a:extLst>
              <a:ext uri="{FF2B5EF4-FFF2-40B4-BE49-F238E27FC236}">
                <a16:creationId xmlns:a16="http://schemas.microsoft.com/office/drawing/2014/main" id="{774FA261-B92D-284E-C6C7-80CF0083C577}"/>
              </a:ext>
            </a:extLst>
          </p:cNvPr>
          <p:cNvSpPr>
            <a:spLocks/>
          </p:cNvSpPr>
          <p:nvPr/>
        </p:nvSpPr>
        <p:spPr>
          <a:xfrm>
            <a:off x="3940771" y="2021109"/>
            <a:ext cx="4328298"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0" name="Footer Placeholder 9"/>
          <p:cNvSpPr>
            <a:spLocks noGrp="1"/>
          </p:cNvSpPr>
          <p:nvPr>
            <p:ph type="ftr" sz="quarter" idx="11"/>
          </p:nvPr>
        </p:nvSpPr>
        <p:spPr/>
        <p:txBody>
          <a:bodyPr/>
          <a:lstStyle/>
          <a:p>
            <a:pPr>
              <a:defRPr/>
            </a:pPr>
            <a:r>
              <a:rPr lang="de-DE"/>
              <a:t>Metakognitivni Trening 2 – Prerano zaključivanje I</a:t>
            </a:r>
          </a:p>
        </p:txBody>
      </p:sp>
      <p:sp>
        <p:nvSpPr>
          <p:cNvPr id="11" name="Slide Number Placeholder 10"/>
          <p:cNvSpPr>
            <a:spLocks noGrp="1"/>
          </p:cNvSpPr>
          <p:nvPr>
            <p:ph type="sldNum" sz="quarter" idx="12"/>
          </p:nvPr>
        </p:nvSpPr>
        <p:spPr/>
        <p:txBody>
          <a:bodyPr/>
          <a:lstStyle/>
          <a:p>
            <a:fld id="{304B0B7F-8FAC-470B-8934-C9F090DAB04F}" type="slidenum">
              <a:rPr lang="de-DE" altLang="de-DE" smtClean="0"/>
              <a:pPr/>
              <a:t>94</a:t>
            </a:fld>
            <a:endParaRPr lang="de-DE" altLang="de-DE"/>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67">
            <a:extLst>
              <a:ext uri="{FF2B5EF4-FFF2-40B4-BE49-F238E27FC236}">
                <a16:creationId xmlns:a16="http://schemas.microsoft.com/office/drawing/2014/main" id="{0F6BC9A9-8BA6-28A8-1C43-4FDD363D5EBC}"/>
              </a:ext>
            </a:extLst>
          </p:cNvPr>
          <p:cNvSpPr>
            <a:spLocks/>
          </p:cNvSpPr>
          <p:nvPr/>
        </p:nvSpPr>
        <p:spPr>
          <a:xfrm>
            <a:off x="3938522" y="2021109"/>
            <a:ext cx="433748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0" name="Footer Placeholder 9"/>
          <p:cNvSpPr>
            <a:spLocks noGrp="1"/>
          </p:cNvSpPr>
          <p:nvPr>
            <p:ph type="ftr" sz="quarter" idx="11"/>
          </p:nvPr>
        </p:nvSpPr>
        <p:spPr/>
        <p:txBody>
          <a:bodyPr/>
          <a:lstStyle/>
          <a:p>
            <a:pPr>
              <a:defRPr/>
            </a:pPr>
            <a:r>
              <a:rPr lang="de-DE"/>
              <a:t>Metakognitivni Trening 2 – Prerano zaključivanje I</a:t>
            </a:r>
          </a:p>
        </p:txBody>
      </p:sp>
      <p:sp>
        <p:nvSpPr>
          <p:cNvPr id="11" name="Slide Number Placeholder 10"/>
          <p:cNvSpPr>
            <a:spLocks noGrp="1"/>
          </p:cNvSpPr>
          <p:nvPr>
            <p:ph type="sldNum" sz="quarter" idx="12"/>
          </p:nvPr>
        </p:nvSpPr>
        <p:spPr/>
        <p:txBody>
          <a:bodyPr/>
          <a:lstStyle/>
          <a:p>
            <a:fld id="{304B0B7F-8FAC-470B-8934-C9F090DAB04F}" type="slidenum">
              <a:rPr lang="de-DE" altLang="de-DE" smtClean="0"/>
              <a:pPr/>
              <a:t>95</a:t>
            </a:fld>
            <a:endParaRPr lang="de-DE" altLang="de-DE"/>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68">
            <a:extLst>
              <a:ext uri="{FF2B5EF4-FFF2-40B4-BE49-F238E27FC236}">
                <a16:creationId xmlns:a16="http://schemas.microsoft.com/office/drawing/2014/main" id="{86AC8A31-14CA-8105-BF2C-520BEFD31C80}"/>
              </a:ext>
            </a:extLst>
          </p:cNvPr>
          <p:cNvSpPr>
            <a:spLocks/>
          </p:cNvSpPr>
          <p:nvPr/>
        </p:nvSpPr>
        <p:spPr>
          <a:xfrm>
            <a:off x="3942132" y="2022470"/>
            <a:ext cx="4328298"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0" name="Footer Placeholder 9"/>
          <p:cNvSpPr>
            <a:spLocks noGrp="1"/>
          </p:cNvSpPr>
          <p:nvPr>
            <p:ph type="ftr" sz="quarter" idx="11"/>
          </p:nvPr>
        </p:nvSpPr>
        <p:spPr/>
        <p:txBody>
          <a:bodyPr/>
          <a:lstStyle/>
          <a:p>
            <a:pPr>
              <a:defRPr/>
            </a:pPr>
            <a:r>
              <a:rPr lang="de-DE"/>
              <a:t>Metakognitivni Trening 2 – Prerano zaključivanje I</a:t>
            </a:r>
          </a:p>
        </p:txBody>
      </p:sp>
      <p:sp>
        <p:nvSpPr>
          <p:cNvPr id="11" name="Slide Number Placeholder 10"/>
          <p:cNvSpPr>
            <a:spLocks noGrp="1"/>
          </p:cNvSpPr>
          <p:nvPr>
            <p:ph type="sldNum" sz="quarter" idx="12"/>
          </p:nvPr>
        </p:nvSpPr>
        <p:spPr/>
        <p:txBody>
          <a:bodyPr/>
          <a:lstStyle/>
          <a:p>
            <a:fld id="{304B0B7F-8FAC-470B-8934-C9F090DAB04F}" type="slidenum">
              <a:rPr lang="de-DE" altLang="de-DE" smtClean="0"/>
              <a:pPr/>
              <a:t>96</a:t>
            </a:fld>
            <a:endParaRPr lang="de-DE" altLang="de-DE"/>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69">
            <a:extLst>
              <a:ext uri="{FF2B5EF4-FFF2-40B4-BE49-F238E27FC236}">
                <a16:creationId xmlns:a16="http://schemas.microsoft.com/office/drawing/2014/main" id="{49AAFB91-FDEC-5DD5-844E-B8E6B20DD00A}"/>
              </a:ext>
            </a:extLst>
          </p:cNvPr>
          <p:cNvSpPr>
            <a:spLocks/>
          </p:cNvSpPr>
          <p:nvPr/>
        </p:nvSpPr>
        <p:spPr>
          <a:xfrm>
            <a:off x="3942604" y="2015076"/>
            <a:ext cx="4337486"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0" name="Footer Placeholder 9"/>
          <p:cNvSpPr>
            <a:spLocks noGrp="1"/>
          </p:cNvSpPr>
          <p:nvPr>
            <p:ph type="ftr" sz="quarter" idx="11"/>
          </p:nvPr>
        </p:nvSpPr>
        <p:spPr/>
        <p:txBody>
          <a:bodyPr/>
          <a:lstStyle/>
          <a:p>
            <a:pPr>
              <a:defRPr/>
            </a:pPr>
            <a:r>
              <a:rPr lang="de-DE"/>
              <a:t>Metakognitivni Trening 2 – Prerano zaključivanje I</a:t>
            </a:r>
          </a:p>
        </p:txBody>
      </p:sp>
      <p:sp>
        <p:nvSpPr>
          <p:cNvPr id="11" name="Slide Number Placeholder 10"/>
          <p:cNvSpPr>
            <a:spLocks noGrp="1"/>
          </p:cNvSpPr>
          <p:nvPr>
            <p:ph type="sldNum" sz="quarter" idx="12"/>
          </p:nvPr>
        </p:nvSpPr>
        <p:spPr/>
        <p:txBody>
          <a:bodyPr/>
          <a:lstStyle/>
          <a:p>
            <a:fld id="{304B0B7F-8FAC-470B-8934-C9F090DAB04F}" type="slidenum">
              <a:rPr lang="de-DE" altLang="de-DE" smtClean="0"/>
              <a:pPr/>
              <a:t>97</a:t>
            </a:fld>
            <a:endParaRPr lang="de-DE" altLang="de-DE"/>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70">
            <a:extLst>
              <a:ext uri="{FF2B5EF4-FFF2-40B4-BE49-F238E27FC236}">
                <a16:creationId xmlns:a16="http://schemas.microsoft.com/office/drawing/2014/main" id="{43458618-D481-49E4-A7DD-FC3D05E03C04}"/>
              </a:ext>
            </a:extLst>
          </p:cNvPr>
          <p:cNvSpPr>
            <a:spLocks/>
          </p:cNvSpPr>
          <p:nvPr/>
        </p:nvSpPr>
        <p:spPr>
          <a:xfrm>
            <a:off x="3948455" y="2012854"/>
            <a:ext cx="4337486"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0" name="Footer Placeholder 9"/>
          <p:cNvSpPr>
            <a:spLocks noGrp="1"/>
          </p:cNvSpPr>
          <p:nvPr>
            <p:ph type="ftr" sz="quarter" idx="11"/>
          </p:nvPr>
        </p:nvSpPr>
        <p:spPr/>
        <p:txBody>
          <a:bodyPr/>
          <a:lstStyle/>
          <a:p>
            <a:pPr>
              <a:defRPr/>
            </a:pPr>
            <a:r>
              <a:rPr lang="de-DE"/>
              <a:t>Metakognitivni Trening 2 – Prerano zaključivanje I</a:t>
            </a:r>
          </a:p>
        </p:txBody>
      </p:sp>
      <p:sp>
        <p:nvSpPr>
          <p:cNvPr id="11" name="Slide Number Placeholder 10"/>
          <p:cNvSpPr>
            <a:spLocks noGrp="1"/>
          </p:cNvSpPr>
          <p:nvPr>
            <p:ph type="sldNum" sz="quarter" idx="12"/>
          </p:nvPr>
        </p:nvSpPr>
        <p:spPr/>
        <p:txBody>
          <a:bodyPr/>
          <a:lstStyle/>
          <a:p>
            <a:fld id="{304B0B7F-8FAC-470B-8934-C9F090DAB04F}" type="slidenum">
              <a:rPr lang="de-DE" altLang="de-DE" smtClean="0"/>
              <a:pPr/>
              <a:t>98</a:t>
            </a:fld>
            <a:endParaRPr lang="de-DE" altLang="de-DE"/>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71">
            <a:extLst>
              <a:ext uri="{FF2B5EF4-FFF2-40B4-BE49-F238E27FC236}">
                <a16:creationId xmlns:a16="http://schemas.microsoft.com/office/drawing/2014/main" id="{D2F761C4-F408-F781-EF49-3DD1D174635A}"/>
              </a:ext>
            </a:extLst>
          </p:cNvPr>
          <p:cNvSpPr>
            <a:spLocks/>
          </p:cNvSpPr>
          <p:nvPr/>
        </p:nvSpPr>
        <p:spPr>
          <a:xfrm>
            <a:off x="3948455" y="2012854"/>
            <a:ext cx="4337486"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0" name="Footer Placeholder 9"/>
          <p:cNvSpPr>
            <a:spLocks noGrp="1"/>
          </p:cNvSpPr>
          <p:nvPr>
            <p:ph type="ftr" sz="quarter" idx="11"/>
          </p:nvPr>
        </p:nvSpPr>
        <p:spPr/>
        <p:txBody>
          <a:bodyPr/>
          <a:lstStyle/>
          <a:p>
            <a:pPr>
              <a:defRPr/>
            </a:pPr>
            <a:r>
              <a:rPr lang="de-DE"/>
              <a:t>Metakognitivni Trening 2 – Prerano zaključivanje I</a:t>
            </a:r>
          </a:p>
        </p:txBody>
      </p:sp>
      <p:sp>
        <p:nvSpPr>
          <p:cNvPr id="11" name="Slide Number Placeholder 10"/>
          <p:cNvSpPr>
            <a:spLocks noGrp="1"/>
          </p:cNvSpPr>
          <p:nvPr>
            <p:ph type="sldNum" sz="quarter" idx="12"/>
          </p:nvPr>
        </p:nvSpPr>
        <p:spPr/>
        <p:txBody>
          <a:bodyPr/>
          <a:lstStyle/>
          <a:p>
            <a:fld id="{304B0B7F-8FAC-470B-8934-C9F090DAB04F}" type="slidenum">
              <a:rPr lang="de-DE" altLang="de-DE" smtClean="0"/>
              <a:pPr/>
              <a:t>99</a:t>
            </a:fld>
            <a:endParaRPr lang="de-DE" altLang="de-DE"/>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72">
            <a:extLst>
              <a:ext uri="{FF2B5EF4-FFF2-40B4-BE49-F238E27FC236}">
                <a16:creationId xmlns:a16="http://schemas.microsoft.com/office/drawing/2014/main" id="{F5D1A2A6-5E9B-3D01-B9AB-B3AF27EDC698}"/>
              </a:ext>
            </a:extLst>
          </p:cNvPr>
          <p:cNvSpPr>
            <a:spLocks/>
          </p:cNvSpPr>
          <p:nvPr/>
        </p:nvSpPr>
        <p:spPr>
          <a:xfrm>
            <a:off x="3950023" y="2012854"/>
            <a:ext cx="4328298"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0" name="Footer Placeholder 9"/>
          <p:cNvSpPr>
            <a:spLocks noGrp="1"/>
          </p:cNvSpPr>
          <p:nvPr>
            <p:ph type="ftr" sz="quarter" idx="11"/>
          </p:nvPr>
        </p:nvSpPr>
        <p:spPr/>
        <p:txBody>
          <a:bodyPr/>
          <a:lstStyle/>
          <a:p>
            <a:pPr>
              <a:defRPr/>
            </a:pPr>
            <a:r>
              <a:rPr lang="de-DE"/>
              <a:t>Metakognitivni Trening 2 – Prerano zaključivanje I</a:t>
            </a:r>
          </a:p>
        </p:txBody>
      </p:sp>
      <p:sp>
        <p:nvSpPr>
          <p:cNvPr id="11" name="Slide Number Placeholder 10"/>
          <p:cNvSpPr>
            <a:spLocks noGrp="1"/>
          </p:cNvSpPr>
          <p:nvPr>
            <p:ph type="sldNum" sz="quarter" idx="12"/>
          </p:nvPr>
        </p:nvSpPr>
        <p:spPr/>
        <p:txBody>
          <a:bodyPr/>
          <a:lstStyle/>
          <a:p>
            <a:fld id="{304B0B7F-8FAC-470B-8934-C9F090DAB04F}" type="slidenum">
              <a:rPr lang="de-DE" altLang="de-DE" smtClean="0"/>
              <a:pPr/>
              <a:t>100</a:t>
            </a:fld>
            <a:endParaRPr lang="de-DE" altLang="de-DE"/>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73">
            <a:extLst>
              <a:ext uri="{FF2B5EF4-FFF2-40B4-BE49-F238E27FC236}">
                <a16:creationId xmlns:a16="http://schemas.microsoft.com/office/drawing/2014/main" id="{7F14B6ED-A642-DE69-9B7D-B90A58254397}"/>
              </a:ext>
            </a:extLst>
          </p:cNvPr>
          <p:cNvSpPr>
            <a:spLocks/>
          </p:cNvSpPr>
          <p:nvPr/>
        </p:nvSpPr>
        <p:spPr>
          <a:xfrm>
            <a:off x="3954173" y="2015520"/>
            <a:ext cx="4329320" cy="339314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predstavljeno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Koliko ste sigurni? </a:t>
            </a:r>
          </a:p>
          <a:p>
            <a:pPr algn="ctr" eaLnBrk="1" hangingPunct="1">
              <a:lnSpc>
                <a:spcPct val="150000"/>
              </a:lnSpc>
              <a:spcBef>
                <a:spcPts val="0"/>
              </a:spcBef>
              <a:spcAft>
                <a:spcPts val="0"/>
              </a:spcAft>
              <a:buClrTx/>
              <a:buNone/>
            </a:pPr>
            <a:r>
              <a:rPr lang="it-IT" altLang="de-DE" sz="2000">
                <a:solidFill>
                  <a:srgbClr val="004992"/>
                </a:solidFill>
                <a:latin typeface="Calibri Light"/>
              </a:rPr>
              <a:t>Da li već želite da donesete odluku?</a:t>
            </a:r>
            <a:endParaRPr lang="de-DE" altLang="de-DE" sz="2000" dirty="0">
              <a:solidFill>
                <a:srgbClr val="004992"/>
              </a:solidFill>
              <a:latin typeface="Calibri Light"/>
            </a:endParaRPr>
          </a:p>
        </p:txBody>
      </p:sp>
      <p:sp>
        <p:nvSpPr>
          <p:cNvPr id="10" name="Footer Placeholder 9"/>
          <p:cNvSpPr>
            <a:spLocks noGrp="1"/>
          </p:cNvSpPr>
          <p:nvPr>
            <p:ph type="ftr" sz="quarter" idx="11"/>
          </p:nvPr>
        </p:nvSpPr>
        <p:spPr/>
        <p:txBody>
          <a:bodyPr/>
          <a:lstStyle/>
          <a:p>
            <a:pPr>
              <a:defRPr/>
            </a:pPr>
            <a:r>
              <a:rPr lang="de-DE"/>
              <a:t>Metakognitivni Trening 2 – Prerano zaključivanje I</a:t>
            </a:r>
          </a:p>
        </p:txBody>
      </p:sp>
      <p:sp>
        <p:nvSpPr>
          <p:cNvPr id="11" name="Slide Number Placeholder 10"/>
          <p:cNvSpPr>
            <a:spLocks noGrp="1"/>
          </p:cNvSpPr>
          <p:nvPr>
            <p:ph type="sldNum" sz="quarter" idx="12"/>
          </p:nvPr>
        </p:nvSpPr>
        <p:spPr/>
        <p:txBody>
          <a:bodyPr/>
          <a:lstStyle/>
          <a:p>
            <a:fld id="{304B0B7F-8FAC-470B-8934-C9F090DAB04F}" type="slidenum">
              <a:rPr lang="de-DE" altLang="de-DE" smtClean="0"/>
              <a:pPr/>
              <a:t>101</a:t>
            </a:fld>
            <a:endParaRPr lang="de-DE" altLang="de-DE"/>
          </a:p>
        </p:txBody>
      </p:sp>
    </p:spTree>
    <p:extLst>
      <p:ext uri="{BB962C8B-B14F-4D97-AF65-F5344CB8AC3E}">
        <p14:creationId xmlns:p14="http://schemas.microsoft.com/office/powerpoint/2010/main" val="194445694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Zadatak grupa 2:</a:t>
            </a: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8" name="Slide Number Placeholder 7"/>
          <p:cNvSpPr>
            <a:spLocks noGrp="1"/>
          </p:cNvSpPr>
          <p:nvPr>
            <p:ph type="sldNum" sz="quarter" idx="12"/>
          </p:nvPr>
        </p:nvSpPr>
        <p:spPr/>
        <p:txBody>
          <a:bodyPr/>
          <a:lstStyle/>
          <a:p>
            <a:fld id="{304B0B7F-8FAC-470B-8934-C9F090DAB04F}" type="slidenum">
              <a:rPr lang="de-DE" altLang="de-DE" smtClean="0"/>
              <a:pPr/>
              <a:t>102</a:t>
            </a:fld>
            <a:endParaRPr lang="de-DE" altLang="de-DE"/>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vidite?</a:t>
            </a: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2379" y="2566341"/>
            <a:ext cx="1353905" cy="1725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Footer Placeholder 8"/>
          <p:cNvSpPr>
            <a:spLocks noGrp="1"/>
          </p:cNvSpPr>
          <p:nvPr>
            <p:ph type="ftr" sz="quarter" idx="11"/>
          </p:nvPr>
        </p:nvSpPr>
        <p:spPr/>
        <p:txBody>
          <a:bodyPr/>
          <a:lstStyle/>
          <a:p>
            <a:pPr>
              <a:defRPr/>
            </a:pPr>
            <a:r>
              <a:rPr lang="de-DE"/>
              <a:t>Metakognitivni Trening 2 – Prerano zaključivanje I</a:t>
            </a:r>
          </a:p>
        </p:txBody>
      </p:sp>
      <p:sp>
        <p:nvSpPr>
          <p:cNvPr id="10" name="Slide Number Placeholder 9"/>
          <p:cNvSpPr>
            <a:spLocks noGrp="1"/>
          </p:cNvSpPr>
          <p:nvPr>
            <p:ph type="sldNum" sz="quarter" idx="12"/>
          </p:nvPr>
        </p:nvSpPr>
        <p:spPr/>
        <p:txBody>
          <a:bodyPr/>
          <a:lstStyle/>
          <a:p>
            <a:fld id="{304B0B7F-8FAC-470B-8934-C9F090DAB04F}" type="slidenum">
              <a:rPr lang="de-DE" altLang="de-DE" smtClean="0"/>
              <a:pPr/>
              <a:t>103</a:t>
            </a:fld>
            <a:endParaRPr lang="de-DE" altLang="de-DE"/>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vidite sad?</a:t>
            </a: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Footer Placeholder 8"/>
          <p:cNvSpPr>
            <a:spLocks noGrp="1"/>
          </p:cNvSpPr>
          <p:nvPr>
            <p:ph type="ftr" sz="quarter" idx="11"/>
          </p:nvPr>
        </p:nvSpPr>
        <p:spPr/>
        <p:txBody>
          <a:bodyPr/>
          <a:lstStyle/>
          <a:p>
            <a:pPr>
              <a:defRPr/>
            </a:pPr>
            <a:r>
              <a:rPr lang="de-DE"/>
              <a:t>Metakognitivni Trening 2 – Prerano zaključivanje I</a:t>
            </a:r>
          </a:p>
        </p:txBody>
      </p:sp>
      <p:sp>
        <p:nvSpPr>
          <p:cNvPr id="10" name="Slide Number Placeholder 9"/>
          <p:cNvSpPr>
            <a:spLocks noGrp="1"/>
          </p:cNvSpPr>
          <p:nvPr>
            <p:ph type="sldNum" sz="quarter" idx="12"/>
          </p:nvPr>
        </p:nvSpPr>
        <p:spPr/>
        <p:txBody>
          <a:bodyPr/>
          <a:lstStyle/>
          <a:p>
            <a:fld id="{304B0B7F-8FAC-470B-8934-C9F090DAB04F}" type="slidenum">
              <a:rPr lang="de-DE" altLang="de-DE" smtClean="0"/>
              <a:pPr/>
              <a:t>104</a:t>
            </a:fld>
            <a:endParaRPr lang="de-DE" altLang="de-DE"/>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14"/>
          <p:cNvSpPr>
            <a:spLocks noChangeArrowheads="1"/>
          </p:cNvSpPr>
          <p:nvPr/>
        </p:nvSpPr>
        <p:spPr bwMode="auto">
          <a:xfrm>
            <a:off x="6120820" y="3320988"/>
            <a:ext cx="978003" cy="1584176"/>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1" name="Caption_13"/>
          <p:cNvSpPr>
            <a:spLocks noChangeArrowheads="1"/>
          </p:cNvSpPr>
          <p:nvPr/>
        </p:nvSpPr>
        <p:spPr bwMode="auto">
          <a:xfrm rot="2261770">
            <a:off x="4990086" y="4707002"/>
            <a:ext cx="723633" cy="913764"/>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2" name="Caption_12"/>
          <p:cNvSpPr>
            <a:spLocks noChangeArrowheads="1"/>
          </p:cNvSpPr>
          <p:nvPr/>
        </p:nvSpPr>
        <p:spPr bwMode="auto">
          <a:xfrm>
            <a:off x="5449514" y="3176971"/>
            <a:ext cx="874559" cy="1567787"/>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6" name="Footer Placeholder 5"/>
          <p:cNvSpPr>
            <a:spLocks noGrp="1"/>
          </p:cNvSpPr>
          <p:nvPr>
            <p:ph type="ftr" sz="quarter" idx="11"/>
          </p:nvPr>
        </p:nvSpPr>
        <p:spPr/>
        <p:txBody>
          <a:bodyPr/>
          <a:lstStyle/>
          <a:p>
            <a:pPr>
              <a:defRPr/>
            </a:pPr>
            <a:r>
              <a:rPr lang="de-DE"/>
              <a:t>Metakognitivni Trening 2 – Prerano zaključivanje I</a:t>
            </a:r>
          </a:p>
        </p:txBody>
      </p:sp>
      <p:sp>
        <p:nvSpPr>
          <p:cNvPr id="7" name="Slide Number Placeholder 6"/>
          <p:cNvSpPr>
            <a:spLocks noGrp="1"/>
          </p:cNvSpPr>
          <p:nvPr>
            <p:ph type="sldNum" sz="quarter" idx="12"/>
          </p:nvPr>
        </p:nvSpPr>
        <p:spPr/>
        <p:txBody>
          <a:bodyPr/>
          <a:lstStyle/>
          <a:p>
            <a:fld id="{AA1EE39F-CE99-4546-ADDC-7FB7F8782D42}" type="slidenum">
              <a:rPr lang="de-DE" altLang="de-DE" smtClean="0"/>
              <a:pPr/>
              <a:t>105</a:t>
            </a:fld>
            <a:endParaRPr lang="de-DE" altLang="de-DE"/>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lvl="0" algn="ctr" defTabSz="914400" fontAlgn="base"/>
            <a:r>
              <a:rPr lang="hr-HR" altLang="de-DE" sz="2400">
                <a:solidFill>
                  <a:srgbClr val="333333"/>
                </a:solidFill>
              </a:rPr>
              <a:t>Brzoplete odluke</a:t>
            </a:r>
            <a:r>
              <a:rPr lang="de-DE" altLang="de-DE" sz="2400" dirty="0">
                <a:solidFill>
                  <a:srgbClr val="333333"/>
                </a:solidFill>
              </a:rPr>
              <a:t> </a:t>
            </a:r>
            <a:r>
              <a:rPr lang="hr-HR" altLang="de-DE" sz="2400" dirty="0">
                <a:solidFill>
                  <a:srgbClr val="333333"/>
                </a:solidFill>
              </a:rPr>
              <a:t>ne dovode uvijek do greške</a:t>
            </a:r>
            <a:r>
              <a:rPr lang="de-DE" altLang="de-DE" sz="2400" dirty="0">
                <a:solidFill>
                  <a:srgbClr val="333333"/>
                </a:solidFill>
              </a:rPr>
              <a:t> </a:t>
            </a:r>
            <a:r>
              <a:rPr lang="hr-HR" altLang="de-DE" sz="2400" dirty="0">
                <a:solidFill>
                  <a:srgbClr val="333333"/>
                </a:solidFill>
              </a:rPr>
              <a:t>ali</a:t>
            </a:r>
            <a:r>
              <a:rPr lang="de-DE" altLang="de-DE" sz="2400" dirty="0">
                <a:solidFill>
                  <a:srgbClr val="333333"/>
                </a:solidFill>
              </a:rPr>
              <a:t> </a:t>
            </a:r>
            <a:r>
              <a:rPr lang="hr-HR" altLang="de-DE" sz="2400" dirty="0">
                <a:solidFill>
                  <a:srgbClr val="333333"/>
                </a:solidFill>
              </a:rPr>
              <a:t>ponekad kažu samo pola </a:t>
            </a:r>
            <a:r>
              <a:rPr lang="hr-HR" altLang="de-DE" sz="2400">
                <a:solidFill>
                  <a:srgbClr val="333333"/>
                </a:solidFill>
              </a:rPr>
              <a:t>istine</a:t>
            </a:r>
            <a:r>
              <a:rPr lang="de-DE" altLang="de-DE" sz="2400">
                <a:solidFill>
                  <a:srgbClr val="333333"/>
                </a:solidFill>
              </a:rPr>
              <a:t>!</a:t>
            </a:r>
            <a:endParaRPr lang="en-US" sz="2400" dirty="0"/>
          </a:p>
        </p:txBody>
      </p:sp>
      <p:sp>
        <p:nvSpPr>
          <p:cNvPr id="8" name="Footer Placeholder 7"/>
          <p:cNvSpPr>
            <a:spLocks noGrp="1"/>
          </p:cNvSpPr>
          <p:nvPr>
            <p:ph type="ftr" sz="quarter" idx="11"/>
          </p:nvPr>
        </p:nvSpPr>
        <p:spPr/>
        <p:txBody>
          <a:bodyPr/>
          <a:lstStyle/>
          <a:p>
            <a:pPr>
              <a:defRPr/>
            </a:pPr>
            <a:r>
              <a:rPr lang="de-DE"/>
              <a:t>Metakognitivni Trening 2 – Prerano zaključivanje I</a:t>
            </a:r>
          </a:p>
        </p:txBody>
      </p:sp>
      <p:sp>
        <p:nvSpPr>
          <p:cNvPr id="9" name="Slide Number Placeholder 8"/>
          <p:cNvSpPr>
            <a:spLocks noGrp="1"/>
          </p:cNvSpPr>
          <p:nvPr>
            <p:ph type="sldNum" sz="quarter" idx="12"/>
          </p:nvPr>
        </p:nvSpPr>
        <p:spPr/>
        <p:txBody>
          <a:bodyPr/>
          <a:lstStyle/>
          <a:p>
            <a:fld id="{F8B470D8-B5E6-45EC-946C-161FB5BD57F7}" type="slidenum">
              <a:rPr lang="de-DE" altLang="de-DE" smtClean="0"/>
              <a:pPr/>
              <a:t>106</a:t>
            </a:fld>
            <a:endParaRPr lang="de-DE" altLang="de-DE"/>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lvl="0" algn="ctr" defTabSz="914400" fontAlgn="base"/>
            <a:r>
              <a:rPr lang="hr-HR" altLang="de-DE" sz="2400">
                <a:solidFill>
                  <a:srgbClr val="333333"/>
                </a:solidFill>
              </a:rPr>
              <a:t>Brzoplete odluke</a:t>
            </a:r>
            <a:r>
              <a:rPr lang="de-DE" altLang="de-DE" sz="2400" dirty="0">
                <a:solidFill>
                  <a:srgbClr val="333333"/>
                </a:solidFill>
              </a:rPr>
              <a:t> </a:t>
            </a:r>
            <a:r>
              <a:rPr lang="hr-HR" altLang="de-DE" sz="2400" dirty="0">
                <a:solidFill>
                  <a:srgbClr val="333333"/>
                </a:solidFill>
              </a:rPr>
              <a:t>ne dovode uvijek do greške</a:t>
            </a:r>
            <a:r>
              <a:rPr lang="de-DE" altLang="de-DE" sz="2400" dirty="0">
                <a:solidFill>
                  <a:srgbClr val="333333"/>
                </a:solidFill>
              </a:rPr>
              <a:t> </a:t>
            </a:r>
            <a:r>
              <a:rPr lang="hr-HR" altLang="de-DE" sz="2400" dirty="0">
                <a:solidFill>
                  <a:srgbClr val="333333"/>
                </a:solidFill>
              </a:rPr>
              <a:t>ali</a:t>
            </a:r>
            <a:r>
              <a:rPr lang="de-DE" altLang="de-DE" sz="2400" dirty="0">
                <a:solidFill>
                  <a:srgbClr val="333333"/>
                </a:solidFill>
              </a:rPr>
              <a:t> </a:t>
            </a:r>
            <a:r>
              <a:rPr lang="hr-HR" altLang="de-DE" sz="2400" dirty="0">
                <a:solidFill>
                  <a:srgbClr val="333333"/>
                </a:solidFill>
              </a:rPr>
              <a:t>ponekad kažu samo pola istine</a:t>
            </a:r>
            <a:r>
              <a:rPr lang="de-DE" altLang="de-DE" sz="2400" dirty="0">
                <a:solidFill>
                  <a:srgbClr val="333333"/>
                </a:solidFill>
              </a:rPr>
              <a:t>!</a:t>
            </a:r>
          </a:p>
          <a:p>
            <a:pPr lvl="0" algn="ctr" defTabSz="914400" fontAlgn="base"/>
            <a:r>
              <a:rPr lang="hr-HR" altLang="de-DE" sz="2400" dirty="0">
                <a:solidFill>
                  <a:srgbClr val="004992"/>
                </a:solidFill>
              </a:rPr>
              <a:t>Pokušajte da pronađete sve detalje</a:t>
            </a:r>
            <a:r>
              <a:rPr lang="de-DE" altLang="de-DE" sz="2400" dirty="0">
                <a:solidFill>
                  <a:srgbClr val="004992"/>
                </a:solidFill>
              </a:rPr>
              <a:t>/figure </a:t>
            </a:r>
            <a:r>
              <a:rPr lang="hr-HR" altLang="de-DE" sz="2400" dirty="0">
                <a:solidFill>
                  <a:srgbClr val="004992"/>
                </a:solidFill>
              </a:rPr>
              <a:t>na sledećim</a:t>
            </a:r>
            <a:r>
              <a:rPr lang="de-DE" altLang="de-DE" sz="2400" dirty="0">
                <a:solidFill>
                  <a:srgbClr val="004992"/>
                </a:solidFill>
              </a:rPr>
              <a:t> </a:t>
            </a:r>
            <a:r>
              <a:rPr lang="hr-HR" altLang="de-DE" sz="2400" dirty="0">
                <a:solidFill>
                  <a:srgbClr val="004992"/>
                </a:solidFill>
              </a:rPr>
              <a:t>slikama</a:t>
            </a:r>
            <a:r>
              <a:rPr lang="de-DE" altLang="de-DE" sz="2400" dirty="0">
                <a:solidFill>
                  <a:srgbClr val="004992"/>
                </a:solidFill>
              </a:rPr>
              <a:t>!</a:t>
            </a:r>
            <a:endParaRPr lang="en-US" sz="2400" dirty="0"/>
          </a:p>
        </p:txBody>
      </p:sp>
      <p:sp>
        <p:nvSpPr>
          <p:cNvPr id="3" name="Footer Placeholder 2"/>
          <p:cNvSpPr>
            <a:spLocks noGrp="1"/>
          </p:cNvSpPr>
          <p:nvPr>
            <p:ph type="ftr" sz="quarter" idx="11"/>
          </p:nvPr>
        </p:nvSpPr>
        <p:spPr/>
        <p:txBody>
          <a:bodyPr/>
          <a:lstStyle/>
          <a:p>
            <a:pPr>
              <a:defRPr/>
            </a:pPr>
            <a:r>
              <a:rPr lang="de-DE"/>
              <a:t>Metakognitivni Trening 2 – Prerano zaključivanje I</a:t>
            </a:r>
          </a:p>
        </p:txBody>
      </p:sp>
      <p:sp>
        <p:nvSpPr>
          <p:cNvPr id="4" name="Slide Number Placeholder 3"/>
          <p:cNvSpPr>
            <a:spLocks noGrp="1"/>
          </p:cNvSpPr>
          <p:nvPr>
            <p:ph type="sldNum" sz="quarter" idx="12"/>
          </p:nvPr>
        </p:nvSpPr>
        <p:spPr/>
        <p:txBody>
          <a:bodyPr/>
          <a:lstStyle/>
          <a:p>
            <a:fld id="{F8B470D8-B5E6-45EC-946C-161FB5BD57F7}" type="slidenum">
              <a:rPr lang="de-DE" altLang="de-DE" smtClean="0"/>
              <a:pPr/>
              <a:t>107</a:t>
            </a:fld>
            <a:endParaRPr lang="de-DE" altLang="de-DE"/>
          </a:p>
        </p:txBody>
      </p:sp>
    </p:spTree>
    <p:extLst>
      <p:ext uri="{BB962C8B-B14F-4D97-AF65-F5344CB8AC3E}">
        <p14:creationId xmlns:p14="http://schemas.microsoft.com/office/powerpoint/2010/main" val="303840489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Footer Placeholder 7"/>
          <p:cNvSpPr>
            <a:spLocks noGrp="1"/>
          </p:cNvSpPr>
          <p:nvPr>
            <p:ph type="ftr" sz="quarter" idx="11"/>
          </p:nvPr>
        </p:nvSpPr>
        <p:spPr/>
        <p:txBody>
          <a:bodyPr/>
          <a:lstStyle/>
          <a:p>
            <a:pPr>
              <a:defRPr/>
            </a:pPr>
            <a:r>
              <a:rPr lang="de-DE"/>
              <a:t>Metakognitivni Trening 2 – Prerano zaključivanje I</a:t>
            </a:r>
          </a:p>
        </p:txBody>
      </p:sp>
      <p:sp>
        <p:nvSpPr>
          <p:cNvPr id="9" name="Slide Number Placeholder 8"/>
          <p:cNvSpPr>
            <a:spLocks noGrp="1"/>
          </p:cNvSpPr>
          <p:nvPr>
            <p:ph type="sldNum" sz="quarter" idx="12"/>
          </p:nvPr>
        </p:nvSpPr>
        <p:spPr/>
        <p:txBody>
          <a:bodyPr/>
          <a:lstStyle/>
          <a:p>
            <a:fld id="{AA1EE39F-CE99-4546-ADDC-7FB7F8782D42}" type="slidenum">
              <a:rPr lang="de-DE" altLang="de-DE" smtClean="0"/>
              <a:pPr/>
              <a:t>108</a:t>
            </a:fld>
            <a:endParaRPr lang="de-DE" altLang="de-DE"/>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aption_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Žena ili čovjek koji svira saksofon?</a:t>
            </a:r>
            <a:endParaRPr lang="en-US" sz="2400" dirty="0">
              <a:solidFill>
                <a:srgbClr val="333333"/>
              </a:solidFill>
              <a:latin typeface="Calibri Light"/>
              <a:ea typeface="+mj-ea"/>
              <a:cs typeface="+mj-cs"/>
            </a:endParaRPr>
          </a:p>
        </p:txBody>
      </p:sp>
      <p:sp>
        <p:nvSpPr>
          <p:cNvPr id="10" name="Footer Placeholder 9"/>
          <p:cNvSpPr>
            <a:spLocks noGrp="1"/>
          </p:cNvSpPr>
          <p:nvPr>
            <p:ph type="ftr" sz="quarter" idx="11"/>
          </p:nvPr>
        </p:nvSpPr>
        <p:spPr/>
        <p:txBody>
          <a:bodyPr/>
          <a:lstStyle/>
          <a:p>
            <a:pPr>
              <a:defRPr/>
            </a:pPr>
            <a:r>
              <a:rPr lang="de-DE"/>
              <a:t>Metakognitivni Trening 2 – Prerano zaključivanje I</a:t>
            </a:r>
          </a:p>
        </p:txBody>
      </p:sp>
      <p:sp>
        <p:nvSpPr>
          <p:cNvPr id="11" name="Slide Number Placeholder 10"/>
          <p:cNvSpPr>
            <a:spLocks noGrp="1"/>
          </p:cNvSpPr>
          <p:nvPr>
            <p:ph type="sldNum" sz="quarter" idx="12"/>
          </p:nvPr>
        </p:nvSpPr>
        <p:spPr/>
        <p:txBody>
          <a:bodyPr/>
          <a:lstStyle/>
          <a:p>
            <a:fld id="{AA1EE39F-CE99-4546-ADDC-7FB7F8782D42}" type="slidenum">
              <a:rPr lang="de-DE" altLang="de-DE" smtClean="0"/>
              <a:pPr/>
              <a:t>109</a:t>
            </a:fld>
            <a:endParaRPr lang="de-DE" altLang="de-DE"/>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Footer Placeholder 7"/>
          <p:cNvSpPr>
            <a:spLocks noGrp="1"/>
          </p:cNvSpPr>
          <p:nvPr>
            <p:ph type="ftr" sz="quarter" idx="11"/>
          </p:nvPr>
        </p:nvSpPr>
        <p:spPr/>
        <p:txBody>
          <a:bodyPr/>
          <a:lstStyle/>
          <a:p>
            <a:pPr>
              <a:defRPr/>
            </a:pPr>
            <a:r>
              <a:rPr lang="de-DE"/>
              <a:t>Metakognitivni Trening 2 – Prerano zaključivanje I</a:t>
            </a:r>
          </a:p>
        </p:txBody>
      </p:sp>
      <p:sp>
        <p:nvSpPr>
          <p:cNvPr id="9" name="Slide Number Placeholder 8"/>
          <p:cNvSpPr>
            <a:spLocks noGrp="1"/>
          </p:cNvSpPr>
          <p:nvPr>
            <p:ph type="sldNum" sz="quarter" idx="12"/>
          </p:nvPr>
        </p:nvSpPr>
        <p:spPr/>
        <p:txBody>
          <a:bodyPr/>
          <a:lstStyle/>
          <a:p>
            <a:fld id="{AA1EE39F-CE99-4546-ADDC-7FB7F8782D42}" type="slidenum">
              <a:rPr lang="de-DE" altLang="de-DE" smtClean="0"/>
              <a:pPr/>
              <a:t>110</a:t>
            </a:fld>
            <a:endParaRPr lang="de-DE" altLang="de-DE"/>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Patka ili zec?</a:t>
            </a:r>
            <a:endParaRPr lang="en-US" sz="2400" dirty="0">
              <a:solidFill>
                <a:srgbClr val="333333"/>
              </a:solidFill>
              <a:latin typeface="Calibri Light"/>
              <a:ea typeface="+mj-ea"/>
              <a:cs typeface="+mj-cs"/>
            </a:endParaRPr>
          </a:p>
        </p:txBody>
      </p:sp>
      <p:sp>
        <p:nvSpPr>
          <p:cNvPr id="9" name="Footer Placeholder 8"/>
          <p:cNvSpPr>
            <a:spLocks noGrp="1"/>
          </p:cNvSpPr>
          <p:nvPr>
            <p:ph type="ftr" sz="quarter" idx="11"/>
          </p:nvPr>
        </p:nvSpPr>
        <p:spPr/>
        <p:txBody>
          <a:bodyPr/>
          <a:lstStyle/>
          <a:p>
            <a:pPr>
              <a:defRPr/>
            </a:pPr>
            <a:r>
              <a:rPr lang="de-DE"/>
              <a:t>Metakognitivni Trening 2 – Prerano zaključivanje I</a:t>
            </a:r>
          </a:p>
        </p:txBody>
      </p:sp>
      <p:sp>
        <p:nvSpPr>
          <p:cNvPr id="11" name="Slide Number Placeholder 10"/>
          <p:cNvSpPr>
            <a:spLocks noGrp="1"/>
          </p:cNvSpPr>
          <p:nvPr>
            <p:ph type="sldNum" sz="quarter" idx="12"/>
          </p:nvPr>
        </p:nvSpPr>
        <p:spPr/>
        <p:txBody>
          <a:bodyPr/>
          <a:lstStyle/>
          <a:p>
            <a:fld id="{AA1EE39F-CE99-4546-ADDC-7FB7F8782D42}" type="slidenum">
              <a:rPr lang="de-DE" altLang="de-DE" smtClean="0"/>
              <a:pPr/>
              <a:t>111</a:t>
            </a:fld>
            <a:endParaRPr lang="de-DE" altLang="de-DE"/>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Footer Placeholder 7"/>
          <p:cNvSpPr>
            <a:spLocks noGrp="1"/>
          </p:cNvSpPr>
          <p:nvPr>
            <p:ph type="ftr" sz="quarter" idx="11"/>
          </p:nvPr>
        </p:nvSpPr>
        <p:spPr/>
        <p:txBody>
          <a:bodyPr/>
          <a:lstStyle/>
          <a:p>
            <a:pPr>
              <a:defRPr/>
            </a:pPr>
            <a:r>
              <a:rPr lang="de-DE"/>
              <a:t>Metakognitivni Trening 2 – Prerano zaključivanje I</a:t>
            </a:r>
          </a:p>
        </p:txBody>
      </p:sp>
      <p:sp>
        <p:nvSpPr>
          <p:cNvPr id="9" name="Slide Number Placeholder 8"/>
          <p:cNvSpPr>
            <a:spLocks noGrp="1"/>
          </p:cNvSpPr>
          <p:nvPr>
            <p:ph type="sldNum" sz="quarter" idx="12"/>
          </p:nvPr>
        </p:nvSpPr>
        <p:spPr/>
        <p:txBody>
          <a:bodyPr/>
          <a:lstStyle/>
          <a:p>
            <a:fld id="{AA1EE39F-CE99-4546-ADDC-7FB7F8782D42}" type="slidenum">
              <a:rPr lang="de-DE" altLang="de-DE" smtClean="0"/>
              <a:pPr/>
              <a:t>112</a:t>
            </a:fld>
            <a:endParaRPr lang="de-DE" altLang="de-DE"/>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Caption_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Lice ili konjanik?</a:t>
            </a:r>
            <a:endParaRPr lang="en-US" sz="2400" dirty="0">
              <a:solidFill>
                <a:srgbClr val="333333"/>
              </a:solidFill>
              <a:latin typeface="Calibri Light"/>
              <a:ea typeface="+mj-ea"/>
              <a:cs typeface="+mj-cs"/>
            </a:endParaRPr>
          </a:p>
        </p:txBody>
      </p:sp>
      <p:sp>
        <p:nvSpPr>
          <p:cNvPr id="9" name="Footer Placeholder 8"/>
          <p:cNvSpPr>
            <a:spLocks noGrp="1"/>
          </p:cNvSpPr>
          <p:nvPr>
            <p:ph type="ftr" sz="quarter" idx="11"/>
          </p:nvPr>
        </p:nvSpPr>
        <p:spPr/>
        <p:txBody>
          <a:bodyPr/>
          <a:lstStyle/>
          <a:p>
            <a:pPr>
              <a:defRPr/>
            </a:pPr>
            <a:r>
              <a:rPr lang="de-DE"/>
              <a:t>Metakognitivni Trening 2 – Prerano zaključivanje I</a:t>
            </a:r>
          </a:p>
        </p:txBody>
      </p:sp>
      <p:sp>
        <p:nvSpPr>
          <p:cNvPr id="10" name="Slide Number Placeholder 9"/>
          <p:cNvSpPr>
            <a:spLocks noGrp="1"/>
          </p:cNvSpPr>
          <p:nvPr>
            <p:ph type="sldNum" sz="quarter" idx="12"/>
          </p:nvPr>
        </p:nvSpPr>
        <p:spPr/>
        <p:txBody>
          <a:bodyPr/>
          <a:lstStyle/>
          <a:p>
            <a:fld id="{AA1EE39F-CE99-4546-ADDC-7FB7F8782D42}" type="slidenum">
              <a:rPr lang="de-DE" altLang="de-DE" smtClean="0"/>
              <a:pPr/>
              <a:t>113</a:t>
            </a:fld>
            <a:endParaRPr lang="de-DE" altLang="de-DE"/>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3325" y="2732532"/>
            <a:ext cx="992011" cy="1392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Footer Placeholder 7"/>
          <p:cNvSpPr>
            <a:spLocks noGrp="1"/>
          </p:cNvSpPr>
          <p:nvPr>
            <p:ph type="ftr" sz="quarter" idx="11"/>
          </p:nvPr>
        </p:nvSpPr>
        <p:spPr/>
        <p:txBody>
          <a:bodyPr/>
          <a:lstStyle/>
          <a:p>
            <a:pPr>
              <a:defRPr/>
            </a:pPr>
            <a:r>
              <a:rPr lang="de-DE"/>
              <a:t>Metakognitivni Trening 2 – Prerano zaključivanje I</a:t>
            </a:r>
          </a:p>
        </p:txBody>
      </p:sp>
      <p:sp>
        <p:nvSpPr>
          <p:cNvPr id="9" name="Slide Number Placeholder 8"/>
          <p:cNvSpPr>
            <a:spLocks noGrp="1"/>
          </p:cNvSpPr>
          <p:nvPr>
            <p:ph type="sldNum" sz="quarter" idx="12"/>
          </p:nvPr>
        </p:nvSpPr>
        <p:spPr/>
        <p:txBody>
          <a:bodyPr/>
          <a:lstStyle/>
          <a:p>
            <a:fld id="{AA1EE39F-CE99-4546-ADDC-7FB7F8782D42}" type="slidenum">
              <a:rPr lang="de-DE" altLang="de-DE" smtClean="0"/>
              <a:pPr/>
              <a:t>114</a:t>
            </a:fld>
            <a:endParaRPr lang="de-DE" altLang="de-DE"/>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3356" y="2203704"/>
            <a:ext cx="2408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9"/>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Isus ili raspeće?</a:t>
            </a:r>
            <a:endParaRPr lang="en-US" sz="2400" dirty="0">
              <a:solidFill>
                <a:srgbClr val="333333"/>
              </a:solidFill>
              <a:latin typeface="Calibri Light"/>
              <a:ea typeface="+mj-ea"/>
              <a:cs typeface="+mj-cs"/>
            </a:endParaRPr>
          </a:p>
        </p:txBody>
      </p:sp>
      <p:sp>
        <p:nvSpPr>
          <p:cNvPr id="10" name="Footer Placeholder 9"/>
          <p:cNvSpPr>
            <a:spLocks noGrp="1"/>
          </p:cNvSpPr>
          <p:nvPr>
            <p:ph type="ftr" sz="quarter" idx="11"/>
          </p:nvPr>
        </p:nvSpPr>
        <p:spPr/>
        <p:txBody>
          <a:bodyPr/>
          <a:lstStyle/>
          <a:p>
            <a:pPr>
              <a:defRPr/>
            </a:pPr>
            <a:r>
              <a:rPr lang="de-DE"/>
              <a:t>Metakognitivni Trening 2 – Prerano zaključivanje I</a:t>
            </a:r>
          </a:p>
        </p:txBody>
      </p:sp>
      <p:sp>
        <p:nvSpPr>
          <p:cNvPr id="11" name="Slide Number Placeholder 10"/>
          <p:cNvSpPr>
            <a:spLocks noGrp="1"/>
          </p:cNvSpPr>
          <p:nvPr>
            <p:ph type="sldNum" sz="quarter" idx="12"/>
          </p:nvPr>
        </p:nvSpPr>
        <p:spPr/>
        <p:txBody>
          <a:bodyPr/>
          <a:lstStyle/>
          <a:p>
            <a:fld id="{AA1EE39F-CE99-4546-ADDC-7FB7F8782D42}" type="slidenum">
              <a:rPr lang="de-DE" altLang="de-DE" smtClean="0"/>
              <a:pPr/>
              <a:t>115</a:t>
            </a:fld>
            <a:endParaRPr lang="de-DE" altLang="de-DE"/>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MadonnaRocaill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78462" y="2577465"/>
            <a:ext cx="1238250" cy="170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e-DE"/>
              <a:t>Metakognitivni Trening 2 – Prerano zaključivanje I</a:t>
            </a:r>
          </a:p>
        </p:txBody>
      </p:sp>
      <p:sp>
        <p:nvSpPr>
          <p:cNvPr id="9" name="Slide Number Placeholder 8"/>
          <p:cNvSpPr>
            <a:spLocks noGrp="1"/>
          </p:cNvSpPr>
          <p:nvPr>
            <p:ph type="sldNum" sz="quarter" idx="12"/>
          </p:nvPr>
        </p:nvSpPr>
        <p:spPr/>
        <p:txBody>
          <a:bodyPr/>
          <a:lstStyle/>
          <a:p>
            <a:fld id="{AA1EE39F-CE99-4546-ADDC-7FB7F8782D42}" type="slidenum">
              <a:rPr lang="de-DE" altLang="de-DE" smtClean="0"/>
              <a:pPr/>
              <a:t>116</a:t>
            </a:fld>
            <a:endParaRPr lang="de-DE" altLang="de-DE"/>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8065" y="2203704"/>
            <a:ext cx="2419045"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Caption_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fi-FI" sz="2400">
                <a:solidFill>
                  <a:srgbClr val="333333"/>
                </a:solidFill>
                <a:latin typeface="Calibri Light"/>
                <a:ea typeface="+mj-ea"/>
                <a:cs typeface="+mj-cs"/>
              </a:rPr>
              <a:t>Madona ili vila koja svira harfu?</a:t>
            </a:r>
            <a:endParaRPr lang="en-US" sz="2400" dirty="0">
              <a:solidFill>
                <a:srgbClr val="333333"/>
              </a:solidFill>
              <a:latin typeface="Calibri Light"/>
              <a:ea typeface="+mj-ea"/>
              <a:cs typeface="+mj-cs"/>
            </a:endParaRPr>
          </a:p>
        </p:txBody>
      </p:sp>
      <p:sp>
        <p:nvSpPr>
          <p:cNvPr id="9" name="Footer Placeholder 8"/>
          <p:cNvSpPr>
            <a:spLocks noGrp="1"/>
          </p:cNvSpPr>
          <p:nvPr>
            <p:ph type="ftr" sz="quarter" idx="11"/>
          </p:nvPr>
        </p:nvSpPr>
        <p:spPr/>
        <p:txBody>
          <a:bodyPr/>
          <a:lstStyle/>
          <a:p>
            <a:pPr>
              <a:defRPr/>
            </a:pPr>
            <a:r>
              <a:rPr lang="de-DE"/>
              <a:t>Metakognitivni Trening 2 – Prerano zaključivanje I</a:t>
            </a:r>
          </a:p>
        </p:txBody>
      </p:sp>
      <p:sp>
        <p:nvSpPr>
          <p:cNvPr id="10" name="Slide Number Placeholder 9"/>
          <p:cNvSpPr>
            <a:spLocks noGrp="1"/>
          </p:cNvSpPr>
          <p:nvPr>
            <p:ph type="sldNum" sz="quarter" idx="12"/>
          </p:nvPr>
        </p:nvSpPr>
        <p:spPr/>
        <p:txBody>
          <a:bodyPr/>
          <a:lstStyle/>
          <a:p>
            <a:fld id="{AA1EE39F-CE99-4546-ADDC-7FB7F8782D42}" type="slidenum">
              <a:rPr lang="de-DE" altLang="de-DE" smtClean="0"/>
              <a:pPr/>
              <a:t>117</a:t>
            </a:fld>
            <a:endParaRPr lang="de-DE" altLang="de-DE"/>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Prenos</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Ciljevi učenja</a:t>
            </a:r>
            <a:r>
              <a:rPr lang="de-DE" altLang="de-DE" sz="2400" b="1" dirty="0">
                <a:solidFill>
                  <a:srgbClr val="333333"/>
                </a:solidFill>
              </a:rPr>
              <a:t>:</a:t>
            </a:r>
          </a:p>
          <a:p>
            <a:pPr marL="342900" lvl="0" indent="-342900" defTabSz="914400" fontAlgn="base">
              <a:buClr>
                <a:srgbClr val="333333"/>
              </a:buClr>
              <a:buFont typeface="WingDings"/>
              <a:buChar char=""/>
            </a:pPr>
            <a:r>
              <a:rPr lang="hr-HR" altLang="de-DE" sz="2000" dirty="0">
                <a:solidFill>
                  <a:srgbClr val="333333"/>
                </a:solidFill>
              </a:rPr>
              <a:t>Zadnji slajdovi pokazuju</a:t>
            </a:r>
            <a:r>
              <a:rPr lang="en-US" altLang="de-DE" sz="2000" dirty="0">
                <a:solidFill>
                  <a:srgbClr val="333333"/>
                </a:solidFill>
              </a:rPr>
              <a:t> </a:t>
            </a:r>
            <a:r>
              <a:rPr lang="hr-HR" altLang="de-DE" sz="2000" dirty="0">
                <a:solidFill>
                  <a:srgbClr val="333333"/>
                </a:solidFill>
              </a:rPr>
              <a:t>da brze odluke često vode greškama i samo se </a:t>
            </a:r>
            <a:r>
              <a:rPr lang="hr-HR" altLang="de-DE" sz="2000">
                <a:solidFill>
                  <a:srgbClr val="333333"/>
                </a:solidFill>
              </a:rPr>
              <a:t>prepozna</a:t>
            </a:r>
            <a:r>
              <a:rPr lang="en-US" altLang="de-DE" sz="2000">
                <a:solidFill>
                  <a:srgbClr val="333333"/>
                </a:solidFill>
              </a:rPr>
              <a:t> “</a:t>
            </a:r>
            <a:r>
              <a:rPr lang="hr-HR" altLang="de-DE" sz="2000">
                <a:solidFill>
                  <a:srgbClr val="333333"/>
                </a:solidFill>
              </a:rPr>
              <a:t>pola istine</a:t>
            </a:r>
            <a:r>
              <a:rPr lang="en-US" altLang="de-DE" sz="2000">
                <a:solidFill>
                  <a:srgbClr val="333333"/>
                </a:solidFill>
              </a:rPr>
              <a:t>”.</a:t>
            </a:r>
            <a:endParaRPr lang="en-US" sz="2000" dirty="0"/>
          </a:p>
        </p:txBody>
      </p:sp>
      <p:sp>
        <p:nvSpPr>
          <p:cNvPr id="8" name="Footer Placeholder 7"/>
          <p:cNvSpPr>
            <a:spLocks noGrp="1"/>
          </p:cNvSpPr>
          <p:nvPr>
            <p:ph type="ftr" sz="quarter" idx="11"/>
          </p:nvPr>
        </p:nvSpPr>
        <p:spPr/>
        <p:txBody>
          <a:bodyPr/>
          <a:lstStyle/>
          <a:p>
            <a:pPr>
              <a:defRPr/>
            </a:pPr>
            <a:r>
              <a:rPr lang="de-DE"/>
              <a:t>Metakognitivni Trening 2 – Prerano zaključivanje I</a:t>
            </a:r>
          </a:p>
        </p:txBody>
      </p:sp>
      <p:sp>
        <p:nvSpPr>
          <p:cNvPr id="9" name="Slide Number Placeholder 8"/>
          <p:cNvSpPr>
            <a:spLocks noGrp="1"/>
          </p:cNvSpPr>
          <p:nvPr>
            <p:ph type="sldNum" sz="quarter" idx="12"/>
          </p:nvPr>
        </p:nvSpPr>
        <p:spPr/>
        <p:txBody>
          <a:bodyPr/>
          <a:lstStyle/>
          <a:p>
            <a:fld id="{F8B470D8-B5E6-45EC-946C-161FB5BD57F7}" type="slidenum">
              <a:rPr lang="de-DE" altLang="de-DE" smtClean="0"/>
              <a:pPr/>
              <a:t>118</a:t>
            </a:fld>
            <a:endParaRPr lang="de-DE" altLang="de-DE"/>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Prenos</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Ciljevi učenja</a:t>
            </a:r>
            <a:r>
              <a:rPr lang="de-DE" altLang="de-DE" sz="2400" b="1" dirty="0">
                <a:solidFill>
                  <a:srgbClr val="333333"/>
                </a:solidFill>
              </a:rPr>
              <a:t>:</a:t>
            </a:r>
          </a:p>
          <a:p>
            <a:pPr marL="342900" lvl="0" indent="-342900" defTabSz="914400" fontAlgn="base">
              <a:buClr>
                <a:srgbClr val="333333"/>
              </a:buClr>
              <a:buFont typeface="WingDings"/>
              <a:buChar char=""/>
            </a:pPr>
            <a:r>
              <a:rPr lang="hr-HR" altLang="de-DE" sz="2000" dirty="0">
                <a:solidFill>
                  <a:srgbClr val="333333"/>
                </a:solidFill>
              </a:rPr>
              <a:t>Zadnji slajdovi pokazuju</a:t>
            </a:r>
            <a:r>
              <a:rPr lang="en-US" altLang="de-DE" sz="2000" dirty="0">
                <a:solidFill>
                  <a:srgbClr val="333333"/>
                </a:solidFill>
              </a:rPr>
              <a:t> </a:t>
            </a:r>
            <a:r>
              <a:rPr lang="hr-HR" altLang="de-DE" sz="2000" dirty="0">
                <a:solidFill>
                  <a:srgbClr val="333333"/>
                </a:solidFill>
              </a:rPr>
              <a:t>da brze odluke često vode greškama i samo se </a:t>
            </a:r>
            <a:r>
              <a:rPr lang="hr-HR" altLang="de-DE" sz="2000">
                <a:solidFill>
                  <a:srgbClr val="333333"/>
                </a:solidFill>
              </a:rPr>
              <a:t>prepozna</a:t>
            </a:r>
            <a:r>
              <a:rPr lang="en-US" altLang="de-DE" sz="2000">
                <a:solidFill>
                  <a:srgbClr val="333333"/>
                </a:solidFill>
              </a:rPr>
              <a:t> “</a:t>
            </a:r>
            <a:r>
              <a:rPr lang="hr-HR" altLang="de-DE" sz="2000">
                <a:solidFill>
                  <a:srgbClr val="333333"/>
                </a:solidFill>
              </a:rPr>
              <a:t>pola istine</a:t>
            </a:r>
            <a:r>
              <a:rPr lang="en-US" altLang="de-DE" sz="2000">
                <a:solidFill>
                  <a:srgbClr val="333333"/>
                </a:solidFill>
              </a:rPr>
              <a:t>”.</a:t>
            </a:r>
            <a:endParaRPr lang="en-US" altLang="de-DE" sz="2000" dirty="0">
              <a:solidFill>
                <a:srgbClr val="333333"/>
              </a:solidFill>
            </a:endParaRPr>
          </a:p>
          <a:p>
            <a:pPr marL="342900" lvl="0" indent="-342900" defTabSz="914400" fontAlgn="base">
              <a:buClr>
                <a:srgbClr val="000000"/>
              </a:buClr>
              <a:buFont typeface="WingDings"/>
              <a:buChar char=""/>
            </a:pPr>
            <a:r>
              <a:rPr lang="hr-HR" altLang="de-DE" sz="2000" dirty="0">
                <a:solidFill>
                  <a:srgbClr val="004992"/>
                </a:solidFill>
              </a:rPr>
              <a:t>Zato tražite što je moguće više</a:t>
            </a:r>
            <a:r>
              <a:rPr lang="en-US" altLang="de-DE" sz="2000" dirty="0">
                <a:solidFill>
                  <a:srgbClr val="004992"/>
                </a:solidFill>
              </a:rPr>
              <a:t> </a:t>
            </a:r>
            <a:r>
              <a:rPr lang="en-US" altLang="de-DE" sz="2000" dirty="0" err="1">
                <a:solidFill>
                  <a:srgbClr val="004992"/>
                </a:solidFill>
              </a:rPr>
              <a:t>informa</a:t>
            </a:r>
            <a:r>
              <a:rPr lang="hr-HR" altLang="de-DE" sz="2000" dirty="0">
                <a:solidFill>
                  <a:srgbClr val="004992"/>
                </a:solidFill>
              </a:rPr>
              <a:t>cija</a:t>
            </a:r>
            <a:r>
              <a:rPr lang="en-US" altLang="de-DE" sz="2000" dirty="0">
                <a:solidFill>
                  <a:srgbClr val="333333"/>
                </a:solidFill>
              </a:rPr>
              <a:t> </a:t>
            </a:r>
            <a:r>
              <a:rPr lang="hr-HR" altLang="de-DE" sz="2000" dirty="0">
                <a:solidFill>
                  <a:srgbClr val="333333"/>
                </a:solidFill>
              </a:rPr>
              <a:t>i razmjenite mišljenje sa drugima</a:t>
            </a:r>
            <a:r>
              <a:rPr lang="en-US" altLang="de-DE" sz="2000" dirty="0">
                <a:solidFill>
                  <a:srgbClr val="333333"/>
                </a:solidFill>
              </a:rPr>
              <a:t>, </a:t>
            </a:r>
            <a:r>
              <a:rPr lang="hr-HR" altLang="de-DE" sz="2000" dirty="0">
                <a:solidFill>
                  <a:srgbClr val="333333"/>
                </a:solidFill>
              </a:rPr>
              <a:t>posebno ako su odluke ozbiljne</a:t>
            </a:r>
            <a:r>
              <a:rPr lang="en-US" altLang="de-DE" sz="2000" dirty="0">
                <a:solidFill>
                  <a:srgbClr val="333333"/>
                </a:solidFill>
              </a:rPr>
              <a:t> (</a:t>
            </a:r>
            <a:r>
              <a:rPr lang="hr-HR" altLang="de-DE" sz="2000" dirty="0">
                <a:solidFill>
                  <a:srgbClr val="333333"/>
                </a:solidFill>
              </a:rPr>
              <a:t>npr.</a:t>
            </a:r>
            <a:r>
              <a:rPr lang="en-US" altLang="de-DE" sz="2000" dirty="0">
                <a:solidFill>
                  <a:srgbClr val="333333"/>
                </a:solidFill>
              </a:rPr>
              <a:t> </a:t>
            </a:r>
            <a:r>
              <a:rPr lang="hr-HR" altLang="de-DE" sz="2000" dirty="0">
                <a:solidFill>
                  <a:srgbClr val="333333"/>
                </a:solidFill>
              </a:rPr>
              <a:t>osjećaj da te komšija </a:t>
            </a:r>
            <a:r>
              <a:rPr lang="hr-HR" altLang="de-DE" sz="2000">
                <a:solidFill>
                  <a:srgbClr val="333333"/>
                </a:solidFill>
              </a:rPr>
              <a:t>uhodi</a:t>
            </a:r>
            <a:r>
              <a:rPr lang="en-US"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sym typeface="Wingdings" panose="05000000000000000000" pitchFamily="2" charset="2"/>
              </a:rPr>
              <a:t> </a:t>
            </a:r>
            <a:r>
              <a:rPr lang="hr-HR" altLang="de-DE" sz="2000" dirty="0">
                <a:solidFill>
                  <a:srgbClr val="333333"/>
                </a:solidFill>
              </a:rPr>
              <a:t>ne napadaj pretpostavljenog neprijatelja odmah</a:t>
            </a:r>
            <a:r>
              <a:rPr lang="de-DE" altLang="de-DE" sz="2000">
                <a:solidFill>
                  <a:srgbClr val="333333"/>
                </a:solidFill>
              </a:rPr>
              <a:t>!</a:t>
            </a:r>
            <a:r>
              <a:rPr lang="en-US" altLang="de-DE" sz="200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de-DE"/>
              <a:t>Metakognitivni Trening 2 – Prerano zaključivanje I</a:t>
            </a:r>
          </a:p>
        </p:txBody>
      </p:sp>
      <p:sp>
        <p:nvSpPr>
          <p:cNvPr id="4" name="Slide Number Placeholder 3"/>
          <p:cNvSpPr>
            <a:spLocks noGrp="1"/>
          </p:cNvSpPr>
          <p:nvPr>
            <p:ph type="sldNum" sz="quarter" idx="12"/>
          </p:nvPr>
        </p:nvSpPr>
        <p:spPr/>
        <p:txBody>
          <a:bodyPr/>
          <a:lstStyle/>
          <a:p>
            <a:fld id="{F8B470D8-B5E6-45EC-946C-161FB5BD57F7}" type="slidenum">
              <a:rPr lang="de-DE" altLang="de-DE" smtClean="0"/>
              <a:pPr/>
              <a:t>119</a:t>
            </a:fld>
            <a:endParaRPr lang="de-DE" altLang="de-DE"/>
          </a:p>
        </p:txBody>
      </p:sp>
    </p:spTree>
    <p:extLst>
      <p:ext uri="{BB962C8B-B14F-4D97-AF65-F5344CB8AC3E}">
        <p14:creationId xmlns:p14="http://schemas.microsoft.com/office/powerpoint/2010/main" val="375390477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Prenos</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Ciljevi učenja</a:t>
            </a:r>
            <a:r>
              <a:rPr lang="de-DE" altLang="de-DE" sz="2400" b="1" dirty="0">
                <a:solidFill>
                  <a:srgbClr val="333333"/>
                </a:solidFill>
              </a:rPr>
              <a:t>:</a:t>
            </a:r>
          </a:p>
          <a:p>
            <a:pPr marL="342900" lvl="0" indent="-342900" defTabSz="914400" fontAlgn="base">
              <a:buClr>
                <a:srgbClr val="333333"/>
              </a:buClr>
              <a:buFont typeface="WingDings"/>
              <a:buChar char=""/>
            </a:pPr>
            <a:r>
              <a:rPr lang="hr-HR" altLang="de-DE" sz="2000" dirty="0">
                <a:solidFill>
                  <a:srgbClr val="333333"/>
                </a:solidFill>
              </a:rPr>
              <a:t>Zadnji slajdovi pokazuju</a:t>
            </a:r>
            <a:r>
              <a:rPr lang="en-US" altLang="de-DE" sz="2000" dirty="0">
                <a:solidFill>
                  <a:srgbClr val="333333"/>
                </a:solidFill>
              </a:rPr>
              <a:t> </a:t>
            </a:r>
            <a:r>
              <a:rPr lang="hr-HR" altLang="de-DE" sz="2000" dirty="0">
                <a:solidFill>
                  <a:srgbClr val="333333"/>
                </a:solidFill>
              </a:rPr>
              <a:t>da brze odluke često vode greškama i samo se </a:t>
            </a:r>
            <a:r>
              <a:rPr lang="hr-HR" altLang="de-DE" sz="2000">
                <a:solidFill>
                  <a:srgbClr val="333333"/>
                </a:solidFill>
              </a:rPr>
              <a:t>prepozna</a:t>
            </a:r>
            <a:r>
              <a:rPr lang="en-US" altLang="de-DE" sz="2000">
                <a:solidFill>
                  <a:srgbClr val="333333"/>
                </a:solidFill>
              </a:rPr>
              <a:t> “</a:t>
            </a:r>
            <a:r>
              <a:rPr lang="hr-HR" altLang="de-DE" sz="2000">
                <a:solidFill>
                  <a:srgbClr val="333333"/>
                </a:solidFill>
              </a:rPr>
              <a:t>pola istine</a:t>
            </a:r>
            <a:r>
              <a:rPr lang="en-US" altLang="de-DE" sz="2000">
                <a:solidFill>
                  <a:srgbClr val="333333"/>
                </a:solidFill>
              </a:rPr>
              <a:t>”.</a:t>
            </a:r>
            <a:endParaRPr lang="en-US" altLang="de-DE" sz="2000" dirty="0">
              <a:solidFill>
                <a:srgbClr val="333333"/>
              </a:solidFill>
            </a:endParaRPr>
          </a:p>
          <a:p>
            <a:pPr marL="342900" lvl="0" indent="-342900" defTabSz="914400" fontAlgn="base">
              <a:buClr>
                <a:srgbClr val="000000"/>
              </a:buClr>
              <a:buFont typeface="WingDings"/>
              <a:buChar char=""/>
            </a:pPr>
            <a:r>
              <a:rPr lang="hr-HR" altLang="de-DE" sz="2000" dirty="0">
                <a:solidFill>
                  <a:srgbClr val="004992"/>
                </a:solidFill>
              </a:rPr>
              <a:t>Zato tražite što je moguće više</a:t>
            </a:r>
            <a:r>
              <a:rPr lang="en-US" altLang="de-DE" sz="2000" dirty="0">
                <a:solidFill>
                  <a:srgbClr val="004992"/>
                </a:solidFill>
              </a:rPr>
              <a:t> </a:t>
            </a:r>
            <a:r>
              <a:rPr lang="en-US" altLang="de-DE" sz="2000" dirty="0" err="1">
                <a:solidFill>
                  <a:srgbClr val="004992"/>
                </a:solidFill>
              </a:rPr>
              <a:t>informa</a:t>
            </a:r>
            <a:r>
              <a:rPr lang="hr-HR" altLang="de-DE" sz="2000" dirty="0">
                <a:solidFill>
                  <a:srgbClr val="004992"/>
                </a:solidFill>
              </a:rPr>
              <a:t>cija</a:t>
            </a:r>
            <a:r>
              <a:rPr lang="en-US" altLang="de-DE" sz="2000" dirty="0">
                <a:solidFill>
                  <a:srgbClr val="333333"/>
                </a:solidFill>
              </a:rPr>
              <a:t> </a:t>
            </a:r>
            <a:r>
              <a:rPr lang="hr-HR" altLang="de-DE" sz="2000" dirty="0">
                <a:solidFill>
                  <a:srgbClr val="333333"/>
                </a:solidFill>
              </a:rPr>
              <a:t>i razmjenite mišljenje sa drugima</a:t>
            </a:r>
            <a:r>
              <a:rPr lang="en-US" altLang="de-DE" sz="2000" dirty="0">
                <a:solidFill>
                  <a:srgbClr val="333333"/>
                </a:solidFill>
              </a:rPr>
              <a:t>, </a:t>
            </a:r>
            <a:r>
              <a:rPr lang="hr-HR" altLang="de-DE" sz="2000" dirty="0">
                <a:solidFill>
                  <a:srgbClr val="333333"/>
                </a:solidFill>
              </a:rPr>
              <a:t>posebno ako su odluke ozbiljne</a:t>
            </a:r>
            <a:r>
              <a:rPr lang="en-US" altLang="de-DE" sz="2000" dirty="0">
                <a:solidFill>
                  <a:srgbClr val="333333"/>
                </a:solidFill>
              </a:rPr>
              <a:t> (</a:t>
            </a:r>
            <a:r>
              <a:rPr lang="hr-HR" altLang="de-DE" sz="2000" dirty="0">
                <a:solidFill>
                  <a:srgbClr val="333333"/>
                </a:solidFill>
              </a:rPr>
              <a:t>npr.</a:t>
            </a:r>
            <a:r>
              <a:rPr lang="en-US" altLang="de-DE" sz="2000" dirty="0">
                <a:solidFill>
                  <a:srgbClr val="333333"/>
                </a:solidFill>
              </a:rPr>
              <a:t> </a:t>
            </a:r>
            <a:r>
              <a:rPr lang="hr-HR" altLang="de-DE" sz="2000" dirty="0">
                <a:solidFill>
                  <a:srgbClr val="333333"/>
                </a:solidFill>
              </a:rPr>
              <a:t>osjećaj da te komšija </a:t>
            </a:r>
            <a:r>
              <a:rPr lang="hr-HR" altLang="de-DE" sz="2000">
                <a:solidFill>
                  <a:srgbClr val="333333"/>
                </a:solidFill>
              </a:rPr>
              <a:t>uhodi</a:t>
            </a:r>
            <a:r>
              <a:rPr lang="en-US"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sym typeface="Wingdings" panose="05000000000000000000" pitchFamily="2" charset="2"/>
              </a:rPr>
              <a:t> </a:t>
            </a:r>
            <a:r>
              <a:rPr lang="hr-HR" altLang="de-DE" sz="2000" dirty="0">
                <a:solidFill>
                  <a:srgbClr val="333333"/>
                </a:solidFill>
              </a:rPr>
              <a:t>ne napadaj pretpostavljenog neprijatelja odmah</a:t>
            </a:r>
            <a:r>
              <a:rPr lang="de-DE" altLang="de-DE" sz="2000" dirty="0">
                <a:solidFill>
                  <a:srgbClr val="333333"/>
                </a:solidFill>
              </a:rPr>
              <a:t>!</a:t>
            </a:r>
            <a:r>
              <a:rPr lang="en-US" altLang="de-DE" sz="2000" dirty="0">
                <a:solidFill>
                  <a:srgbClr val="333333"/>
                </a:solidFill>
              </a:rPr>
              <a:t>).</a:t>
            </a:r>
          </a:p>
          <a:p>
            <a:pPr marL="342900" lvl="0" indent="-342900" defTabSz="914400" fontAlgn="base">
              <a:buClr>
                <a:srgbClr val="333333"/>
              </a:buClr>
              <a:buFont typeface="WingDings"/>
              <a:buChar char=""/>
            </a:pPr>
            <a:r>
              <a:rPr lang="hr-HR" altLang="de-DE" sz="2000" dirty="0">
                <a:solidFill>
                  <a:srgbClr val="333333"/>
                </a:solidFill>
              </a:rPr>
              <a:t>Za događaje od minimalnog značaja</a:t>
            </a:r>
            <a:r>
              <a:rPr lang="en-US" altLang="de-DE" sz="2000" dirty="0">
                <a:solidFill>
                  <a:srgbClr val="333333"/>
                </a:solidFill>
              </a:rPr>
              <a:t>, </a:t>
            </a:r>
            <a:r>
              <a:rPr lang="hr-HR" altLang="de-DE" sz="2000" dirty="0">
                <a:solidFill>
                  <a:srgbClr val="333333"/>
                </a:solidFill>
              </a:rPr>
              <a:t>možemo odlučitivati brzo</a:t>
            </a:r>
            <a:r>
              <a:rPr lang="en-US" altLang="de-DE" sz="2000" dirty="0">
                <a:solidFill>
                  <a:srgbClr val="333333"/>
                </a:solidFill>
              </a:rPr>
              <a:t> (</a:t>
            </a:r>
            <a:r>
              <a:rPr lang="hr-HR" altLang="de-DE" sz="2000" dirty="0">
                <a:solidFill>
                  <a:srgbClr val="333333"/>
                </a:solidFill>
              </a:rPr>
              <a:t>npr.</a:t>
            </a:r>
            <a:r>
              <a:rPr lang="en-US" altLang="de-DE" sz="2000" dirty="0">
                <a:solidFill>
                  <a:srgbClr val="333333"/>
                </a:solidFill>
              </a:rPr>
              <a:t> </a:t>
            </a:r>
            <a:r>
              <a:rPr lang="hr-HR" altLang="de-DE" sz="2000" dirty="0">
                <a:solidFill>
                  <a:srgbClr val="333333"/>
                </a:solidFill>
              </a:rPr>
              <a:t>biranje vrste jogurta ili vrste kolača</a:t>
            </a:r>
            <a:r>
              <a:rPr lang="en-US" altLang="de-DE" sz="2000" dirty="0">
                <a:solidFill>
                  <a:srgbClr val="333333"/>
                </a:solidFill>
              </a:rPr>
              <a:t>, </a:t>
            </a:r>
            <a:r>
              <a:rPr lang="hr-HR" altLang="de-DE" sz="2000" dirty="0">
                <a:solidFill>
                  <a:srgbClr val="333333"/>
                </a:solidFill>
              </a:rPr>
              <a:t>biranje brojeva za </a:t>
            </a:r>
            <a:r>
              <a:rPr lang="hr-HR" altLang="de-DE" sz="2000">
                <a:solidFill>
                  <a:srgbClr val="333333"/>
                </a:solidFill>
              </a:rPr>
              <a:t>loto</a:t>
            </a:r>
            <a:r>
              <a:rPr lang="en-US" altLang="de-DE" sz="200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de-DE"/>
              <a:t>Metakognitivni Trening 2 – Prerano zaključivanje I</a:t>
            </a:r>
          </a:p>
        </p:txBody>
      </p:sp>
      <p:sp>
        <p:nvSpPr>
          <p:cNvPr id="4" name="Slide Number Placeholder 3"/>
          <p:cNvSpPr>
            <a:spLocks noGrp="1"/>
          </p:cNvSpPr>
          <p:nvPr>
            <p:ph type="sldNum" sz="quarter" idx="12"/>
          </p:nvPr>
        </p:nvSpPr>
        <p:spPr/>
        <p:txBody>
          <a:bodyPr/>
          <a:lstStyle/>
          <a:p>
            <a:fld id="{F8B470D8-B5E6-45EC-946C-161FB5BD57F7}" type="slidenum">
              <a:rPr lang="de-DE" altLang="de-DE" smtClean="0"/>
              <a:pPr/>
              <a:t>120</a:t>
            </a:fld>
            <a:endParaRPr lang="de-DE" altLang="de-DE"/>
          </a:p>
        </p:txBody>
      </p:sp>
    </p:spTree>
    <p:extLst>
      <p:ext uri="{BB962C8B-B14F-4D97-AF65-F5344CB8AC3E}">
        <p14:creationId xmlns:p14="http://schemas.microsoft.com/office/powerpoint/2010/main" val="298350150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Prenos</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Ciljevi učenja</a:t>
            </a:r>
            <a:r>
              <a:rPr lang="de-DE" altLang="de-DE" sz="2400" b="1" dirty="0">
                <a:solidFill>
                  <a:srgbClr val="333333"/>
                </a:solidFill>
              </a:rPr>
              <a:t>:</a:t>
            </a:r>
          </a:p>
          <a:p>
            <a:pPr marL="342900" lvl="0" indent="-342900" defTabSz="914400" fontAlgn="base">
              <a:buClr>
                <a:srgbClr val="333333"/>
              </a:buClr>
              <a:buFont typeface="WingDings"/>
              <a:buChar char=""/>
            </a:pPr>
            <a:r>
              <a:rPr lang="hr-HR" altLang="de-DE" sz="2000" dirty="0">
                <a:solidFill>
                  <a:srgbClr val="333333"/>
                </a:solidFill>
              </a:rPr>
              <a:t>Zadnji slajdovi pokazuju</a:t>
            </a:r>
            <a:r>
              <a:rPr lang="en-US" altLang="de-DE" sz="2000" dirty="0">
                <a:solidFill>
                  <a:srgbClr val="333333"/>
                </a:solidFill>
              </a:rPr>
              <a:t> </a:t>
            </a:r>
            <a:r>
              <a:rPr lang="hr-HR" altLang="de-DE" sz="2000" dirty="0">
                <a:solidFill>
                  <a:srgbClr val="333333"/>
                </a:solidFill>
              </a:rPr>
              <a:t>da brze odluke često vode greškama i samo se </a:t>
            </a:r>
            <a:r>
              <a:rPr lang="hr-HR" altLang="de-DE" sz="2000">
                <a:solidFill>
                  <a:srgbClr val="333333"/>
                </a:solidFill>
              </a:rPr>
              <a:t>prepozna</a:t>
            </a:r>
            <a:r>
              <a:rPr lang="en-US" altLang="de-DE" sz="2000">
                <a:solidFill>
                  <a:srgbClr val="333333"/>
                </a:solidFill>
              </a:rPr>
              <a:t> “</a:t>
            </a:r>
            <a:r>
              <a:rPr lang="hr-HR" altLang="de-DE" sz="2000">
                <a:solidFill>
                  <a:srgbClr val="333333"/>
                </a:solidFill>
              </a:rPr>
              <a:t>pola istine</a:t>
            </a:r>
            <a:r>
              <a:rPr lang="en-US" altLang="de-DE" sz="2000">
                <a:solidFill>
                  <a:srgbClr val="333333"/>
                </a:solidFill>
              </a:rPr>
              <a:t>”.</a:t>
            </a:r>
            <a:endParaRPr lang="en-US" altLang="de-DE" sz="2000" dirty="0">
              <a:solidFill>
                <a:srgbClr val="333333"/>
              </a:solidFill>
            </a:endParaRPr>
          </a:p>
          <a:p>
            <a:pPr marL="342900" lvl="0" indent="-342900" defTabSz="914400" fontAlgn="base">
              <a:buClr>
                <a:srgbClr val="000000"/>
              </a:buClr>
              <a:buFont typeface="WingDings"/>
              <a:buChar char=""/>
            </a:pPr>
            <a:r>
              <a:rPr lang="hr-HR" altLang="de-DE" sz="2000" dirty="0">
                <a:solidFill>
                  <a:srgbClr val="004992"/>
                </a:solidFill>
              </a:rPr>
              <a:t>Zato tražite što je moguće više</a:t>
            </a:r>
            <a:r>
              <a:rPr lang="en-US" altLang="de-DE" sz="2000" dirty="0">
                <a:solidFill>
                  <a:srgbClr val="004992"/>
                </a:solidFill>
              </a:rPr>
              <a:t> </a:t>
            </a:r>
            <a:r>
              <a:rPr lang="en-US" altLang="de-DE" sz="2000" dirty="0" err="1">
                <a:solidFill>
                  <a:srgbClr val="004992"/>
                </a:solidFill>
              </a:rPr>
              <a:t>informa</a:t>
            </a:r>
            <a:r>
              <a:rPr lang="hr-HR" altLang="de-DE" sz="2000" dirty="0">
                <a:solidFill>
                  <a:srgbClr val="004992"/>
                </a:solidFill>
              </a:rPr>
              <a:t>cija</a:t>
            </a:r>
            <a:r>
              <a:rPr lang="en-US" altLang="de-DE" sz="2000" dirty="0">
                <a:solidFill>
                  <a:srgbClr val="333333"/>
                </a:solidFill>
              </a:rPr>
              <a:t> </a:t>
            </a:r>
            <a:r>
              <a:rPr lang="hr-HR" altLang="de-DE" sz="2000" dirty="0">
                <a:solidFill>
                  <a:srgbClr val="333333"/>
                </a:solidFill>
              </a:rPr>
              <a:t>i razmjenite mišljenje sa drugima</a:t>
            </a:r>
            <a:r>
              <a:rPr lang="en-US" altLang="de-DE" sz="2000" dirty="0">
                <a:solidFill>
                  <a:srgbClr val="333333"/>
                </a:solidFill>
              </a:rPr>
              <a:t>, </a:t>
            </a:r>
            <a:r>
              <a:rPr lang="hr-HR" altLang="de-DE" sz="2000" dirty="0">
                <a:solidFill>
                  <a:srgbClr val="333333"/>
                </a:solidFill>
              </a:rPr>
              <a:t>posebno ako su odluke ozbiljne</a:t>
            </a:r>
            <a:r>
              <a:rPr lang="en-US" altLang="de-DE" sz="2000" dirty="0">
                <a:solidFill>
                  <a:srgbClr val="333333"/>
                </a:solidFill>
              </a:rPr>
              <a:t> (</a:t>
            </a:r>
            <a:r>
              <a:rPr lang="hr-HR" altLang="de-DE" sz="2000" dirty="0">
                <a:solidFill>
                  <a:srgbClr val="333333"/>
                </a:solidFill>
              </a:rPr>
              <a:t>npr.</a:t>
            </a:r>
            <a:r>
              <a:rPr lang="en-US" altLang="de-DE" sz="2000" dirty="0">
                <a:solidFill>
                  <a:srgbClr val="333333"/>
                </a:solidFill>
              </a:rPr>
              <a:t> </a:t>
            </a:r>
            <a:r>
              <a:rPr lang="hr-HR" altLang="de-DE" sz="2000" dirty="0">
                <a:solidFill>
                  <a:srgbClr val="333333"/>
                </a:solidFill>
              </a:rPr>
              <a:t>osjećaj da te komšija </a:t>
            </a:r>
            <a:r>
              <a:rPr lang="hr-HR" altLang="de-DE" sz="2000">
                <a:solidFill>
                  <a:srgbClr val="333333"/>
                </a:solidFill>
              </a:rPr>
              <a:t>uhodi</a:t>
            </a:r>
            <a:r>
              <a:rPr lang="en-US"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sym typeface="Wingdings" panose="05000000000000000000" pitchFamily="2" charset="2"/>
              </a:rPr>
              <a:t> </a:t>
            </a:r>
            <a:r>
              <a:rPr lang="hr-HR" altLang="de-DE" sz="2000" dirty="0">
                <a:solidFill>
                  <a:srgbClr val="333333"/>
                </a:solidFill>
              </a:rPr>
              <a:t>ne napadaj pretpostavljenog neprijatelja odmah</a:t>
            </a:r>
            <a:r>
              <a:rPr lang="de-DE" altLang="de-DE" sz="2000" dirty="0">
                <a:solidFill>
                  <a:srgbClr val="333333"/>
                </a:solidFill>
              </a:rPr>
              <a:t>!</a:t>
            </a:r>
            <a:r>
              <a:rPr lang="en-US" altLang="de-DE" sz="2000" dirty="0">
                <a:solidFill>
                  <a:srgbClr val="333333"/>
                </a:solidFill>
              </a:rPr>
              <a:t>).</a:t>
            </a:r>
          </a:p>
          <a:p>
            <a:pPr marL="342900" lvl="0" indent="-342900" defTabSz="914400" fontAlgn="base">
              <a:buClr>
                <a:srgbClr val="333333"/>
              </a:buClr>
              <a:buFont typeface="WingDings"/>
              <a:buChar char=""/>
            </a:pPr>
            <a:r>
              <a:rPr lang="hr-HR" altLang="de-DE" sz="2000" dirty="0">
                <a:solidFill>
                  <a:srgbClr val="333333"/>
                </a:solidFill>
              </a:rPr>
              <a:t>Za događaje od minimalnog značaja</a:t>
            </a:r>
            <a:r>
              <a:rPr lang="en-US" altLang="de-DE" sz="2000" dirty="0">
                <a:solidFill>
                  <a:srgbClr val="333333"/>
                </a:solidFill>
              </a:rPr>
              <a:t>, </a:t>
            </a:r>
            <a:r>
              <a:rPr lang="hr-HR" altLang="de-DE" sz="2000" dirty="0">
                <a:solidFill>
                  <a:srgbClr val="333333"/>
                </a:solidFill>
              </a:rPr>
              <a:t>možemo odlučitivati brzo</a:t>
            </a:r>
            <a:r>
              <a:rPr lang="en-US" altLang="de-DE" sz="2000" dirty="0">
                <a:solidFill>
                  <a:srgbClr val="333333"/>
                </a:solidFill>
              </a:rPr>
              <a:t> (</a:t>
            </a:r>
            <a:r>
              <a:rPr lang="hr-HR" altLang="de-DE" sz="2000" dirty="0">
                <a:solidFill>
                  <a:srgbClr val="333333"/>
                </a:solidFill>
              </a:rPr>
              <a:t>npr.</a:t>
            </a:r>
            <a:r>
              <a:rPr lang="en-US" altLang="de-DE" sz="2000" dirty="0">
                <a:solidFill>
                  <a:srgbClr val="333333"/>
                </a:solidFill>
              </a:rPr>
              <a:t> </a:t>
            </a:r>
            <a:r>
              <a:rPr lang="hr-HR" altLang="de-DE" sz="2000" dirty="0">
                <a:solidFill>
                  <a:srgbClr val="333333"/>
                </a:solidFill>
              </a:rPr>
              <a:t>biranje vrste jogurta ili vrste kolača</a:t>
            </a:r>
            <a:r>
              <a:rPr lang="en-US" altLang="de-DE" sz="2000" dirty="0">
                <a:solidFill>
                  <a:srgbClr val="333333"/>
                </a:solidFill>
              </a:rPr>
              <a:t>, </a:t>
            </a:r>
            <a:r>
              <a:rPr lang="hr-HR" altLang="de-DE" sz="2000" dirty="0">
                <a:solidFill>
                  <a:srgbClr val="333333"/>
                </a:solidFill>
              </a:rPr>
              <a:t>biranje brojeva za loto</a:t>
            </a:r>
            <a:r>
              <a:rPr lang="en-US" altLang="de-DE" sz="2000" dirty="0">
                <a:solidFill>
                  <a:srgbClr val="333333"/>
                </a:solidFill>
              </a:rPr>
              <a:t>).</a:t>
            </a:r>
          </a:p>
          <a:p>
            <a:pPr marL="342900" lvl="0" indent="-342900" defTabSz="914400" fontAlgn="base">
              <a:buClr>
                <a:srgbClr val="333333"/>
              </a:buClr>
              <a:buFont typeface="WingDings"/>
              <a:buChar char=""/>
            </a:pPr>
            <a:r>
              <a:rPr lang="hr-HR" altLang="de-DE" sz="2000" dirty="0">
                <a:solidFill>
                  <a:srgbClr val="333333"/>
                </a:solidFill>
              </a:rPr>
              <a:t>Ljudski je griješiti</a:t>
            </a:r>
            <a:r>
              <a:rPr lang="en-US" altLang="de-DE" sz="2000" dirty="0">
                <a:solidFill>
                  <a:srgbClr val="333333"/>
                </a:solidFill>
              </a:rPr>
              <a:t> – b</a:t>
            </a:r>
            <a:r>
              <a:rPr lang="hr-HR" altLang="de-DE" sz="2000" dirty="0">
                <a:solidFill>
                  <a:srgbClr val="333333"/>
                </a:solidFill>
              </a:rPr>
              <a:t>udite spremni</a:t>
            </a:r>
            <a:r>
              <a:rPr lang="en-US" altLang="de-DE" sz="2000" dirty="0">
                <a:solidFill>
                  <a:srgbClr val="333333"/>
                </a:solidFill>
              </a:rPr>
              <a:t> </a:t>
            </a:r>
            <a:r>
              <a:rPr lang="hr-HR" altLang="de-DE" sz="2000" dirty="0">
                <a:solidFill>
                  <a:srgbClr val="333333"/>
                </a:solidFill>
              </a:rPr>
              <a:t>za mogućnost da nijeste u </a:t>
            </a:r>
            <a:r>
              <a:rPr lang="hr-HR" altLang="de-DE" sz="2000">
                <a:solidFill>
                  <a:srgbClr val="333333"/>
                </a:solidFill>
              </a:rPr>
              <a:t>pravu</a:t>
            </a:r>
            <a:r>
              <a:rPr lang="en-US" altLang="de-DE" sz="200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de-DE"/>
              <a:t>Metakognitivni Trening 2 – Prerano zaključivanje I</a:t>
            </a:r>
          </a:p>
        </p:txBody>
      </p:sp>
      <p:sp>
        <p:nvSpPr>
          <p:cNvPr id="4" name="Slide Number Placeholder 3"/>
          <p:cNvSpPr>
            <a:spLocks noGrp="1"/>
          </p:cNvSpPr>
          <p:nvPr>
            <p:ph type="sldNum" sz="quarter" idx="12"/>
          </p:nvPr>
        </p:nvSpPr>
        <p:spPr/>
        <p:txBody>
          <a:bodyPr/>
          <a:lstStyle/>
          <a:p>
            <a:fld id="{F8B470D8-B5E6-45EC-946C-161FB5BD57F7}" type="slidenum">
              <a:rPr lang="de-DE" altLang="de-DE" smtClean="0"/>
              <a:pPr/>
              <a:t>121</a:t>
            </a:fld>
            <a:endParaRPr lang="de-DE" altLang="de-DE"/>
          </a:p>
        </p:txBody>
      </p:sp>
    </p:spTree>
    <p:extLst>
      <p:ext uri="{BB962C8B-B14F-4D97-AF65-F5344CB8AC3E}">
        <p14:creationId xmlns:p14="http://schemas.microsoft.com/office/powerpoint/2010/main" val="108325412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Prenos</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Ciljevi učenja</a:t>
            </a:r>
            <a:r>
              <a:rPr lang="de-DE" altLang="de-DE" sz="2400" b="1" dirty="0">
                <a:solidFill>
                  <a:srgbClr val="333333"/>
                </a:solidFill>
              </a:rPr>
              <a:t>:</a:t>
            </a:r>
          </a:p>
          <a:p>
            <a:pPr marL="342900" lvl="0" indent="-342900" defTabSz="914400" fontAlgn="base">
              <a:buClr>
                <a:srgbClr val="333333"/>
              </a:buClr>
              <a:buFont typeface="WingDings"/>
              <a:buChar char=""/>
            </a:pPr>
            <a:r>
              <a:rPr lang="hr-HR" altLang="de-DE" sz="2000" dirty="0">
                <a:solidFill>
                  <a:srgbClr val="333333"/>
                </a:solidFill>
              </a:rPr>
              <a:t>Zadnji slajdovi pokazuju</a:t>
            </a:r>
            <a:r>
              <a:rPr lang="en-US" altLang="de-DE" sz="2000" dirty="0">
                <a:solidFill>
                  <a:srgbClr val="333333"/>
                </a:solidFill>
              </a:rPr>
              <a:t> </a:t>
            </a:r>
            <a:r>
              <a:rPr lang="hr-HR" altLang="de-DE" sz="2000" dirty="0">
                <a:solidFill>
                  <a:srgbClr val="333333"/>
                </a:solidFill>
              </a:rPr>
              <a:t>da brze odluke često vode greškama i samo se </a:t>
            </a:r>
            <a:r>
              <a:rPr lang="hr-HR" altLang="de-DE" sz="2000">
                <a:solidFill>
                  <a:srgbClr val="333333"/>
                </a:solidFill>
              </a:rPr>
              <a:t>prepozna</a:t>
            </a:r>
            <a:r>
              <a:rPr lang="en-US" altLang="de-DE" sz="2000">
                <a:solidFill>
                  <a:srgbClr val="333333"/>
                </a:solidFill>
              </a:rPr>
              <a:t> “</a:t>
            </a:r>
            <a:r>
              <a:rPr lang="hr-HR" altLang="de-DE" sz="2000">
                <a:solidFill>
                  <a:srgbClr val="333333"/>
                </a:solidFill>
              </a:rPr>
              <a:t>pola istine</a:t>
            </a:r>
            <a:r>
              <a:rPr lang="en-US" altLang="de-DE" sz="2000">
                <a:solidFill>
                  <a:srgbClr val="333333"/>
                </a:solidFill>
              </a:rPr>
              <a:t>”.</a:t>
            </a:r>
            <a:endParaRPr lang="en-US" altLang="de-DE" sz="2000" dirty="0">
              <a:solidFill>
                <a:srgbClr val="333333"/>
              </a:solidFill>
            </a:endParaRPr>
          </a:p>
          <a:p>
            <a:pPr marL="342900" lvl="0" indent="-342900" defTabSz="914400" fontAlgn="base">
              <a:buClr>
                <a:srgbClr val="000000"/>
              </a:buClr>
              <a:buFont typeface="WingDings"/>
              <a:buChar char=""/>
            </a:pPr>
            <a:r>
              <a:rPr lang="hr-HR" altLang="de-DE" sz="2000" dirty="0">
                <a:solidFill>
                  <a:srgbClr val="004992"/>
                </a:solidFill>
              </a:rPr>
              <a:t>Zato tražite što je moguće više</a:t>
            </a:r>
            <a:r>
              <a:rPr lang="en-US" altLang="de-DE" sz="2000" dirty="0">
                <a:solidFill>
                  <a:srgbClr val="004992"/>
                </a:solidFill>
              </a:rPr>
              <a:t> </a:t>
            </a:r>
            <a:r>
              <a:rPr lang="en-US" altLang="de-DE" sz="2000" dirty="0" err="1">
                <a:solidFill>
                  <a:srgbClr val="004992"/>
                </a:solidFill>
              </a:rPr>
              <a:t>informa</a:t>
            </a:r>
            <a:r>
              <a:rPr lang="hr-HR" altLang="de-DE" sz="2000" dirty="0">
                <a:solidFill>
                  <a:srgbClr val="004992"/>
                </a:solidFill>
              </a:rPr>
              <a:t>cija</a:t>
            </a:r>
            <a:r>
              <a:rPr lang="en-US" altLang="de-DE" sz="2000" dirty="0">
                <a:solidFill>
                  <a:srgbClr val="333333"/>
                </a:solidFill>
              </a:rPr>
              <a:t> </a:t>
            </a:r>
            <a:r>
              <a:rPr lang="hr-HR" altLang="de-DE" sz="2000" dirty="0">
                <a:solidFill>
                  <a:srgbClr val="333333"/>
                </a:solidFill>
              </a:rPr>
              <a:t>i razmjenite mišljenje sa drugima</a:t>
            </a:r>
            <a:r>
              <a:rPr lang="en-US" altLang="de-DE" sz="2000" dirty="0">
                <a:solidFill>
                  <a:srgbClr val="333333"/>
                </a:solidFill>
              </a:rPr>
              <a:t>, </a:t>
            </a:r>
            <a:r>
              <a:rPr lang="hr-HR" altLang="de-DE" sz="2000" dirty="0">
                <a:solidFill>
                  <a:srgbClr val="333333"/>
                </a:solidFill>
              </a:rPr>
              <a:t>posebno ako su odluke ozbiljne</a:t>
            </a:r>
            <a:r>
              <a:rPr lang="en-US" altLang="de-DE" sz="2000" dirty="0">
                <a:solidFill>
                  <a:srgbClr val="333333"/>
                </a:solidFill>
              </a:rPr>
              <a:t> (</a:t>
            </a:r>
            <a:r>
              <a:rPr lang="hr-HR" altLang="de-DE" sz="2000" dirty="0">
                <a:solidFill>
                  <a:srgbClr val="333333"/>
                </a:solidFill>
              </a:rPr>
              <a:t>npr.</a:t>
            </a:r>
            <a:r>
              <a:rPr lang="en-US" altLang="de-DE" sz="2000" dirty="0">
                <a:solidFill>
                  <a:srgbClr val="333333"/>
                </a:solidFill>
              </a:rPr>
              <a:t> </a:t>
            </a:r>
            <a:r>
              <a:rPr lang="hr-HR" altLang="de-DE" sz="2000" dirty="0">
                <a:solidFill>
                  <a:srgbClr val="333333"/>
                </a:solidFill>
              </a:rPr>
              <a:t>osjećaj da te komšija </a:t>
            </a:r>
            <a:r>
              <a:rPr lang="hr-HR" altLang="de-DE" sz="2000">
                <a:solidFill>
                  <a:srgbClr val="333333"/>
                </a:solidFill>
              </a:rPr>
              <a:t>uhodi</a:t>
            </a:r>
            <a:r>
              <a:rPr lang="en-US"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sym typeface="Wingdings" panose="05000000000000000000" pitchFamily="2" charset="2"/>
              </a:rPr>
              <a:t> </a:t>
            </a:r>
            <a:r>
              <a:rPr lang="hr-HR" altLang="de-DE" sz="2000" dirty="0">
                <a:solidFill>
                  <a:srgbClr val="333333"/>
                </a:solidFill>
              </a:rPr>
              <a:t>ne napadaj pretpostavljenog neprijatelja odmah</a:t>
            </a:r>
            <a:r>
              <a:rPr lang="de-DE" altLang="de-DE" sz="2000" dirty="0">
                <a:solidFill>
                  <a:srgbClr val="333333"/>
                </a:solidFill>
              </a:rPr>
              <a:t>!</a:t>
            </a:r>
            <a:r>
              <a:rPr lang="en-US" altLang="de-DE" sz="2000" dirty="0">
                <a:solidFill>
                  <a:srgbClr val="333333"/>
                </a:solidFill>
              </a:rPr>
              <a:t>).</a:t>
            </a:r>
          </a:p>
          <a:p>
            <a:pPr marL="342900" lvl="0" indent="-342900" defTabSz="914400" fontAlgn="base">
              <a:buClr>
                <a:srgbClr val="333333"/>
              </a:buClr>
              <a:buFont typeface="WingDings"/>
              <a:buChar char=""/>
            </a:pPr>
            <a:r>
              <a:rPr lang="hr-HR" altLang="de-DE" sz="2000" dirty="0">
                <a:solidFill>
                  <a:srgbClr val="333333"/>
                </a:solidFill>
              </a:rPr>
              <a:t>Za događaje od minimalnog značaja</a:t>
            </a:r>
            <a:r>
              <a:rPr lang="en-US" altLang="de-DE" sz="2000" dirty="0">
                <a:solidFill>
                  <a:srgbClr val="333333"/>
                </a:solidFill>
              </a:rPr>
              <a:t>, </a:t>
            </a:r>
            <a:r>
              <a:rPr lang="hr-HR" altLang="de-DE" sz="2000" dirty="0">
                <a:solidFill>
                  <a:srgbClr val="333333"/>
                </a:solidFill>
              </a:rPr>
              <a:t>možemo odlučitivati brzo</a:t>
            </a:r>
            <a:r>
              <a:rPr lang="en-US" altLang="de-DE" sz="2000" dirty="0">
                <a:solidFill>
                  <a:srgbClr val="333333"/>
                </a:solidFill>
              </a:rPr>
              <a:t> (</a:t>
            </a:r>
            <a:r>
              <a:rPr lang="hr-HR" altLang="de-DE" sz="2000" dirty="0">
                <a:solidFill>
                  <a:srgbClr val="333333"/>
                </a:solidFill>
              </a:rPr>
              <a:t>npr.</a:t>
            </a:r>
            <a:r>
              <a:rPr lang="en-US" altLang="de-DE" sz="2000" dirty="0">
                <a:solidFill>
                  <a:srgbClr val="333333"/>
                </a:solidFill>
              </a:rPr>
              <a:t> </a:t>
            </a:r>
            <a:r>
              <a:rPr lang="hr-HR" altLang="de-DE" sz="2000" dirty="0">
                <a:solidFill>
                  <a:srgbClr val="333333"/>
                </a:solidFill>
              </a:rPr>
              <a:t>biranje vrste jogurta ili vrste kolača</a:t>
            </a:r>
            <a:r>
              <a:rPr lang="en-US" altLang="de-DE" sz="2000" dirty="0">
                <a:solidFill>
                  <a:srgbClr val="333333"/>
                </a:solidFill>
              </a:rPr>
              <a:t>, </a:t>
            </a:r>
            <a:r>
              <a:rPr lang="hr-HR" altLang="de-DE" sz="2000" dirty="0">
                <a:solidFill>
                  <a:srgbClr val="333333"/>
                </a:solidFill>
              </a:rPr>
              <a:t>biranje brojeva za loto</a:t>
            </a:r>
            <a:r>
              <a:rPr lang="en-US" altLang="de-DE" sz="2000" dirty="0">
                <a:solidFill>
                  <a:srgbClr val="333333"/>
                </a:solidFill>
              </a:rPr>
              <a:t>).</a:t>
            </a:r>
          </a:p>
          <a:p>
            <a:pPr marL="342900" lvl="0" indent="-342900" defTabSz="914400" fontAlgn="base">
              <a:buClr>
                <a:srgbClr val="333333"/>
              </a:buClr>
              <a:buFont typeface="WingDings"/>
              <a:buChar char=""/>
            </a:pPr>
            <a:r>
              <a:rPr lang="hr-HR" altLang="de-DE" sz="2000" dirty="0">
                <a:solidFill>
                  <a:srgbClr val="333333"/>
                </a:solidFill>
              </a:rPr>
              <a:t>Ljudski je griješiti</a:t>
            </a:r>
            <a:r>
              <a:rPr lang="en-US" altLang="de-DE" sz="2000" dirty="0">
                <a:solidFill>
                  <a:srgbClr val="333333"/>
                </a:solidFill>
              </a:rPr>
              <a:t> – b</a:t>
            </a:r>
            <a:r>
              <a:rPr lang="hr-HR" altLang="de-DE" sz="2000" dirty="0">
                <a:solidFill>
                  <a:srgbClr val="333333"/>
                </a:solidFill>
              </a:rPr>
              <a:t>udite spremni</a:t>
            </a:r>
            <a:r>
              <a:rPr lang="en-US" altLang="de-DE" sz="2000" dirty="0">
                <a:solidFill>
                  <a:srgbClr val="333333"/>
                </a:solidFill>
              </a:rPr>
              <a:t> </a:t>
            </a:r>
            <a:r>
              <a:rPr lang="hr-HR" altLang="de-DE" sz="2000" dirty="0">
                <a:solidFill>
                  <a:srgbClr val="333333"/>
                </a:solidFill>
              </a:rPr>
              <a:t>za mogućnost da nijeste u pravu</a:t>
            </a:r>
            <a:r>
              <a:rPr lang="en-US" altLang="de-DE" sz="2000" dirty="0">
                <a:solidFill>
                  <a:srgbClr val="333333"/>
                </a:solidFill>
              </a:rPr>
              <a:t>.</a:t>
            </a:r>
          </a:p>
          <a:p>
            <a:pPr marL="342900" lvl="0" indent="-342900" defTabSz="914400" fontAlgn="base">
              <a:buClr>
                <a:srgbClr val="333333"/>
              </a:buClr>
              <a:buFont typeface="WingDings"/>
              <a:buChar char=""/>
            </a:pPr>
            <a:r>
              <a:rPr lang="en-US" altLang="de-DE" sz="2000" dirty="0">
                <a:solidFill>
                  <a:srgbClr val="333333"/>
                </a:solidFill>
              </a:rPr>
              <a:t>Ba</a:t>
            </a:r>
            <a:r>
              <a:rPr lang="hr-HR" altLang="de-DE" sz="2000" dirty="0">
                <a:solidFill>
                  <a:srgbClr val="333333"/>
                </a:solidFill>
              </a:rPr>
              <a:t>zirajte važne odluke na čvrstim dokazima</a:t>
            </a:r>
            <a:r>
              <a:rPr lang="en-US" altLang="de-DE" sz="2000" dirty="0">
                <a:solidFill>
                  <a:srgbClr val="333333"/>
                </a:solidFill>
              </a:rPr>
              <a:t>. </a:t>
            </a:r>
            <a:r>
              <a:rPr lang="hr-HR" altLang="de-DE" sz="2000" dirty="0">
                <a:solidFill>
                  <a:srgbClr val="333333"/>
                </a:solidFill>
              </a:rPr>
              <a:t>Pretpostavke </a:t>
            </a:r>
            <a:r>
              <a:rPr lang="hr-HR" altLang="de-DE" sz="2000">
                <a:solidFill>
                  <a:srgbClr val="333333"/>
                </a:solidFill>
              </a:rPr>
              <a:t>su</a:t>
            </a:r>
            <a:r>
              <a:rPr lang="en-US" altLang="de-DE" sz="2000">
                <a:solidFill>
                  <a:srgbClr val="333333"/>
                </a:solidFill>
              </a:rPr>
              <a:t> “</a:t>
            </a:r>
            <a:r>
              <a:rPr lang="hr-HR" altLang="de-DE" sz="2000">
                <a:solidFill>
                  <a:srgbClr val="333333"/>
                </a:solidFill>
              </a:rPr>
              <a:t>loši savjetnici</a:t>
            </a:r>
            <a:r>
              <a:rPr lang="en-US" altLang="de-DE" sz="2000">
                <a:solidFill>
                  <a:srgbClr val="333333"/>
                </a:solidFill>
              </a:rPr>
              <a:t>.” </a:t>
            </a:r>
            <a:r>
              <a:rPr lang="hr-HR" altLang="de-DE" sz="2000" dirty="0">
                <a:solidFill>
                  <a:srgbClr val="333333"/>
                </a:solidFill>
              </a:rPr>
              <a:t>Uvijek uzmite u obzir posledice pogrešnog rasuđivanja</a:t>
            </a:r>
            <a:r>
              <a:rPr lang="en-GB" altLang="de-DE" sz="2000" dirty="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de-DE"/>
              <a:t>Metakognitivni Trening 2 – Prerano zaključivanje I</a:t>
            </a:r>
          </a:p>
        </p:txBody>
      </p:sp>
      <p:sp>
        <p:nvSpPr>
          <p:cNvPr id="4" name="Slide Number Placeholder 3"/>
          <p:cNvSpPr>
            <a:spLocks noGrp="1"/>
          </p:cNvSpPr>
          <p:nvPr>
            <p:ph type="sldNum" sz="quarter" idx="12"/>
          </p:nvPr>
        </p:nvSpPr>
        <p:spPr/>
        <p:txBody>
          <a:bodyPr/>
          <a:lstStyle/>
          <a:p>
            <a:fld id="{F8B470D8-B5E6-45EC-946C-161FB5BD57F7}" type="slidenum">
              <a:rPr lang="de-DE" altLang="de-DE" smtClean="0"/>
              <a:pPr/>
              <a:t>122</a:t>
            </a:fld>
            <a:endParaRPr lang="de-DE" altLang="de-DE"/>
          </a:p>
        </p:txBody>
      </p:sp>
    </p:spTree>
    <p:extLst>
      <p:ext uri="{BB962C8B-B14F-4D97-AF65-F5344CB8AC3E}">
        <p14:creationId xmlns:p14="http://schemas.microsoft.com/office/powerpoint/2010/main" val="144085477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Kako</a:t>
            </a:r>
            <a:r>
              <a:rPr lang="en-US" sz="3600" dirty="0">
                <a:solidFill>
                  <a:srgbClr val="004992"/>
                </a:solidFill>
                <a:latin typeface="+mn-lt"/>
                <a:ea typeface="+mn-ea"/>
                <a:cs typeface="+mn-cs"/>
              </a:rPr>
              <a:t> je </a:t>
            </a:r>
            <a:r>
              <a:rPr lang="en-US" sz="3600" dirty="0" err="1">
                <a:solidFill>
                  <a:srgbClr val="004992"/>
                </a:solidFill>
                <a:latin typeface="+mn-lt"/>
                <a:ea typeface="+mn-ea"/>
                <a:cs typeface="+mn-cs"/>
              </a:rPr>
              <a:t>ovo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povezano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psihozom</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en-AU" altLang="de-DE" sz="2400" dirty="0">
                <a:solidFill>
                  <a:srgbClr val="333333"/>
                </a:solidFill>
              </a:rPr>
              <a:t>M</a:t>
            </a:r>
            <a:r>
              <a:rPr lang="hr-HR" altLang="de-DE" sz="2400" dirty="0">
                <a:solidFill>
                  <a:srgbClr val="333333"/>
                </a:solidFill>
              </a:rPr>
              <a:t>nogi</a:t>
            </a:r>
            <a:r>
              <a:rPr lang="en-AU" altLang="de-DE" sz="2400" dirty="0">
                <a:solidFill>
                  <a:srgbClr val="333333"/>
                </a:solidFill>
              </a:rPr>
              <a:t> (</a:t>
            </a:r>
            <a:r>
              <a:rPr lang="hr-HR" altLang="de-DE" sz="2400" dirty="0">
                <a:solidFill>
                  <a:srgbClr val="333333"/>
                </a:solidFill>
              </a:rPr>
              <a:t>ali ne svi</a:t>
            </a:r>
            <a:r>
              <a:rPr lang="en-AU" altLang="de-DE" sz="2400" dirty="0">
                <a:solidFill>
                  <a:srgbClr val="333333"/>
                </a:solidFill>
              </a:rPr>
              <a:t>!) </a:t>
            </a:r>
            <a:r>
              <a:rPr lang="hr-HR" altLang="de-DE" sz="2400" dirty="0">
                <a:solidFill>
                  <a:srgbClr val="333333"/>
                </a:solidFill>
              </a:rPr>
              <a:t>ljudi koji imaju psihozu</a:t>
            </a:r>
            <a:r>
              <a:rPr lang="en-AU" altLang="de-DE" sz="2400" dirty="0">
                <a:solidFill>
                  <a:srgbClr val="333333"/>
                </a:solidFill>
              </a:rPr>
              <a:t> </a:t>
            </a:r>
            <a:r>
              <a:rPr lang="hr-HR" altLang="de-DE" sz="2400" dirty="0">
                <a:solidFill>
                  <a:srgbClr val="333333"/>
                </a:solidFill>
              </a:rPr>
              <a:t>su skloni da prerano donose zaključke</a:t>
            </a:r>
            <a:r>
              <a:rPr lang="en-AU" altLang="de-DE" sz="2400" dirty="0">
                <a:solidFill>
                  <a:srgbClr val="333333"/>
                </a:solidFill>
              </a:rPr>
              <a:t> </a:t>
            </a:r>
            <a:r>
              <a:rPr lang="hr-HR" altLang="de-DE" sz="2400" dirty="0">
                <a:solidFill>
                  <a:srgbClr val="333333"/>
                </a:solidFill>
              </a:rPr>
              <a:t>i da formiraju ekstremna mišljenja</a:t>
            </a:r>
            <a:r>
              <a:rPr lang="en-AU" altLang="de-DE" sz="2400" dirty="0">
                <a:solidFill>
                  <a:srgbClr val="333333"/>
                </a:solidFill>
              </a:rPr>
              <a:t>.</a:t>
            </a:r>
            <a:endParaRPr lang="en-AU" altLang="de-DE" sz="2400" dirty="0">
              <a:solidFill>
                <a:srgbClr val="004992"/>
              </a:solidFill>
            </a:endParaRPr>
          </a:p>
        </p:txBody>
      </p:sp>
      <p:sp>
        <p:nvSpPr>
          <p:cNvPr id="8" name="Footer Placeholder 7"/>
          <p:cNvSpPr>
            <a:spLocks noGrp="1"/>
          </p:cNvSpPr>
          <p:nvPr>
            <p:ph type="ftr" sz="quarter" idx="11"/>
          </p:nvPr>
        </p:nvSpPr>
        <p:spPr/>
        <p:txBody>
          <a:bodyPr/>
          <a:lstStyle/>
          <a:p>
            <a:pPr>
              <a:defRPr/>
            </a:pPr>
            <a:r>
              <a:rPr lang="de-DE"/>
              <a:t>Metakognitivni Trening 2 – Prerano zaključivanje I</a:t>
            </a:r>
          </a:p>
        </p:txBody>
      </p:sp>
      <p:sp>
        <p:nvSpPr>
          <p:cNvPr id="9" name="Slide Number Placeholder 8"/>
          <p:cNvSpPr>
            <a:spLocks noGrp="1"/>
          </p:cNvSpPr>
          <p:nvPr>
            <p:ph type="sldNum" sz="quarter" idx="12"/>
          </p:nvPr>
        </p:nvSpPr>
        <p:spPr/>
        <p:txBody>
          <a:bodyPr/>
          <a:lstStyle/>
          <a:p>
            <a:fld id="{F8B470D8-B5E6-45EC-946C-161FB5BD57F7}" type="slidenum">
              <a:rPr lang="de-DE" altLang="de-DE" smtClean="0"/>
              <a:pPr/>
              <a:t>123</a:t>
            </a:fld>
            <a:endParaRPr lang="de-DE" altLang="de-DE"/>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Kako</a:t>
            </a:r>
            <a:r>
              <a:rPr lang="en-US" sz="3600" dirty="0">
                <a:solidFill>
                  <a:srgbClr val="004992"/>
                </a:solidFill>
                <a:latin typeface="+mn-lt"/>
                <a:ea typeface="+mn-ea"/>
                <a:cs typeface="+mn-cs"/>
              </a:rPr>
              <a:t> je </a:t>
            </a:r>
            <a:r>
              <a:rPr lang="en-US" sz="3600" dirty="0" err="1">
                <a:solidFill>
                  <a:srgbClr val="004992"/>
                </a:solidFill>
                <a:latin typeface="+mn-lt"/>
                <a:ea typeface="+mn-ea"/>
                <a:cs typeface="+mn-cs"/>
              </a:rPr>
              <a:t>ovo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povezano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psihozom</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en-AU" altLang="de-DE" sz="2400" dirty="0">
                <a:solidFill>
                  <a:srgbClr val="333333"/>
                </a:solidFill>
              </a:rPr>
              <a:t>M</a:t>
            </a:r>
            <a:r>
              <a:rPr lang="hr-HR" altLang="de-DE" sz="2400" dirty="0">
                <a:solidFill>
                  <a:srgbClr val="333333"/>
                </a:solidFill>
              </a:rPr>
              <a:t>nogi</a:t>
            </a:r>
            <a:r>
              <a:rPr lang="en-AU" altLang="de-DE" sz="2400" dirty="0">
                <a:solidFill>
                  <a:srgbClr val="333333"/>
                </a:solidFill>
              </a:rPr>
              <a:t> (</a:t>
            </a:r>
            <a:r>
              <a:rPr lang="hr-HR" altLang="de-DE" sz="2400" dirty="0">
                <a:solidFill>
                  <a:srgbClr val="333333"/>
                </a:solidFill>
              </a:rPr>
              <a:t>ali ne svi</a:t>
            </a:r>
            <a:r>
              <a:rPr lang="en-AU" altLang="de-DE" sz="2400" dirty="0">
                <a:solidFill>
                  <a:srgbClr val="333333"/>
                </a:solidFill>
              </a:rPr>
              <a:t>!) </a:t>
            </a:r>
            <a:r>
              <a:rPr lang="hr-HR" altLang="de-DE" sz="2400" dirty="0">
                <a:solidFill>
                  <a:srgbClr val="333333"/>
                </a:solidFill>
              </a:rPr>
              <a:t>ljudi koji imaju psihozu</a:t>
            </a:r>
            <a:r>
              <a:rPr lang="en-AU" altLang="de-DE" sz="2400" dirty="0">
                <a:solidFill>
                  <a:srgbClr val="333333"/>
                </a:solidFill>
              </a:rPr>
              <a:t> </a:t>
            </a:r>
            <a:r>
              <a:rPr lang="hr-HR" altLang="de-DE" sz="2400" dirty="0">
                <a:solidFill>
                  <a:srgbClr val="333333"/>
                </a:solidFill>
              </a:rPr>
              <a:t>su skloni da prerano donose zaključke</a:t>
            </a:r>
            <a:r>
              <a:rPr lang="en-AU" altLang="de-DE" sz="2400" dirty="0">
                <a:solidFill>
                  <a:srgbClr val="333333"/>
                </a:solidFill>
              </a:rPr>
              <a:t> </a:t>
            </a:r>
            <a:r>
              <a:rPr lang="hr-HR" altLang="de-DE" sz="2400" dirty="0">
                <a:solidFill>
                  <a:srgbClr val="333333"/>
                </a:solidFill>
              </a:rPr>
              <a:t>i da formiraju ekstremna mišljenja</a:t>
            </a:r>
            <a:r>
              <a:rPr lang="en-AU" altLang="de-DE" sz="2400" dirty="0">
                <a:solidFill>
                  <a:srgbClr val="333333"/>
                </a:solidFill>
              </a:rPr>
              <a:t>.</a:t>
            </a:r>
            <a:endParaRPr lang="en-AU" altLang="de-DE" sz="2400" dirty="0">
              <a:solidFill>
                <a:srgbClr val="004992"/>
              </a:solidFill>
            </a:endParaRPr>
          </a:p>
          <a:p>
            <a:pPr lvl="0" defTabSz="914400" fontAlgn="base"/>
            <a:r>
              <a:rPr lang="hr-HR" altLang="de-DE" sz="2400" dirty="0">
                <a:solidFill>
                  <a:srgbClr val="004992"/>
                </a:solidFill>
              </a:rPr>
              <a:t>Primjer</a:t>
            </a:r>
            <a:r>
              <a:rPr lang="en-AU" altLang="de-DE" sz="2400" dirty="0">
                <a:solidFill>
                  <a:srgbClr val="004992"/>
                </a:solidFill>
              </a:rPr>
              <a:t>: </a:t>
            </a:r>
            <a:r>
              <a:rPr lang="en-AU" altLang="de-DE" sz="2400" dirty="0">
                <a:solidFill>
                  <a:srgbClr val="333333"/>
                </a:solidFill>
              </a:rPr>
              <a:t>F</a:t>
            </a:r>
            <a:r>
              <a:rPr lang="hr-HR" altLang="de-DE" sz="2400" dirty="0">
                <a:solidFill>
                  <a:srgbClr val="333333"/>
                </a:solidFill>
              </a:rPr>
              <a:t>eđa</a:t>
            </a:r>
            <a:r>
              <a:rPr lang="en-AU" altLang="de-DE" sz="2400" dirty="0">
                <a:solidFill>
                  <a:srgbClr val="333333"/>
                </a:solidFill>
              </a:rPr>
              <a:t> </a:t>
            </a:r>
            <a:r>
              <a:rPr lang="hr-HR" altLang="de-DE" sz="2400" dirty="0">
                <a:solidFill>
                  <a:srgbClr val="333333"/>
                </a:solidFill>
              </a:rPr>
              <a:t>optužuje cimera</a:t>
            </a:r>
            <a:r>
              <a:rPr lang="en-AU" altLang="de-DE" sz="2400" dirty="0">
                <a:solidFill>
                  <a:srgbClr val="333333"/>
                </a:solidFill>
              </a:rPr>
              <a:t> B</a:t>
            </a:r>
            <a:r>
              <a:rPr lang="hr-HR" altLang="de-DE" sz="2400" dirty="0">
                <a:solidFill>
                  <a:srgbClr val="333333"/>
                </a:solidFill>
              </a:rPr>
              <a:t>ojan</a:t>
            </a:r>
            <a:r>
              <a:rPr lang="de-DE" altLang="de-DE" sz="2400" dirty="0">
                <a:solidFill>
                  <a:srgbClr val="333333"/>
                </a:solidFill>
              </a:rPr>
              <a:t>a</a:t>
            </a:r>
            <a:r>
              <a:rPr lang="en-AU" altLang="de-DE" sz="2400" dirty="0">
                <a:solidFill>
                  <a:srgbClr val="333333"/>
                </a:solidFill>
              </a:rPr>
              <a:t> </a:t>
            </a:r>
            <a:r>
              <a:rPr lang="hr-HR" altLang="de-DE" sz="2400" dirty="0">
                <a:solidFill>
                  <a:srgbClr val="333333"/>
                </a:solidFill>
              </a:rPr>
              <a:t>da pokušava da ga otruje</a:t>
            </a:r>
            <a:r>
              <a:rPr lang="en-AU" altLang="de-DE" sz="2400" dirty="0">
                <a:solidFill>
                  <a:srgbClr val="333333"/>
                </a:solidFill>
              </a:rPr>
              <a:t>!</a:t>
            </a:r>
          </a:p>
          <a:p>
            <a:pPr lvl="0" defTabSz="914400" fontAlgn="base"/>
            <a:r>
              <a:rPr lang="hr-HR" altLang="de-DE" sz="2400" dirty="0">
                <a:solidFill>
                  <a:srgbClr val="004992"/>
                </a:solidFill>
              </a:rPr>
              <a:t>Prošlost</a:t>
            </a:r>
            <a:r>
              <a:rPr lang="en-AU" altLang="de-DE" sz="2400" dirty="0">
                <a:solidFill>
                  <a:srgbClr val="004992"/>
                </a:solidFill>
              </a:rPr>
              <a:t>: </a:t>
            </a:r>
            <a:r>
              <a:rPr lang="hr-HR" altLang="de-DE" sz="2400" dirty="0">
                <a:solidFill>
                  <a:srgbClr val="333333"/>
                </a:solidFill>
              </a:rPr>
              <a:t>Ukus hrane je neobičan</a:t>
            </a:r>
            <a:r>
              <a:rPr lang="en-AU" altLang="de-DE" sz="2400" dirty="0">
                <a:solidFill>
                  <a:srgbClr val="333333"/>
                </a:solidFill>
              </a:rPr>
              <a:t>. </a:t>
            </a:r>
            <a:r>
              <a:rPr lang="hr-HR" altLang="de-DE" sz="2400" dirty="0">
                <a:solidFill>
                  <a:srgbClr val="333333"/>
                </a:solidFill>
              </a:rPr>
              <a:t>Ne slažu se dobro</a:t>
            </a:r>
            <a:r>
              <a:rPr lang="en-AU" altLang="de-DE" sz="2400" dirty="0">
                <a:solidFill>
                  <a:srgbClr val="333333"/>
                </a:solidFill>
              </a:rPr>
              <a:t>.</a:t>
            </a:r>
          </a:p>
          <a:p>
            <a:pPr lvl="0" defTabSz="914400" fontAlgn="base"/>
            <a:r>
              <a:rPr lang="hr-HR" altLang="de-DE" sz="2400" dirty="0">
                <a:solidFill>
                  <a:srgbClr val="004992"/>
                </a:solidFill>
              </a:rPr>
              <a:t>Ali</a:t>
            </a:r>
            <a:r>
              <a:rPr lang="en-AU" altLang="de-DE" sz="2400" dirty="0">
                <a:solidFill>
                  <a:srgbClr val="004992"/>
                </a:solidFill>
              </a:rPr>
              <a:t>: </a:t>
            </a:r>
            <a:r>
              <a:rPr lang="hr-HR" altLang="de-DE" sz="2400" dirty="0">
                <a:solidFill>
                  <a:srgbClr val="333333"/>
                </a:solidFill>
              </a:rPr>
              <a:t>Kako bi</a:t>
            </a:r>
            <a:r>
              <a:rPr lang="en-AU" altLang="de-DE" sz="2400" dirty="0">
                <a:solidFill>
                  <a:srgbClr val="333333"/>
                </a:solidFill>
              </a:rPr>
              <a:t> B</a:t>
            </a:r>
            <a:r>
              <a:rPr lang="hr-HR" altLang="de-DE" sz="2400" dirty="0">
                <a:solidFill>
                  <a:srgbClr val="333333"/>
                </a:solidFill>
              </a:rPr>
              <a:t>ojan</a:t>
            </a:r>
            <a:r>
              <a:rPr lang="en-AU" altLang="de-DE" sz="2400" dirty="0">
                <a:solidFill>
                  <a:srgbClr val="333333"/>
                </a:solidFill>
              </a:rPr>
              <a:t> </a:t>
            </a:r>
            <a:r>
              <a:rPr lang="hr-HR" altLang="de-DE" sz="2400" dirty="0">
                <a:solidFill>
                  <a:srgbClr val="333333"/>
                </a:solidFill>
              </a:rPr>
              <a:t>znao koje jelo</a:t>
            </a:r>
            <a:r>
              <a:rPr lang="en-AU" altLang="de-DE" sz="2400" dirty="0">
                <a:solidFill>
                  <a:srgbClr val="333333"/>
                </a:solidFill>
              </a:rPr>
              <a:t> F</a:t>
            </a:r>
            <a:r>
              <a:rPr lang="hr-HR" altLang="de-DE" sz="2400" dirty="0">
                <a:solidFill>
                  <a:srgbClr val="333333"/>
                </a:solidFill>
              </a:rPr>
              <a:t>eđa</a:t>
            </a:r>
            <a:r>
              <a:rPr lang="en-AU" altLang="de-DE" sz="2400" dirty="0">
                <a:solidFill>
                  <a:srgbClr val="333333"/>
                </a:solidFill>
              </a:rPr>
              <a:t> </a:t>
            </a:r>
            <a:r>
              <a:rPr lang="hr-HR" altLang="de-DE" sz="2400" dirty="0">
                <a:solidFill>
                  <a:srgbClr val="333333"/>
                </a:solidFill>
              </a:rPr>
              <a:t>će uzeti da jede</a:t>
            </a:r>
            <a:r>
              <a:rPr lang="en-AU" altLang="de-DE" sz="2400" dirty="0">
                <a:solidFill>
                  <a:srgbClr val="333333"/>
                </a:solidFill>
              </a:rPr>
              <a:t>? </a:t>
            </a:r>
            <a:r>
              <a:rPr lang="hr-HR" altLang="de-DE" sz="2400" dirty="0">
                <a:solidFill>
                  <a:srgbClr val="333333"/>
                </a:solidFill>
              </a:rPr>
              <a:t>Teško da iko počini ubistvo zbog antipatije ili minimalnog neslaganja</a:t>
            </a:r>
            <a:r>
              <a:rPr lang="en-AU" altLang="de-DE" sz="2400" dirty="0">
                <a:solidFill>
                  <a:srgbClr val="333333"/>
                </a:solidFill>
              </a:rPr>
              <a:t>.</a:t>
            </a:r>
            <a:endParaRPr lang="en-AU" altLang="de-DE" sz="2400" b="1" dirty="0">
              <a:solidFill>
                <a:srgbClr val="333333"/>
              </a:solidFill>
            </a:endParaRPr>
          </a:p>
        </p:txBody>
      </p:sp>
      <p:sp>
        <p:nvSpPr>
          <p:cNvPr id="3" name="Footer Placeholder 2"/>
          <p:cNvSpPr>
            <a:spLocks noGrp="1"/>
          </p:cNvSpPr>
          <p:nvPr>
            <p:ph type="ftr" sz="quarter" idx="11"/>
          </p:nvPr>
        </p:nvSpPr>
        <p:spPr/>
        <p:txBody>
          <a:bodyPr/>
          <a:lstStyle/>
          <a:p>
            <a:pPr>
              <a:defRPr/>
            </a:pPr>
            <a:r>
              <a:rPr lang="de-DE"/>
              <a:t>Metakognitivni Trening 2 – Prerano zaključivanje I</a:t>
            </a:r>
          </a:p>
        </p:txBody>
      </p:sp>
      <p:sp>
        <p:nvSpPr>
          <p:cNvPr id="4" name="Slide Number Placeholder 3"/>
          <p:cNvSpPr>
            <a:spLocks noGrp="1"/>
          </p:cNvSpPr>
          <p:nvPr>
            <p:ph type="sldNum" sz="quarter" idx="12"/>
          </p:nvPr>
        </p:nvSpPr>
        <p:spPr/>
        <p:txBody>
          <a:bodyPr/>
          <a:lstStyle/>
          <a:p>
            <a:fld id="{F8B470D8-B5E6-45EC-946C-161FB5BD57F7}" type="slidenum">
              <a:rPr lang="de-DE" altLang="de-DE" smtClean="0"/>
              <a:pPr/>
              <a:t>124</a:t>
            </a:fld>
            <a:endParaRPr lang="de-DE" altLang="de-DE"/>
          </a:p>
        </p:txBody>
      </p:sp>
    </p:spTree>
    <p:extLst>
      <p:ext uri="{BB962C8B-B14F-4D97-AF65-F5344CB8AC3E}">
        <p14:creationId xmlns:p14="http://schemas.microsoft.com/office/powerpoint/2010/main" val="237748162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Kako</a:t>
            </a:r>
            <a:r>
              <a:rPr lang="en-US" sz="3600" dirty="0">
                <a:solidFill>
                  <a:srgbClr val="004992"/>
                </a:solidFill>
                <a:latin typeface="+mn-lt"/>
                <a:ea typeface="+mn-ea"/>
                <a:cs typeface="+mn-cs"/>
              </a:rPr>
              <a:t> je </a:t>
            </a:r>
            <a:r>
              <a:rPr lang="en-US" sz="3600" dirty="0" err="1">
                <a:solidFill>
                  <a:srgbClr val="004992"/>
                </a:solidFill>
                <a:latin typeface="+mn-lt"/>
                <a:ea typeface="+mn-ea"/>
                <a:cs typeface="+mn-cs"/>
              </a:rPr>
              <a:t>ovo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povezano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psihozom</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en-AU" altLang="de-DE" sz="2400">
                <a:solidFill>
                  <a:srgbClr val="333333"/>
                </a:solidFill>
              </a:rPr>
              <a:t>M</a:t>
            </a:r>
            <a:r>
              <a:rPr lang="hr-HR" altLang="de-DE" sz="2400" dirty="0">
                <a:solidFill>
                  <a:srgbClr val="333333"/>
                </a:solidFill>
              </a:rPr>
              <a:t>nogi</a:t>
            </a:r>
            <a:r>
              <a:rPr lang="en-AU" altLang="de-DE" sz="2400" dirty="0">
                <a:solidFill>
                  <a:srgbClr val="333333"/>
                </a:solidFill>
              </a:rPr>
              <a:t> (</a:t>
            </a:r>
            <a:r>
              <a:rPr lang="hr-HR" altLang="de-DE" sz="2400" dirty="0">
                <a:solidFill>
                  <a:srgbClr val="333333"/>
                </a:solidFill>
              </a:rPr>
              <a:t>ali ne svi</a:t>
            </a:r>
            <a:r>
              <a:rPr lang="en-AU" altLang="de-DE" sz="2400" dirty="0">
                <a:solidFill>
                  <a:srgbClr val="333333"/>
                </a:solidFill>
              </a:rPr>
              <a:t>!) </a:t>
            </a:r>
            <a:r>
              <a:rPr lang="hr-HR" altLang="de-DE" sz="2400" dirty="0">
                <a:solidFill>
                  <a:srgbClr val="333333"/>
                </a:solidFill>
              </a:rPr>
              <a:t>ljudi koji imaju psihozu</a:t>
            </a:r>
            <a:r>
              <a:rPr lang="en-AU" altLang="de-DE" sz="2400" dirty="0">
                <a:solidFill>
                  <a:srgbClr val="333333"/>
                </a:solidFill>
              </a:rPr>
              <a:t> </a:t>
            </a:r>
            <a:r>
              <a:rPr lang="hr-HR" altLang="de-DE" sz="2400" dirty="0">
                <a:solidFill>
                  <a:srgbClr val="333333"/>
                </a:solidFill>
              </a:rPr>
              <a:t>su skloni da prerano donose zaključke</a:t>
            </a:r>
            <a:r>
              <a:rPr lang="en-AU" altLang="de-DE" sz="2400" dirty="0">
                <a:solidFill>
                  <a:srgbClr val="333333"/>
                </a:solidFill>
              </a:rPr>
              <a:t> </a:t>
            </a:r>
            <a:r>
              <a:rPr lang="hr-HR" altLang="de-DE" sz="2400" dirty="0">
                <a:solidFill>
                  <a:srgbClr val="333333"/>
                </a:solidFill>
              </a:rPr>
              <a:t>i da formiraju ekstremna mišljenja</a:t>
            </a:r>
            <a:r>
              <a:rPr lang="en-AU" altLang="de-DE" sz="2400" dirty="0">
                <a:solidFill>
                  <a:srgbClr val="333333"/>
                </a:solidFill>
              </a:rPr>
              <a:t>.</a:t>
            </a:r>
            <a:endParaRPr lang="en-AU" altLang="de-DE" sz="2400" dirty="0">
              <a:solidFill>
                <a:srgbClr val="004992"/>
              </a:solidFill>
            </a:endParaRPr>
          </a:p>
          <a:p>
            <a:pPr lvl="0" defTabSz="914400" fontAlgn="base"/>
            <a:r>
              <a:rPr lang="hr-HR" altLang="de-DE" sz="2400" dirty="0">
                <a:solidFill>
                  <a:srgbClr val="004992"/>
                </a:solidFill>
              </a:rPr>
              <a:t>Primjer</a:t>
            </a:r>
            <a:r>
              <a:rPr lang="en-AU" altLang="de-DE" sz="2400" dirty="0">
                <a:solidFill>
                  <a:srgbClr val="004992"/>
                </a:solidFill>
              </a:rPr>
              <a:t>: </a:t>
            </a:r>
            <a:r>
              <a:rPr lang="en-AU" altLang="de-DE" sz="2400" dirty="0">
                <a:solidFill>
                  <a:srgbClr val="333333"/>
                </a:solidFill>
              </a:rPr>
              <a:t>F</a:t>
            </a:r>
            <a:r>
              <a:rPr lang="hr-HR" altLang="de-DE" sz="2400" dirty="0">
                <a:solidFill>
                  <a:srgbClr val="333333"/>
                </a:solidFill>
              </a:rPr>
              <a:t>eđa</a:t>
            </a:r>
            <a:r>
              <a:rPr lang="en-AU" altLang="de-DE" sz="2400" dirty="0">
                <a:solidFill>
                  <a:srgbClr val="333333"/>
                </a:solidFill>
              </a:rPr>
              <a:t> </a:t>
            </a:r>
            <a:r>
              <a:rPr lang="hr-HR" altLang="de-DE" sz="2400" dirty="0">
                <a:solidFill>
                  <a:srgbClr val="333333"/>
                </a:solidFill>
              </a:rPr>
              <a:t>optužuje cimera</a:t>
            </a:r>
            <a:r>
              <a:rPr lang="en-AU" altLang="de-DE" sz="2400" dirty="0">
                <a:solidFill>
                  <a:srgbClr val="333333"/>
                </a:solidFill>
              </a:rPr>
              <a:t> B</a:t>
            </a:r>
            <a:r>
              <a:rPr lang="hr-HR" altLang="de-DE" sz="2400" dirty="0">
                <a:solidFill>
                  <a:srgbClr val="333333"/>
                </a:solidFill>
              </a:rPr>
              <a:t>ojan</a:t>
            </a:r>
            <a:r>
              <a:rPr lang="de-DE" altLang="de-DE" sz="2400" dirty="0">
                <a:solidFill>
                  <a:srgbClr val="333333"/>
                </a:solidFill>
              </a:rPr>
              <a:t>a</a:t>
            </a:r>
            <a:r>
              <a:rPr lang="en-AU" altLang="de-DE" sz="2400" dirty="0">
                <a:solidFill>
                  <a:srgbClr val="333333"/>
                </a:solidFill>
              </a:rPr>
              <a:t> </a:t>
            </a:r>
            <a:r>
              <a:rPr lang="hr-HR" altLang="de-DE" sz="2400" dirty="0">
                <a:solidFill>
                  <a:srgbClr val="333333"/>
                </a:solidFill>
              </a:rPr>
              <a:t>da pokušava da ga otruje</a:t>
            </a:r>
            <a:r>
              <a:rPr lang="en-AU" altLang="de-DE" sz="2400" dirty="0">
                <a:solidFill>
                  <a:srgbClr val="333333"/>
                </a:solidFill>
              </a:rPr>
              <a:t>!</a:t>
            </a:r>
          </a:p>
          <a:p>
            <a:pPr lvl="0" defTabSz="914400" fontAlgn="base"/>
            <a:r>
              <a:rPr lang="hr-HR" altLang="de-DE" sz="2400" dirty="0">
                <a:solidFill>
                  <a:srgbClr val="004992"/>
                </a:solidFill>
              </a:rPr>
              <a:t>Prošlost</a:t>
            </a:r>
            <a:r>
              <a:rPr lang="en-AU" altLang="de-DE" sz="2400" dirty="0">
                <a:solidFill>
                  <a:srgbClr val="004992"/>
                </a:solidFill>
              </a:rPr>
              <a:t>: </a:t>
            </a:r>
            <a:r>
              <a:rPr lang="hr-HR" altLang="de-DE" sz="2400" dirty="0">
                <a:solidFill>
                  <a:srgbClr val="333333"/>
                </a:solidFill>
              </a:rPr>
              <a:t>Ukus hrane je neobičan</a:t>
            </a:r>
            <a:r>
              <a:rPr lang="en-AU" altLang="de-DE" sz="2400" dirty="0">
                <a:solidFill>
                  <a:srgbClr val="333333"/>
                </a:solidFill>
              </a:rPr>
              <a:t>. </a:t>
            </a:r>
            <a:r>
              <a:rPr lang="hr-HR" altLang="de-DE" sz="2400" dirty="0">
                <a:solidFill>
                  <a:srgbClr val="333333"/>
                </a:solidFill>
              </a:rPr>
              <a:t>Ne slažu se dobro</a:t>
            </a:r>
            <a:r>
              <a:rPr lang="en-AU" altLang="de-DE" sz="2400" dirty="0">
                <a:solidFill>
                  <a:srgbClr val="333333"/>
                </a:solidFill>
              </a:rPr>
              <a:t>.</a:t>
            </a:r>
          </a:p>
          <a:p>
            <a:pPr lvl="0" defTabSz="914400" fontAlgn="base"/>
            <a:r>
              <a:rPr lang="hr-HR" altLang="de-DE" sz="2400" dirty="0">
                <a:solidFill>
                  <a:srgbClr val="004992"/>
                </a:solidFill>
              </a:rPr>
              <a:t>Ali</a:t>
            </a:r>
            <a:r>
              <a:rPr lang="en-AU" altLang="de-DE" sz="2400" dirty="0">
                <a:solidFill>
                  <a:srgbClr val="004992"/>
                </a:solidFill>
              </a:rPr>
              <a:t>: </a:t>
            </a:r>
            <a:r>
              <a:rPr lang="hr-HR" altLang="de-DE" sz="2400" dirty="0">
                <a:solidFill>
                  <a:srgbClr val="333333"/>
                </a:solidFill>
              </a:rPr>
              <a:t>Kako bi</a:t>
            </a:r>
            <a:r>
              <a:rPr lang="en-AU" altLang="de-DE" sz="2400" dirty="0">
                <a:solidFill>
                  <a:srgbClr val="333333"/>
                </a:solidFill>
              </a:rPr>
              <a:t> B</a:t>
            </a:r>
            <a:r>
              <a:rPr lang="hr-HR" altLang="de-DE" sz="2400" dirty="0">
                <a:solidFill>
                  <a:srgbClr val="333333"/>
                </a:solidFill>
              </a:rPr>
              <a:t>ojan</a:t>
            </a:r>
            <a:r>
              <a:rPr lang="en-AU" altLang="de-DE" sz="2400" dirty="0">
                <a:solidFill>
                  <a:srgbClr val="333333"/>
                </a:solidFill>
              </a:rPr>
              <a:t> </a:t>
            </a:r>
            <a:r>
              <a:rPr lang="hr-HR" altLang="de-DE" sz="2400" dirty="0">
                <a:solidFill>
                  <a:srgbClr val="333333"/>
                </a:solidFill>
              </a:rPr>
              <a:t>znao koje jelo</a:t>
            </a:r>
            <a:r>
              <a:rPr lang="en-AU" altLang="de-DE" sz="2400" dirty="0">
                <a:solidFill>
                  <a:srgbClr val="333333"/>
                </a:solidFill>
              </a:rPr>
              <a:t> F</a:t>
            </a:r>
            <a:r>
              <a:rPr lang="hr-HR" altLang="de-DE" sz="2400" dirty="0">
                <a:solidFill>
                  <a:srgbClr val="333333"/>
                </a:solidFill>
              </a:rPr>
              <a:t>eđa</a:t>
            </a:r>
            <a:r>
              <a:rPr lang="en-AU" altLang="de-DE" sz="2400" dirty="0">
                <a:solidFill>
                  <a:srgbClr val="333333"/>
                </a:solidFill>
              </a:rPr>
              <a:t> </a:t>
            </a:r>
            <a:r>
              <a:rPr lang="hr-HR" altLang="de-DE" sz="2400" dirty="0">
                <a:solidFill>
                  <a:srgbClr val="333333"/>
                </a:solidFill>
              </a:rPr>
              <a:t>će uzeti da jede</a:t>
            </a:r>
            <a:r>
              <a:rPr lang="en-AU" altLang="de-DE" sz="2400" dirty="0">
                <a:solidFill>
                  <a:srgbClr val="333333"/>
                </a:solidFill>
              </a:rPr>
              <a:t>? </a:t>
            </a:r>
            <a:r>
              <a:rPr lang="hr-HR" altLang="de-DE" sz="2400" dirty="0">
                <a:solidFill>
                  <a:srgbClr val="333333"/>
                </a:solidFill>
              </a:rPr>
              <a:t>Teško da iko počini ubistvo zbog antipatije ili minimalnog neslaganja</a:t>
            </a:r>
            <a:r>
              <a:rPr lang="en-AU" altLang="de-DE" sz="2400" dirty="0">
                <a:solidFill>
                  <a:srgbClr val="333333"/>
                </a:solidFill>
              </a:rPr>
              <a:t>.</a:t>
            </a:r>
            <a:endParaRPr lang="en-AU" altLang="de-DE" sz="2400" b="1" dirty="0">
              <a:solidFill>
                <a:srgbClr val="333333"/>
              </a:solidFill>
            </a:endParaRPr>
          </a:p>
          <a:p>
            <a:pPr lvl="0" defTabSz="914400" fontAlgn="base"/>
            <a:r>
              <a:rPr lang="en-AU" altLang="de-DE" sz="2400" dirty="0">
                <a:solidFill>
                  <a:srgbClr val="333333"/>
                </a:solidFill>
              </a:rPr>
              <a:t>M</a:t>
            </a:r>
            <a:r>
              <a:rPr lang="hr-HR" altLang="de-DE" sz="2400" dirty="0">
                <a:solidFill>
                  <a:srgbClr val="333333"/>
                </a:solidFill>
              </a:rPr>
              <a:t>nogi</a:t>
            </a:r>
            <a:r>
              <a:rPr lang="en-AU" altLang="de-DE" sz="2400" dirty="0">
                <a:solidFill>
                  <a:srgbClr val="333333"/>
                </a:solidFill>
              </a:rPr>
              <a:t> </a:t>
            </a:r>
            <a:r>
              <a:rPr lang="hr-HR" altLang="de-DE" sz="2400" dirty="0">
                <a:solidFill>
                  <a:srgbClr val="333333"/>
                </a:solidFill>
              </a:rPr>
              <a:t>djelovi</a:t>
            </a:r>
            <a:r>
              <a:rPr lang="en-AU" altLang="de-DE" sz="2400" dirty="0">
                <a:solidFill>
                  <a:srgbClr val="333333"/>
                </a:solidFill>
              </a:rPr>
              <a:t> </a:t>
            </a:r>
            <a:r>
              <a:rPr lang="hr-HR" altLang="de-DE" sz="2400" dirty="0">
                <a:solidFill>
                  <a:srgbClr val="333333"/>
                </a:solidFill>
              </a:rPr>
              <a:t>informacije bi se trebali sakupiti</a:t>
            </a:r>
            <a:r>
              <a:rPr lang="en-AU" altLang="de-DE" sz="2400" dirty="0">
                <a:solidFill>
                  <a:srgbClr val="333333"/>
                </a:solidFill>
              </a:rPr>
              <a:t>. </a:t>
            </a:r>
            <a:r>
              <a:rPr lang="hr-HR" altLang="de-DE" sz="2400" dirty="0">
                <a:solidFill>
                  <a:srgbClr val="333333"/>
                </a:solidFill>
              </a:rPr>
              <a:t>Razna objašnjenja bi trebalo definitivno prodiskutovati sa osobom od povjerenja</a:t>
            </a:r>
            <a:r>
              <a:rPr lang="en-AU"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t>Metakognitivni Trening 2 – Prerano zaključivanje I</a:t>
            </a:r>
          </a:p>
        </p:txBody>
      </p:sp>
      <p:sp>
        <p:nvSpPr>
          <p:cNvPr id="4" name="Slide Number Placeholder 3"/>
          <p:cNvSpPr>
            <a:spLocks noGrp="1"/>
          </p:cNvSpPr>
          <p:nvPr>
            <p:ph type="sldNum" sz="quarter" idx="12"/>
          </p:nvPr>
        </p:nvSpPr>
        <p:spPr/>
        <p:txBody>
          <a:bodyPr/>
          <a:lstStyle/>
          <a:p>
            <a:fld id="{F8B470D8-B5E6-45EC-946C-161FB5BD57F7}" type="slidenum">
              <a:rPr lang="de-DE" altLang="de-DE" smtClean="0"/>
              <a:pPr/>
              <a:t>125</a:t>
            </a:fld>
            <a:endParaRPr lang="de-DE" altLang="de-DE"/>
          </a:p>
        </p:txBody>
      </p:sp>
    </p:spTree>
    <p:extLst>
      <p:ext uri="{BB962C8B-B14F-4D97-AF65-F5344CB8AC3E}">
        <p14:creationId xmlns:p14="http://schemas.microsoft.com/office/powerpoint/2010/main" val="362259456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Hvala</a:t>
            </a:r>
            <a:r>
              <a:rPr lang="en-US" altLang="ko-KR" sz="3600" dirty="0">
                <a:latin typeface="+mn-lt"/>
                <a:ea typeface="+mn-ea"/>
                <a:cs typeface="+mn-cs"/>
              </a:rPr>
              <a:t> </a:t>
            </a:r>
            <a:r>
              <a:rPr lang="en-US" altLang="ko-KR" sz="3600" dirty="0" err="1">
                <a:latin typeface="+mn-lt"/>
                <a:ea typeface="+mn-ea"/>
                <a:cs typeface="+mn-cs"/>
              </a:rPr>
              <a:t>Vam</a:t>
            </a:r>
            <a:r>
              <a:rPr lang="en-US" altLang="ko-KR" sz="3600" dirty="0">
                <a:latin typeface="+mn-lt"/>
                <a:ea typeface="+mn-ea"/>
                <a:cs typeface="+mn-cs"/>
              </a:rPr>
              <a:t> </a:t>
            </a:r>
            <a:r>
              <a:rPr lang="en-US" altLang="ko-KR" sz="3600" dirty="0" err="1">
                <a:latin typeface="+mn-lt"/>
                <a:ea typeface="+mn-ea"/>
                <a:cs typeface="+mn-cs"/>
              </a:rPr>
              <a:t>na</a:t>
            </a:r>
            <a:r>
              <a:rPr lang="en-US" altLang="ko-KR" sz="3600" dirty="0">
                <a:latin typeface="+mn-lt"/>
                <a:ea typeface="+mn-ea"/>
                <a:cs typeface="+mn-cs"/>
              </a:rPr>
              <a:t> </a:t>
            </a:r>
            <a:r>
              <a:rPr lang="en-US" altLang="ko-KR" sz="3600" dirty="0" err="1">
                <a:latin typeface="+mn-lt"/>
                <a:ea typeface="+mn-ea"/>
                <a:cs typeface="+mn-cs"/>
              </a:rPr>
              <a:t>pažnji</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za</a:t>
            </a:r>
            <a:r>
              <a:rPr lang="en-US" altLang="ko-KR" i="1" dirty="0">
                <a:solidFill>
                  <a:srgbClr val="004992"/>
                </a:solidFill>
              </a:rPr>
              <a:t> </a:t>
            </a:r>
            <a:r>
              <a:rPr lang="en-US" altLang="ko-KR" i="1" dirty="0" err="1">
                <a:solidFill>
                  <a:srgbClr val="004992"/>
                </a:solidFill>
              </a:rPr>
              <a:t>trenere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Podijelite</a:t>
            </a:r>
            <a:r>
              <a:rPr lang="en-US" altLang="ko-KR" dirty="0">
                <a:solidFill>
                  <a:srgbClr val="004992"/>
                </a:solidFill>
              </a:rPr>
              <a:t> </a:t>
            </a:r>
            <a:r>
              <a:rPr lang="en-US" altLang="ko-KR" dirty="0" err="1">
                <a:solidFill>
                  <a:srgbClr val="004992"/>
                </a:solidFill>
              </a:rPr>
              <a:t>radne</a:t>
            </a:r>
            <a:r>
              <a:rPr lang="en-US" altLang="ko-KR" dirty="0">
                <a:solidFill>
                  <a:srgbClr val="004992"/>
                </a:solidFill>
              </a:rPr>
              <a:t> </a:t>
            </a:r>
            <a:r>
              <a:rPr lang="en-US" altLang="ko-KR" dirty="0" err="1">
                <a:solidFill>
                  <a:srgbClr val="004992"/>
                </a:solidFill>
              </a:rPr>
              <a:t>listove</a:t>
            </a:r>
            <a:r>
              <a:rPr lang="en-US" altLang="ko-KR" dirty="0">
                <a:solidFill>
                  <a:srgbClr val="004992"/>
                </a:solidFill>
              </a:rPr>
              <a:t>. </a:t>
            </a:r>
            <a:r>
              <a:rPr lang="en-US" altLang="ko-KR" dirty="0" err="1">
                <a:solidFill>
                  <a:srgbClr val="004992"/>
                </a:solidFill>
              </a:rPr>
              <a:t>Predstavite</a:t>
            </a:r>
            <a:r>
              <a:rPr lang="en-US" altLang="ko-KR" dirty="0">
                <a:solidFill>
                  <a:srgbClr val="004992"/>
                </a:solidFill>
              </a:rPr>
              <a:t> </a:t>
            </a:r>
            <a:r>
              <a:rPr lang="en-US" altLang="ko-KR" dirty="0" err="1">
                <a:solidFill>
                  <a:srgbClr val="004992"/>
                </a:solidFill>
              </a:rPr>
              <a:t>našu</a:t>
            </a:r>
            <a:r>
              <a:rPr lang="en-US" altLang="ko-KR" dirty="0">
                <a:solidFill>
                  <a:srgbClr val="004992"/>
                </a:solidFill>
              </a:rPr>
              <a:t> </a:t>
            </a:r>
            <a:r>
              <a:rPr lang="en-US" altLang="ko-KR" dirty="0" err="1">
                <a:solidFill>
                  <a:srgbClr val="004992"/>
                </a:solidFill>
              </a:rPr>
              <a:t>aplikaciju</a:t>
            </a:r>
            <a:r>
              <a:rPr lang="en-US" altLang="ko-KR" dirty="0">
                <a:solidFill>
                  <a:srgbClr val="004992"/>
                </a:solidFill>
              </a:rPr>
              <a:t> COGITO (</a:t>
            </a:r>
            <a:r>
              <a:rPr lang="en-US" altLang="ko-KR" dirty="0" err="1">
                <a:solidFill>
                  <a:srgbClr val="004992"/>
                </a:solidFill>
              </a:rPr>
              <a:t>preuzmite</a:t>
            </a:r>
            <a:r>
              <a:rPr lang="en-US" altLang="ko-KR" dirty="0">
                <a:solidFill>
                  <a:srgbClr val="004992"/>
                </a:solidFill>
              </a:rPr>
              <a:t> </a:t>
            </a:r>
            <a:r>
              <a:rPr lang="en-US" altLang="ko-KR" dirty="0" err="1">
                <a:solidFill>
                  <a:srgbClr val="004992"/>
                </a:solidFill>
              </a:rPr>
              <a:t>besplatno</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rPr>
              <a:t>www.uke.de/mct_app</a:t>
            </a:r>
            <a:endParaRPr lang="de-DE" sz="1800" dirty="0">
              <a:solidFill>
                <a:srgbClr val="333333"/>
              </a:solidFill>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15" name="Footer Placeholder 14"/>
          <p:cNvSpPr>
            <a:spLocks noGrp="1"/>
          </p:cNvSpPr>
          <p:nvPr>
            <p:ph type="ftr" sz="quarter" idx="11"/>
          </p:nvPr>
        </p:nvSpPr>
        <p:spPr/>
        <p:txBody>
          <a:bodyPr/>
          <a:lstStyle/>
          <a:p>
            <a:pPr>
              <a:defRPr/>
            </a:pPr>
            <a:r>
              <a:rPr lang="de-DE"/>
              <a:t>Metakognitivni Trening 2 – Prerano zaključivanje I</a:t>
            </a:r>
          </a:p>
        </p:txBody>
      </p:sp>
      <p:sp>
        <p:nvSpPr>
          <p:cNvPr id="16" name="Slide Number Placeholder 15"/>
          <p:cNvSpPr>
            <a:spLocks noGrp="1"/>
          </p:cNvSpPr>
          <p:nvPr>
            <p:ph type="sldNum" sz="quarter" idx="12"/>
          </p:nvPr>
        </p:nvSpPr>
        <p:spPr/>
        <p:txBody>
          <a:bodyPr/>
          <a:lstStyle/>
          <a:p>
            <a:fld id="{F8B470D8-B5E6-45EC-946C-161FB5BD57F7}" type="slidenum">
              <a:rPr lang="de-DE" altLang="de-DE" smtClean="0"/>
              <a:pPr/>
              <a:t>126</a:t>
            </a:fld>
            <a:endParaRPr lang="de-DE" altLang="de-DE"/>
          </a:p>
        </p:txBody>
      </p:sp>
    </p:spTree>
    <p:extLst>
      <p:ext uri="{BB962C8B-B14F-4D97-AF65-F5344CB8AC3E}">
        <p14:creationId xmlns:p14="http://schemas.microsoft.com/office/powerpoint/2010/main" val="300107626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78837060"/>
              </p:ext>
            </p:extLst>
          </p:nvPr>
        </p:nvGraphicFramePr>
        <p:xfrm>
          <a:off x="408954" y="2011680"/>
          <a:ext cx="11375999" cy="4387533"/>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1045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Jonathan Lehrfeld</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flickr</a:t>
                      </a:r>
                      <a:endParaRPr kumimoji="0" lang="en-GB" sz="1000" b="0" i="0" u="none" strike="noStrike" cap="none" normalizeH="0" baseline="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War of the Worlds</a:t>
                      </a:r>
                      <a:endParaRPr kumimoji="0" lang="en-GB" sz="1000" b="0" i="0" u="none" strike="noStrike" cap="none" normalizeH="0" baseline="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CC</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Newspaper/Zeitung</a:t>
                      </a:r>
                      <a:endParaRPr kumimoji="0" lang="en-GB" sz="1000" b="0" i="0" u="none" strike="noStrike" cap="none" normalizeH="0" baseline="0" dirty="0">
                        <a:ln>
                          <a:noFill/>
                        </a:ln>
                        <a:solidFill>
                          <a:srgbClr val="333333"/>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Calibri" pitchFamily="34" charset="0"/>
                        </a:rPr>
                        <a:t>Ruth Klinge</a:t>
                      </a:r>
                      <a:endParaRPr kumimoji="0" lang="en-GB" sz="1000" b="0" i="0" u="none" strike="noStrike" cap="none" normalizeH="0" baseline="0" dirty="0">
                        <a:ln>
                          <a:noFill/>
                        </a:ln>
                        <a:solidFill>
                          <a:srgbClr val="333333"/>
                        </a:solidFill>
                        <a:effectLst/>
                        <a:latin typeface="Calibri Light"/>
                        <a:ea typeface="Calibri" pitchFamily="34"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rPr>
                        <a:t>- - -</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Calibri" pitchFamily="34" charset="0"/>
                        </a:rPr>
                        <a:t>Dollar</a:t>
                      </a:r>
                      <a:endParaRPr kumimoji="0" lang="en-GB" sz="1000" b="0" i="0" u="none" strike="noStrike" cap="none" normalizeH="0" baseline="0" dirty="0">
                        <a:ln>
                          <a:noFill/>
                        </a:ln>
                        <a:solidFill>
                          <a:srgbClr val="333333"/>
                        </a:solidFill>
                        <a:effectLst/>
                        <a:latin typeface="Calibri Light"/>
                        <a:ea typeface="Calibri" pitchFamily="34"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MS PGothic" pitchFamily="34" charset="-128"/>
                          <a:cs typeface="Times New Roman" pitchFamily="18" charset="0"/>
                        </a:rPr>
                        <a:t>Produced for the MCT/Anfertigung für das MKT; © Arbeitsgruppe Neuropsychologie</a:t>
                      </a:r>
                      <a:endParaRPr kumimoji="0" lang="de-DE" sz="1000" b="0" i="0" u="none" strike="noStrike" cap="none" normalizeH="0" baseline="0" dirty="0">
                        <a:ln>
                          <a:noFill/>
                        </a:ln>
                        <a:solidFill>
                          <a:srgbClr val="333333"/>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One dollar/Ein Dollar</a:t>
                      </a:r>
                      <a:endParaRPr kumimoji="0" lang="en-GB" sz="1000" b="0" i="0" u="none" strike="noStrike" cap="none" normalizeH="0" baseline="0" dirty="0">
                        <a:ln>
                          <a:noFill/>
                        </a:ln>
                        <a:solidFill>
                          <a:srgbClr val="333333"/>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54519">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ea typeface="Calibri" pitchFamily="34" charset="0"/>
                        </a:rPr>
                        <a:t>Wallyg</a:t>
                      </a:r>
                      <a:endParaRPr kumimoji="0" lang="en-GB" sz="1000" b="0" i="0" u="none" strike="noStrike" cap="none" normalizeH="0" baseline="0" dirty="0">
                        <a:ln>
                          <a:noFill/>
                        </a:ln>
                        <a:solidFill>
                          <a:srgbClr val="333333"/>
                        </a:solidFill>
                        <a:effectLst/>
                        <a:latin typeface="Calibri Light"/>
                        <a:ea typeface="Calibri" pitchFamily="34"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rPr>
                        <a:t>flickr</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Calibri" pitchFamily="34" charset="0"/>
                        </a:rPr>
                        <a:t>NYC - Metropolitan Museum of Art - Gilbert Stuart's George Washington</a:t>
                      </a:r>
                      <a:endParaRPr kumimoji="0" lang="en-GB" sz="1000" b="0" i="0" u="none" strike="noStrike" cap="none" normalizeH="0" baseline="0" dirty="0">
                        <a:ln>
                          <a:noFill/>
                        </a:ln>
                        <a:solidFill>
                          <a:srgbClr val="333333"/>
                        </a:solidFill>
                        <a:effectLst/>
                        <a:latin typeface="Calibri Light"/>
                        <a:ea typeface="Calibri" pitchFamily="34"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CC</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George Washington</a:t>
                      </a:r>
                      <a:endParaRPr kumimoji="0" lang="en-GB" sz="1000" b="0" i="0" u="none" strike="noStrike" cap="none" normalizeH="0" baseline="0" dirty="0">
                        <a:ln>
                          <a:noFill/>
                        </a:ln>
                        <a:solidFill>
                          <a:srgbClr val="333333"/>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Calibri" pitchFamily="34" charset="0"/>
                        </a:rPr>
                        <a:t>Stephan Walter</a:t>
                      </a:r>
                      <a:endParaRPr kumimoji="0" lang="en-GB" sz="1000" b="0" i="0" u="none" strike="noStrike" cap="none" normalizeH="0" baseline="0" dirty="0">
                        <a:ln>
                          <a:noFill/>
                        </a:ln>
                        <a:solidFill>
                          <a:srgbClr val="333333"/>
                        </a:solidFill>
                        <a:effectLst/>
                        <a:latin typeface="Calibri Light"/>
                        <a:ea typeface="Calibri" pitchFamily="34"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rPr>
                        <a:t>Wikipedia</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Calibri" pitchFamily="34" charset="0"/>
                        </a:rPr>
                        <a:t>Adam Weishaupt </a:t>
                      </a:r>
                      <a:endParaRPr kumimoji="0" lang="en-GB" sz="1000" b="0" i="0" u="none" strike="noStrike" cap="none" normalizeH="0" baseline="0" dirty="0">
                        <a:ln>
                          <a:noFill/>
                        </a:ln>
                        <a:solidFill>
                          <a:srgbClr val="333333"/>
                        </a:solidFill>
                        <a:effectLst/>
                        <a:latin typeface="Calibri Light"/>
                        <a:ea typeface="Calibri" pitchFamily="34"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rPr>
                        <a:t>Public domain</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Adam Weishaupt</a:t>
                      </a:r>
                      <a:endParaRPr kumimoji="0" lang="en-GB" sz="1000" b="0" i="0" u="none" strike="noStrike" cap="none" normalizeH="0" baseline="0" dirty="0">
                        <a:ln>
                          <a:noFill/>
                        </a:ln>
                        <a:solidFill>
                          <a:srgbClr val="333333"/>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dbking</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flickr</a:t>
                      </a:r>
                      <a:endParaRPr kumimoji="0" lang="en-GB" sz="1000" b="0" i="0" u="none" strike="noStrike" cap="none" normalizeH="0" baseline="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MS PGothic" pitchFamily="34" charset="-128"/>
                          <a:cs typeface="Times New Roman" pitchFamily="18" charset="0"/>
                        </a:rPr>
                        <a:t>National League of American Pen Women</a:t>
                      </a:r>
                      <a:endParaRPr kumimoji="0" lang="en-GB" sz="1000" b="0" i="0" u="none" strike="noStrike" cap="none" normalizeH="0" baseline="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CC</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MS PGothic" pitchFamily="34" charset="-128"/>
                          <a:cs typeface="Times New Roman" pitchFamily="18" charset="0"/>
                        </a:rPr>
                        <a:t>Label of a publishing company (owl)/Verlagsschild (Eule)</a:t>
                      </a:r>
                      <a:endParaRPr kumimoji="0" lang="en-GB" sz="1000" b="0" i="0" u="none" strike="noStrike" cap="none" normalizeH="0" baseline="0" dirty="0">
                        <a:ln>
                          <a:noFill/>
                        </a:ln>
                        <a:solidFill>
                          <a:srgbClr val="333333"/>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cobalt123</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flickr</a:t>
                      </a:r>
                      <a:endParaRPr kumimoji="0" lang="en-GB" sz="1000" b="0" i="0" u="none" strike="noStrike" cap="none" normalizeH="0" baseline="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Stained Glass Panel, Eye-Catcher </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CC</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Stained church window/Buntes Kirchenfenster</a:t>
                      </a:r>
                      <a:endParaRPr kumimoji="0" lang="en-GB" sz="1000" b="0" i="0" u="none" strike="noStrike" cap="none" normalizeH="0" baseline="0" dirty="0">
                        <a:ln>
                          <a:noFill/>
                        </a:ln>
                        <a:solidFill>
                          <a:srgbClr val="333333"/>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708547">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ea typeface="MS PGothic" pitchFamily="34" charset="-128"/>
                        </a:rPr>
                        <a:t>Arbeitsgruppe Neuropsychologie</a:t>
                      </a:r>
                      <a:endParaRPr kumimoji="0" lang="en-US"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rPr>
                        <a:t>- - -</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rPr>
                        <a:t>/Schwarz-weiß Zeichnungen fragmentierter Bilder</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MS PGothic" pitchFamily="34" charset="-128"/>
                          <a:cs typeface="Times New Roman" pitchFamily="18" charset="0"/>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rPr>
                        <a:t>Various motives: raft, frog etc./Verschiedene Motive: Floß, Frosch etc.</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MS PGothic" pitchFamily="34" charset="-128"/>
                          <a:cs typeface="Times New Roman" pitchFamily="18" charset="0"/>
                        </a:rPr>
                        <a:t>Octavio Ocampo</a:t>
                      </a:r>
                      <a:endParaRPr kumimoji="0" lang="de-DE" sz="1000" b="0" i="0" u="none" strike="noStrike" cap="none" normalizeH="0" baseline="0" dirty="0">
                        <a:ln>
                          <a:noFill/>
                        </a:ln>
                        <a:solidFill>
                          <a:srgbClr val="333333"/>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ea typeface="MS PGothic" pitchFamily="34" charset="-128"/>
                        </a:rPr>
                        <a:t>rockypointcollectibles</a:t>
                      </a:r>
                      <a:endParaRPr kumimoji="0" lang="de-DE"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ea typeface="MS PGothic" pitchFamily="34" charset="-128"/>
                        </a:rPr>
                        <a:t>Different pictures/Verschiedene Bilder</a:t>
                      </a:r>
                      <a:endParaRPr kumimoji="0" lang="en-US"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ea typeface="MS PGothic" pitchFamily="34" charset="-128"/>
                        </a:rPr>
                        <a:t>PP by rockypointcollectibles</a:t>
                      </a:r>
                      <a:endParaRPr kumimoji="0" lang="en-US"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Calibri Light"/>
                          <a:ea typeface="MS PGothic" pitchFamily="34" charset="-128"/>
                        </a:rPr>
                        <a:t>---</a:t>
                      </a:r>
                      <a:endParaRPr kumimoji="0" lang="en-US"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
        <p:nvSpPr>
          <p:cNvPr id="7" name="Footer Placeholder 6"/>
          <p:cNvSpPr>
            <a:spLocks noGrp="1"/>
          </p:cNvSpPr>
          <p:nvPr>
            <p:ph type="ftr" sz="quarter" idx="11"/>
          </p:nvPr>
        </p:nvSpPr>
        <p:spPr/>
        <p:txBody>
          <a:bodyPr/>
          <a:lstStyle/>
          <a:p>
            <a:pPr>
              <a:defRPr/>
            </a:pPr>
            <a:r>
              <a:rPr lang="de-DE"/>
              <a:t>Metakognitivni Trening 2 – Prerano zaključivanje I</a:t>
            </a:r>
          </a:p>
        </p:txBody>
      </p:sp>
      <p:sp>
        <p:nvSpPr>
          <p:cNvPr id="8" name="Slide Number Placeholder 7"/>
          <p:cNvSpPr>
            <a:spLocks noGrp="1"/>
          </p:cNvSpPr>
          <p:nvPr>
            <p:ph type="sldNum" sz="quarter" idx="12"/>
          </p:nvPr>
        </p:nvSpPr>
        <p:spPr/>
        <p:txBody>
          <a:bodyPr/>
          <a:lstStyle/>
          <a:p>
            <a:fld id="{AA1EE39F-CE99-4546-ADDC-7FB7F8782D42}" type="slidenum">
              <a:rPr lang="de-DE" altLang="de-DE" smtClean="0"/>
              <a:pPr/>
              <a:t>127</a:t>
            </a:fld>
            <a:endParaRPr lang="de-DE" altLang="de-DE"/>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Prebrzo zaključivanje “u akciji”</a:t>
            </a:r>
            <a:br>
              <a:rPr lang="en-US" sz="3600">
                <a:solidFill>
                  <a:srgbClr val="004992"/>
                </a:solidFill>
                <a:latin typeface="+mn-lt"/>
                <a:ea typeface="+mn-ea"/>
                <a:cs typeface="+mn-cs"/>
              </a:rPr>
            </a:br>
            <a:r>
              <a:rPr lang="en-US">
                <a:solidFill>
                  <a:srgbClr val="004992"/>
                </a:solidFill>
                <a:latin typeface="+mn-lt"/>
                <a:ea typeface="+mn-ea"/>
                <a:cs typeface="+mn-cs"/>
              </a:rPr>
              <a:t>- Urbane legende -</a:t>
            </a:r>
          </a:p>
        </p:txBody>
      </p:sp>
      <p:graphicFrame>
        <p:nvGraphicFramePr>
          <p:cNvPr id="8" name="Group 45"/>
          <p:cNvGraphicFramePr>
            <a:graphicFrameLocks noGrp="1"/>
          </p:cNvGraphicFramePr>
          <p:nvPr>
            <p:extLst>
              <p:ext uri="{D42A27DB-BD31-4B8C-83A1-F6EECF244321}">
                <p14:modId xmlns:p14="http://schemas.microsoft.com/office/powerpoint/2010/main" val="1982804701"/>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Teoretičari zavjere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Calibri Light"/>
                        </a:rPr>
                        <a:t>Navodno slijetanje na Mjesec 1969 se nikad nije desilo i ustvari se radilo o prevari.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2000" b="0" i="0" u="none">
                          <a:solidFill>
                            <a:srgbClr val="333333"/>
                          </a:solidFill>
                          <a:latin typeface="Calibri Light"/>
                        </a:rPr>
                        <a:t>Argumenti za?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de-DE"/>
              <a:t>Metakognitivni Trening 2 – Prerano zaključivanje I</a:t>
            </a:r>
          </a:p>
        </p:txBody>
      </p:sp>
      <p:sp>
        <p:nvSpPr>
          <p:cNvPr id="4" name="Slide Number Placeholder 3"/>
          <p:cNvSpPr>
            <a:spLocks noGrp="1"/>
          </p:cNvSpPr>
          <p:nvPr>
            <p:ph type="sldNum" sz="quarter" idx="12"/>
          </p:nvPr>
        </p:nvSpPr>
        <p:spPr/>
        <p:txBody>
          <a:bodyPr/>
          <a:lstStyle/>
          <a:p>
            <a:fld id="{304B0B7F-8FAC-470B-8934-C9F090DAB04F}" type="slidenum">
              <a:rPr lang="de-DE" altLang="de-DE" smtClean="0"/>
              <a:pPr/>
              <a:t>128</a:t>
            </a:fld>
            <a:endParaRPr lang="de-DE" altLang="de-DE"/>
          </a:p>
        </p:txBody>
      </p:sp>
    </p:spTree>
    <p:extLst>
      <p:ext uri="{BB962C8B-B14F-4D97-AF65-F5344CB8AC3E}">
        <p14:creationId xmlns:p14="http://schemas.microsoft.com/office/powerpoint/2010/main" val="1010793778"/>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Prebrzo zaključivanje “u akciji”</a:t>
            </a:r>
            <a:br>
              <a:rPr lang="en-US" sz="3600">
                <a:solidFill>
                  <a:srgbClr val="004992"/>
                </a:solidFill>
                <a:latin typeface="+mn-lt"/>
                <a:ea typeface="+mn-ea"/>
                <a:cs typeface="+mn-cs"/>
              </a:rPr>
            </a:br>
            <a:r>
              <a:rPr lang="en-US">
                <a:solidFill>
                  <a:srgbClr val="004992"/>
                </a:solidFill>
                <a:latin typeface="+mn-lt"/>
                <a:ea typeface="+mn-ea"/>
                <a:cs typeface="+mn-cs"/>
              </a:rPr>
              <a:t>- Urbane legende -</a:t>
            </a:r>
          </a:p>
        </p:txBody>
      </p:sp>
      <p:graphicFrame>
        <p:nvGraphicFramePr>
          <p:cNvPr id="8" name="Group 45"/>
          <p:cNvGraphicFramePr>
            <a:graphicFrameLocks noGrp="1"/>
          </p:cNvGraphicFramePr>
          <p:nvPr>
            <p:extLst>
              <p:ext uri="{D42A27DB-BD31-4B8C-83A1-F6EECF244321}">
                <p14:modId xmlns:p14="http://schemas.microsoft.com/office/powerpoint/2010/main" val="810846555"/>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Teoretičari zavjere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Calibri Light"/>
                        </a:rPr>
                        <a:t>Navodno slijetanje na Mjesec 1969 se nikad nije desilo i ustvari se radilo o prevari.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2000" b="0" i="0" u="none" dirty="0" err="1">
                          <a:solidFill>
                            <a:srgbClr val="333333"/>
                          </a:solidFill>
                          <a:latin typeface="Calibri Light"/>
                        </a:rPr>
                        <a:t>Navodni</a:t>
                      </a:r>
                      <a:r>
                        <a:rPr lang="en-US" sz="2000" b="0" i="0" u="none" dirty="0">
                          <a:solidFill>
                            <a:srgbClr val="333333"/>
                          </a:solidFill>
                          <a:latin typeface="Calibri Light"/>
                        </a:rPr>
                        <a:t> </a:t>
                      </a:r>
                      <a:r>
                        <a:rPr lang="en-US" sz="2000" b="0" i="0" u="none" dirty="0" err="1">
                          <a:solidFill>
                            <a:srgbClr val="333333"/>
                          </a:solidFill>
                          <a:latin typeface="Calibri Light"/>
                        </a:rPr>
                        <a:t>motivi</a:t>
                      </a:r>
                      <a:r>
                        <a:rPr lang="en-US" sz="2000" b="0" i="0" u="none" dirty="0">
                          <a:solidFill>
                            <a:srgbClr val="333333"/>
                          </a:solidFill>
                          <a:latin typeface="Calibri Light"/>
                        </a:rPr>
                        <a:t> od </a:t>
                      </a:r>
                      <a:r>
                        <a:rPr lang="en-US" sz="2000" b="0" i="0" u="none" dirty="0" err="1">
                          <a:solidFill>
                            <a:srgbClr val="333333"/>
                          </a:solidFill>
                          <a:latin typeface="Calibri Light"/>
                        </a:rPr>
                        <a:t>strane</a:t>
                      </a:r>
                      <a:r>
                        <a:rPr lang="en-US" sz="2000" b="0" i="0" u="none" dirty="0">
                          <a:solidFill>
                            <a:srgbClr val="333333"/>
                          </a:solidFill>
                          <a:latin typeface="Calibri Light"/>
                        </a:rPr>
                        <a:t> USA:</a:t>
                      </a:r>
                    </a:p>
                    <a:p>
                      <a:pPr marL="342900" indent="-342900">
                        <a:lnSpc>
                          <a:spcPct val="100000"/>
                        </a:lnSpc>
                        <a:spcBef>
                          <a:spcPts val="1200"/>
                        </a:spcBef>
                        <a:buFont typeface="+mj-lt"/>
                        <a:buAutoNum type="arabicPeriod"/>
                      </a:pPr>
                      <a:r>
                        <a:rPr lang="en-US" sz="2000" b="0" i="0" u="none">
                          <a:solidFill>
                            <a:srgbClr val="333333"/>
                          </a:solidFill>
                          <a:latin typeface="Calibri Light"/>
                        </a:rPr>
                        <a:t>“Tehnološka pobjeda” </a:t>
                      </a:r>
                      <a:r>
                        <a:rPr lang="en-US" sz="2000" b="0" i="0" u="none" dirty="0">
                          <a:solidFill>
                            <a:srgbClr val="333333"/>
                          </a:solidFill>
                          <a:latin typeface="Calibri Light"/>
                        </a:rPr>
                        <a:t>u </a:t>
                      </a:r>
                      <a:r>
                        <a:rPr lang="en-US" sz="2000" b="0" i="0" u="none" dirty="0" err="1">
                          <a:solidFill>
                            <a:srgbClr val="333333"/>
                          </a:solidFill>
                          <a:latin typeface="Calibri Light"/>
                        </a:rPr>
                        <a:t>svemirskom</a:t>
                      </a:r>
                      <a:r>
                        <a:rPr lang="en-US" sz="2000" b="0" i="0" u="none" dirty="0">
                          <a:solidFill>
                            <a:srgbClr val="333333"/>
                          </a:solidFill>
                          <a:latin typeface="Calibri Light"/>
                        </a:rPr>
                        <a:t> </a:t>
                      </a:r>
                      <a:r>
                        <a:rPr lang="en-US" sz="2000" b="0" i="0" u="none" dirty="0" err="1">
                          <a:solidFill>
                            <a:srgbClr val="333333"/>
                          </a:solidFill>
                          <a:latin typeface="Calibri Light"/>
                        </a:rPr>
                        <a:t>putovanju</a:t>
                      </a:r>
                      <a:r>
                        <a:rPr lang="en-US" sz="2000" b="0" i="0" u="none" dirty="0">
                          <a:solidFill>
                            <a:srgbClr val="333333"/>
                          </a:solidFill>
                          <a:latin typeface="Calibri Light"/>
                        </a:rPr>
                        <a:t> u </a:t>
                      </a:r>
                      <a:r>
                        <a:rPr lang="en-US" sz="2000" b="0" i="0" u="none" dirty="0" err="1">
                          <a:solidFill>
                            <a:srgbClr val="333333"/>
                          </a:solidFill>
                          <a:latin typeface="Calibri Light"/>
                        </a:rPr>
                        <a:t>konkurenciji</a:t>
                      </a:r>
                      <a:r>
                        <a:rPr lang="en-US" sz="2000" b="0" i="0" u="none" dirty="0">
                          <a:solidFill>
                            <a:srgbClr val="333333"/>
                          </a:solidFill>
                          <a:latin typeface="Calibri Light"/>
                        </a:rPr>
                        <a:t> </a:t>
                      </a:r>
                      <a:r>
                        <a:rPr lang="en-US" sz="2000" b="0" i="0" u="none" dirty="0" err="1">
                          <a:solidFill>
                            <a:srgbClr val="333333"/>
                          </a:solidFill>
                          <a:latin typeface="Calibri Light"/>
                        </a:rPr>
                        <a:t>sa</a:t>
                      </a:r>
                      <a:r>
                        <a:rPr lang="en-US" sz="2000" b="0" i="0" u="none" dirty="0">
                          <a:solidFill>
                            <a:srgbClr val="333333"/>
                          </a:solidFill>
                          <a:latin typeface="Calibri Light"/>
                        </a:rPr>
                        <a:t> </a:t>
                      </a:r>
                      <a:r>
                        <a:rPr lang="en-US" sz="2000" b="0" i="0" u="none" dirty="0" err="1">
                          <a:solidFill>
                            <a:srgbClr val="333333"/>
                          </a:solidFill>
                          <a:latin typeface="Calibri Light"/>
                        </a:rPr>
                        <a:t>Sovjetskim</a:t>
                      </a:r>
                      <a:r>
                        <a:rPr lang="en-US" sz="2000" b="0" i="0" u="none" dirty="0">
                          <a:solidFill>
                            <a:srgbClr val="333333"/>
                          </a:solidFill>
                          <a:latin typeface="Calibri Light"/>
                        </a:rPr>
                        <a:t> </a:t>
                      </a:r>
                      <a:r>
                        <a:rPr lang="en-US" sz="2000" b="0" i="0" u="none" dirty="0" err="1">
                          <a:solidFill>
                            <a:srgbClr val="333333"/>
                          </a:solidFill>
                          <a:latin typeface="Calibri Light"/>
                        </a:rPr>
                        <a:t>Savezom</a:t>
                      </a:r>
                      <a:r>
                        <a:rPr lang="en-US" sz="2000" b="0" i="0" u="none" dirty="0">
                          <a:solidFill>
                            <a:srgbClr val="333333"/>
                          </a:solidFill>
                          <a:latin typeface="Calibri Light"/>
                        </a:rPr>
                        <a:t>, </a:t>
                      </a:r>
                      <a:r>
                        <a:rPr lang="en-US" sz="2000" b="0" i="0" u="none" dirty="0" err="1">
                          <a:solidFill>
                            <a:srgbClr val="333333"/>
                          </a:solidFill>
                          <a:latin typeface="Calibri Light"/>
                        </a:rPr>
                        <a:t>koji</a:t>
                      </a:r>
                      <a:r>
                        <a:rPr lang="en-US" sz="2000" b="0" i="0" u="none" dirty="0">
                          <a:solidFill>
                            <a:srgbClr val="333333"/>
                          </a:solidFill>
                          <a:latin typeface="Calibri Light"/>
                        </a:rPr>
                        <a:t> je </a:t>
                      </a:r>
                      <a:r>
                        <a:rPr lang="en-US" sz="2000" b="0" i="0" u="none" dirty="0" err="1">
                          <a:solidFill>
                            <a:srgbClr val="333333"/>
                          </a:solidFill>
                          <a:latin typeface="Calibri Light"/>
                        </a:rPr>
                        <a:t>ranije</a:t>
                      </a:r>
                      <a:r>
                        <a:rPr lang="en-US" sz="2000" b="0" i="0" u="none" dirty="0">
                          <a:solidFill>
                            <a:srgbClr val="333333"/>
                          </a:solidFill>
                          <a:latin typeface="Calibri Light"/>
                        </a:rPr>
                        <a:t> </a:t>
                      </a:r>
                      <a:r>
                        <a:rPr lang="en-US" sz="2000" b="0" i="0" u="none" dirty="0" err="1">
                          <a:solidFill>
                            <a:srgbClr val="333333"/>
                          </a:solidFill>
                          <a:latin typeface="Calibri Light"/>
                        </a:rPr>
                        <a:t>uspiješno</a:t>
                      </a:r>
                      <a:r>
                        <a:rPr lang="en-US" sz="2000" b="0" i="0" u="none" dirty="0">
                          <a:solidFill>
                            <a:srgbClr val="333333"/>
                          </a:solidFill>
                          <a:latin typeface="Calibri Light"/>
                        </a:rPr>
                        <a:t> </a:t>
                      </a:r>
                      <a:r>
                        <a:rPr lang="en-US" sz="2000" b="0" i="0" u="none" dirty="0" err="1">
                          <a:solidFill>
                            <a:srgbClr val="333333"/>
                          </a:solidFill>
                          <a:latin typeface="Calibri Light"/>
                        </a:rPr>
                        <a:t>lansirao</a:t>
                      </a:r>
                      <a:r>
                        <a:rPr lang="en-US" sz="2000" b="0" i="0" u="none" dirty="0">
                          <a:solidFill>
                            <a:srgbClr val="333333"/>
                          </a:solidFill>
                          <a:latin typeface="Calibri Light"/>
                        </a:rPr>
                        <a:t> </a:t>
                      </a:r>
                      <a:r>
                        <a:rPr lang="en-US" sz="2000" b="0" i="0" u="none" dirty="0" err="1">
                          <a:solidFill>
                            <a:srgbClr val="333333"/>
                          </a:solidFill>
                          <a:latin typeface="Calibri Light"/>
                        </a:rPr>
                        <a:t>satelit</a:t>
                      </a:r>
                      <a:r>
                        <a:rPr lang="en-US" sz="2000" b="0" i="0" u="none" dirty="0">
                          <a:solidFill>
                            <a:srgbClr val="333333"/>
                          </a:solidFill>
                          <a:latin typeface="Calibri Light"/>
                        </a:rPr>
                        <a:t> </a:t>
                      </a:r>
                    </a:p>
                    <a:p>
                      <a:pPr marL="342900" indent="-342900">
                        <a:lnSpc>
                          <a:spcPct val="100000"/>
                        </a:lnSpc>
                        <a:spcBef>
                          <a:spcPts val="1200"/>
                        </a:spcBef>
                        <a:buFont typeface="+mj-lt"/>
                        <a:buAutoNum type="arabicPeriod"/>
                      </a:pPr>
                      <a:r>
                        <a:rPr lang="en-US" sz="2000" b="0" i="0" u="none" dirty="0" err="1">
                          <a:solidFill>
                            <a:srgbClr val="333333"/>
                          </a:solidFill>
                          <a:latin typeface="Calibri Light"/>
                        </a:rPr>
                        <a:t>Odvlačenje</a:t>
                      </a:r>
                      <a:r>
                        <a:rPr lang="en-US" sz="2000" b="0" i="0" u="none" dirty="0">
                          <a:solidFill>
                            <a:srgbClr val="333333"/>
                          </a:solidFill>
                          <a:latin typeface="Calibri Light"/>
                        </a:rPr>
                        <a:t> </a:t>
                      </a:r>
                      <a:r>
                        <a:rPr lang="en-US" sz="2000" b="0" i="0" u="none" dirty="0" err="1">
                          <a:solidFill>
                            <a:srgbClr val="333333"/>
                          </a:solidFill>
                          <a:latin typeface="Calibri Light"/>
                        </a:rPr>
                        <a:t>pažnje</a:t>
                      </a:r>
                      <a:r>
                        <a:rPr lang="en-US" sz="2000" b="0" i="0" u="none" dirty="0">
                          <a:solidFill>
                            <a:srgbClr val="333333"/>
                          </a:solidFill>
                          <a:latin typeface="Calibri Light"/>
                        </a:rPr>
                        <a:t> </a:t>
                      </a:r>
                      <a:r>
                        <a:rPr lang="en-US" sz="2000" b="0" i="0" u="none" dirty="0" err="1">
                          <a:solidFill>
                            <a:srgbClr val="333333"/>
                          </a:solidFill>
                          <a:latin typeface="Calibri Light"/>
                        </a:rPr>
                        <a:t>sa</a:t>
                      </a:r>
                      <a:r>
                        <a:rPr lang="en-US" sz="2000" b="0" i="0" u="none" dirty="0">
                          <a:solidFill>
                            <a:srgbClr val="333333"/>
                          </a:solidFill>
                          <a:latin typeface="Calibri Light"/>
                        </a:rPr>
                        <a:t> </a:t>
                      </a:r>
                      <a:r>
                        <a:rPr lang="en-US" sz="2000" b="0" i="0" u="none" dirty="0" err="1">
                          <a:solidFill>
                            <a:srgbClr val="333333"/>
                          </a:solidFill>
                          <a:latin typeface="Calibri Light"/>
                        </a:rPr>
                        <a:t>Vijetnamskog</a:t>
                      </a:r>
                      <a:r>
                        <a:rPr lang="en-US" sz="2000" b="0" i="0" u="none" dirty="0">
                          <a:solidFill>
                            <a:srgbClr val="333333"/>
                          </a:solidFill>
                          <a:latin typeface="Calibri Light"/>
                        </a:rPr>
                        <a:t> rata </a:t>
                      </a:r>
                    </a:p>
                    <a:p>
                      <a:pPr marL="342900" indent="-342900">
                        <a:lnSpc>
                          <a:spcPct val="100000"/>
                        </a:lnSpc>
                        <a:spcBef>
                          <a:spcPts val="1200"/>
                        </a:spcBef>
                        <a:buFont typeface="+mj-lt"/>
                        <a:buAutoNum type="arabicPeriod"/>
                      </a:pPr>
                      <a:r>
                        <a:rPr lang="en-US" sz="2000" b="0" i="0" u="none" dirty="0">
                          <a:solidFill>
                            <a:srgbClr val="333333"/>
                          </a:solidFill>
                          <a:latin typeface="Calibri Light"/>
                        </a:rPr>
                        <a:t>NASA je </a:t>
                      </a:r>
                      <a:r>
                        <a:rPr lang="en-US" sz="2000" b="0" i="0" u="none" dirty="0" err="1">
                          <a:solidFill>
                            <a:srgbClr val="333333"/>
                          </a:solidFill>
                          <a:latin typeface="Calibri Light"/>
                        </a:rPr>
                        <a:t>sama</a:t>
                      </a:r>
                      <a:r>
                        <a:rPr lang="en-US" sz="2000" b="0" i="0" u="none" dirty="0">
                          <a:solidFill>
                            <a:srgbClr val="333333"/>
                          </a:solidFill>
                          <a:latin typeface="Calibri Light"/>
                        </a:rPr>
                        <a:t> </a:t>
                      </a:r>
                      <a:r>
                        <a:rPr lang="en-US" sz="2000" b="0" i="0" u="none" dirty="0" err="1">
                          <a:solidFill>
                            <a:srgbClr val="333333"/>
                          </a:solidFill>
                          <a:latin typeface="Calibri Light"/>
                        </a:rPr>
                        <a:t>lažirala</a:t>
                      </a:r>
                      <a:r>
                        <a:rPr lang="en-US" sz="2000" b="0" i="0" u="none" dirty="0">
                          <a:solidFill>
                            <a:srgbClr val="333333"/>
                          </a:solidFill>
                          <a:latin typeface="Calibri Light"/>
                        </a:rPr>
                        <a:t> </a:t>
                      </a:r>
                      <a:r>
                        <a:rPr lang="en-US" sz="2000" b="0" i="0" u="none" dirty="0" err="1">
                          <a:solidFill>
                            <a:srgbClr val="333333"/>
                          </a:solidFill>
                          <a:latin typeface="Calibri Light"/>
                        </a:rPr>
                        <a:t>sletanje</a:t>
                      </a:r>
                      <a:r>
                        <a:rPr lang="en-US" sz="2000" b="0" i="0" u="none" dirty="0">
                          <a:solidFill>
                            <a:srgbClr val="333333"/>
                          </a:solidFill>
                          <a:latin typeface="Calibri Light"/>
                        </a:rPr>
                        <a:t> </a:t>
                      </a:r>
                      <a:r>
                        <a:rPr lang="en-US" sz="2000" b="0" i="0" u="none" dirty="0" err="1">
                          <a:solidFill>
                            <a:srgbClr val="333333"/>
                          </a:solidFill>
                          <a:latin typeface="Calibri Light"/>
                        </a:rPr>
                        <a:t>na</a:t>
                      </a:r>
                      <a:r>
                        <a:rPr lang="en-US" sz="2000" b="0" i="0" u="none" dirty="0">
                          <a:solidFill>
                            <a:srgbClr val="333333"/>
                          </a:solidFill>
                          <a:latin typeface="Calibri Light"/>
                        </a:rPr>
                        <a:t> </a:t>
                      </a:r>
                      <a:r>
                        <a:rPr lang="en-US" sz="2000" b="0" i="0" u="none" dirty="0" err="1">
                          <a:solidFill>
                            <a:srgbClr val="333333"/>
                          </a:solidFill>
                          <a:latin typeface="Calibri Light"/>
                        </a:rPr>
                        <a:t>Mjesec</a:t>
                      </a:r>
                      <a:r>
                        <a:rPr lang="en-US" sz="2000" b="0" i="0" u="none" dirty="0">
                          <a:solidFill>
                            <a:srgbClr val="333333"/>
                          </a:solidFill>
                          <a:latin typeface="Calibri Light"/>
                        </a:rPr>
                        <a:t> </a:t>
                      </a:r>
                      <a:r>
                        <a:rPr lang="en-US" sz="2000" b="0" i="0" u="none" dirty="0" err="1">
                          <a:solidFill>
                            <a:srgbClr val="333333"/>
                          </a:solidFill>
                          <a:latin typeface="Calibri Light"/>
                        </a:rPr>
                        <a:t>zbog</a:t>
                      </a:r>
                      <a:r>
                        <a:rPr lang="en-US" sz="2000" b="0" i="0" u="none" dirty="0">
                          <a:solidFill>
                            <a:srgbClr val="333333"/>
                          </a:solidFill>
                          <a:latin typeface="Calibri Light"/>
                        </a:rPr>
                        <a:t> </a:t>
                      </a:r>
                      <a:r>
                        <a:rPr lang="en-US" sz="2000" b="0" i="0" u="none" dirty="0" err="1">
                          <a:solidFill>
                            <a:srgbClr val="333333"/>
                          </a:solidFill>
                          <a:latin typeface="Calibri Light"/>
                        </a:rPr>
                        <a:t>straha</a:t>
                      </a:r>
                      <a:r>
                        <a:rPr lang="en-US" sz="2000" b="0" i="0" u="none" dirty="0">
                          <a:solidFill>
                            <a:srgbClr val="333333"/>
                          </a:solidFill>
                          <a:latin typeface="Calibri Light"/>
                        </a:rPr>
                        <a:t> od </a:t>
                      </a:r>
                      <a:r>
                        <a:rPr lang="en-US" sz="2000" b="0" i="0" u="none" dirty="0" err="1">
                          <a:solidFill>
                            <a:srgbClr val="333333"/>
                          </a:solidFill>
                          <a:latin typeface="Calibri Light"/>
                        </a:rPr>
                        <a:t>ukidanja</a:t>
                      </a:r>
                      <a:r>
                        <a:rPr lang="en-US" sz="2000" b="0" i="0" u="none" dirty="0">
                          <a:solidFill>
                            <a:srgbClr val="333333"/>
                          </a:solidFill>
                          <a:latin typeface="Calibri Light"/>
                        </a:rPr>
                        <a:t> </a:t>
                      </a:r>
                      <a:r>
                        <a:rPr lang="en-US" sz="2000" b="0" i="0" u="none" dirty="0" err="1">
                          <a:solidFill>
                            <a:srgbClr val="333333"/>
                          </a:solidFill>
                          <a:latin typeface="Calibri Light"/>
                        </a:rPr>
                        <a:t>finansiranja</a:t>
                      </a:r>
                      <a:r>
                        <a:rPr lang="en-US" sz="2000" b="0" i="0" u="none" dirty="0">
                          <a:solidFill>
                            <a:srgbClr val="333333"/>
                          </a:solidFill>
                          <a:latin typeface="Calibri Light"/>
                        </a:rPr>
                        <a:t> </a:t>
                      </a:r>
                      <a:r>
                        <a:rPr lang="en-US" sz="2000" b="0" i="0" u="none" dirty="0" err="1">
                          <a:solidFill>
                            <a:srgbClr val="333333"/>
                          </a:solidFill>
                          <a:latin typeface="Calibri Light"/>
                        </a:rPr>
                        <a:t>iz</a:t>
                      </a:r>
                      <a:r>
                        <a:rPr lang="en-US" sz="2000" b="0" i="0" u="none" dirty="0">
                          <a:solidFill>
                            <a:srgbClr val="333333"/>
                          </a:solidFill>
                          <a:latin typeface="Calibri Light"/>
                        </a:rPr>
                        <a:t> </a:t>
                      </a:r>
                      <a:r>
                        <a:rPr lang="en-US" sz="2000" b="0" i="0" u="none" dirty="0" err="1">
                          <a:solidFill>
                            <a:srgbClr val="333333"/>
                          </a:solidFill>
                          <a:latin typeface="Calibri Light"/>
                        </a:rPr>
                        <a:t>budžeta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de-DE"/>
              <a:t>Metakognitivni Trening 2 – Prerano zaključivanje I</a:t>
            </a:r>
          </a:p>
        </p:txBody>
      </p:sp>
      <p:sp>
        <p:nvSpPr>
          <p:cNvPr id="4" name="Slide Number Placeholder 3"/>
          <p:cNvSpPr>
            <a:spLocks noGrp="1"/>
          </p:cNvSpPr>
          <p:nvPr>
            <p:ph type="sldNum" sz="quarter" idx="12"/>
          </p:nvPr>
        </p:nvSpPr>
        <p:spPr/>
        <p:txBody>
          <a:bodyPr/>
          <a:lstStyle/>
          <a:p>
            <a:fld id="{304B0B7F-8FAC-470B-8934-C9F090DAB04F}" type="slidenum">
              <a:rPr lang="de-DE" altLang="de-DE" smtClean="0"/>
              <a:pPr/>
              <a:t>129</a:t>
            </a:fld>
            <a:endParaRPr lang="de-DE" altLang="de-DE"/>
          </a:p>
        </p:txBody>
      </p:sp>
    </p:spTree>
    <p:extLst>
      <p:ext uri="{BB962C8B-B14F-4D97-AF65-F5344CB8AC3E}">
        <p14:creationId xmlns:p14="http://schemas.microsoft.com/office/powerpoint/2010/main" val="4139069013"/>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Prebrzo zaključivanje “u akciji”</a:t>
            </a:r>
            <a:br>
              <a:rPr lang="en-US" sz="3600">
                <a:solidFill>
                  <a:srgbClr val="004992"/>
                </a:solidFill>
                <a:latin typeface="+mn-lt"/>
                <a:ea typeface="+mn-ea"/>
                <a:cs typeface="+mn-cs"/>
              </a:rPr>
            </a:br>
            <a:r>
              <a:rPr lang="en-US">
                <a:solidFill>
                  <a:srgbClr val="004992"/>
                </a:solidFill>
                <a:latin typeface="+mn-lt"/>
                <a:ea typeface="+mn-ea"/>
                <a:cs typeface="+mn-cs"/>
              </a:rPr>
              <a:t>- Urbane legende -</a:t>
            </a:r>
          </a:p>
        </p:txBody>
      </p:sp>
      <p:graphicFrame>
        <p:nvGraphicFramePr>
          <p:cNvPr id="8" name="Group 42"/>
          <p:cNvGraphicFramePr>
            <a:graphicFrameLocks noGrp="1"/>
          </p:cNvGraphicFramePr>
          <p:nvPr>
            <p:extLst>
              <p:ext uri="{D42A27DB-BD31-4B8C-83A1-F6EECF244321}">
                <p14:modId xmlns:p14="http://schemas.microsoft.com/office/powerpoint/2010/main" val="3487250880"/>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i Protiv</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Calibri Light"/>
                        </a:rPr>
                        <a:t>Navodno slijetanje na Mjesec 1969 se nikad nije desilo i ustvari se radilo o prevari.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2000" b="1" i="0" u="none" strike="noStrike" cap="none" normalizeH="0" baseline="0" dirty="0">
                          <a:ln>
                            <a:noFill/>
                          </a:ln>
                          <a:solidFill>
                            <a:srgbClr val="333333"/>
                          </a:solidFill>
                          <a:effectLst/>
                          <a:latin typeface="Calibri Light"/>
                        </a:rPr>
                        <a:t>Za:</a:t>
                      </a:r>
                      <a:r>
                        <a:rPr kumimoji="0" lang="de-DE" sz="2000" b="0" i="0" u="none" strike="noStrike" cap="none" normalizeH="0" baseline="0" dirty="0">
                          <a:ln>
                            <a:noFill/>
                          </a:ln>
                          <a:solidFill>
                            <a:srgbClr val="333333"/>
                          </a:solidFill>
                          <a:effectLst/>
                          <a:latin typeface="Calibri Light"/>
                        </a:rPr>
                        <a:t> </a:t>
                      </a: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de-DE"/>
              <a:t>Metakognitivni Trening 2 – Prerano zaključivanje I</a:t>
            </a:r>
          </a:p>
        </p:txBody>
      </p:sp>
      <p:sp>
        <p:nvSpPr>
          <p:cNvPr id="4" name="Slide Number Placeholder 3"/>
          <p:cNvSpPr>
            <a:spLocks noGrp="1"/>
          </p:cNvSpPr>
          <p:nvPr>
            <p:ph type="sldNum" sz="quarter" idx="12"/>
          </p:nvPr>
        </p:nvSpPr>
        <p:spPr/>
        <p:txBody>
          <a:bodyPr/>
          <a:lstStyle/>
          <a:p>
            <a:fld id="{304B0B7F-8FAC-470B-8934-C9F090DAB04F}" type="slidenum">
              <a:rPr lang="de-DE" altLang="de-DE" smtClean="0"/>
              <a:pPr/>
              <a:t>130</a:t>
            </a:fld>
            <a:endParaRPr lang="de-DE" altLang="de-DE"/>
          </a:p>
        </p:txBody>
      </p:sp>
    </p:spTree>
    <p:extLst>
      <p:ext uri="{BB962C8B-B14F-4D97-AF65-F5344CB8AC3E}">
        <p14:creationId xmlns:p14="http://schemas.microsoft.com/office/powerpoint/2010/main" val="3728179782"/>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Prebrzo zaključivanje “u akciji”</a:t>
            </a:r>
            <a:br>
              <a:rPr lang="en-US" sz="3600">
                <a:solidFill>
                  <a:srgbClr val="004992"/>
                </a:solidFill>
                <a:latin typeface="+mn-lt"/>
                <a:ea typeface="+mn-ea"/>
                <a:cs typeface="+mn-cs"/>
              </a:rPr>
            </a:br>
            <a:r>
              <a:rPr lang="en-US">
                <a:solidFill>
                  <a:srgbClr val="004992"/>
                </a:solidFill>
                <a:latin typeface="+mn-lt"/>
                <a:ea typeface="+mn-ea"/>
                <a:cs typeface="+mn-cs"/>
              </a:rPr>
              <a:t>- Urbane legende -</a:t>
            </a:r>
          </a:p>
        </p:txBody>
      </p:sp>
      <p:graphicFrame>
        <p:nvGraphicFramePr>
          <p:cNvPr id="8" name="Group 42"/>
          <p:cNvGraphicFramePr>
            <a:graphicFrameLocks noGrp="1"/>
          </p:cNvGraphicFramePr>
          <p:nvPr>
            <p:extLst>
              <p:ext uri="{D42A27DB-BD31-4B8C-83A1-F6EECF244321}">
                <p14:modId xmlns:p14="http://schemas.microsoft.com/office/powerpoint/2010/main" val="426126309"/>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i Protiv</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Calibri Light"/>
                        </a:rPr>
                        <a:t>Navodno slijetanje na Mjesec 1969 se nikad nije desilo i ustvari se radilo o prevari.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Za</a:t>
                      </a:r>
                      <a:r>
                        <a:rPr kumimoji="0" lang="en-US" sz="2000" b="1" i="0" u="none" strike="noStrike" cap="none" normalizeH="0" baseline="0" dirty="0">
                          <a:ln>
                            <a:noFill/>
                          </a:ln>
                          <a:solidFill>
                            <a:srgbClr val="333333"/>
                          </a:solidFill>
                          <a:effectLst/>
                          <a:latin typeface="Calibri Light"/>
                          <a:cs typeface="Times New Roman" pitchFamily="18" charset="0"/>
                        </a:rPr>
                        <a:t>:</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2000" b="0" i="0" u="none" strike="noStrike" cap="none" normalizeH="0" baseline="0">
                          <a:ln>
                            <a:noFill/>
                          </a:ln>
                          <a:solidFill>
                            <a:srgbClr val="333333"/>
                          </a:solidFill>
                          <a:effectLst/>
                          <a:latin typeface="Calibri Light"/>
                          <a:cs typeface="Times New Roman" pitchFamily="18" charset="0"/>
                        </a:rPr>
                        <a:t>“Zastava </a:t>
                      </a:r>
                      <a:r>
                        <a:rPr kumimoji="0" lang="en-US" sz="2000" b="0" i="0" u="none" strike="noStrike" cap="none" normalizeH="0" baseline="0" err="1">
                          <a:ln>
                            <a:noFill/>
                          </a:ln>
                          <a:solidFill>
                            <a:srgbClr val="333333"/>
                          </a:solidFill>
                          <a:effectLst/>
                          <a:latin typeface="Calibri Light"/>
                          <a:cs typeface="Times New Roman" pitchFamily="18" charset="0"/>
                        </a:rPr>
                        <a:t>koja</a:t>
                      </a:r>
                      <a:r>
                        <a:rPr kumimoji="0" lang="en-US" sz="2000" b="0" i="0" u="none" strike="noStrike" cap="none" normalizeH="0" baseline="0">
                          <a:ln>
                            <a:noFill/>
                          </a:ln>
                          <a:solidFill>
                            <a:srgbClr val="333333"/>
                          </a:solidFill>
                          <a:effectLst/>
                          <a:latin typeface="Calibri Light"/>
                          <a:cs typeface="Times New Roman" pitchFamily="18" charset="0"/>
                        </a:rPr>
                        <a:t> viori”: </a:t>
                      </a:r>
                      <a:r>
                        <a:rPr kumimoji="0" lang="en-US" sz="2000" b="0" i="0" u="none" strike="noStrike" cap="none" normalizeH="0" baseline="0" dirty="0" err="1">
                          <a:ln>
                            <a:noFill/>
                          </a:ln>
                          <a:solidFill>
                            <a:srgbClr val="333333"/>
                          </a:solidFill>
                          <a:effectLst/>
                          <a:latin typeface="Calibri Light"/>
                          <a:cs typeface="Times New Roman" pitchFamily="18" charset="0"/>
                        </a:rPr>
                        <a:t>nemoguće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jer</a:t>
                      </a:r>
                      <a:r>
                        <a:rPr kumimoji="0" lang="en-US" sz="2000" b="0" i="0" u="none" strike="noStrike" cap="none" normalizeH="0" baseline="0" dirty="0">
                          <a:ln>
                            <a:noFill/>
                          </a:ln>
                          <a:solidFill>
                            <a:srgbClr val="333333"/>
                          </a:solidFill>
                          <a:effectLst/>
                          <a:latin typeface="Calibri Light"/>
                          <a:cs typeface="Times New Roman" pitchFamily="18" charset="0"/>
                        </a:rPr>
                        <a:t> ne </a:t>
                      </a:r>
                      <a:r>
                        <a:rPr kumimoji="0" lang="en-US" sz="2000" b="0" i="0" u="none" strike="noStrike" cap="none" normalizeH="0" baseline="0" dirty="0" err="1">
                          <a:ln>
                            <a:noFill/>
                          </a:ln>
                          <a:solidFill>
                            <a:srgbClr val="333333"/>
                          </a:solidFill>
                          <a:effectLst/>
                          <a:latin typeface="Calibri Light"/>
                          <a:cs typeface="Times New Roman" pitchFamily="18" charset="0"/>
                        </a:rPr>
                        <a:t>postoji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atmosfera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Mjesecu</a:t>
                      </a:r>
                      <a:endParaRPr kumimoji="0" lang="en-US" sz="2000" b="0" i="0" u="none" strike="noStrike" cap="none" normalizeH="0" baseline="0" dirty="0">
                        <a:ln>
                          <a:noFill/>
                        </a:ln>
                        <a:solidFill>
                          <a:srgbClr val="333333"/>
                        </a:solidFill>
                        <a:effectLst/>
                        <a:latin typeface="Calibri Light"/>
                        <a:cs typeface="Times New Roman" pitchFamily="18" charset="0"/>
                      </a:endParaRP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2000" b="0" i="0" u="none" strike="noStrike" cap="none" normalizeH="0" baseline="0" dirty="0" err="1">
                          <a:ln>
                            <a:noFill/>
                          </a:ln>
                          <a:solidFill>
                            <a:srgbClr val="333333"/>
                          </a:solidFill>
                          <a:effectLst/>
                          <a:latin typeface="Calibri Light"/>
                          <a:cs typeface="Times New Roman" pitchFamily="18" charset="0"/>
                        </a:rPr>
                        <a:t>Slike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neba</a:t>
                      </a:r>
                      <a:r>
                        <a:rPr kumimoji="0" lang="en-US" sz="2000" b="0" i="0" u="none" strike="noStrike" cap="none" normalizeH="0" baseline="0" dirty="0">
                          <a:ln>
                            <a:noFill/>
                          </a:ln>
                          <a:solidFill>
                            <a:srgbClr val="333333"/>
                          </a:solidFill>
                          <a:effectLst/>
                          <a:latin typeface="Calibri Light"/>
                          <a:cs typeface="Times New Roman" pitchFamily="18" charset="0"/>
                        </a:rPr>
                        <a:t> bez </a:t>
                      </a:r>
                      <a:r>
                        <a:rPr kumimoji="0" lang="en-US" sz="2000" b="0" i="0" u="none" strike="noStrike" cap="none" normalizeH="0" baseline="0" dirty="0" err="1">
                          <a:ln>
                            <a:noFill/>
                          </a:ln>
                          <a:solidFill>
                            <a:srgbClr val="333333"/>
                          </a:solidFill>
                          <a:effectLst/>
                          <a:latin typeface="Calibri Light"/>
                          <a:cs typeface="Times New Roman" pitchFamily="18" charset="0"/>
                        </a:rPr>
                        <a:t>zvijezda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različite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sjenke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upućuju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produkciju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a:ln>
                            <a:noFill/>
                          </a:ln>
                          <a:solidFill>
                            <a:srgbClr val="333333"/>
                          </a:solidFill>
                          <a:effectLst/>
                          <a:latin typeface="Calibri Light"/>
                          <a:cs typeface="Times New Roman" pitchFamily="18" charset="0"/>
                        </a:rPr>
                        <a:t>u studiju </a:t>
                      </a:r>
                      <a:endParaRPr kumimoji="0" lang="en-US" sz="2000" b="0" i="0" u="none" strike="noStrike" cap="none" normalizeH="0" baseline="0" dirty="0">
                        <a:ln>
                          <a:noFill/>
                        </a:ln>
                        <a:solidFill>
                          <a:srgbClr val="333333"/>
                        </a:solidFill>
                        <a:effectLst/>
                        <a:latin typeface="Calibri Light"/>
                        <a:cs typeface="Times New Roman" pitchFamily="18" charset="0"/>
                      </a:endParaRP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2000" b="0" i="0" u="none" strike="noStrike" cap="none" normalizeH="0" baseline="0" dirty="0">
                          <a:ln>
                            <a:noFill/>
                          </a:ln>
                          <a:solidFill>
                            <a:srgbClr val="333333"/>
                          </a:solidFill>
                          <a:effectLst/>
                          <a:latin typeface="Calibri Light"/>
                          <a:cs typeface="Times New Roman" pitchFamily="18" charset="0"/>
                        </a:rPr>
                        <a:t>Armstrong-ova radio </a:t>
                      </a:r>
                      <a:r>
                        <a:rPr kumimoji="0" lang="en-US" sz="2000" b="0" i="0" u="none" strike="noStrike" cap="none" normalizeH="0" baseline="0" dirty="0" err="1">
                          <a:ln>
                            <a:noFill/>
                          </a:ln>
                          <a:solidFill>
                            <a:srgbClr val="333333"/>
                          </a:solidFill>
                          <a:effectLst/>
                          <a:latin typeface="Calibri Light"/>
                          <a:cs typeface="Times New Roman" pitchFamily="18" charset="0"/>
                        </a:rPr>
                        <a:t>poruka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Prebrzo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odgovara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zadnju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rečenicu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predsjednika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Nixona</a:t>
                      </a:r>
                      <a:r>
                        <a:rPr kumimoji="0" lang="en-US" sz="2000" b="0" i="0" u="none" strike="noStrike" cap="none" normalizeH="0" baseline="0" dirty="0">
                          <a:ln>
                            <a:noFill/>
                          </a:ln>
                          <a:solidFill>
                            <a:srgbClr val="333333"/>
                          </a:solidFill>
                          <a:effectLst/>
                          <a:latin typeface="Calibri Light"/>
                          <a:cs typeface="Times New Roman" pitchFamily="18" charset="0"/>
                        </a:rPr>
                        <a:t>. Radio </a:t>
                      </a:r>
                      <a:r>
                        <a:rPr kumimoji="0" lang="en-US" sz="2000" b="0" i="0" u="none" strike="noStrike" cap="none" normalizeH="0" baseline="0" dirty="0" err="1">
                          <a:ln>
                            <a:noFill/>
                          </a:ln>
                          <a:solidFill>
                            <a:srgbClr val="333333"/>
                          </a:solidFill>
                          <a:effectLst/>
                          <a:latin typeface="Calibri Light"/>
                          <a:cs typeface="Times New Roman" pitchFamily="18" charset="0"/>
                        </a:rPr>
                        <a:t>signalima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treba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više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vremena</a:t>
                      </a:r>
                      <a:r>
                        <a:rPr kumimoji="0" lang="en-US" sz="2000" b="0" i="0" u="none" strike="noStrike" cap="none" normalizeH="0" baseline="0" dirty="0">
                          <a:ln>
                            <a:noFill/>
                          </a:ln>
                          <a:solidFill>
                            <a:srgbClr val="333333"/>
                          </a:solidFill>
                          <a:effectLst/>
                          <a:latin typeface="Calibri Light"/>
                          <a:cs typeface="Times New Roman" pitchFamily="18" charset="0"/>
                        </a:rPr>
                        <a:t> da se </a:t>
                      </a:r>
                      <a:r>
                        <a:rPr kumimoji="0" lang="en-US" sz="2000" b="0" i="0" u="none" strike="noStrike" cap="none" normalizeH="0" baseline="0" dirty="0" err="1">
                          <a:ln>
                            <a:noFill/>
                          </a:ln>
                          <a:solidFill>
                            <a:srgbClr val="333333"/>
                          </a:solidFill>
                          <a:effectLst/>
                          <a:latin typeface="Calibri Light"/>
                          <a:cs typeface="Times New Roman" pitchFamily="18" charset="0"/>
                        </a:rPr>
                        <a:t>prenesu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Zemlju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nego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što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a:ln>
                            <a:noFill/>
                          </a:ln>
                          <a:solidFill>
                            <a:srgbClr val="333333"/>
                          </a:solidFill>
                          <a:effectLst/>
                          <a:latin typeface="Calibri Light"/>
                          <a:cs typeface="Times New Roman" pitchFamily="18" charset="0"/>
                        </a:rPr>
                        <a:t>je trebalo Armstrongu </a:t>
                      </a:r>
                      <a:r>
                        <a:rPr kumimoji="0" lang="en-US" sz="2000" b="0" i="0" u="none" strike="noStrike" cap="none" normalizeH="0" baseline="0" dirty="0">
                          <a:ln>
                            <a:noFill/>
                          </a:ln>
                          <a:solidFill>
                            <a:srgbClr val="333333"/>
                          </a:solidFill>
                          <a:effectLst/>
                          <a:latin typeface="Calibri Light"/>
                          <a:cs typeface="Times New Roman" pitchFamily="18" charset="0"/>
                        </a:rPr>
                        <a:t>da </a:t>
                      </a:r>
                      <a:r>
                        <a:rPr kumimoji="0" lang="en-US" sz="2000" b="0" i="0" u="none" strike="noStrike" cap="none" normalizeH="0" baseline="0" dirty="0" err="1">
                          <a:ln>
                            <a:noFill/>
                          </a:ln>
                          <a:solidFill>
                            <a:srgbClr val="333333"/>
                          </a:solidFill>
                          <a:effectLst/>
                          <a:latin typeface="Calibri Light"/>
                          <a:cs typeface="Times New Roman" pitchFamily="18" charset="0"/>
                        </a:rPr>
                        <a:t>odgovori</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de-DE"/>
              <a:t>Metakognitivni Trening 2 – Prerano zaključivanje I</a:t>
            </a:r>
          </a:p>
        </p:txBody>
      </p:sp>
      <p:sp>
        <p:nvSpPr>
          <p:cNvPr id="4" name="Slide Number Placeholder 3"/>
          <p:cNvSpPr>
            <a:spLocks noGrp="1"/>
          </p:cNvSpPr>
          <p:nvPr>
            <p:ph type="sldNum" sz="quarter" idx="12"/>
          </p:nvPr>
        </p:nvSpPr>
        <p:spPr/>
        <p:txBody>
          <a:bodyPr/>
          <a:lstStyle/>
          <a:p>
            <a:fld id="{304B0B7F-8FAC-470B-8934-C9F090DAB04F}" type="slidenum">
              <a:rPr lang="de-DE" altLang="de-DE" smtClean="0"/>
              <a:pPr/>
              <a:t>131</a:t>
            </a:fld>
            <a:endParaRPr lang="de-DE" altLang="de-DE"/>
          </a:p>
        </p:txBody>
      </p:sp>
    </p:spTree>
    <p:extLst>
      <p:ext uri="{BB962C8B-B14F-4D97-AF65-F5344CB8AC3E}">
        <p14:creationId xmlns:p14="http://schemas.microsoft.com/office/powerpoint/2010/main" val="2372967451"/>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Prebrzo zaključivanje “u akciji”</a:t>
            </a:r>
            <a:br>
              <a:rPr lang="en-US" sz="3600">
                <a:solidFill>
                  <a:srgbClr val="004992"/>
                </a:solidFill>
                <a:latin typeface="+mn-lt"/>
                <a:ea typeface="+mn-ea"/>
                <a:cs typeface="+mn-cs"/>
              </a:rPr>
            </a:br>
            <a:r>
              <a:rPr lang="en-US">
                <a:solidFill>
                  <a:srgbClr val="004992"/>
                </a:solidFill>
                <a:latin typeface="+mn-lt"/>
                <a:ea typeface="+mn-ea"/>
                <a:cs typeface="+mn-cs"/>
              </a:rPr>
              <a:t>- Urbane legende -</a:t>
            </a:r>
          </a:p>
        </p:txBody>
      </p:sp>
      <p:graphicFrame>
        <p:nvGraphicFramePr>
          <p:cNvPr id="8" name="Group 27"/>
          <p:cNvGraphicFramePr>
            <a:graphicFrameLocks noGrp="1"/>
          </p:cNvGraphicFramePr>
          <p:nvPr>
            <p:extLst>
              <p:ext uri="{D42A27DB-BD31-4B8C-83A1-F6EECF244321}">
                <p14:modId xmlns:p14="http://schemas.microsoft.com/office/powerpoint/2010/main" val="3264769765"/>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i Protiv</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Calibri Light"/>
                        </a:rPr>
                        <a:t>Navodno slijetanje na Mjesec 1969 se nikad nije desilo i ustvari se radilo o prevari.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2000" b="1" i="0" u="none" strike="noStrike" cap="none" normalizeH="0" baseline="0" dirty="0">
                          <a:ln>
                            <a:noFill/>
                          </a:ln>
                          <a:solidFill>
                            <a:srgbClr val="333333"/>
                          </a:solidFill>
                          <a:effectLst/>
                          <a:latin typeface="Calibri Light"/>
                        </a:rPr>
                        <a:t>Protiv:</a:t>
                      </a:r>
                      <a:r>
                        <a:rPr kumimoji="0" lang="de-DE" sz="2000" b="0" i="0" u="none" strike="noStrike" cap="none" normalizeH="0" baseline="0" dirty="0">
                          <a:ln>
                            <a:noFill/>
                          </a:ln>
                          <a:solidFill>
                            <a:srgbClr val="333333"/>
                          </a:solidFill>
                          <a:effectLst/>
                          <a:latin typeface="Calibri Light"/>
                        </a:rPr>
                        <a:t> </a:t>
                      </a:r>
                      <a:r>
                        <a:rPr kumimoji="0" lang="de-DE"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de-DE"/>
              <a:t>Metakognitivni Trening 2 – Prerano zaključivanje I</a:t>
            </a:r>
          </a:p>
        </p:txBody>
      </p:sp>
      <p:sp>
        <p:nvSpPr>
          <p:cNvPr id="4" name="Slide Number Placeholder 3"/>
          <p:cNvSpPr>
            <a:spLocks noGrp="1"/>
          </p:cNvSpPr>
          <p:nvPr>
            <p:ph type="sldNum" sz="quarter" idx="12"/>
          </p:nvPr>
        </p:nvSpPr>
        <p:spPr/>
        <p:txBody>
          <a:bodyPr/>
          <a:lstStyle/>
          <a:p>
            <a:fld id="{304B0B7F-8FAC-470B-8934-C9F090DAB04F}" type="slidenum">
              <a:rPr lang="de-DE" altLang="de-DE" smtClean="0"/>
              <a:pPr/>
              <a:t>132</a:t>
            </a:fld>
            <a:endParaRPr lang="de-DE" altLang="de-DE"/>
          </a:p>
        </p:txBody>
      </p:sp>
    </p:spTree>
    <p:extLst>
      <p:ext uri="{BB962C8B-B14F-4D97-AF65-F5344CB8AC3E}">
        <p14:creationId xmlns:p14="http://schemas.microsoft.com/office/powerpoint/2010/main" val="2895048491"/>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Prebrzo zaključivanje “u akciji”</a:t>
            </a:r>
            <a:br>
              <a:rPr lang="en-US" sz="3600">
                <a:solidFill>
                  <a:srgbClr val="004992"/>
                </a:solidFill>
                <a:latin typeface="+mn-lt"/>
                <a:ea typeface="+mn-ea"/>
                <a:cs typeface="+mn-cs"/>
              </a:rPr>
            </a:br>
            <a:r>
              <a:rPr lang="en-US">
                <a:solidFill>
                  <a:srgbClr val="004992"/>
                </a:solidFill>
                <a:latin typeface="+mn-lt"/>
                <a:ea typeface="+mn-ea"/>
                <a:cs typeface="+mn-cs"/>
              </a:rPr>
              <a:t>- Urbane legende -</a:t>
            </a:r>
          </a:p>
        </p:txBody>
      </p:sp>
      <p:graphicFrame>
        <p:nvGraphicFramePr>
          <p:cNvPr id="8" name="Group 27"/>
          <p:cNvGraphicFramePr>
            <a:graphicFrameLocks noGrp="1"/>
          </p:cNvGraphicFramePr>
          <p:nvPr>
            <p:extLst>
              <p:ext uri="{D42A27DB-BD31-4B8C-83A1-F6EECF244321}">
                <p14:modId xmlns:p14="http://schemas.microsoft.com/office/powerpoint/2010/main" val="3845770647"/>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Legenda</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i Protiv</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Calibri Light"/>
                        </a:rPr>
                        <a:t>Navodno slijetanje na Mjesec 1969 se nikad nije desilo i ustvari se radilo o prevari.</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vi-VN" sz="2000" b="1" i="0" u="none" dirty="0">
                          <a:solidFill>
                            <a:srgbClr val="333333"/>
                          </a:solidFill>
                          <a:latin typeface="Calibri Light"/>
                        </a:rPr>
                        <a:t>Protiv:</a:t>
                      </a:r>
                    </a:p>
                    <a:p>
                      <a:pPr marL="342900" indent="-342900">
                        <a:lnSpc>
                          <a:spcPct val="100000"/>
                        </a:lnSpc>
                        <a:spcBef>
                          <a:spcPts val="1200"/>
                        </a:spcBef>
                        <a:buFont typeface="+mj-lt"/>
                        <a:buAutoNum type="arabicPeriod"/>
                      </a:pPr>
                      <a:r>
                        <a:rPr lang="vi-VN" sz="2000" b="0" i="0" u="none" dirty="0">
                          <a:solidFill>
                            <a:srgbClr val="333333"/>
                          </a:solidFill>
                          <a:latin typeface="Calibri Light"/>
                        </a:rPr>
                        <a:t>Viorenje zastave je uzrokovano nabijanjem motke u površinu Mjeseca i podržavajuće podprečke</a:t>
                      </a:r>
                    </a:p>
                    <a:p>
                      <a:pPr marL="342900" indent="-342900">
                        <a:lnSpc>
                          <a:spcPct val="100000"/>
                        </a:lnSpc>
                        <a:spcBef>
                          <a:spcPts val="1200"/>
                        </a:spcBef>
                        <a:buFont typeface="+mj-lt"/>
                        <a:buAutoNum type="arabicPeriod"/>
                      </a:pPr>
                      <a:r>
                        <a:rPr lang="vi-VN" sz="2000" b="0" i="0" u="none" dirty="0">
                          <a:solidFill>
                            <a:srgbClr val="333333"/>
                          </a:solidFill>
                          <a:latin typeface="Calibri Light"/>
                        </a:rPr>
                        <a:t>Noćne fotografije ne mogu uhvatiti slabe izvore svjetlosti uslijed vremenske </a:t>
                      </a:r>
                      <a:r>
                        <a:rPr lang="vi-VN" sz="2000" b="0" i="0" u="none">
                          <a:solidFill>
                            <a:srgbClr val="333333"/>
                          </a:solidFill>
                          <a:latin typeface="Calibri Light"/>
                        </a:rPr>
                        <a:t>izloženosti </a:t>
                      </a:r>
                      <a:r>
                        <a:rPr lang="vi-VN" sz="2000" b="0" i="0" u="none">
                          <a:solidFill>
                            <a:srgbClr val="333333"/>
                          </a:solidFill>
                          <a:latin typeface="Times New Roman"/>
                        </a:rPr>
                        <a:t>→</a:t>
                      </a:r>
                      <a:r>
                        <a:rPr lang="vi-VN" sz="2000" b="0" i="0" u="none">
                          <a:solidFill>
                            <a:srgbClr val="333333"/>
                          </a:solidFill>
                          <a:latin typeface="Calibri Light"/>
                        </a:rPr>
                        <a:t> </a:t>
                      </a:r>
                      <a:r>
                        <a:rPr lang="vi-VN" sz="2000" b="0" i="0" u="none" dirty="0">
                          <a:solidFill>
                            <a:srgbClr val="333333"/>
                          </a:solidFill>
                          <a:latin typeface="Calibri Light"/>
                        </a:rPr>
                        <a:t>nema zvijezda</a:t>
                      </a:r>
                    </a:p>
                    <a:p>
                      <a:pPr marL="342900" indent="-342900">
                        <a:lnSpc>
                          <a:spcPct val="100000"/>
                        </a:lnSpc>
                        <a:spcBef>
                          <a:spcPts val="1200"/>
                        </a:spcBef>
                        <a:buFont typeface="+mj-lt"/>
                        <a:buAutoNum type="arabicPeriod"/>
                      </a:pPr>
                      <a:r>
                        <a:rPr lang="vi-VN" sz="2000" b="0" i="0" u="none" dirty="0">
                          <a:solidFill>
                            <a:srgbClr val="333333"/>
                          </a:solidFill>
                          <a:latin typeface="Calibri Light"/>
                        </a:rPr>
                        <a:t>Različite sjenke su bile posledica neravnomjerne površine Mjeseca </a:t>
                      </a:r>
                    </a:p>
                    <a:p>
                      <a:pPr marL="342900" indent="-342900">
                        <a:lnSpc>
                          <a:spcPct val="100000"/>
                        </a:lnSpc>
                        <a:spcBef>
                          <a:spcPts val="1200"/>
                        </a:spcBef>
                        <a:buFont typeface="+mj-lt"/>
                        <a:buAutoNum type="arabicPeriod"/>
                      </a:pPr>
                      <a:r>
                        <a:rPr lang="vi-VN" sz="2000" b="0" i="0" u="none" dirty="0">
                          <a:solidFill>
                            <a:srgbClr val="333333"/>
                          </a:solidFill>
                          <a:latin typeface="Calibri Light"/>
                        </a:rPr>
                        <a:t>Intervju je izmijenjen da bi se pokrilo originalno kašnjenje u dialogu između Nixona i Armstronga</a:t>
                      </a:r>
                      <a:endParaRPr lang="en-US" sz="2000" b="0" i="0" u="none" dirty="0">
                        <a:solidFill>
                          <a:srgbClr val="333333"/>
                        </a:solidFill>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de-DE"/>
              <a:t>Metakognitivni Trening 2 – Prerano zaključivanje I</a:t>
            </a:r>
          </a:p>
        </p:txBody>
      </p:sp>
      <p:sp>
        <p:nvSpPr>
          <p:cNvPr id="4" name="Slide Number Placeholder 3"/>
          <p:cNvSpPr>
            <a:spLocks noGrp="1"/>
          </p:cNvSpPr>
          <p:nvPr>
            <p:ph type="sldNum" sz="quarter" idx="12"/>
          </p:nvPr>
        </p:nvSpPr>
        <p:spPr/>
        <p:txBody>
          <a:bodyPr/>
          <a:lstStyle/>
          <a:p>
            <a:fld id="{304B0B7F-8FAC-470B-8934-C9F090DAB04F}" type="slidenum">
              <a:rPr lang="de-DE" altLang="de-DE" smtClean="0"/>
              <a:pPr/>
              <a:t>133</a:t>
            </a:fld>
            <a:endParaRPr lang="de-DE" altLang="de-DE"/>
          </a:p>
        </p:txBody>
      </p:sp>
    </p:spTree>
    <p:extLst>
      <p:ext uri="{BB962C8B-B14F-4D97-AF65-F5344CB8AC3E}">
        <p14:creationId xmlns:p14="http://schemas.microsoft.com/office/powerpoint/2010/main" val="78390123"/>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Prebrzo zaključivanje “u akciji”</a:t>
            </a:r>
            <a:br>
              <a:rPr lang="en-US" sz="3600">
                <a:solidFill>
                  <a:srgbClr val="004992"/>
                </a:solidFill>
                <a:latin typeface="+mn-lt"/>
                <a:ea typeface="+mn-ea"/>
                <a:cs typeface="+mn-cs"/>
              </a:rPr>
            </a:br>
            <a:r>
              <a:rPr lang="en-US">
                <a:solidFill>
                  <a:srgbClr val="004992"/>
                </a:solidFill>
                <a:latin typeface="+mn-lt"/>
                <a:ea typeface="+mn-ea"/>
                <a:cs typeface="+mn-cs"/>
              </a:rPr>
              <a:t>- Urbane legende -</a:t>
            </a: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p:nvPr/>
        </p:nvSpPr>
        <p:spPr>
          <a:xfrm>
            <a:off x="408955" y="2649106"/>
            <a:ext cx="11376000" cy="707886"/>
          </a:xfrm>
          <a:prstGeom prst="rect">
            <a:avLst/>
          </a:prstGeom>
        </p:spPr>
        <p:txBody>
          <a:bodyPr wrap="none">
            <a:noAutofit/>
          </a:bodyPr>
          <a:lstStyle/>
          <a:p>
            <a:pPr algn="ctr">
              <a:spcBef>
                <a:spcPts val="0"/>
              </a:spcBef>
            </a:pPr>
            <a:r>
              <a:rPr lang="de-DE" altLang="de-DE" sz="4000">
                <a:solidFill>
                  <a:srgbClr val="FF0000"/>
                </a:solidFill>
                <a:latin typeface="Calibri Light"/>
              </a:rPr>
              <a:t>Ne! </a:t>
            </a:r>
            <a:endParaRPr lang="de-DE" altLang="de-DE" sz="4000" dirty="0">
              <a:latin typeface="Calibri Light"/>
            </a:endParaRPr>
          </a:p>
        </p:txBody>
      </p:sp>
      <p:sp>
        <p:nvSpPr>
          <p:cNvPr id="13"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pl-PL" sz="2200">
                <a:solidFill>
                  <a:srgbClr val="000000"/>
                </a:solidFill>
                <a:latin typeface="Calibri Light"/>
                <a:ea typeface="ＭＳ Ｐゴシック" panose="020B0600070205080204" pitchFamily="34" charset="-128"/>
              </a:rPr>
              <a:t>Da li je sletanje na Mjesec lažirano od strane US vlade? </a:t>
            </a:r>
            <a:endParaRPr lang="de-DE" sz="2200" dirty="0">
              <a:solidFill>
                <a:srgbClr val="000000"/>
              </a:solidFill>
              <a:latin typeface="Calibri Light"/>
              <a:ea typeface="ＭＳ Ｐゴシック" panose="020B0600070205080204" pitchFamily="34" charset="-128"/>
            </a:endParaRPr>
          </a:p>
        </p:txBody>
      </p:sp>
      <p:sp>
        <p:nvSpPr>
          <p:cNvPr id="14" name="Caption_12"/>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a:latin typeface="+mj-lt"/>
              </a:rPr>
              <a:t>Izvor: Njemačka TV stanica ZDF: “Vorsicht Verschwörung” (Oprez sa teorijama zavjere) </a:t>
            </a:r>
            <a:endParaRPr lang="de-DE" altLang="de-DE" sz="1200" dirty="0">
              <a:latin typeface="+mj-lt"/>
            </a:endParaRPr>
          </a:p>
        </p:txBody>
      </p:sp>
      <p:sp>
        <p:nvSpPr>
          <p:cNvPr id="15" name="Caption_15"/>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a:latin typeface="Calibri Light"/>
              </a:rPr>
              <a:t>Reditelj Roland Emmerich (Independence Day):</a:t>
            </a:r>
            <a:br>
              <a:rPr lang="en-US" altLang="de-DE" sz="2400">
                <a:latin typeface="Calibri Light"/>
              </a:rPr>
            </a:br>
            <a:r>
              <a:rPr lang="en-US" altLang="de-DE" sz="2400">
                <a:latin typeface="Calibri Light"/>
              </a:rPr>
              <a:t>“Sletanje na Mjesec (…) je bilo previše dobro. Takvu stvar je bilo nemoguće napraviti tokom 1960-ih. Čak i sa današnjom opremom bi bilo problematično .”</a:t>
            </a:r>
            <a:endParaRPr lang="de-DE" altLang="de-DE" sz="2400" i="1" dirty="0">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Prerano zaključivanje I</a:t>
            </a:r>
          </a:p>
        </p:txBody>
      </p:sp>
      <p:sp>
        <p:nvSpPr>
          <p:cNvPr id="4" name="Slide Number Placeholder 3"/>
          <p:cNvSpPr>
            <a:spLocks noGrp="1"/>
          </p:cNvSpPr>
          <p:nvPr>
            <p:ph type="sldNum" sz="quarter" idx="12"/>
          </p:nvPr>
        </p:nvSpPr>
        <p:spPr/>
        <p:txBody>
          <a:bodyPr/>
          <a:lstStyle/>
          <a:p>
            <a:fld id="{304B0B7F-8FAC-470B-8934-C9F090DAB04F}" type="slidenum">
              <a:rPr lang="de-DE" altLang="de-DE" smtClean="0"/>
              <a:pPr/>
              <a:t>134</a:t>
            </a:fld>
            <a:endParaRPr lang="de-DE" altLang="de-DE"/>
          </a:p>
        </p:txBody>
      </p:sp>
    </p:spTree>
    <p:extLst>
      <p:ext uri="{BB962C8B-B14F-4D97-AF65-F5344CB8AC3E}">
        <p14:creationId xmlns:p14="http://schemas.microsoft.com/office/powerpoint/2010/main" val="303877211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Kako ova urbana legenda i ostale teorije zavjere nastaju?</a:t>
            </a: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t>Metakognitivni Trening 2 – Prerano zaključivanje I</a:t>
            </a:r>
          </a:p>
        </p:txBody>
      </p:sp>
      <p:sp>
        <p:nvSpPr>
          <p:cNvPr id="4" name="Slide Number Placeholder 3"/>
          <p:cNvSpPr>
            <a:spLocks noGrp="1"/>
          </p:cNvSpPr>
          <p:nvPr>
            <p:ph type="sldNum" sz="quarter" idx="12"/>
          </p:nvPr>
        </p:nvSpPr>
        <p:spPr/>
        <p:txBody>
          <a:bodyPr/>
          <a:lstStyle/>
          <a:p>
            <a:fld id="{F8B470D8-B5E6-45EC-946C-161FB5BD57F7}" type="slidenum">
              <a:rPr lang="de-DE" altLang="de-DE" smtClean="0"/>
              <a:pPr/>
              <a:t>135</a:t>
            </a:fld>
            <a:endParaRPr lang="de-DE" altLang="de-DE"/>
          </a:p>
        </p:txBody>
      </p:sp>
    </p:spTree>
    <p:extLst>
      <p:ext uri="{BB962C8B-B14F-4D97-AF65-F5344CB8AC3E}">
        <p14:creationId xmlns:p14="http://schemas.microsoft.com/office/powerpoint/2010/main" val="3331844166"/>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Kako ova urbana legenda i ostale teorije zavjere nastaju?</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a:solidFill>
                  <a:srgbClr val="333333"/>
                </a:solidFill>
              </a:rPr>
              <a:t>Često su ubjedljivije od realnosti</a:t>
            </a:r>
            <a:r>
              <a:rPr lang="en-US"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B</a:t>
            </a:r>
            <a:r>
              <a:rPr lang="en-US" altLang="de-DE" sz="2400" dirty="0">
                <a:solidFill>
                  <a:srgbClr val="333333"/>
                </a:solidFill>
              </a:rPr>
              <a:t>a</a:t>
            </a:r>
            <a:r>
              <a:rPr lang="hr-HR" altLang="de-DE" sz="2400" dirty="0">
                <a:solidFill>
                  <a:srgbClr val="333333"/>
                </a:solidFill>
              </a:rPr>
              <a:t>zirane su na činjenicama koje je teško provjeriti</a:t>
            </a:r>
            <a:r>
              <a:rPr lang="en-US" altLang="de-DE" sz="2400" dirty="0">
                <a:solidFill>
                  <a:srgbClr val="333333"/>
                </a:solidFill>
              </a:rPr>
              <a:t> </a:t>
            </a:r>
            <a:r>
              <a:rPr lang="hr-HR" altLang="de-DE" sz="2400" dirty="0">
                <a:solidFill>
                  <a:srgbClr val="333333"/>
                </a:solidFill>
              </a:rPr>
              <a:t>i ljudi im lako vjeruju</a:t>
            </a:r>
            <a:r>
              <a:rPr lang="en-US" altLang="de-DE" sz="2400" dirty="0">
                <a:solidFill>
                  <a:srgbClr val="333333"/>
                </a:solidFill>
              </a:rPr>
              <a:t> (</a:t>
            </a:r>
            <a:r>
              <a:rPr lang="hr-HR" altLang="de-DE" sz="2400" dirty="0">
                <a:solidFill>
                  <a:srgbClr val="333333"/>
                </a:solidFill>
              </a:rPr>
              <a:t>npr.</a:t>
            </a:r>
            <a:r>
              <a:rPr lang="en-US" altLang="de-DE" sz="2400" dirty="0">
                <a:solidFill>
                  <a:srgbClr val="333333"/>
                </a:solidFill>
              </a:rPr>
              <a:t> z</a:t>
            </a:r>
            <a:r>
              <a:rPr lang="hr-HR" altLang="de-DE" sz="2400" dirty="0">
                <a:solidFill>
                  <a:srgbClr val="333333"/>
                </a:solidFill>
              </a:rPr>
              <a:t>astava koja viori upućuje na zaključak da su slike rađene na </a:t>
            </a:r>
            <a:r>
              <a:rPr lang="en-US" altLang="de-DE" sz="2400" dirty="0">
                <a:solidFill>
                  <a:srgbClr val="333333"/>
                </a:solidFill>
              </a:rPr>
              <a:t>Z</a:t>
            </a:r>
            <a:r>
              <a:rPr lang="hr-HR" altLang="de-DE" sz="2400" dirty="0">
                <a:solidFill>
                  <a:srgbClr val="333333"/>
                </a:solidFill>
              </a:rPr>
              <a:t>emlji</a:t>
            </a:r>
            <a:r>
              <a:rPr lang="en-US"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One </a:t>
            </a:r>
            <a:r>
              <a:rPr lang="en-US" altLang="de-DE" sz="2400" dirty="0" err="1">
                <a:solidFill>
                  <a:srgbClr val="333333"/>
                </a:solidFill>
              </a:rPr>
              <a:t>prikrivaju</a:t>
            </a:r>
            <a:r>
              <a:rPr lang="en-US" altLang="de-DE" sz="2400" dirty="0">
                <a:solidFill>
                  <a:srgbClr val="333333"/>
                </a:solidFill>
              </a:rPr>
              <a:t> </a:t>
            </a:r>
            <a:r>
              <a:rPr lang="en-US" altLang="de-DE" sz="2400" dirty="0" err="1">
                <a:solidFill>
                  <a:srgbClr val="333333"/>
                </a:solidFill>
              </a:rPr>
              <a:t>alternat</a:t>
            </a:r>
            <a:r>
              <a:rPr lang="hr-HR" altLang="de-DE" sz="2400" dirty="0">
                <a:solidFill>
                  <a:srgbClr val="333333"/>
                </a:solidFill>
              </a:rPr>
              <a:t>ivna objašnjenja</a:t>
            </a:r>
            <a:r>
              <a:rPr lang="en-US" altLang="de-DE" sz="2400" dirty="0">
                <a:solidFill>
                  <a:srgbClr val="333333"/>
                </a:solidFill>
              </a:rPr>
              <a:t> (</a:t>
            </a:r>
            <a:r>
              <a:rPr lang="en-US" altLang="de-DE" sz="2400" dirty="0" err="1">
                <a:solidFill>
                  <a:srgbClr val="333333"/>
                </a:solidFill>
              </a:rPr>
              <a:t>npr</a:t>
            </a:r>
            <a:r>
              <a:rPr lang="en-US" altLang="de-DE" sz="2400" dirty="0">
                <a:solidFill>
                  <a:srgbClr val="333333"/>
                </a:solidFill>
              </a:rPr>
              <a:t>. </a:t>
            </a:r>
            <a:r>
              <a:rPr lang="hr-HR" altLang="de-DE" sz="2400" dirty="0">
                <a:solidFill>
                  <a:srgbClr val="333333"/>
                </a:solidFill>
              </a:rPr>
              <a:t>nebo bez zvijezda se može objasniti tehničkim limitacijama</a:t>
            </a:r>
            <a:r>
              <a:rPr lang="en-US" altLang="de-DE" sz="2400" dirty="0">
                <a:solidFill>
                  <a:srgbClr val="333333"/>
                </a:solidFill>
              </a:rPr>
              <a:t> </a:t>
            </a:r>
            <a:r>
              <a:rPr lang="hr-HR" altLang="de-DE" sz="2400" dirty="0">
                <a:solidFill>
                  <a:srgbClr val="333333"/>
                </a:solidFill>
              </a:rPr>
              <a:t>fotografije</a:t>
            </a:r>
            <a:r>
              <a:rPr lang="en-US" altLang="de-DE" sz="2400" dirty="0">
                <a:solidFill>
                  <a:srgbClr val="333333"/>
                </a:solidFill>
              </a:rPr>
              <a:t> no</a:t>
            </a:r>
            <a:r>
              <a:rPr lang="hr-HR" altLang="de-DE" sz="2400" dirty="0">
                <a:solidFill>
                  <a:srgbClr val="333333"/>
                </a:solidFill>
              </a:rPr>
              <a:t>ću</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a:solidFill>
                  <a:srgbClr val="333333"/>
                </a:solidFill>
              </a:rPr>
              <a:t>Urban</a:t>
            </a:r>
            <a:r>
              <a:rPr lang="hr-HR" altLang="de-DE" sz="2400" dirty="0">
                <a:solidFill>
                  <a:srgbClr val="333333"/>
                </a:solidFill>
              </a:rPr>
              <a:t>e legende</a:t>
            </a:r>
            <a:r>
              <a:rPr lang="en-US" altLang="de-DE" sz="2400" dirty="0">
                <a:solidFill>
                  <a:srgbClr val="333333"/>
                </a:solidFill>
              </a:rPr>
              <a:t> </a:t>
            </a:r>
            <a:r>
              <a:rPr lang="hr-HR" altLang="de-DE" sz="2400" dirty="0">
                <a:solidFill>
                  <a:srgbClr val="333333"/>
                </a:solidFill>
              </a:rPr>
              <a:t>uzimaju činjenice iz konteksta i </a:t>
            </a:r>
            <a:r>
              <a:rPr lang="en-US" altLang="de-DE" sz="2400" dirty="0" err="1">
                <a:solidFill>
                  <a:srgbClr val="333333"/>
                </a:solidFill>
              </a:rPr>
              <a:t>isti</a:t>
            </a:r>
            <a:r>
              <a:rPr lang="hr-HR" altLang="de-DE" sz="2400" dirty="0">
                <a:solidFill>
                  <a:srgbClr val="333333"/>
                </a:solidFill>
              </a:rPr>
              <a:t>č</a:t>
            </a:r>
            <a:r>
              <a:rPr lang="en-US" altLang="de-DE" sz="2400" dirty="0">
                <a:solidFill>
                  <a:srgbClr val="333333"/>
                </a:solidFill>
              </a:rPr>
              <a:t>u </a:t>
            </a:r>
            <a:r>
              <a:rPr lang="en-US" altLang="de-DE" sz="2400" dirty="0" err="1">
                <a:solidFill>
                  <a:srgbClr val="333333"/>
                </a:solidFill>
              </a:rPr>
              <a:t>ih</a:t>
            </a:r>
            <a:r>
              <a:rPr lang="en-US" altLang="de-DE" sz="2400" dirty="0">
                <a:solidFill>
                  <a:srgbClr val="333333"/>
                </a:solidFill>
              </a:rPr>
              <a:t> do </a:t>
            </a:r>
            <a:r>
              <a:rPr lang="en-US" altLang="de-DE" sz="2400" dirty="0" err="1">
                <a:solidFill>
                  <a:srgbClr val="333333"/>
                </a:solidFill>
              </a:rPr>
              <a:t>krajnjih</a:t>
            </a:r>
            <a:r>
              <a:rPr lang="en-US" altLang="de-DE" sz="2400" dirty="0">
                <a:solidFill>
                  <a:srgbClr val="333333"/>
                </a:solidFill>
              </a:rPr>
              <a:t> </a:t>
            </a:r>
            <a:r>
              <a:rPr lang="en-US" altLang="de-DE" sz="2400" dirty="0" err="1">
                <a:solidFill>
                  <a:srgbClr val="333333"/>
                </a:solidFill>
              </a:rPr>
              <a:t>granica</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t>Metakognitivni Trening 2 – Prerano zaključivanje I</a:t>
            </a:r>
          </a:p>
        </p:txBody>
      </p:sp>
      <p:sp>
        <p:nvSpPr>
          <p:cNvPr id="4" name="Slide Number Placeholder 3"/>
          <p:cNvSpPr>
            <a:spLocks noGrp="1"/>
          </p:cNvSpPr>
          <p:nvPr>
            <p:ph type="sldNum" sz="quarter" idx="12"/>
          </p:nvPr>
        </p:nvSpPr>
        <p:spPr/>
        <p:txBody>
          <a:bodyPr/>
          <a:lstStyle/>
          <a:p>
            <a:fld id="{F8B470D8-B5E6-45EC-946C-161FB5BD57F7}" type="slidenum">
              <a:rPr lang="de-DE" altLang="de-DE" smtClean="0"/>
              <a:pPr/>
              <a:t>136</a:t>
            </a:fld>
            <a:endParaRPr lang="de-DE" altLang="de-DE"/>
          </a:p>
        </p:txBody>
      </p:sp>
    </p:spTree>
    <p:extLst>
      <p:ext uri="{BB962C8B-B14F-4D97-AF65-F5344CB8AC3E}">
        <p14:creationId xmlns:p14="http://schemas.microsoft.com/office/powerpoint/2010/main" val="2403781159"/>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3</TotalTime>
  <Words>6210</Words>
  <Application>Microsoft Office PowerPoint</Application>
  <PresentationFormat>Custom</PresentationFormat>
  <Paragraphs>1210</Paragraphs>
  <Slides>136</Slides>
  <Notes>136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136</vt:i4>
      </vt:variant>
    </vt:vector>
  </HeadingPairs>
  <TitlesOfParts>
    <vt:vector size="144" baseType="lpstr">
      <vt:lpstr>WingDings</vt:lpstr>
      <vt:lpstr>WingDings</vt:lpstr>
      <vt:lpstr>Calibri Light</vt:lpstr>
      <vt:lpstr>Symbol</vt:lpstr>
      <vt:lpstr>Times New Roman</vt:lpstr>
      <vt:lpstr>Arial</vt:lpstr>
      <vt:lpstr>Calibri</vt:lpstr>
      <vt:lpstr>UKE_PPT-Vorlage_16zu9</vt:lpstr>
      <vt:lpstr>MKT 2 B – Prerano zaključivanje I</vt:lpstr>
      <vt:lpstr>Prerano zaključivanje</vt:lpstr>
      <vt:lpstr>Prerano zaključivanje</vt:lpstr>
      <vt:lpstr>Prerano zaključivanje</vt:lpstr>
      <vt:lpstr>Prerano zaključivanje</vt:lpstr>
      <vt:lpstr>Prerano zaključivanje</vt:lpstr>
      <vt:lpstr>Povezivanje bez 100% dokaza</vt:lpstr>
      <vt:lpstr>Povezivanje bez 100% dokaza</vt:lpstr>
      <vt:lpstr>Povezivanje bez 100% dokaza</vt:lpstr>
      <vt:lpstr>Prerano zaključivanje “u akciji”</vt:lpstr>
      <vt:lpstr>Prerano zaključivanje “u akciji”</vt:lpstr>
      <vt:lpstr>Prerano zaključivanje “u akciji”</vt:lpstr>
      <vt:lpstr>Ima li ikakvih znakova na novčanici od 1$US koja ukazuje infiltraciju Amerike tajnim društvima? - Moderne legende -</vt:lpstr>
      <vt:lpstr>Prerano zaključivanje u akciji Ima li ikakvih znakova na novčanici od 1$US koja ukazuje infiltraciju Amerike tajnim društvima?</vt:lpstr>
      <vt:lpstr>Prerano zaključivanje u akciji Ima li ikakvih znakova na novčanici od 1$US koja ukazuje infiltraciju Amerike tajnim društvima?</vt:lpstr>
      <vt:lpstr>Prerano zaključivanje - Moderne legende -</vt:lpstr>
      <vt:lpstr>Kako nastaju ove teorije zavjere?</vt:lpstr>
      <vt:lpstr>Kako nastaju ove teorije zavjere?</vt:lpstr>
      <vt:lpstr>Kako nastaju ove teorije zavjere?</vt:lpstr>
      <vt:lpstr>Zašto mi ovo radimo?</vt:lpstr>
      <vt:lpstr>Zašto mi ovo radimo?</vt:lpstr>
      <vt:lpstr>Kako prerano zaključivanje dovodi do pogrešnih zaključivanja tokom psihoze – primjeri</vt:lpstr>
      <vt:lpstr>Zadatak (1)</vt:lpstr>
      <vt:lpstr>Zadatak (1)</vt:lpstr>
      <vt:lpstr>Zadatak (1)</vt:lpstr>
      <vt:lpstr>Slika 1</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Slika 2</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Slika 3</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Slika 4</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opcionalno: Video Klip</vt:lpstr>
      <vt:lpstr>Slika 5</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Slika 6</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Slika 7</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Slika 8</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Šta bi moglo biti predstavljeno na ovoj slici?</vt:lpstr>
      <vt:lpstr>Zadatak grupa 2:</vt:lpstr>
      <vt:lpstr>Šta vidite?</vt:lpstr>
      <vt:lpstr>Šta vidite sad?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Prenos u svakodnevni život</vt:lpstr>
      <vt:lpstr>Prenos u svakodnevni život</vt:lpstr>
      <vt:lpstr>Prenos u svakodnevni život</vt:lpstr>
      <vt:lpstr>Prenos u svakodnevni život</vt:lpstr>
      <vt:lpstr>Prenos u svakodnevni život</vt:lpstr>
      <vt:lpstr>Kako je ovo povezano sa psihozom?</vt:lpstr>
      <vt:lpstr>Kako je ovo povezano sa psihozom?</vt:lpstr>
      <vt:lpstr>Kako je ovo povezano sa psihozom?</vt:lpstr>
      <vt:lpstr>Hvala Vam na pažnji!</vt:lpstr>
      <vt:lpstr>PowerPoint Presentation</vt:lpstr>
      <vt:lpstr>Prebrzo zaključivanje “u akciji” - Urbane legende -</vt:lpstr>
      <vt:lpstr>Prebrzo zaključivanje “u akciji” - Urbane legende -</vt:lpstr>
      <vt:lpstr>Prebrzo zaključivanje “u akciji” - Urbane legende -</vt:lpstr>
      <vt:lpstr>Prebrzo zaključivanje “u akciji” - Urbane legende -</vt:lpstr>
      <vt:lpstr>Prebrzo zaključivanje “u akciji” - Urbane legende -</vt:lpstr>
      <vt:lpstr>Prebrzo zaključivanje “u akciji” - Urbane legende -</vt:lpstr>
      <vt:lpstr>Prebrzo zaključivanje “u akciji” - Urbane legende -</vt:lpstr>
      <vt:lpstr>Kako ova urbana legenda i ostale teorije zavjere nastaju?</vt:lpstr>
      <vt:lpstr>Kako ova urbana legenda i ostale teorije zavjere nastaju?</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Chooriang</cp:lastModifiedBy>
  <cp:revision>305</cp:revision>
  <dcterms:created xsi:type="dcterms:W3CDTF">2002-10-15T10:55:06Z</dcterms:created>
  <dcterms:modified xsi:type="dcterms:W3CDTF">2025-02-23T04:35:05Z</dcterms:modified>
</cp:coreProperties>
</file>