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8" r:id="rId1"/>
  </p:sldMasterIdLst>
  <p:notesMasterIdLst>
    <p:notesMasterId r:id="rId124"/>
  </p:notesMasterIdLst>
  <p:handoutMasterIdLst>
    <p:handoutMasterId r:id="rId125"/>
  </p:handoutMasterIdLst>
  <p:sldIdLst>
    <p:sldId id="841" r:id="rId2"/>
    <p:sldId id="376" r:id="rId3"/>
    <p:sldId id="536" r:id="rId4"/>
    <p:sldId id="826" r:id="rId5"/>
    <p:sldId id="801" r:id="rId6"/>
    <p:sldId id="829" r:id="rId7"/>
    <p:sldId id="828" r:id="rId8"/>
    <p:sldId id="827" r:id="rId9"/>
    <p:sldId id="802" r:id="rId10"/>
    <p:sldId id="830" r:id="rId11"/>
    <p:sldId id="656" r:id="rId12"/>
    <p:sldId id="383" r:id="rId13"/>
    <p:sldId id="384" r:id="rId14"/>
    <p:sldId id="385" r:id="rId15"/>
    <p:sldId id="655" r:id="rId16"/>
    <p:sldId id="563" r:id="rId17"/>
    <p:sldId id="636" r:id="rId18"/>
    <p:sldId id="637" r:id="rId19"/>
    <p:sldId id="566" r:id="rId20"/>
    <p:sldId id="567" r:id="rId21"/>
    <p:sldId id="803" r:id="rId22"/>
    <p:sldId id="832" r:id="rId23"/>
    <p:sldId id="831" r:id="rId24"/>
    <p:sldId id="805" r:id="rId25"/>
    <p:sldId id="833" r:id="rId26"/>
    <p:sldId id="395" r:id="rId27"/>
    <p:sldId id="814" r:id="rId28"/>
    <p:sldId id="815" r:id="rId29"/>
    <p:sldId id="572" r:id="rId30"/>
    <p:sldId id="573" r:id="rId31"/>
    <p:sldId id="647" r:id="rId32"/>
    <p:sldId id="648" r:id="rId33"/>
    <p:sldId id="816" r:id="rId34"/>
    <p:sldId id="817" r:id="rId35"/>
    <p:sldId id="576" r:id="rId36"/>
    <p:sldId id="577" r:id="rId37"/>
    <p:sldId id="834" r:id="rId38"/>
    <p:sldId id="818" r:id="rId39"/>
    <p:sldId id="819" r:id="rId40"/>
    <p:sldId id="582" r:id="rId41"/>
    <p:sldId id="638" r:id="rId42"/>
    <p:sldId id="583" r:id="rId43"/>
    <p:sldId id="639" r:id="rId44"/>
    <p:sldId id="640" r:id="rId45"/>
    <p:sldId id="641" r:id="rId46"/>
    <p:sldId id="642" r:id="rId47"/>
    <p:sldId id="643" r:id="rId48"/>
    <p:sldId id="589" r:id="rId49"/>
    <p:sldId id="590" r:id="rId50"/>
    <p:sldId id="806" r:id="rId51"/>
    <p:sldId id="843" r:id="rId52"/>
    <p:sldId id="842" r:id="rId53"/>
    <p:sldId id="736" r:id="rId54"/>
    <p:sldId id="737" r:id="rId55"/>
    <p:sldId id="738" r:id="rId56"/>
    <p:sldId id="739" r:id="rId57"/>
    <p:sldId id="740" r:id="rId58"/>
    <p:sldId id="741" r:id="rId59"/>
    <p:sldId id="742" r:id="rId60"/>
    <p:sldId id="743" r:id="rId61"/>
    <p:sldId id="744" r:id="rId62"/>
    <p:sldId id="745" r:id="rId63"/>
    <p:sldId id="746" r:id="rId64"/>
    <p:sldId id="747" r:id="rId65"/>
    <p:sldId id="748" r:id="rId66"/>
    <p:sldId id="749" r:id="rId67"/>
    <p:sldId id="750" r:id="rId68"/>
    <p:sldId id="751" r:id="rId69"/>
    <p:sldId id="752" r:id="rId70"/>
    <p:sldId id="753" r:id="rId71"/>
    <p:sldId id="754" r:id="rId72"/>
    <p:sldId id="755" r:id="rId73"/>
    <p:sldId id="756" r:id="rId74"/>
    <p:sldId id="757" r:id="rId75"/>
    <p:sldId id="758" r:id="rId76"/>
    <p:sldId id="759" r:id="rId77"/>
    <p:sldId id="760" r:id="rId78"/>
    <p:sldId id="761" r:id="rId79"/>
    <p:sldId id="762" r:id="rId80"/>
    <p:sldId id="763" r:id="rId81"/>
    <p:sldId id="764" r:id="rId82"/>
    <p:sldId id="765" r:id="rId83"/>
    <p:sldId id="766" r:id="rId84"/>
    <p:sldId id="767" r:id="rId85"/>
    <p:sldId id="768" r:id="rId86"/>
    <p:sldId id="769" r:id="rId87"/>
    <p:sldId id="770" r:id="rId88"/>
    <p:sldId id="771" r:id="rId89"/>
    <p:sldId id="772" r:id="rId90"/>
    <p:sldId id="773" r:id="rId91"/>
    <p:sldId id="774" r:id="rId92"/>
    <p:sldId id="775" r:id="rId93"/>
    <p:sldId id="776" r:id="rId94"/>
    <p:sldId id="812" r:id="rId95"/>
    <p:sldId id="836" r:id="rId96"/>
    <p:sldId id="835" r:id="rId97"/>
    <p:sldId id="780" r:id="rId98"/>
    <p:sldId id="781" r:id="rId99"/>
    <p:sldId id="782" r:id="rId100"/>
    <p:sldId id="783" r:id="rId101"/>
    <p:sldId id="784" r:id="rId102"/>
    <p:sldId id="785" r:id="rId103"/>
    <p:sldId id="786" r:id="rId104"/>
    <p:sldId id="787" r:id="rId105"/>
    <p:sldId id="788" r:id="rId106"/>
    <p:sldId id="789" r:id="rId107"/>
    <p:sldId id="790" r:id="rId108"/>
    <p:sldId id="791" r:id="rId109"/>
    <p:sldId id="792" r:id="rId110"/>
    <p:sldId id="793" r:id="rId111"/>
    <p:sldId id="794" r:id="rId112"/>
    <p:sldId id="795" r:id="rId113"/>
    <p:sldId id="810" r:id="rId114"/>
    <p:sldId id="839" r:id="rId115"/>
    <p:sldId id="838" r:id="rId116"/>
    <p:sldId id="837" r:id="rId117"/>
    <p:sldId id="811" r:id="rId118"/>
    <p:sldId id="840" r:id="rId119"/>
    <p:sldId id="825" r:id="rId120"/>
    <p:sldId id="820" r:id="rId121"/>
    <p:sldId id="821" r:id="rId122"/>
    <p:sldId id="822" r:id="rId123"/>
  </p:sldIdLst>
  <p:sldSz cx="12195175" cy="6858000"/>
  <p:notesSz cx="6669088" cy="9896475"/>
  <p:embeddedFontLst>
    <p:embeddedFont>
      <p:font typeface="Calibri" panose="020F0502020204030204" pitchFamily="34" charset="0"/>
      <p:regular r:id="rId126"/>
      <p:bold r:id="rId127"/>
      <p:italic r:id="rId128"/>
      <p:boldItalic r:id="rId129"/>
    </p:embeddedFont>
    <p:embeddedFont>
      <p:font typeface="Calibri Light" panose="020F0302020204030204" pitchFamily="34" charset="0"/>
      <p:regular r:id="rId130"/>
      <p:italic r:id="rId131"/>
    </p:embeddedFont>
  </p:embeddedFontLst>
  <p:defaultTextStyle>
    <a:defPPr>
      <a:defRPr lang="de-DE"/>
    </a:defPPr>
    <a:lvl1pPr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430">
          <p15:clr>
            <a:srgbClr val="A4A3A4"/>
          </p15:clr>
        </p15:guide>
        <p15:guide id="2" pos="204">
          <p15:clr>
            <a:srgbClr val="A4A3A4"/>
          </p15:clr>
        </p15:guide>
        <p15:guide id="3" pos="2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3333CC"/>
    <a:srgbClr val="FF0066"/>
    <a:srgbClr val="66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4480" autoAdjust="0"/>
    <p:restoredTop sz="86988" autoAdjust="0"/>
  </p:normalViewPr>
  <p:slideViewPr>
    <p:cSldViewPr>
      <p:cViewPr varScale="1">
        <p:scale>
          <a:sx n="67" d="100"/>
          <a:sy n="67" d="100"/>
        </p:scale>
        <p:origin x="924" y="44"/>
      </p:cViewPr>
      <p:guideLst>
        <p:guide orient="horz" pos="3430"/>
        <p:guide pos="204"/>
        <p:guide pos="272"/>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284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font" Target="fonts/font3.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font" Target="fonts/font1.fntdata"/><Relationship Id="rId13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notesMaster" Target="notesMasters/notesMaster1.xml"/><Relationship Id="rId129"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font" Target="fonts/font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font" Target="fonts/font5.fntdata"/><Relationship Id="rId13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font" Target="fonts/font6.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_rels/viewProps.xml.rels><?xml version="1.0" encoding="UTF-8" standalone="yes"?>
<Relationships xmlns="http://schemas.openxmlformats.org/package/2006/relationships"><Relationship Id="rId3" Type="http://schemas.openxmlformats.org/officeDocument/2006/relationships/slide" Target="slides/slide30.xml"/><Relationship Id="rId2" Type="http://schemas.openxmlformats.org/officeDocument/2006/relationships/slide" Target="slides/slide20.xml"/><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defTabSz="946150">
              <a:defRPr sz="1200">
                <a:latin typeface="Arial" charset="0"/>
                <a:cs typeface="+mn-cs"/>
              </a:defRPr>
            </a:lvl1pPr>
          </a:lstStyle>
          <a:p>
            <a:pPr>
              <a:defRPr/>
            </a:pPr>
            <a:endParaRPr lang="en-GB"/>
          </a:p>
        </p:txBody>
      </p:sp>
      <p:sp>
        <p:nvSpPr>
          <p:cNvPr id="240643" name="Rectangle 3"/>
          <p:cNvSpPr>
            <a:spLocks noGrp="1" noChangeArrowheads="1"/>
          </p:cNvSpPr>
          <p:nvPr>
            <p:ph type="dt" sz="quarter" idx="1"/>
          </p:nvPr>
        </p:nvSpPr>
        <p:spPr bwMode="auto">
          <a:xfrm>
            <a:off x="377825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algn="r" defTabSz="946150">
              <a:defRPr sz="1200">
                <a:latin typeface="Arial" charset="0"/>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defTabSz="946150">
              <a:defRPr sz="1200">
                <a:latin typeface="Arial" charset="0"/>
                <a:cs typeface="+mn-cs"/>
              </a:defRPr>
            </a:lvl1pPr>
          </a:lstStyle>
          <a:p>
            <a:pPr>
              <a:defRPr/>
            </a:pPr>
            <a:endParaRPr lang="en-GB"/>
          </a:p>
        </p:txBody>
      </p:sp>
      <p:sp>
        <p:nvSpPr>
          <p:cNvPr id="240645" name="Rectangle 5"/>
          <p:cNvSpPr>
            <a:spLocks noGrp="1" noChangeArrowheads="1"/>
          </p:cNvSpPr>
          <p:nvPr>
            <p:ph type="sldNum" sz="quarter" idx="3"/>
          </p:nvPr>
        </p:nvSpPr>
        <p:spPr bwMode="auto">
          <a:xfrm>
            <a:off x="377825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algn="r" defTabSz="946150">
              <a:defRPr sz="1200"/>
            </a:lvl1pPr>
          </a:lstStyle>
          <a:p>
            <a:fld id="{7901D0CD-1E50-4E3D-82DD-32D63DA53374}" type="slidenum">
              <a:rPr lang="en-GB" altLang="de-DE"/>
              <a:pPr/>
              <a:t>‹Nr.›</a:t>
            </a:fld>
            <a:endParaRPr lang="en-GB" altLang="de-DE"/>
          </a:p>
        </p:txBody>
      </p:sp>
    </p:spTree>
    <p:extLst>
      <p:ext uri="{BB962C8B-B14F-4D97-AF65-F5344CB8AC3E}">
        <p14:creationId xmlns:p14="http://schemas.microsoft.com/office/powerpoint/2010/main" val="12169826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defTabSz="946150">
              <a:defRPr sz="12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3778250" y="0"/>
            <a:ext cx="2890838" cy="493713"/>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lvl1pPr algn="r" defTabSz="946150">
              <a:defRPr sz="1200">
                <a:latin typeface="Arial" charset="0"/>
                <a:cs typeface="+mn-cs"/>
              </a:defRPr>
            </a:lvl1pPr>
          </a:lstStyle>
          <a:p>
            <a:pPr>
              <a:defRPr/>
            </a:pPr>
            <a:endParaRPr lang="en-US"/>
          </a:p>
        </p:txBody>
      </p:sp>
      <p:sp>
        <p:nvSpPr>
          <p:cNvPr id="126980" name="Rectangle 4"/>
          <p:cNvSpPr>
            <a:spLocks noGrp="1" noRot="1" noChangeAspect="1" noChangeArrowheads="1" noTextEdit="1"/>
          </p:cNvSpPr>
          <p:nvPr>
            <p:ph type="sldImg" idx="2"/>
          </p:nvPr>
        </p:nvSpPr>
        <p:spPr bwMode="auto">
          <a:xfrm>
            <a:off x="38100" y="742950"/>
            <a:ext cx="6594475" cy="3709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889000" y="4700588"/>
            <a:ext cx="4891088" cy="4452937"/>
          </a:xfrm>
          <a:prstGeom prst="rect">
            <a:avLst/>
          </a:prstGeom>
          <a:noFill/>
          <a:ln w="9525">
            <a:noFill/>
            <a:miter lim="800000"/>
            <a:headEnd/>
            <a:tailEnd/>
          </a:ln>
          <a:effectLst/>
        </p:spPr>
        <p:txBody>
          <a:bodyPr vert="horz" wrap="square" lIns="94650" tIns="47325" rIns="94650" bIns="47325"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defTabSz="946150">
              <a:defRPr sz="12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3778250" y="9402763"/>
            <a:ext cx="2890838" cy="493712"/>
          </a:xfrm>
          <a:prstGeom prst="rect">
            <a:avLst/>
          </a:prstGeom>
          <a:noFill/>
          <a:ln w="9525">
            <a:noFill/>
            <a:miter lim="800000"/>
            <a:headEnd/>
            <a:tailEnd/>
          </a:ln>
          <a:effectLst/>
        </p:spPr>
        <p:txBody>
          <a:bodyPr vert="horz" wrap="square" lIns="94650" tIns="47325" rIns="94650" bIns="47325" numCol="1" anchor="b" anchorCtr="0" compatLnSpc="1">
            <a:prstTxWarp prst="textNoShape">
              <a:avLst/>
            </a:prstTxWarp>
          </a:bodyPr>
          <a:lstStyle>
            <a:lvl1pPr algn="r" defTabSz="946150">
              <a:defRPr sz="1200"/>
            </a:lvl1pPr>
          </a:lstStyle>
          <a:p>
            <a:fld id="{F26FAE41-58FD-468C-8B3A-E9F7C3CC0D38}" type="slidenum">
              <a:rPr lang="en-US" altLang="de-DE"/>
              <a:pPr/>
              <a:t>‹Nr.›</a:t>
            </a:fld>
            <a:endParaRPr lang="en-US" altLang="de-DE"/>
          </a:p>
        </p:txBody>
      </p:sp>
    </p:spTree>
    <p:extLst>
      <p:ext uri="{BB962C8B-B14F-4D97-AF65-F5344CB8AC3E}">
        <p14:creationId xmlns:p14="http://schemas.microsoft.com/office/powerpoint/2010/main" val="3869389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000" y="584200"/>
            <a:ext cx="5538788" cy="31162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57D778-38F8-4D49-8D59-ABEA2F93699C}" type="slidenum">
              <a:rPr lang="en-US" altLang="de-DE"/>
              <a:pPr eaLnBrk="1" hangingPunct="1">
                <a:spcBef>
                  <a:spcPct val="0"/>
                </a:spcBef>
              </a:pPr>
              <a:t>2</a:t>
            </a:fld>
            <a:endParaRPr lang="en-US" altLang="de-DE"/>
          </a:p>
        </p:txBody>
      </p:sp>
      <p:sp>
        <p:nvSpPr>
          <p:cNvPr id="129027" name="Rectangle 2"/>
          <p:cNvSpPr>
            <a:spLocks noGrp="1" noRot="1" noChangeAspect="1" noChangeArrowheads="1" noTextEdit="1"/>
          </p:cNvSpPr>
          <p:nvPr>
            <p:ph type="sldImg"/>
          </p:nvPr>
        </p:nvSpPr>
        <p:spPr>
          <a:xfrm>
            <a:off x="38100" y="742950"/>
            <a:ext cx="6594475" cy="3709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3984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38FC335-89E0-460B-B80E-E94164816ABB}" type="slidenum">
              <a:rPr lang="en-US" altLang="de-DE"/>
              <a:pPr eaLnBrk="1" hangingPunct="1">
                <a:spcBef>
                  <a:spcPct val="0"/>
                </a:spcBef>
              </a:pPr>
              <a:t>3</a:t>
            </a:fld>
            <a:endParaRPr lang="en-US" altLang="de-DE"/>
          </a:p>
        </p:txBody>
      </p:sp>
      <p:sp>
        <p:nvSpPr>
          <p:cNvPr id="130051" name="Rectangle 2"/>
          <p:cNvSpPr>
            <a:spLocks noGrp="1" noRot="1" noChangeAspect="1" noChangeArrowheads="1" noTextEdit="1"/>
          </p:cNvSpPr>
          <p:nvPr>
            <p:ph type="sldImg"/>
          </p:nvPr>
        </p:nvSpPr>
        <p:spPr>
          <a:xfrm>
            <a:off x="38100" y="742950"/>
            <a:ext cx="6594475" cy="3709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4695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38FC335-89E0-460B-B80E-E94164816ABB}" type="slidenum">
              <a:rPr lang="en-US" altLang="de-DE"/>
              <a:pPr eaLnBrk="1" hangingPunct="1">
                <a:spcBef>
                  <a:spcPct val="0"/>
                </a:spcBef>
              </a:pPr>
              <a:t>4</a:t>
            </a:fld>
            <a:endParaRPr lang="en-US" altLang="de-DE"/>
          </a:p>
        </p:txBody>
      </p:sp>
      <p:sp>
        <p:nvSpPr>
          <p:cNvPr id="130051" name="Rectangle 2"/>
          <p:cNvSpPr>
            <a:spLocks noGrp="1" noRot="1" noChangeAspect="1" noChangeArrowheads="1" noTextEdit="1"/>
          </p:cNvSpPr>
          <p:nvPr>
            <p:ph type="sldImg"/>
          </p:nvPr>
        </p:nvSpPr>
        <p:spPr>
          <a:xfrm>
            <a:off x="38100" y="742950"/>
            <a:ext cx="6594475" cy="3709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46952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04EA7A4-3E2D-4596-B9A1-BFD8DB3ECC76}" type="slidenum">
              <a:rPr lang="en-US" altLang="de-DE"/>
              <a:pPr eaLnBrk="1" hangingPunct="1">
                <a:spcBef>
                  <a:spcPct val="0"/>
                </a:spcBef>
              </a:pPr>
              <a:t>5</a:t>
            </a:fld>
            <a:endParaRPr lang="en-US" altLang="de-DE"/>
          </a:p>
        </p:txBody>
      </p:sp>
      <p:sp>
        <p:nvSpPr>
          <p:cNvPr id="135171" name="Rectangle 2"/>
          <p:cNvSpPr>
            <a:spLocks noGrp="1" noRot="1" noChangeAspect="1" noChangeArrowheads="1" noTextEdit="1"/>
          </p:cNvSpPr>
          <p:nvPr>
            <p:ph type="sldImg"/>
          </p:nvPr>
        </p:nvSpPr>
        <p:spPr>
          <a:xfrm>
            <a:off x="38100" y="742950"/>
            <a:ext cx="6594475" cy="3709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9288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04EA7A4-3E2D-4596-B9A1-BFD8DB3ECC76}" type="slidenum">
              <a:rPr lang="en-US" altLang="de-DE"/>
              <a:pPr eaLnBrk="1" hangingPunct="1">
                <a:spcBef>
                  <a:spcPct val="0"/>
                </a:spcBef>
              </a:pPr>
              <a:t>6</a:t>
            </a:fld>
            <a:endParaRPr lang="en-US" altLang="de-DE"/>
          </a:p>
        </p:txBody>
      </p:sp>
      <p:sp>
        <p:nvSpPr>
          <p:cNvPr id="135171" name="Rectangle 2"/>
          <p:cNvSpPr>
            <a:spLocks noGrp="1" noRot="1" noChangeAspect="1" noChangeArrowheads="1" noTextEdit="1"/>
          </p:cNvSpPr>
          <p:nvPr>
            <p:ph type="sldImg"/>
          </p:nvPr>
        </p:nvSpPr>
        <p:spPr>
          <a:xfrm>
            <a:off x="38100" y="742950"/>
            <a:ext cx="6594475" cy="3709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92881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04EA7A4-3E2D-4596-B9A1-BFD8DB3ECC76}" type="slidenum">
              <a:rPr lang="en-US" altLang="de-DE"/>
              <a:pPr eaLnBrk="1" hangingPunct="1">
                <a:spcBef>
                  <a:spcPct val="0"/>
                </a:spcBef>
              </a:pPr>
              <a:t>7</a:t>
            </a:fld>
            <a:endParaRPr lang="en-US" altLang="de-DE"/>
          </a:p>
        </p:txBody>
      </p:sp>
      <p:sp>
        <p:nvSpPr>
          <p:cNvPr id="135171" name="Rectangle 2"/>
          <p:cNvSpPr>
            <a:spLocks noGrp="1" noRot="1" noChangeAspect="1" noChangeArrowheads="1" noTextEdit="1"/>
          </p:cNvSpPr>
          <p:nvPr>
            <p:ph type="sldImg"/>
          </p:nvPr>
        </p:nvSpPr>
        <p:spPr>
          <a:xfrm>
            <a:off x="38100" y="742950"/>
            <a:ext cx="6594475" cy="3709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92881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04EA7A4-3E2D-4596-B9A1-BFD8DB3ECC76}" type="slidenum">
              <a:rPr lang="en-US" altLang="de-DE"/>
              <a:pPr eaLnBrk="1" hangingPunct="1">
                <a:spcBef>
                  <a:spcPct val="0"/>
                </a:spcBef>
              </a:pPr>
              <a:t>8</a:t>
            </a:fld>
            <a:endParaRPr lang="en-US" altLang="de-DE"/>
          </a:p>
        </p:txBody>
      </p:sp>
      <p:sp>
        <p:nvSpPr>
          <p:cNvPr id="135171" name="Rectangle 2"/>
          <p:cNvSpPr>
            <a:spLocks noGrp="1" noRot="1" noChangeAspect="1" noChangeArrowheads="1" noTextEdit="1"/>
          </p:cNvSpPr>
          <p:nvPr>
            <p:ph type="sldImg"/>
          </p:nvPr>
        </p:nvSpPr>
        <p:spPr>
          <a:xfrm>
            <a:off x="38100" y="742950"/>
            <a:ext cx="6594475" cy="3709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92881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A80405D-B859-4DE3-9053-E48B2D45F461}" type="slidenum">
              <a:rPr lang="en-US" altLang="de-DE"/>
              <a:pPr eaLnBrk="1" hangingPunct="1">
                <a:spcBef>
                  <a:spcPct val="0"/>
                </a:spcBef>
              </a:pPr>
              <a:t>9</a:t>
            </a:fld>
            <a:endParaRPr lang="en-US" altLang="de-DE"/>
          </a:p>
        </p:txBody>
      </p:sp>
      <p:sp>
        <p:nvSpPr>
          <p:cNvPr id="137219" name="Rectangle 2"/>
          <p:cNvSpPr>
            <a:spLocks noGrp="1" noRot="1" noChangeAspect="1" noChangeArrowheads="1" noTextEdit="1"/>
          </p:cNvSpPr>
          <p:nvPr>
            <p:ph type="sldImg"/>
          </p:nvPr>
        </p:nvSpPr>
        <p:spPr>
          <a:xfrm>
            <a:off x="38100" y="742950"/>
            <a:ext cx="6594475" cy="3709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04114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A80405D-B859-4DE3-9053-E48B2D45F461}" type="slidenum">
              <a:rPr lang="en-US" altLang="de-DE"/>
              <a:pPr eaLnBrk="1" hangingPunct="1">
                <a:spcBef>
                  <a:spcPct val="0"/>
                </a:spcBef>
              </a:pPr>
              <a:t>10</a:t>
            </a:fld>
            <a:endParaRPr lang="en-US" altLang="de-DE"/>
          </a:p>
        </p:txBody>
      </p:sp>
      <p:sp>
        <p:nvSpPr>
          <p:cNvPr id="137219" name="Rectangle 2"/>
          <p:cNvSpPr>
            <a:spLocks noGrp="1" noRot="1" noChangeAspect="1" noChangeArrowheads="1" noTextEdit="1"/>
          </p:cNvSpPr>
          <p:nvPr>
            <p:ph type="sldImg"/>
          </p:nvPr>
        </p:nvSpPr>
        <p:spPr>
          <a:xfrm>
            <a:off x="38100" y="742950"/>
            <a:ext cx="6594475" cy="3709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04114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0A9BAB9-54EF-41C8-B189-F2F80D202BC9}" type="slidenum">
              <a:rPr lang="en-US" altLang="de-DE"/>
              <a:pPr eaLnBrk="1" hangingPunct="1">
                <a:spcBef>
                  <a:spcPct val="0"/>
                </a:spcBef>
              </a:pPr>
              <a:t>11</a:t>
            </a:fld>
            <a:endParaRPr lang="en-US" altLang="de-DE"/>
          </a:p>
        </p:txBody>
      </p:sp>
      <p:sp>
        <p:nvSpPr>
          <p:cNvPr id="138243" name="Rectangle 2"/>
          <p:cNvSpPr>
            <a:spLocks noGrp="1" noRot="1" noChangeAspect="1" noChangeArrowheads="1" noTextEdit="1"/>
          </p:cNvSpPr>
          <p:nvPr>
            <p:ph type="sldImg"/>
          </p:nvPr>
        </p:nvSpPr>
        <p:spPr>
          <a:xfrm>
            <a:off x="38100" y="742950"/>
            <a:ext cx="6594475" cy="3709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27972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41FDD8-2F42-4298-AFD8-3A041404BF22}" type="slidenum">
              <a:rPr lang="en-US" altLang="de-DE"/>
              <a:pPr eaLnBrk="1" hangingPunct="1">
                <a:spcBef>
                  <a:spcPct val="0"/>
                </a:spcBef>
              </a:pPr>
              <a:t>12</a:t>
            </a:fld>
            <a:endParaRPr lang="en-US" altLang="de-DE"/>
          </a:p>
        </p:txBody>
      </p:sp>
      <p:sp>
        <p:nvSpPr>
          <p:cNvPr id="139267" name="Rectangle 2"/>
          <p:cNvSpPr>
            <a:spLocks noGrp="1" noRot="1" noChangeAspect="1" noChangeArrowheads="1" noTextEdit="1"/>
          </p:cNvSpPr>
          <p:nvPr>
            <p:ph type="sldImg"/>
          </p:nvPr>
        </p:nvSpPr>
        <p:spPr>
          <a:xfrm>
            <a:off x="38100" y="742950"/>
            <a:ext cx="6594475" cy="3709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6357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A70E90-190C-46B1-B9F4-16200CB44BC7}" type="slidenum">
              <a:rPr lang="en-US" altLang="de-DE"/>
              <a:pPr eaLnBrk="1" hangingPunct="1">
                <a:spcBef>
                  <a:spcPct val="0"/>
                </a:spcBef>
              </a:pPr>
              <a:t>13</a:t>
            </a:fld>
            <a:endParaRPr lang="en-US" altLang="de-DE"/>
          </a:p>
        </p:txBody>
      </p:sp>
      <p:sp>
        <p:nvSpPr>
          <p:cNvPr id="140291" name="Rectangle 2"/>
          <p:cNvSpPr>
            <a:spLocks noGrp="1" noRot="1" noChangeAspect="1" noChangeArrowheads="1" noTextEdit="1"/>
          </p:cNvSpPr>
          <p:nvPr>
            <p:ph type="sldImg"/>
          </p:nvPr>
        </p:nvSpPr>
        <p:spPr>
          <a:xfrm>
            <a:off x="38100" y="742950"/>
            <a:ext cx="6594475" cy="3709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28960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D66D2D-3A5F-40D8-AB74-DC5AE98A993C}" type="slidenum">
              <a:rPr lang="en-US" altLang="de-DE"/>
              <a:pPr eaLnBrk="1" hangingPunct="1">
                <a:spcBef>
                  <a:spcPct val="0"/>
                </a:spcBef>
              </a:pPr>
              <a:t>14</a:t>
            </a:fld>
            <a:endParaRPr lang="en-US" altLang="de-DE"/>
          </a:p>
        </p:txBody>
      </p:sp>
      <p:sp>
        <p:nvSpPr>
          <p:cNvPr id="141315" name="Rectangle 2"/>
          <p:cNvSpPr>
            <a:spLocks noGrp="1" noRot="1" noChangeAspect="1" noChangeArrowheads="1" noTextEdit="1"/>
          </p:cNvSpPr>
          <p:nvPr>
            <p:ph type="sldImg"/>
          </p:nvPr>
        </p:nvSpPr>
        <p:spPr>
          <a:xfrm>
            <a:off x="38100" y="742950"/>
            <a:ext cx="6594475" cy="3709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45516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74B8DDA-CB07-4DC9-83CE-D244B9420161}" type="slidenum">
              <a:rPr lang="en-US" altLang="de-DE"/>
              <a:pPr eaLnBrk="1" hangingPunct="1">
                <a:spcBef>
                  <a:spcPct val="0"/>
                </a:spcBef>
              </a:pPr>
              <a:t>15</a:t>
            </a:fld>
            <a:endParaRPr lang="en-US" altLang="de-DE"/>
          </a:p>
        </p:txBody>
      </p:sp>
      <p:sp>
        <p:nvSpPr>
          <p:cNvPr id="142339" name="Rectangle 2"/>
          <p:cNvSpPr>
            <a:spLocks noGrp="1" noRot="1" noChangeAspect="1" noChangeArrowheads="1" noTextEdit="1"/>
          </p:cNvSpPr>
          <p:nvPr>
            <p:ph type="sldImg"/>
          </p:nvPr>
        </p:nvSpPr>
        <p:spPr>
          <a:xfrm>
            <a:off x="38100" y="742950"/>
            <a:ext cx="6594475" cy="3709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14450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DF30AAA-E238-4A29-A539-A2AACFA8E445}" type="slidenum">
              <a:rPr lang="en-US" altLang="de-DE"/>
              <a:pPr eaLnBrk="1" hangingPunct="1">
                <a:spcBef>
                  <a:spcPct val="0"/>
                </a:spcBef>
              </a:pPr>
              <a:t>16</a:t>
            </a:fld>
            <a:endParaRPr lang="en-US" altLang="de-DE"/>
          </a:p>
        </p:txBody>
      </p:sp>
      <p:sp>
        <p:nvSpPr>
          <p:cNvPr id="143363" name="Rectangle 2"/>
          <p:cNvSpPr>
            <a:spLocks noGrp="1" noRot="1" noChangeAspect="1" noChangeArrowheads="1" noTextEdit="1"/>
          </p:cNvSpPr>
          <p:nvPr>
            <p:ph type="sldImg"/>
          </p:nvPr>
        </p:nvSpPr>
        <p:spPr>
          <a:xfrm>
            <a:off x="38100" y="742950"/>
            <a:ext cx="6594475" cy="3709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51933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D9C038D-3CEF-4242-BDD4-2C3FC4AEAD5E}" type="slidenum">
              <a:rPr lang="en-US" altLang="de-DE"/>
              <a:pPr eaLnBrk="1" hangingPunct="1">
                <a:spcBef>
                  <a:spcPct val="0"/>
                </a:spcBef>
              </a:pPr>
              <a:t>17</a:t>
            </a:fld>
            <a:endParaRPr lang="en-US" altLang="de-DE"/>
          </a:p>
        </p:txBody>
      </p:sp>
      <p:sp>
        <p:nvSpPr>
          <p:cNvPr id="144387" name="Rectangle 2"/>
          <p:cNvSpPr>
            <a:spLocks noGrp="1" noRot="1" noChangeAspect="1" noChangeArrowheads="1" noTextEdit="1"/>
          </p:cNvSpPr>
          <p:nvPr>
            <p:ph type="sldImg"/>
          </p:nvPr>
        </p:nvSpPr>
        <p:spPr>
          <a:xfrm>
            <a:off x="38100" y="742950"/>
            <a:ext cx="6594475" cy="3709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ln>
        </p:spPr>
        <p:txBody>
          <a:bodyPr lIns="87380" tIns="43690" rIns="87380" bIns="4369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86776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E4E94AD-D308-42B1-826C-2DEA59E541CC}" type="slidenum">
              <a:rPr lang="en-US" altLang="de-DE"/>
              <a:pPr eaLnBrk="1" hangingPunct="1">
                <a:spcBef>
                  <a:spcPct val="0"/>
                </a:spcBef>
              </a:pPr>
              <a:t>18</a:t>
            </a:fld>
            <a:endParaRPr lang="en-US" altLang="de-DE"/>
          </a:p>
        </p:txBody>
      </p:sp>
      <p:sp>
        <p:nvSpPr>
          <p:cNvPr id="145411" name="Rectangle 2"/>
          <p:cNvSpPr>
            <a:spLocks noGrp="1" noRot="1" noChangeAspect="1" noChangeArrowheads="1" noTextEdit="1"/>
          </p:cNvSpPr>
          <p:nvPr>
            <p:ph type="sldImg"/>
          </p:nvPr>
        </p:nvSpPr>
        <p:spPr>
          <a:xfrm>
            <a:off x="38100" y="742950"/>
            <a:ext cx="6594475" cy="3709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lIns="87380" tIns="43690" rIns="87380" bIns="4369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71706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845444-EF3C-4C95-AD20-43900965CFF3}" type="slidenum">
              <a:rPr lang="en-US" altLang="de-DE"/>
              <a:pPr eaLnBrk="1" hangingPunct="1">
                <a:spcBef>
                  <a:spcPct val="0"/>
                </a:spcBef>
              </a:pPr>
              <a:t>19</a:t>
            </a:fld>
            <a:endParaRPr lang="en-US" altLang="de-DE"/>
          </a:p>
        </p:txBody>
      </p:sp>
      <p:sp>
        <p:nvSpPr>
          <p:cNvPr id="146435" name="Rectangle 2"/>
          <p:cNvSpPr>
            <a:spLocks noGrp="1" noRot="1" noChangeAspect="1" noChangeArrowheads="1" noTextEdit="1"/>
          </p:cNvSpPr>
          <p:nvPr>
            <p:ph type="sldImg"/>
          </p:nvPr>
        </p:nvSpPr>
        <p:spPr>
          <a:xfrm>
            <a:off x="38100" y="742950"/>
            <a:ext cx="6594475" cy="3709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37148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F5E980-A7E0-4E70-974A-0D1410B7539D}" type="slidenum">
              <a:rPr lang="en-US" altLang="de-DE"/>
              <a:pPr eaLnBrk="1" hangingPunct="1">
                <a:spcBef>
                  <a:spcPct val="0"/>
                </a:spcBef>
              </a:pPr>
              <a:t>20</a:t>
            </a:fld>
            <a:endParaRPr lang="en-US" altLang="de-DE"/>
          </a:p>
        </p:txBody>
      </p:sp>
      <p:sp>
        <p:nvSpPr>
          <p:cNvPr id="147459" name="Rectangle 2"/>
          <p:cNvSpPr>
            <a:spLocks noGrp="1" noRot="1" noChangeAspect="1" noChangeArrowheads="1" noTextEdit="1"/>
          </p:cNvSpPr>
          <p:nvPr>
            <p:ph type="sldImg"/>
          </p:nvPr>
        </p:nvSpPr>
        <p:spPr>
          <a:xfrm>
            <a:off x="38100" y="742950"/>
            <a:ext cx="6594475" cy="3709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86664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DEE61DF-889B-406A-BC3B-D0965C2BE8A4}" type="slidenum">
              <a:rPr lang="en-US" altLang="de-DE"/>
              <a:pPr eaLnBrk="1" hangingPunct="1">
                <a:spcBef>
                  <a:spcPct val="0"/>
                </a:spcBef>
              </a:pPr>
              <a:t>21</a:t>
            </a:fld>
            <a:endParaRPr lang="en-US" altLang="de-DE"/>
          </a:p>
        </p:txBody>
      </p:sp>
      <p:sp>
        <p:nvSpPr>
          <p:cNvPr id="150531" name="Rectangle 2"/>
          <p:cNvSpPr>
            <a:spLocks noGrp="1" noRot="1" noChangeAspect="1" noChangeArrowheads="1" noTextEdit="1"/>
          </p:cNvSpPr>
          <p:nvPr>
            <p:ph type="sldImg"/>
          </p:nvPr>
        </p:nvSpPr>
        <p:spPr>
          <a:xfrm>
            <a:off x="38100" y="742950"/>
            <a:ext cx="6594475" cy="3709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8429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DEE61DF-889B-406A-BC3B-D0965C2BE8A4}" type="slidenum">
              <a:rPr lang="en-US" altLang="de-DE"/>
              <a:pPr eaLnBrk="1" hangingPunct="1">
                <a:spcBef>
                  <a:spcPct val="0"/>
                </a:spcBef>
              </a:pPr>
              <a:t>22</a:t>
            </a:fld>
            <a:endParaRPr lang="en-US" altLang="de-DE"/>
          </a:p>
        </p:txBody>
      </p:sp>
      <p:sp>
        <p:nvSpPr>
          <p:cNvPr id="150531" name="Rectangle 2"/>
          <p:cNvSpPr>
            <a:spLocks noGrp="1" noRot="1" noChangeAspect="1" noChangeArrowheads="1" noTextEdit="1"/>
          </p:cNvSpPr>
          <p:nvPr>
            <p:ph type="sldImg"/>
          </p:nvPr>
        </p:nvSpPr>
        <p:spPr>
          <a:xfrm>
            <a:off x="38100" y="742950"/>
            <a:ext cx="6594475" cy="3709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8429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DEE61DF-889B-406A-BC3B-D0965C2BE8A4}" type="slidenum">
              <a:rPr lang="en-US" altLang="de-DE"/>
              <a:pPr eaLnBrk="1" hangingPunct="1">
                <a:spcBef>
                  <a:spcPct val="0"/>
                </a:spcBef>
              </a:pPr>
              <a:t>23</a:t>
            </a:fld>
            <a:endParaRPr lang="en-US" altLang="de-DE"/>
          </a:p>
        </p:txBody>
      </p:sp>
      <p:sp>
        <p:nvSpPr>
          <p:cNvPr id="150531" name="Rectangle 2"/>
          <p:cNvSpPr>
            <a:spLocks noGrp="1" noRot="1" noChangeAspect="1" noChangeArrowheads="1" noTextEdit="1"/>
          </p:cNvSpPr>
          <p:nvPr>
            <p:ph type="sldImg"/>
          </p:nvPr>
        </p:nvSpPr>
        <p:spPr>
          <a:xfrm>
            <a:off x="38100" y="742950"/>
            <a:ext cx="6594475" cy="3709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8429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8DEC1BB-36C6-4A0C-94C4-B72FE70888F4}" type="slidenum">
              <a:rPr lang="en-US" altLang="de-DE"/>
              <a:pPr eaLnBrk="1" hangingPunct="1">
                <a:spcBef>
                  <a:spcPct val="0"/>
                </a:spcBef>
              </a:pPr>
              <a:t>24</a:t>
            </a:fld>
            <a:endParaRPr lang="en-US" altLang="de-DE"/>
          </a:p>
        </p:txBody>
      </p:sp>
      <p:sp>
        <p:nvSpPr>
          <p:cNvPr id="152579" name="Rectangle 2"/>
          <p:cNvSpPr>
            <a:spLocks noGrp="1" noRot="1" noChangeAspect="1" noChangeArrowheads="1" noTextEdit="1"/>
          </p:cNvSpPr>
          <p:nvPr>
            <p:ph type="sldImg"/>
          </p:nvPr>
        </p:nvSpPr>
        <p:spPr>
          <a:xfrm>
            <a:off x="38100" y="742950"/>
            <a:ext cx="6594475" cy="3709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849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8DEC1BB-36C6-4A0C-94C4-B72FE70888F4}" type="slidenum">
              <a:rPr lang="en-US" altLang="de-DE"/>
              <a:pPr eaLnBrk="1" hangingPunct="1">
                <a:spcBef>
                  <a:spcPct val="0"/>
                </a:spcBef>
              </a:pPr>
              <a:t>25</a:t>
            </a:fld>
            <a:endParaRPr lang="en-US" altLang="de-DE"/>
          </a:p>
        </p:txBody>
      </p:sp>
      <p:sp>
        <p:nvSpPr>
          <p:cNvPr id="152579" name="Rectangle 2"/>
          <p:cNvSpPr>
            <a:spLocks noGrp="1" noRot="1" noChangeAspect="1" noChangeArrowheads="1" noTextEdit="1"/>
          </p:cNvSpPr>
          <p:nvPr>
            <p:ph type="sldImg"/>
          </p:nvPr>
        </p:nvSpPr>
        <p:spPr>
          <a:xfrm>
            <a:off x="38100" y="742950"/>
            <a:ext cx="6594475" cy="3709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849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0CAF70C-3A6A-4829-AF55-893F67BA49D5}" type="slidenum">
              <a:rPr lang="en-US" altLang="de-DE"/>
              <a:pPr eaLnBrk="1" hangingPunct="1">
                <a:spcBef>
                  <a:spcPct val="0"/>
                </a:spcBef>
              </a:pPr>
              <a:t>26</a:t>
            </a:fld>
            <a:endParaRPr lang="en-US" altLang="de-DE"/>
          </a:p>
        </p:txBody>
      </p:sp>
      <p:sp>
        <p:nvSpPr>
          <p:cNvPr id="153603" name="Rectangle 2"/>
          <p:cNvSpPr>
            <a:spLocks noGrp="1" noRot="1" noChangeAspect="1" noChangeArrowheads="1" noTextEdit="1"/>
          </p:cNvSpPr>
          <p:nvPr>
            <p:ph type="sldImg"/>
          </p:nvPr>
        </p:nvSpPr>
        <p:spPr>
          <a:xfrm>
            <a:off x="38100" y="742950"/>
            <a:ext cx="6594475" cy="3709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84605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3178E8-E422-46D9-B4A3-75F018D32DA5}" type="slidenum">
              <a:rPr lang="en-US" altLang="de-DE"/>
              <a:pPr eaLnBrk="1" hangingPunct="1">
                <a:spcBef>
                  <a:spcPct val="0"/>
                </a:spcBef>
              </a:pPr>
              <a:t>27</a:t>
            </a:fld>
            <a:endParaRPr lang="en-US" altLang="de-DE"/>
          </a:p>
        </p:txBody>
      </p:sp>
      <p:sp>
        <p:nvSpPr>
          <p:cNvPr id="154627"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50" tIns="47325" rIns="94650" bIns="47325" anchor="b"/>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81CBBA2-FAA5-4FDC-82CB-3B6EF4307677}" type="slidenum">
              <a:rPr lang="en-US" altLang="de-DE"/>
              <a:pPr algn="r" eaLnBrk="1" hangingPunct="1">
                <a:spcBef>
                  <a:spcPct val="0"/>
                </a:spcBef>
              </a:pPr>
              <a:t>27</a:t>
            </a:fld>
            <a:endParaRPr lang="en-US" altLang="de-DE"/>
          </a:p>
        </p:txBody>
      </p:sp>
      <p:sp>
        <p:nvSpPr>
          <p:cNvPr id="154628" name="Rectangle 1026"/>
          <p:cNvSpPr>
            <a:spLocks noGrp="1" noRot="1" noChangeAspect="1" noChangeArrowheads="1" noTextEdit="1"/>
          </p:cNvSpPr>
          <p:nvPr>
            <p:ph type="sldImg"/>
          </p:nvPr>
        </p:nvSpPr>
        <p:spPr>
          <a:xfrm>
            <a:off x="38100" y="742950"/>
            <a:ext cx="6594475" cy="3709988"/>
          </a:xfrm>
          <a:ln/>
        </p:spPr>
      </p:sp>
      <p:sp>
        <p:nvSpPr>
          <p:cNvPr id="154629"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700753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1C2DDDD-FDCE-424D-8AA3-9CD80B5E0782}" type="slidenum">
              <a:rPr lang="en-US" altLang="de-DE"/>
              <a:pPr eaLnBrk="1" hangingPunct="1">
                <a:spcBef>
                  <a:spcPct val="0"/>
                </a:spcBef>
              </a:pPr>
              <a:t>28</a:t>
            </a:fld>
            <a:endParaRPr lang="en-US" altLang="de-DE"/>
          </a:p>
        </p:txBody>
      </p:sp>
      <p:sp>
        <p:nvSpPr>
          <p:cNvPr id="155651"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50" tIns="47325" rIns="94650" bIns="47325" anchor="b"/>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B7822B2-69A2-4FFC-BE6D-BC9ECEE49BCA}" type="slidenum">
              <a:rPr lang="en-US" altLang="de-DE"/>
              <a:pPr algn="r" eaLnBrk="1" hangingPunct="1">
                <a:spcBef>
                  <a:spcPct val="0"/>
                </a:spcBef>
              </a:pPr>
              <a:t>28</a:t>
            </a:fld>
            <a:endParaRPr lang="en-US" altLang="de-DE"/>
          </a:p>
        </p:txBody>
      </p:sp>
      <p:sp>
        <p:nvSpPr>
          <p:cNvPr id="155652" name="Rectangle 2"/>
          <p:cNvSpPr>
            <a:spLocks noGrp="1" noRot="1" noChangeAspect="1" noChangeArrowheads="1" noTextEdit="1"/>
          </p:cNvSpPr>
          <p:nvPr>
            <p:ph type="sldImg"/>
          </p:nvPr>
        </p:nvSpPr>
        <p:spPr>
          <a:xfrm>
            <a:off x="38100" y="742950"/>
            <a:ext cx="6594475" cy="3709988"/>
          </a:xfrm>
          <a:ln/>
        </p:spPr>
      </p:sp>
      <p:sp>
        <p:nvSpPr>
          <p:cNvPr id="1556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80694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2ABD2EB-CCC8-4217-B323-FF36F8CD2887}" type="slidenum">
              <a:rPr lang="en-US" altLang="de-DE"/>
              <a:pPr eaLnBrk="1" hangingPunct="1">
                <a:spcBef>
                  <a:spcPct val="0"/>
                </a:spcBef>
              </a:pPr>
              <a:t>29</a:t>
            </a:fld>
            <a:endParaRPr lang="en-US" altLang="de-DE"/>
          </a:p>
        </p:txBody>
      </p:sp>
      <p:sp>
        <p:nvSpPr>
          <p:cNvPr id="156675" name="Rectangle 2"/>
          <p:cNvSpPr>
            <a:spLocks noGrp="1" noRot="1" noChangeAspect="1" noChangeArrowheads="1" noTextEdit="1"/>
          </p:cNvSpPr>
          <p:nvPr>
            <p:ph type="sldImg"/>
          </p:nvPr>
        </p:nvSpPr>
        <p:spPr>
          <a:xfrm>
            <a:off x="38100" y="742950"/>
            <a:ext cx="6594475" cy="3709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48339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9C37D2-8401-497F-A60A-F17CDBFC3DCC}" type="slidenum">
              <a:rPr lang="en-US" altLang="de-DE"/>
              <a:pPr eaLnBrk="1" hangingPunct="1">
                <a:spcBef>
                  <a:spcPct val="0"/>
                </a:spcBef>
              </a:pPr>
              <a:t>30</a:t>
            </a:fld>
            <a:endParaRPr lang="en-US" altLang="de-DE"/>
          </a:p>
        </p:txBody>
      </p:sp>
      <p:sp>
        <p:nvSpPr>
          <p:cNvPr id="157699" name="Rectangle 2"/>
          <p:cNvSpPr>
            <a:spLocks noGrp="1" noRot="1" noChangeAspect="1" noChangeArrowheads="1" noTextEdit="1"/>
          </p:cNvSpPr>
          <p:nvPr>
            <p:ph type="sldImg"/>
          </p:nvPr>
        </p:nvSpPr>
        <p:spPr>
          <a:xfrm>
            <a:off x="38100" y="742950"/>
            <a:ext cx="6594475" cy="3709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84340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2D1477-6DBF-4A4B-AEC1-E880EBB4A0A9}" type="slidenum">
              <a:rPr lang="en-US" altLang="de-DE"/>
              <a:pPr eaLnBrk="1" hangingPunct="1">
                <a:spcBef>
                  <a:spcPct val="0"/>
                </a:spcBef>
              </a:pPr>
              <a:t>31</a:t>
            </a:fld>
            <a:endParaRPr lang="en-US" altLang="de-DE"/>
          </a:p>
        </p:txBody>
      </p:sp>
      <p:sp>
        <p:nvSpPr>
          <p:cNvPr id="158723" name="Rectangle 2"/>
          <p:cNvSpPr>
            <a:spLocks noGrp="1" noRot="1" noChangeAspect="1" noChangeArrowheads="1" noTextEdit="1"/>
          </p:cNvSpPr>
          <p:nvPr>
            <p:ph type="sldImg"/>
          </p:nvPr>
        </p:nvSpPr>
        <p:spPr>
          <a:xfrm>
            <a:off x="38100" y="742950"/>
            <a:ext cx="6594475" cy="3709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58104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254462-28F3-4F1C-B090-D8F72CDFB7B5}" type="slidenum">
              <a:rPr lang="en-US" altLang="de-DE"/>
              <a:pPr eaLnBrk="1" hangingPunct="1">
                <a:spcBef>
                  <a:spcPct val="0"/>
                </a:spcBef>
              </a:pPr>
              <a:t>32</a:t>
            </a:fld>
            <a:endParaRPr lang="en-US" altLang="de-DE"/>
          </a:p>
        </p:txBody>
      </p:sp>
      <p:sp>
        <p:nvSpPr>
          <p:cNvPr id="159747" name="Rectangle 2"/>
          <p:cNvSpPr>
            <a:spLocks noGrp="1" noRot="1" noChangeAspect="1" noChangeArrowheads="1" noTextEdit="1"/>
          </p:cNvSpPr>
          <p:nvPr>
            <p:ph type="sldImg"/>
          </p:nvPr>
        </p:nvSpPr>
        <p:spPr>
          <a:xfrm>
            <a:off x="38100" y="742950"/>
            <a:ext cx="6594475" cy="3709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86042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2B07B37-04C4-4629-B1D3-D53585A91BC4}" type="slidenum">
              <a:rPr lang="en-US" altLang="de-DE"/>
              <a:pPr eaLnBrk="1" hangingPunct="1">
                <a:spcBef>
                  <a:spcPct val="0"/>
                </a:spcBef>
              </a:pPr>
              <a:t>33</a:t>
            </a:fld>
            <a:endParaRPr lang="en-US" altLang="de-DE"/>
          </a:p>
        </p:txBody>
      </p:sp>
      <p:sp>
        <p:nvSpPr>
          <p:cNvPr id="160771"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50" tIns="47325" rIns="94650" bIns="47325" anchor="b"/>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8C57105-42B3-4F4D-A709-600192570116}" type="slidenum">
              <a:rPr lang="en-US" altLang="de-DE"/>
              <a:pPr algn="r" eaLnBrk="1" hangingPunct="1">
                <a:spcBef>
                  <a:spcPct val="0"/>
                </a:spcBef>
              </a:pPr>
              <a:t>33</a:t>
            </a:fld>
            <a:endParaRPr lang="en-US" altLang="de-DE"/>
          </a:p>
        </p:txBody>
      </p:sp>
      <p:sp>
        <p:nvSpPr>
          <p:cNvPr id="160772" name="Rectangle 2"/>
          <p:cNvSpPr>
            <a:spLocks noGrp="1" noRot="1" noChangeAspect="1" noChangeArrowheads="1" noTextEdit="1"/>
          </p:cNvSpPr>
          <p:nvPr>
            <p:ph type="sldImg"/>
          </p:nvPr>
        </p:nvSpPr>
        <p:spPr>
          <a:xfrm>
            <a:off x="38100" y="742950"/>
            <a:ext cx="6594475" cy="3709988"/>
          </a:xfrm>
          <a:ln/>
        </p:spPr>
      </p:sp>
      <p:sp>
        <p:nvSpPr>
          <p:cNvPr id="1607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41763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EAE114-E3CD-4F29-9288-8C3E16D9BF5A}" type="slidenum">
              <a:rPr lang="en-US" altLang="de-DE"/>
              <a:pPr eaLnBrk="1" hangingPunct="1">
                <a:spcBef>
                  <a:spcPct val="0"/>
                </a:spcBef>
              </a:pPr>
              <a:t>34</a:t>
            </a:fld>
            <a:endParaRPr lang="en-US" altLang="de-DE"/>
          </a:p>
        </p:txBody>
      </p:sp>
      <p:sp>
        <p:nvSpPr>
          <p:cNvPr id="161795"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50" tIns="47325" rIns="94650" bIns="47325" anchor="b"/>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0E504C4-D3FC-421E-AD07-9EF02D0C4772}" type="slidenum">
              <a:rPr lang="en-US" altLang="de-DE"/>
              <a:pPr algn="r" eaLnBrk="1" hangingPunct="1">
                <a:spcBef>
                  <a:spcPct val="0"/>
                </a:spcBef>
              </a:pPr>
              <a:t>34</a:t>
            </a:fld>
            <a:endParaRPr lang="en-US" altLang="de-DE"/>
          </a:p>
        </p:txBody>
      </p:sp>
      <p:sp>
        <p:nvSpPr>
          <p:cNvPr id="161796" name="Rectangle 2"/>
          <p:cNvSpPr>
            <a:spLocks noGrp="1" noRot="1" noChangeAspect="1" noChangeArrowheads="1" noTextEdit="1"/>
          </p:cNvSpPr>
          <p:nvPr>
            <p:ph type="sldImg"/>
          </p:nvPr>
        </p:nvSpPr>
        <p:spPr>
          <a:xfrm>
            <a:off x="38100" y="742950"/>
            <a:ext cx="6594475" cy="3709988"/>
          </a:xfrm>
          <a:ln/>
        </p:spPr>
      </p:sp>
      <p:sp>
        <p:nvSpPr>
          <p:cNvPr id="1617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12932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BAA1B14-05D3-42C3-9716-2816E26F9C39}" type="slidenum">
              <a:rPr lang="en-US" altLang="de-DE"/>
              <a:pPr eaLnBrk="1" hangingPunct="1">
                <a:spcBef>
                  <a:spcPct val="0"/>
                </a:spcBef>
              </a:pPr>
              <a:t>35</a:t>
            </a:fld>
            <a:endParaRPr lang="en-US" altLang="de-DE"/>
          </a:p>
        </p:txBody>
      </p:sp>
      <p:sp>
        <p:nvSpPr>
          <p:cNvPr id="162819" name="Rectangle 2"/>
          <p:cNvSpPr>
            <a:spLocks noGrp="1" noRot="1" noChangeAspect="1" noChangeArrowheads="1" noTextEdit="1"/>
          </p:cNvSpPr>
          <p:nvPr>
            <p:ph type="sldImg"/>
          </p:nvPr>
        </p:nvSpPr>
        <p:spPr>
          <a:xfrm>
            <a:off x="38100" y="742950"/>
            <a:ext cx="6594475" cy="3709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867615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2574C2D-C460-4FE7-9ED3-86F4670B367C}" type="slidenum">
              <a:rPr lang="en-US" altLang="de-DE"/>
              <a:pPr eaLnBrk="1" hangingPunct="1">
                <a:spcBef>
                  <a:spcPct val="0"/>
                </a:spcBef>
              </a:pPr>
              <a:t>36</a:t>
            </a:fld>
            <a:endParaRPr lang="en-US" altLang="de-DE"/>
          </a:p>
        </p:txBody>
      </p:sp>
      <p:sp>
        <p:nvSpPr>
          <p:cNvPr id="163843" name="Rectangle 2"/>
          <p:cNvSpPr>
            <a:spLocks noGrp="1" noRot="1" noChangeAspect="1" noChangeArrowheads="1" noTextEdit="1"/>
          </p:cNvSpPr>
          <p:nvPr>
            <p:ph type="sldImg"/>
          </p:nvPr>
        </p:nvSpPr>
        <p:spPr>
          <a:xfrm>
            <a:off x="38100" y="742950"/>
            <a:ext cx="6594475" cy="3709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51022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254000" y="584200"/>
            <a:ext cx="5538788" cy="3116263"/>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D274F9-AB9A-42CD-B22B-202AF279F0A2}" type="slidenum">
              <a:rPr lang="en-US" altLang="de-DE"/>
              <a:pPr eaLnBrk="1" hangingPunct="1">
                <a:spcBef>
                  <a:spcPct val="0"/>
                </a:spcBef>
              </a:pPr>
              <a:t>38</a:t>
            </a:fld>
            <a:endParaRPr lang="en-US" altLang="de-DE"/>
          </a:p>
        </p:txBody>
      </p:sp>
      <p:sp>
        <p:nvSpPr>
          <p:cNvPr id="164867"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50" tIns="47325" rIns="94650" bIns="47325" anchor="b"/>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0AE1000-B50F-47AD-8DE4-58CD8CBB81ED}" type="slidenum">
              <a:rPr lang="en-US" altLang="de-DE"/>
              <a:pPr algn="r" eaLnBrk="1" hangingPunct="1">
                <a:spcBef>
                  <a:spcPct val="0"/>
                </a:spcBef>
              </a:pPr>
              <a:t>38</a:t>
            </a:fld>
            <a:endParaRPr lang="en-US" altLang="de-DE"/>
          </a:p>
        </p:txBody>
      </p:sp>
      <p:sp>
        <p:nvSpPr>
          <p:cNvPr id="164868" name="Rectangle 2"/>
          <p:cNvSpPr>
            <a:spLocks noGrp="1" noRot="1" noChangeAspect="1" noChangeArrowheads="1" noTextEdit="1"/>
          </p:cNvSpPr>
          <p:nvPr>
            <p:ph type="sldImg"/>
          </p:nvPr>
        </p:nvSpPr>
        <p:spPr>
          <a:xfrm>
            <a:off x="38100" y="742950"/>
            <a:ext cx="6594475" cy="3709988"/>
          </a:xfrm>
          <a:ln/>
        </p:spPr>
      </p:sp>
      <p:sp>
        <p:nvSpPr>
          <p:cNvPr id="1648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23693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A53AD95-5B6A-4E85-A803-168CB54B774A}" type="slidenum">
              <a:rPr lang="en-US" altLang="de-DE"/>
              <a:pPr eaLnBrk="1" hangingPunct="1">
                <a:spcBef>
                  <a:spcPct val="0"/>
                </a:spcBef>
              </a:pPr>
              <a:t>39</a:t>
            </a:fld>
            <a:endParaRPr lang="en-US" altLang="de-DE"/>
          </a:p>
        </p:txBody>
      </p:sp>
      <p:sp>
        <p:nvSpPr>
          <p:cNvPr id="165891" name="Rectangle 7"/>
          <p:cNvSpPr txBox="1">
            <a:spLocks noGrp="1" noChangeArrowheads="1"/>
          </p:cNvSpPr>
          <p:nvPr/>
        </p:nvSpPr>
        <p:spPr bwMode="auto">
          <a:xfrm>
            <a:off x="3778250" y="9402763"/>
            <a:ext cx="28908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50" tIns="47325" rIns="94650" bIns="47325" anchor="b"/>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4AAE90A-4ADF-425A-95F6-06B2FCBB133C}" type="slidenum">
              <a:rPr lang="en-US" altLang="de-DE"/>
              <a:pPr algn="r" eaLnBrk="1" hangingPunct="1">
                <a:spcBef>
                  <a:spcPct val="0"/>
                </a:spcBef>
              </a:pPr>
              <a:t>39</a:t>
            </a:fld>
            <a:endParaRPr lang="en-US" altLang="de-DE"/>
          </a:p>
        </p:txBody>
      </p:sp>
      <p:sp>
        <p:nvSpPr>
          <p:cNvPr id="165892" name="Rectangle 2"/>
          <p:cNvSpPr>
            <a:spLocks noGrp="1" noRot="1" noChangeAspect="1" noChangeArrowheads="1" noTextEdit="1"/>
          </p:cNvSpPr>
          <p:nvPr>
            <p:ph type="sldImg"/>
          </p:nvPr>
        </p:nvSpPr>
        <p:spPr>
          <a:xfrm>
            <a:off x="38100" y="742950"/>
            <a:ext cx="6594475" cy="3709988"/>
          </a:xfrm>
          <a:ln/>
        </p:spPr>
      </p:sp>
      <p:sp>
        <p:nvSpPr>
          <p:cNvPr id="1658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0867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0EEEB7F-DAE1-42C2-A6FC-90ECE4C0BC86}" type="slidenum">
              <a:rPr lang="en-US" altLang="de-DE"/>
              <a:pPr eaLnBrk="1" hangingPunct="1">
                <a:spcBef>
                  <a:spcPct val="0"/>
                </a:spcBef>
              </a:pPr>
              <a:t>40</a:t>
            </a:fld>
            <a:endParaRPr lang="en-US" altLang="de-DE"/>
          </a:p>
        </p:txBody>
      </p:sp>
      <p:sp>
        <p:nvSpPr>
          <p:cNvPr id="166915" name="Rectangle 2"/>
          <p:cNvSpPr>
            <a:spLocks noGrp="1" noRot="1" noChangeAspect="1" noChangeArrowheads="1" noTextEdit="1"/>
          </p:cNvSpPr>
          <p:nvPr>
            <p:ph type="sldImg"/>
          </p:nvPr>
        </p:nvSpPr>
        <p:spPr>
          <a:xfrm>
            <a:off x="38100" y="742950"/>
            <a:ext cx="6594475" cy="3709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49755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0BF06DF-7506-44B0-B3C7-8E32FBE3238D}" type="slidenum">
              <a:rPr lang="en-US" altLang="de-DE"/>
              <a:pPr eaLnBrk="1" hangingPunct="1">
                <a:spcBef>
                  <a:spcPct val="0"/>
                </a:spcBef>
              </a:pPr>
              <a:t>41</a:t>
            </a:fld>
            <a:endParaRPr lang="en-US" altLang="de-DE"/>
          </a:p>
        </p:txBody>
      </p:sp>
      <p:sp>
        <p:nvSpPr>
          <p:cNvPr id="167939" name="Rectangle 2"/>
          <p:cNvSpPr>
            <a:spLocks noGrp="1" noRot="1" noChangeAspect="1" noChangeArrowheads="1" noTextEdit="1"/>
          </p:cNvSpPr>
          <p:nvPr>
            <p:ph type="sldImg"/>
          </p:nvPr>
        </p:nvSpPr>
        <p:spPr>
          <a:xfrm>
            <a:off x="38100" y="742950"/>
            <a:ext cx="6594475" cy="3709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05716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8E71B98-DAA8-49BF-B9A3-2604683D59AF}" type="slidenum">
              <a:rPr lang="en-US" altLang="de-DE"/>
              <a:pPr eaLnBrk="1" hangingPunct="1">
                <a:spcBef>
                  <a:spcPct val="0"/>
                </a:spcBef>
              </a:pPr>
              <a:t>42</a:t>
            </a:fld>
            <a:endParaRPr lang="en-US" altLang="de-DE"/>
          </a:p>
        </p:txBody>
      </p:sp>
      <p:sp>
        <p:nvSpPr>
          <p:cNvPr id="168963" name="Rectangle 2"/>
          <p:cNvSpPr>
            <a:spLocks noGrp="1" noRot="1" noChangeAspect="1" noChangeArrowheads="1" noTextEdit="1"/>
          </p:cNvSpPr>
          <p:nvPr>
            <p:ph type="sldImg"/>
          </p:nvPr>
        </p:nvSpPr>
        <p:spPr>
          <a:xfrm>
            <a:off x="38100" y="742950"/>
            <a:ext cx="6594475" cy="3709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21278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CEC1794-D789-4225-9C94-F13EF38DC90F}" type="slidenum">
              <a:rPr lang="en-US" altLang="de-DE"/>
              <a:pPr eaLnBrk="1" hangingPunct="1">
                <a:spcBef>
                  <a:spcPct val="0"/>
                </a:spcBef>
              </a:pPr>
              <a:t>43</a:t>
            </a:fld>
            <a:endParaRPr lang="en-US" altLang="de-DE"/>
          </a:p>
        </p:txBody>
      </p:sp>
      <p:sp>
        <p:nvSpPr>
          <p:cNvPr id="169987" name="Rectangle 2"/>
          <p:cNvSpPr>
            <a:spLocks noGrp="1" noRot="1" noChangeAspect="1" noChangeArrowheads="1" noTextEdit="1"/>
          </p:cNvSpPr>
          <p:nvPr>
            <p:ph type="sldImg"/>
          </p:nvPr>
        </p:nvSpPr>
        <p:spPr>
          <a:xfrm>
            <a:off x="38100" y="742950"/>
            <a:ext cx="6594475" cy="3709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35699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77189AA-C952-463D-8CAD-0D6952DB4417}" type="slidenum">
              <a:rPr lang="en-US" altLang="de-DE"/>
              <a:pPr eaLnBrk="1" hangingPunct="1">
                <a:spcBef>
                  <a:spcPct val="0"/>
                </a:spcBef>
              </a:pPr>
              <a:t>44</a:t>
            </a:fld>
            <a:endParaRPr lang="en-US" altLang="de-DE"/>
          </a:p>
        </p:txBody>
      </p:sp>
      <p:sp>
        <p:nvSpPr>
          <p:cNvPr id="171011" name="Rectangle 2"/>
          <p:cNvSpPr>
            <a:spLocks noGrp="1" noRot="1" noChangeAspect="1" noChangeArrowheads="1" noTextEdit="1"/>
          </p:cNvSpPr>
          <p:nvPr>
            <p:ph type="sldImg"/>
          </p:nvPr>
        </p:nvSpPr>
        <p:spPr>
          <a:xfrm>
            <a:off x="38100" y="742950"/>
            <a:ext cx="6594475" cy="3709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25897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75C6A09-1A63-47F2-86F2-13D12FD032D4}" type="slidenum">
              <a:rPr lang="en-US" altLang="de-DE"/>
              <a:pPr eaLnBrk="1" hangingPunct="1">
                <a:spcBef>
                  <a:spcPct val="0"/>
                </a:spcBef>
              </a:pPr>
              <a:t>45</a:t>
            </a:fld>
            <a:endParaRPr lang="en-US" altLang="de-DE"/>
          </a:p>
        </p:txBody>
      </p:sp>
      <p:sp>
        <p:nvSpPr>
          <p:cNvPr id="172035" name="Rectangle 2"/>
          <p:cNvSpPr>
            <a:spLocks noGrp="1" noRot="1" noChangeAspect="1" noChangeArrowheads="1" noTextEdit="1"/>
          </p:cNvSpPr>
          <p:nvPr>
            <p:ph type="sldImg"/>
          </p:nvPr>
        </p:nvSpPr>
        <p:spPr>
          <a:xfrm>
            <a:off x="38100" y="742950"/>
            <a:ext cx="6594475" cy="3709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19304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A670569-A410-4E0B-8A6A-F43FFD061C20}" type="slidenum">
              <a:rPr lang="en-US" altLang="de-DE"/>
              <a:pPr eaLnBrk="1" hangingPunct="1">
                <a:spcBef>
                  <a:spcPct val="0"/>
                </a:spcBef>
              </a:pPr>
              <a:t>46</a:t>
            </a:fld>
            <a:endParaRPr lang="en-US" altLang="de-DE"/>
          </a:p>
        </p:txBody>
      </p:sp>
      <p:sp>
        <p:nvSpPr>
          <p:cNvPr id="173059" name="Rectangle 2"/>
          <p:cNvSpPr>
            <a:spLocks noGrp="1" noRot="1" noChangeAspect="1" noChangeArrowheads="1" noTextEdit="1"/>
          </p:cNvSpPr>
          <p:nvPr>
            <p:ph type="sldImg"/>
          </p:nvPr>
        </p:nvSpPr>
        <p:spPr>
          <a:xfrm>
            <a:off x="38100" y="742950"/>
            <a:ext cx="6594475" cy="3709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54668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CC4312C-1DB0-497E-9B37-8AE69172AA2F}" type="slidenum">
              <a:rPr lang="en-US" altLang="de-DE"/>
              <a:pPr eaLnBrk="1" hangingPunct="1">
                <a:spcBef>
                  <a:spcPct val="0"/>
                </a:spcBef>
              </a:pPr>
              <a:t>47</a:t>
            </a:fld>
            <a:endParaRPr lang="en-US" altLang="de-DE"/>
          </a:p>
        </p:txBody>
      </p:sp>
      <p:sp>
        <p:nvSpPr>
          <p:cNvPr id="174083" name="Rectangle 2"/>
          <p:cNvSpPr>
            <a:spLocks noGrp="1" noRot="1" noChangeAspect="1" noChangeArrowheads="1" noTextEdit="1"/>
          </p:cNvSpPr>
          <p:nvPr>
            <p:ph type="sldImg"/>
          </p:nvPr>
        </p:nvSpPr>
        <p:spPr>
          <a:xfrm>
            <a:off x="38100" y="742950"/>
            <a:ext cx="6594475" cy="3709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90573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DC197E-8C22-4E82-BAC8-E6EF1DE00C41}" type="slidenum">
              <a:rPr lang="en-US" altLang="de-DE"/>
              <a:pPr eaLnBrk="1" hangingPunct="1">
                <a:spcBef>
                  <a:spcPct val="0"/>
                </a:spcBef>
              </a:pPr>
              <a:t>48</a:t>
            </a:fld>
            <a:endParaRPr lang="en-US" altLang="de-DE"/>
          </a:p>
        </p:txBody>
      </p:sp>
      <p:sp>
        <p:nvSpPr>
          <p:cNvPr id="175107" name="Rectangle 2"/>
          <p:cNvSpPr>
            <a:spLocks noGrp="1" noRot="1" noChangeAspect="1" noChangeArrowheads="1" noTextEdit="1"/>
          </p:cNvSpPr>
          <p:nvPr>
            <p:ph type="sldImg"/>
          </p:nvPr>
        </p:nvSpPr>
        <p:spPr>
          <a:xfrm>
            <a:off x="38100" y="742950"/>
            <a:ext cx="6594475" cy="3709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230095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2AD8B7E-0423-4AE0-A338-AA7B59A63C17}" type="slidenum">
              <a:rPr lang="en-US" altLang="de-DE"/>
              <a:pPr eaLnBrk="1" hangingPunct="1">
                <a:spcBef>
                  <a:spcPct val="0"/>
                </a:spcBef>
              </a:pPr>
              <a:t>49</a:t>
            </a:fld>
            <a:endParaRPr lang="en-US" altLang="de-DE"/>
          </a:p>
        </p:txBody>
      </p:sp>
      <p:sp>
        <p:nvSpPr>
          <p:cNvPr id="176131" name="Rectangle 2"/>
          <p:cNvSpPr>
            <a:spLocks noGrp="1" noRot="1" noChangeAspect="1" noChangeArrowheads="1" noTextEdit="1"/>
          </p:cNvSpPr>
          <p:nvPr>
            <p:ph type="sldImg"/>
          </p:nvPr>
        </p:nvSpPr>
        <p:spPr>
          <a:xfrm>
            <a:off x="38100" y="742950"/>
            <a:ext cx="6594475" cy="3709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618060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F7FBF6E-45C4-4556-8CB8-264E67D089EF}" type="slidenum">
              <a:rPr lang="en-US" altLang="de-DE"/>
              <a:pPr eaLnBrk="1" hangingPunct="1">
                <a:spcBef>
                  <a:spcPct val="0"/>
                </a:spcBef>
              </a:pPr>
              <a:t>50</a:t>
            </a:fld>
            <a:endParaRPr lang="en-US" altLang="de-DE"/>
          </a:p>
        </p:txBody>
      </p:sp>
      <p:sp>
        <p:nvSpPr>
          <p:cNvPr id="179203" name="Rectangle 2"/>
          <p:cNvSpPr>
            <a:spLocks noGrp="1" noRot="1" noChangeAspect="1" noChangeArrowheads="1" noTextEdit="1"/>
          </p:cNvSpPr>
          <p:nvPr>
            <p:ph type="sldImg"/>
          </p:nvPr>
        </p:nvSpPr>
        <p:spPr>
          <a:xfrm>
            <a:off x="38100" y="742950"/>
            <a:ext cx="6594475" cy="3709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284132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F7FBF6E-45C4-4556-8CB8-264E67D089EF}" type="slidenum">
              <a:rPr lang="en-US" altLang="de-DE"/>
              <a:pPr eaLnBrk="1" hangingPunct="1">
                <a:spcBef>
                  <a:spcPct val="0"/>
                </a:spcBef>
              </a:pPr>
              <a:t>51</a:t>
            </a:fld>
            <a:endParaRPr lang="en-US" altLang="de-DE"/>
          </a:p>
        </p:txBody>
      </p:sp>
      <p:sp>
        <p:nvSpPr>
          <p:cNvPr id="179203" name="Rectangle 2"/>
          <p:cNvSpPr>
            <a:spLocks noGrp="1" noRot="1" noChangeAspect="1" noChangeArrowheads="1" noTextEdit="1"/>
          </p:cNvSpPr>
          <p:nvPr>
            <p:ph type="sldImg"/>
          </p:nvPr>
        </p:nvSpPr>
        <p:spPr>
          <a:xfrm>
            <a:off x="38100" y="742950"/>
            <a:ext cx="6594475" cy="3709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28413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F7FBF6E-45C4-4556-8CB8-264E67D089EF}" type="slidenum">
              <a:rPr lang="en-US" altLang="de-DE"/>
              <a:pPr eaLnBrk="1" hangingPunct="1">
                <a:spcBef>
                  <a:spcPct val="0"/>
                </a:spcBef>
              </a:pPr>
              <a:t>52</a:t>
            </a:fld>
            <a:endParaRPr lang="en-US" altLang="de-DE"/>
          </a:p>
        </p:txBody>
      </p:sp>
      <p:sp>
        <p:nvSpPr>
          <p:cNvPr id="179203" name="Rectangle 2"/>
          <p:cNvSpPr>
            <a:spLocks noGrp="1" noRot="1" noChangeAspect="1" noChangeArrowheads="1" noTextEdit="1"/>
          </p:cNvSpPr>
          <p:nvPr>
            <p:ph type="sldImg"/>
          </p:nvPr>
        </p:nvSpPr>
        <p:spPr>
          <a:xfrm>
            <a:off x="38100" y="742950"/>
            <a:ext cx="6594475" cy="3709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28413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174D56-4C6D-4C5F-BA31-6EE3DF6B9BB1}" type="slidenum">
              <a:rPr lang="en-US" altLang="de-DE"/>
              <a:pPr eaLnBrk="1" hangingPunct="1">
                <a:spcBef>
                  <a:spcPct val="0"/>
                </a:spcBef>
              </a:pPr>
              <a:t>53</a:t>
            </a:fld>
            <a:endParaRPr lang="en-US" altLang="de-DE"/>
          </a:p>
        </p:txBody>
      </p:sp>
      <p:sp>
        <p:nvSpPr>
          <p:cNvPr id="180227" name="Rectangle 2"/>
          <p:cNvSpPr>
            <a:spLocks noGrp="1" noRot="1" noChangeAspect="1" noChangeArrowheads="1" noTextEdit="1"/>
          </p:cNvSpPr>
          <p:nvPr>
            <p:ph type="sldImg"/>
          </p:nvPr>
        </p:nvSpPr>
        <p:spPr>
          <a:xfrm>
            <a:off x="38100" y="742950"/>
            <a:ext cx="6594475" cy="3709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83122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9F53531-1502-40CA-ABD7-5E1854ED306C}" type="slidenum">
              <a:rPr lang="en-US" altLang="de-DE"/>
              <a:pPr eaLnBrk="1" hangingPunct="1">
                <a:spcBef>
                  <a:spcPct val="0"/>
                </a:spcBef>
              </a:pPr>
              <a:t>54</a:t>
            </a:fld>
            <a:endParaRPr lang="en-US" altLang="de-DE"/>
          </a:p>
        </p:txBody>
      </p:sp>
      <p:sp>
        <p:nvSpPr>
          <p:cNvPr id="181251" name="Rectangle 2"/>
          <p:cNvSpPr>
            <a:spLocks noGrp="1" noRot="1" noChangeAspect="1" noChangeArrowheads="1" noTextEdit="1"/>
          </p:cNvSpPr>
          <p:nvPr>
            <p:ph type="sldImg"/>
          </p:nvPr>
        </p:nvSpPr>
        <p:spPr>
          <a:xfrm>
            <a:off x="38100" y="742950"/>
            <a:ext cx="6594475" cy="3709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47881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480CA6-F52D-497A-913A-B602A37547A0}" type="slidenum">
              <a:rPr lang="en-US" altLang="de-DE"/>
              <a:pPr eaLnBrk="1" hangingPunct="1">
                <a:spcBef>
                  <a:spcPct val="0"/>
                </a:spcBef>
              </a:pPr>
              <a:t>55</a:t>
            </a:fld>
            <a:endParaRPr lang="en-US" altLang="de-DE"/>
          </a:p>
        </p:txBody>
      </p:sp>
      <p:sp>
        <p:nvSpPr>
          <p:cNvPr id="182275" name="Rectangle 2"/>
          <p:cNvSpPr>
            <a:spLocks noGrp="1" noRot="1" noChangeAspect="1" noChangeArrowheads="1" noTextEdit="1"/>
          </p:cNvSpPr>
          <p:nvPr>
            <p:ph type="sldImg"/>
          </p:nvPr>
        </p:nvSpPr>
        <p:spPr>
          <a:xfrm>
            <a:off x="38100" y="742950"/>
            <a:ext cx="6594475" cy="3709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103390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CF7E1F5-19BD-4C89-B212-7AFBC309BB52}" type="slidenum">
              <a:rPr lang="en-US" altLang="de-DE"/>
              <a:pPr eaLnBrk="1" hangingPunct="1">
                <a:spcBef>
                  <a:spcPct val="0"/>
                </a:spcBef>
              </a:pPr>
              <a:t>56</a:t>
            </a:fld>
            <a:endParaRPr lang="en-US" altLang="de-DE"/>
          </a:p>
        </p:txBody>
      </p:sp>
      <p:sp>
        <p:nvSpPr>
          <p:cNvPr id="183299" name="Rectangle 2"/>
          <p:cNvSpPr>
            <a:spLocks noGrp="1" noRot="1" noChangeAspect="1" noChangeArrowheads="1" noTextEdit="1"/>
          </p:cNvSpPr>
          <p:nvPr>
            <p:ph type="sldImg"/>
          </p:nvPr>
        </p:nvSpPr>
        <p:spPr>
          <a:xfrm>
            <a:off x="38100" y="742950"/>
            <a:ext cx="6594475" cy="3709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660555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0CFA167-CB44-48FE-A6D3-58BAEDB157E1}" type="slidenum">
              <a:rPr lang="en-US" altLang="de-DE"/>
              <a:pPr eaLnBrk="1" hangingPunct="1">
                <a:spcBef>
                  <a:spcPct val="0"/>
                </a:spcBef>
              </a:pPr>
              <a:t>57</a:t>
            </a:fld>
            <a:endParaRPr lang="en-US" altLang="de-DE"/>
          </a:p>
        </p:txBody>
      </p:sp>
      <p:sp>
        <p:nvSpPr>
          <p:cNvPr id="184323" name="Rectangle 2"/>
          <p:cNvSpPr>
            <a:spLocks noGrp="1" noRot="1" noChangeAspect="1" noChangeArrowheads="1" noTextEdit="1"/>
          </p:cNvSpPr>
          <p:nvPr>
            <p:ph type="sldImg"/>
          </p:nvPr>
        </p:nvSpPr>
        <p:spPr>
          <a:xfrm>
            <a:off x="38100" y="742950"/>
            <a:ext cx="6594475" cy="3709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93322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3D95334-EE5F-46C5-898B-14D5BBFBC509}" type="slidenum">
              <a:rPr lang="en-US" altLang="de-DE"/>
              <a:pPr eaLnBrk="1" hangingPunct="1">
                <a:spcBef>
                  <a:spcPct val="0"/>
                </a:spcBef>
              </a:pPr>
              <a:t>58</a:t>
            </a:fld>
            <a:endParaRPr lang="en-US" altLang="de-DE"/>
          </a:p>
        </p:txBody>
      </p:sp>
      <p:sp>
        <p:nvSpPr>
          <p:cNvPr id="185347" name="Rectangle 2"/>
          <p:cNvSpPr>
            <a:spLocks noGrp="1" noRot="1" noChangeAspect="1" noChangeArrowheads="1" noTextEdit="1"/>
          </p:cNvSpPr>
          <p:nvPr>
            <p:ph type="sldImg"/>
          </p:nvPr>
        </p:nvSpPr>
        <p:spPr>
          <a:xfrm>
            <a:off x="38100" y="742950"/>
            <a:ext cx="6594475" cy="3709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238488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3BD641D-1CFB-410E-8F06-8C84594C65F0}" type="slidenum">
              <a:rPr lang="en-US" altLang="de-DE"/>
              <a:pPr eaLnBrk="1" hangingPunct="1">
                <a:spcBef>
                  <a:spcPct val="0"/>
                </a:spcBef>
              </a:pPr>
              <a:t>59</a:t>
            </a:fld>
            <a:endParaRPr lang="en-US" altLang="de-DE"/>
          </a:p>
        </p:txBody>
      </p:sp>
      <p:sp>
        <p:nvSpPr>
          <p:cNvPr id="186371" name="Rectangle 2"/>
          <p:cNvSpPr>
            <a:spLocks noGrp="1" noRot="1" noChangeAspect="1" noChangeArrowheads="1" noTextEdit="1"/>
          </p:cNvSpPr>
          <p:nvPr>
            <p:ph type="sldImg"/>
          </p:nvPr>
        </p:nvSpPr>
        <p:spPr>
          <a:xfrm>
            <a:off x="38100" y="742950"/>
            <a:ext cx="6594475" cy="3709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819314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62FEF4-E724-47B1-85C0-4E44DF4C3D76}" type="slidenum">
              <a:rPr lang="en-US" altLang="de-DE"/>
              <a:pPr eaLnBrk="1" hangingPunct="1">
                <a:spcBef>
                  <a:spcPct val="0"/>
                </a:spcBef>
              </a:pPr>
              <a:t>60</a:t>
            </a:fld>
            <a:endParaRPr lang="en-US" altLang="de-DE"/>
          </a:p>
        </p:txBody>
      </p:sp>
      <p:sp>
        <p:nvSpPr>
          <p:cNvPr id="187395" name="Rectangle 2"/>
          <p:cNvSpPr>
            <a:spLocks noGrp="1" noRot="1" noChangeAspect="1" noChangeArrowheads="1" noTextEdit="1"/>
          </p:cNvSpPr>
          <p:nvPr>
            <p:ph type="sldImg"/>
          </p:nvPr>
        </p:nvSpPr>
        <p:spPr>
          <a:xfrm>
            <a:off x="38100" y="742950"/>
            <a:ext cx="6594475" cy="3709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0123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6B19364-77C1-4AD2-B15C-520CD2396919}" type="slidenum">
              <a:rPr lang="en-US" altLang="de-DE"/>
              <a:pPr eaLnBrk="1" hangingPunct="1">
                <a:spcBef>
                  <a:spcPct val="0"/>
                </a:spcBef>
              </a:pPr>
              <a:t>61</a:t>
            </a:fld>
            <a:endParaRPr lang="en-US" altLang="de-DE"/>
          </a:p>
        </p:txBody>
      </p:sp>
      <p:sp>
        <p:nvSpPr>
          <p:cNvPr id="188419" name="Rectangle 2"/>
          <p:cNvSpPr>
            <a:spLocks noGrp="1" noRot="1" noChangeAspect="1" noChangeArrowheads="1" noTextEdit="1"/>
          </p:cNvSpPr>
          <p:nvPr>
            <p:ph type="sldImg"/>
          </p:nvPr>
        </p:nvSpPr>
        <p:spPr>
          <a:xfrm>
            <a:off x="38100" y="742950"/>
            <a:ext cx="6594475" cy="3709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868798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53CC713-D4C5-4825-9CBD-F1AC3D3EFCB6}" type="slidenum">
              <a:rPr lang="en-US" altLang="de-DE"/>
              <a:pPr eaLnBrk="1" hangingPunct="1">
                <a:spcBef>
                  <a:spcPct val="0"/>
                </a:spcBef>
              </a:pPr>
              <a:t>62</a:t>
            </a:fld>
            <a:endParaRPr lang="en-US" altLang="de-DE"/>
          </a:p>
        </p:txBody>
      </p:sp>
      <p:sp>
        <p:nvSpPr>
          <p:cNvPr id="189443" name="Rectangle 2"/>
          <p:cNvSpPr>
            <a:spLocks noGrp="1" noRot="1" noChangeAspect="1" noChangeArrowheads="1" noTextEdit="1"/>
          </p:cNvSpPr>
          <p:nvPr>
            <p:ph type="sldImg"/>
          </p:nvPr>
        </p:nvSpPr>
        <p:spPr>
          <a:xfrm>
            <a:off x="38100" y="742950"/>
            <a:ext cx="6594475" cy="3709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691653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95F4CD-F644-4761-AAC6-D893166B00F8}" type="slidenum">
              <a:rPr lang="en-US" altLang="de-DE"/>
              <a:pPr eaLnBrk="1" hangingPunct="1">
                <a:spcBef>
                  <a:spcPct val="0"/>
                </a:spcBef>
              </a:pPr>
              <a:t>63</a:t>
            </a:fld>
            <a:endParaRPr lang="en-US" altLang="de-DE"/>
          </a:p>
        </p:txBody>
      </p:sp>
      <p:sp>
        <p:nvSpPr>
          <p:cNvPr id="190467" name="Rectangle 2"/>
          <p:cNvSpPr>
            <a:spLocks noGrp="1" noRot="1" noChangeAspect="1" noChangeArrowheads="1" noTextEdit="1"/>
          </p:cNvSpPr>
          <p:nvPr>
            <p:ph type="sldImg"/>
          </p:nvPr>
        </p:nvSpPr>
        <p:spPr>
          <a:xfrm>
            <a:off x="38100" y="742950"/>
            <a:ext cx="6594475" cy="3709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086824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2AD704-6C56-4820-B059-1CE12B77A681}" type="slidenum">
              <a:rPr lang="en-US" altLang="de-DE"/>
              <a:pPr eaLnBrk="1" hangingPunct="1">
                <a:spcBef>
                  <a:spcPct val="0"/>
                </a:spcBef>
              </a:pPr>
              <a:t>64</a:t>
            </a:fld>
            <a:endParaRPr lang="en-US" altLang="de-DE"/>
          </a:p>
        </p:txBody>
      </p:sp>
      <p:sp>
        <p:nvSpPr>
          <p:cNvPr id="191491" name="Rectangle 2"/>
          <p:cNvSpPr>
            <a:spLocks noGrp="1" noRot="1" noChangeAspect="1" noChangeArrowheads="1" noTextEdit="1"/>
          </p:cNvSpPr>
          <p:nvPr>
            <p:ph type="sldImg"/>
          </p:nvPr>
        </p:nvSpPr>
        <p:spPr>
          <a:xfrm>
            <a:off x="38100" y="742950"/>
            <a:ext cx="6594475" cy="3709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320938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8B92CF-EE3C-4804-8AD7-7B87504C2148}" type="slidenum">
              <a:rPr lang="en-US" altLang="de-DE"/>
              <a:pPr eaLnBrk="1" hangingPunct="1">
                <a:spcBef>
                  <a:spcPct val="0"/>
                </a:spcBef>
              </a:pPr>
              <a:t>65</a:t>
            </a:fld>
            <a:endParaRPr lang="en-US" altLang="de-DE"/>
          </a:p>
        </p:txBody>
      </p:sp>
      <p:sp>
        <p:nvSpPr>
          <p:cNvPr id="192515" name="Rectangle 2"/>
          <p:cNvSpPr>
            <a:spLocks noGrp="1" noRot="1" noChangeAspect="1" noChangeArrowheads="1" noTextEdit="1"/>
          </p:cNvSpPr>
          <p:nvPr>
            <p:ph type="sldImg"/>
          </p:nvPr>
        </p:nvSpPr>
        <p:spPr>
          <a:xfrm>
            <a:off x="38100" y="742950"/>
            <a:ext cx="6594475" cy="3709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7516169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C938285-8D7F-44EA-B51C-00AC670E0964}" type="slidenum">
              <a:rPr lang="en-US" altLang="de-DE"/>
              <a:pPr eaLnBrk="1" hangingPunct="1">
                <a:spcBef>
                  <a:spcPct val="0"/>
                </a:spcBef>
              </a:pPr>
              <a:t>66</a:t>
            </a:fld>
            <a:endParaRPr lang="en-US" altLang="de-DE"/>
          </a:p>
        </p:txBody>
      </p:sp>
      <p:sp>
        <p:nvSpPr>
          <p:cNvPr id="193539" name="Rectangle 2"/>
          <p:cNvSpPr>
            <a:spLocks noGrp="1" noRot="1" noChangeAspect="1" noChangeArrowheads="1" noTextEdit="1"/>
          </p:cNvSpPr>
          <p:nvPr>
            <p:ph type="sldImg"/>
          </p:nvPr>
        </p:nvSpPr>
        <p:spPr>
          <a:xfrm>
            <a:off x="38100" y="742950"/>
            <a:ext cx="6594475" cy="3709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857683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1D5617-EBE6-41B7-BFBC-98A224929BC3}" type="slidenum">
              <a:rPr lang="en-US" altLang="de-DE"/>
              <a:pPr eaLnBrk="1" hangingPunct="1">
                <a:spcBef>
                  <a:spcPct val="0"/>
                </a:spcBef>
              </a:pPr>
              <a:t>67</a:t>
            </a:fld>
            <a:endParaRPr lang="en-US" altLang="de-DE"/>
          </a:p>
        </p:txBody>
      </p:sp>
      <p:sp>
        <p:nvSpPr>
          <p:cNvPr id="194563" name="Rectangle 2"/>
          <p:cNvSpPr>
            <a:spLocks noGrp="1" noRot="1" noChangeAspect="1" noChangeArrowheads="1" noTextEdit="1"/>
          </p:cNvSpPr>
          <p:nvPr>
            <p:ph type="sldImg"/>
          </p:nvPr>
        </p:nvSpPr>
        <p:spPr>
          <a:xfrm>
            <a:off x="38100" y="742950"/>
            <a:ext cx="6594475" cy="3709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15757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FE70F7F-83D2-4B97-A1FD-E47B9C78A021}" type="slidenum">
              <a:rPr lang="en-US" altLang="de-DE"/>
              <a:pPr eaLnBrk="1" hangingPunct="1">
                <a:spcBef>
                  <a:spcPct val="0"/>
                </a:spcBef>
              </a:pPr>
              <a:t>68</a:t>
            </a:fld>
            <a:endParaRPr lang="en-US" altLang="de-DE"/>
          </a:p>
        </p:txBody>
      </p:sp>
      <p:sp>
        <p:nvSpPr>
          <p:cNvPr id="195587" name="Rectangle 2"/>
          <p:cNvSpPr>
            <a:spLocks noGrp="1" noRot="1" noChangeAspect="1" noChangeArrowheads="1" noTextEdit="1"/>
          </p:cNvSpPr>
          <p:nvPr>
            <p:ph type="sldImg"/>
          </p:nvPr>
        </p:nvSpPr>
        <p:spPr>
          <a:xfrm>
            <a:off x="38100" y="742950"/>
            <a:ext cx="6594475" cy="3709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890317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719EC9D-4ED3-4CCE-B588-C28C4B298D1F}" type="slidenum">
              <a:rPr lang="en-US" altLang="de-DE"/>
              <a:pPr eaLnBrk="1" hangingPunct="1">
                <a:spcBef>
                  <a:spcPct val="0"/>
                </a:spcBef>
              </a:pPr>
              <a:t>69</a:t>
            </a:fld>
            <a:endParaRPr lang="en-US" altLang="de-DE"/>
          </a:p>
        </p:txBody>
      </p:sp>
      <p:sp>
        <p:nvSpPr>
          <p:cNvPr id="196611" name="Rectangle 2"/>
          <p:cNvSpPr>
            <a:spLocks noGrp="1" noRot="1" noChangeAspect="1" noChangeArrowheads="1" noTextEdit="1"/>
          </p:cNvSpPr>
          <p:nvPr>
            <p:ph type="sldImg"/>
          </p:nvPr>
        </p:nvSpPr>
        <p:spPr>
          <a:xfrm>
            <a:off x="38100" y="742950"/>
            <a:ext cx="6594475" cy="3709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491097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0FA3E9-1AF6-4F01-9D5B-7FE4B2737FCA}" type="slidenum">
              <a:rPr lang="en-US" altLang="de-DE"/>
              <a:pPr eaLnBrk="1" hangingPunct="1">
                <a:spcBef>
                  <a:spcPct val="0"/>
                </a:spcBef>
              </a:pPr>
              <a:t>70</a:t>
            </a:fld>
            <a:endParaRPr lang="en-US" altLang="de-DE"/>
          </a:p>
        </p:txBody>
      </p:sp>
      <p:sp>
        <p:nvSpPr>
          <p:cNvPr id="197635" name="Rectangle 2"/>
          <p:cNvSpPr>
            <a:spLocks noGrp="1" noRot="1" noChangeAspect="1" noChangeArrowheads="1" noTextEdit="1"/>
          </p:cNvSpPr>
          <p:nvPr>
            <p:ph type="sldImg"/>
          </p:nvPr>
        </p:nvSpPr>
        <p:spPr>
          <a:xfrm>
            <a:off x="38100" y="742950"/>
            <a:ext cx="6594475" cy="3709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544659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909988-0F3A-4B0B-929A-A060B049F55D}" type="slidenum">
              <a:rPr lang="en-US" altLang="de-DE"/>
              <a:pPr eaLnBrk="1" hangingPunct="1">
                <a:spcBef>
                  <a:spcPct val="0"/>
                </a:spcBef>
              </a:pPr>
              <a:t>71</a:t>
            </a:fld>
            <a:endParaRPr lang="en-US" altLang="de-DE"/>
          </a:p>
        </p:txBody>
      </p:sp>
      <p:sp>
        <p:nvSpPr>
          <p:cNvPr id="198659" name="Rectangle 2"/>
          <p:cNvSpPr>
            <a:spLocks noGrp="1" noRot="1" noChangeAspect="1" noChangeArrowheads="1" noTextEdit="1"/>
          </p:cNvSpPr>
          <p:nvPr>
            <p:ph type="sldImg"/>
          </p:nvPr>
        </p:nvSpPr>
        <p:spPr>
          <a:xfrm>
            <a:off x="38100" y="742950"/>
            <a:ext cx="6594475" cy="3709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682598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CBA3398-70B9-4EBD-8434-8C495F4EE907}" type="slidenum">
              <a:rPr lang="en-US" altLang="de-DE"/>
              <a:pPr eaLnBrk="1" hangingPunct="1">
                <a:spcBef>
                  <a:spcPct val="0"/>
                </a:spcBef>
              </a:pPr>
              <a:t>72</a:t>
            </a:fld>
            <a:endParaRPr lang="en-US" altLang="de-DE"/>
          </a:p>
        </p:txBody>
      </p:sp>
      <p:sp>
        <p:nvSpPr>
          <p:cNvPr id="199683" name="Rectangle 2"/>
          <p:cNvSpPr>
            <a:spLocks noGrp="1" noRot="1" noChangeAspect="1" noChangeArrowheads="1" noTextEdit="1"/>
          </p:cNvSpPr>
          <p:nvPr>
            <p:ph type="sldImg"/>
          </p:nvPr>
        </p:nvSpPr>
        <p:spPr>
          <a:xfrm>
            <a:off x="38100" y="742950"/>
            <a:ext cx="6594475" cy="3709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39111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F32F613-111D-4618-926C-DED2D0FB8CF2}" type="slidenum">
              <a:rPr lang="en-US" altLang="de-DE"/>
              <a:pPr eaLnBrk="1" hangingPunct="1">
                <a:spcBef>
                  <a:spcPct val="0"/>
                </a:spcBef>
              </a:pPr>
              <a:t>73</a:t>
            </a:fld>
            <a:endParaRPr lang="en-US" altLang="de-DE"/>
          </a:p>
        </p:txBody>
      </p:sp>
      <p:sp>
        <p:nvSpPr>
          <p:cNvPr id="200707" name="Rectangle 2"/>
          <p:cNvSpPr>
            <a:spLocks noGrp="1" noRot="1" noChangeAspect="1" noChangeArrowheads="1" noTextEdit="1"/>
          </p:cNvSpPr>
          <p:nvPr>
            <p:ph type="sldImg"/>
          </p:nvPr>
        </p:nvSpPr>
        <p:spPr>
          <a:xfrm>
            <a:off x="38100" y="742950"/>
            <a:ext cx="6594475" cy="3709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146261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DED2822-FAAC-4602-B5BD-56EF0B769738}" type="slidenum">
              <a:rPr lang="en-US" altLang="de-DE"/>
              <a:pPr eaLnBrk="1" hangingPunct="1">
                <a:spcBef>
                  <a:spcPct val="0"/>
                </a:spcBef>
              </a:pPr>
              <a:t>74</a:t>
            </a:fld>
            <a:endParaRPr lang="en-US" altLang="de-DE"/>
          </a:p>
        </p:txBody>
      </p:sp>
      <p:sp>
        <p:nvSpPr>
          <p:cNvPr id="201731" name="Rectangle 2"/>
          <p:cNvSpPr>
            <a:spLocks noGrp="1" noRot="1" noChangeAspect="1" noChangeArrowheads="1" noTextEdit="1"/>
          </p:cNvSpPr>
          <p:nvPr>
            <p:ph type="sldImg"/>
          </p:nvPr>
        </p:nvSpPr>
        <p:spPr>
          <a:xfrm>
            <a:off x="38100" y="742950"/>
            <a:ext cx="6594475" cy="3709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528602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0C5C1E-CED9-48B4-9D70-910F933744E2}" type="slidenum">
              <a:rPr lang="en-US" altLang="de-DE"/>
              <a:pPr eaLnBrk="1" hangingPunct="1">
                <a:spcBef>
                  <a:spcPct val="0"/>
                </a:spcBef>
              </a:pPr>
              <a:t>75</a:t>
            </a:fld>
            <a:endParaRPr lang="en-US" altLang="de-DE"/>
          </a:p>
        </p:txBody>
      </p:sp>
      <p:sp>
        <p:nvSpPr>
          <p:cNvPr id="202755" name="Rectangle 2"/>
          <p:cNvSpPr>
            <a:spLocks noGrp="1" noRot="1" noChangeAspect="1" noChangeArrowheads="1" noTextEdit="1"/>
          </p:cNvSpPr>
          <p:nvPr>
            <p:ph type="sldImg"/>
          </p:nvPr>
        </p:nvSpPr>
        <p:spPr>
          <a:xfrm>
            <a:off x="38100" y="742950"/>
            <a:ext cx="6594475" cy="3709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345376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6EBFFE8-E082-4AB5-95F3-94A4560DA597}" type="slidenum">
              <a:rPr lang="en-US" altLang="de-DE"/>
              <a:pPr eaLnBrk="1" hangingPunct="1">
                <a:spcBef>
                  <a:spcPct val="0"/>
                </a:spcBef>
              </a:pPr>
              <a:t>76</a:t>
            </a:fld>
            <a:endParaRPr lang="en-US" altLang="de-DE"/>
          </a:p>
        </p:txBody>
      </p:sp>
      <p:sp>
        <p:nvSpPr>
          <p:cNvPr id="203779" name="Rectangle 2"/>
          <p:cNvSpPr>
            <a:spLocks noGrp="1" noRot="1" noChangeAspect="1" noChangeArrowheads="1" noTextEdit="1"/>
          </p:cNvSpPr>
          <p:nvPr>
            <p:ph type="sldImg"/>
          </p:nvPr>
        </p:nvSpPr>
        <p:spPr>
          <a:xfrm>
            <a:off x="38100" y="742950"/>
            <a:ext cx="6594475" cy="3709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254900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37AE237-E11B-4FB3-9BAB-97D2821F2D49}" type="slidenum">
              <a:rPr lang="en-US" altLang="de-DE"/>
              <a:pPr eaLnBrk="1" hangingPunct="1">
                <a:spcBef>
                  <a:spcPct val="0"/>
                </a:spcBef>
              </a:pPr>
              <a:t>77</a:t>
            </a:fld>
            <a:endParaRPr lang="en-US" altLang="de-DE"/>
          </a:p>
        </p:txBody>
      </p:sp>
      <p:sp>
        <p:nvSpPr>
          <p:cNvPr id="204803" name="Rectangle 2"/>
          <p:cNvSpPr>
            <a:spLocks noGrp="1" noRot="1" noChangeAspect="1" noChangeArrowheads="1" noTextEdit="1"/>
          </p:cNvSpPr>
          <p:nvPr>
            <p:ph type="sldImg"/>
          </p:nvPr>
        </p:nvSpPr>
        <p:spPr>
          <a:xfrm>
            <a:off x="38100" y="742950"/>
            <a:ext cx="6594475" cy="3709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7474163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EE6EF26-1C49-4E12-AAC3-2F1DBC090843}" type="slidenum">
              <a:rPr lang="en-US" altLang="de-DE"/>
              <a:pPr eaLnBrk="1" hangingPunct="1">
                <a:spcBef>
                  <a:spcPct val="0"/>
                </a:spcBef>
              </a:pPr>
              <a:t>78</a:t>
            </a:fld>
            <a:endParaRPr lang="en-US" altLang="de-DE"/>
          </a:p>
        </p:txBody>
      </p:sp>
      <p:sp>
        <p:nvSpPr>
          <p:cNvPr id="205827" name="Rectangle 2"/>
          <p:cNvSpPr>
            <a:spLocks noGrp="1" noRot="1" noChangeAspect="1" noChangeArrowheads="1" noTextEdit="1"/>
          </p:cNvSpPr>
          <p:nvPr>
            <p:ph type="sldImg"/>
          </p:nvPr>
        </p:nvSpPr>
        <p:spPr>
          <a:xfrm>
            <a:off x="38100" y="742950"/>
            <a:ext cx="6594475" cy="3709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057683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5B2057D-9262-4013-8738-6110BD22885E}" type="slidenum">
              <a:rPr lang="en-US" altLang="de-DE"/>
              <a:pPr eaLnBrk="1" hangingPunct="1">
                <a:spcBef>
                  <a:spcPct val="0"/>
                </a:spcBef>
              </a:pPr>
              <a:t>79</a:t>
            </a:fld>
            <a:endParaRPr lang="en-US" altLang="de-DE"/>
          </a:p>
        </p:txBody>
      </p:sp>
      <p:sp>
        <p:nvSpPr>
          <p:cNvPr id="206851" name="Rectangle 2"/>
          <p:cNvSpPr>
            <a:spLocks noGrp="1" noRot="1" noChangeAspect="1" noChangeArrowheads="1" noTextEdit="1"/>
          </p:cNvSpPr>
          <p:nvPr>
            <p:ph type="sldImg"/>
          </p:nvPr>
        </p:nvSpPr>
        <p:spPr>
          <a:xfrm>
            <a:off x="38100" y="742950"/>
            <a:ext cx="6594475" cy="3709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467166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24096A5-6664-4F05-948F-AADDDC2FF42F}" type="slidenum">
              <a:rPr lang="en-US" altLang="de-DE"/>
              <a:pPr eaLnBrk="1" hangingPunct="1">
                <a:spcBef>
                  <a:spcPct val="0"/>
                </a:spcBef>
              </a:pPr>
              <a:t>80</a:t>
            </a:fld>
            <a:endParaRPr lang="en-US" altLang="de-DE"/>
          </a:p>
        </p:txBody>
      </p:sp>
      <p:sp>
        <p:nvSpPr>
          <p:cNvPr id="207875" name="Rectangle 2"/>
          <p:cNvSpPr>
            <a:spLocks noGrp="1" noRot="1" noChangeAspect="1" noChangeArrowheads="1" noTextEdit="1"/>
          </p:cNvSpPr>
          <p:nvPr>
            <p:ph type="sldImg"/>
          </p:nvPr>
        </p:nvSpPr>
        <p:spPr>
          <a:xfrm>
            <a:off x="38100" y="742950"/>
            <a:ext cx="6594475" cy="3709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355502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FA18DD2-A8D4-44E2-A3A3-26D9EAD59F9D}" type="slidenum">
              <a:rPr lang="en-US" altLang="de-DE"/>
              <a:pPr eaLnBrk="1" hangingPunct="1">
                <a:spcBef>
                  <a:spcPct val="0"/>
                </a:spcBef>
              </a:pPr>
              <a:t>81</a:t>
            </a:fld>
            <a:endParaRPr lang="en-US" altLang="de-DE"/>
          </a:p>
        </p:txBody>
      </p:sp>
      <p:sp>
        <p:nvSpPr>
          <p:cNvPr id="208899" name="Rectangle 2"/>
          <p:cNvSpPr>
            <a:spLocks noGrp="1" noRot="1" noChangeAspect="1" noChangeArrowheads="1" noTextEdit="1"/>
          </p:cNvSpPr>
          <p:nvPr>
            <p:ph type="sldImg"/>
          </p:nvPr>
        </p:nvSpPr>
        <p:spPr>
          <a:xfrm>
            <a:off x="38100" y="742950"/>
            <a:ext cx="6594475" cy="3709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972949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BF8A8F2-4468-4840-997C-6ADC44F5EEFE}" type="slidenum">
              <a:rPr lang="en-US" altLang="de-DE"/>
              <a:pPr eaLnBrk="1" hangingPunct="1">
                <a:spcBef>
                  <a:spcPct val="0"/>
                </a:spcBef>
              </a:pPr>
              <a:t>82</a:t>
            </a:fld>
            <a:endParaRPr lang="en-US" altLang="de-DE"/>
          </a:p>
        </p:txBody>
      </p:sp>
      <p:sp>
        <p:nvSpPr>
          <p:cNvPr id="209923" name="Rectangle 2"/>
          <p:cNvSpPr>
            <a:spLocks noGrp="1" noRot="1" noChangeAspect="1" noChangeArrowheads="1" noTextEdit="1"/>
          </p:cNvSpPr>
          <p:nvPr>
            <p:ph type="sldImg"/>
          </p:nvPr>
        </p:nvSpPr>
        <p:spPr>
          <a:xfrm>
            <a:off x="38100" y="742950"/>
            <a:ext cx="6594475" cy="3709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23966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B14FD69-6387-4EEB-AED5-1FA61BCDE225}" type="slidenum">
              <a:rPr lang="en-US" altLang="de-DE"/>
              <a:pPr eaLnBrk="1" hangingPunct="1">
                <a:spcBef>
                  <a:spcPct val="0"/>
                </a:spcBef>
              </a:pPr>
              <a:t>83</a:t>
            </a:fld>
            <a:endParaRPr lang="en-US" altLang="de-DE"/>
          </a:p>
        </p:txBody>
      </p:sp>
      <p:sp>
        <p:nvSpPr>
          <p:cNvPr id="210947" name="Rectangle 2"/>
          <p:cNvSpPr>
            <a:spLocks noGrp="1" noRot="1" noChangeAspect="1" noChangeArrowheads="1" noTextEdit="1"/>
          </p:cNvSpPr>
          <p:nvPr>
            <p:ph type="sldImg"/>
          </p:nvPr>
        </p:nvSpPr>
        <p:spPr>
          <a:xfrm>
            <a:off x="38100" y="742950"/>
            <a:ext cx="6594475" cy="3709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721666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3D627D-17A7-4B20-AB72-5751D7A93E0C}" type="slidenum">
              <a:rPr lang="en-US" altLang="de-DE"/>
              <a:pPr eaLnBrk="1" hangingPunct="1">
                <a:spcBef>
                  <a:spcPct val="0"/>
                </a:spcBef>
              </a:pPr>
              <a:t>84</a:t>
            </a:fld>
            <a:endParaRPr lang="en-US" altLang="de-DE"/>
          </a:p>
        </p:txBody>
      </p:sp>
      <p:sp>
        <p:nvSpPr>
          <p:cNvPr id="211971" name="Rectangle 2"/>
          <p:cNvSpPr>
            <a:spLocks noGrp="1" noRot="1" noChangeAspect="1" noChangeArrowheads="1" noTextEdit="1"/>
          </p:cNvSpPr>
          <p:nvPr>
            <p:ph type="sldImg"/>
          </p:nvPr>
        </p:nvSpPr>
        <p:spPr>
          <a:xfrm>
            <a:off x="38100" y="742950"/>
            <a:ext cx="6594475" cy="3709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096595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AD73022-EAFE-4BE0-B6E4-89B0929DF9DF}" type="slidenum">
              <a:rPr lang="en-US" altLang="de-DE"/>
              <a:pPr eaLnBrk="1" hangingPunct="1">
                <a:spcBef>
                  <a:spcPct val="0"/>
                </a:spcBef>
              </a:pPr>
              <a:t>85</a:t>
            </a:fld>
            <a:endParaRPr lang="en-US" altLang="de-DE"/>
          </a:p>
        </p:txBody>
      </p:sp>
      <p:sp>
        <p:nvSpPr>
          <p:cNvPr id="212995" name="Rectangle 2"/>
          <p:cNvSpPr>
            <a:spLocks noGrp="1" noRot="1" noChangeAspect="1" noChangeArrowheads="1" noTextEdit="1"/>
          </p:cNvSpPr>
          <p:nvPr>
            <p:ph type="sldImg"/>
          </p:nvPr>
        </p:nvSpPr>
        <p:spPr>
          <a:xfrm>
            <a:off x="38100" y="742950"/>
            <a:ext cx="6594475" cy="3709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645598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014417C-6C36-43AE-B0F0-778B14498B39}" type="slidenum">
              <a:rPr lang="en-US" altLang="de-DE"/>
              <a:pPr eaLnBrk="1" hangingPunct="1">
                <a:spcBef>
                  <a:spcPct val="0"/>
                </a:spcBef>
              </a:pPr>
              <a:t>86</a:t>
            </a:fld>
            <a:endParaRPr lang="en-US" altLang="de-DE"/>
          </a:p>
        </p:txBody>
      </p:sp>
      <p:sp>
        <p:nvSpPr>
          <p:cNvPr id="214019" name="Rectangle 2"/>
          <p:cNvSpPr>
            <a:spLocks noGrp="1" noRot="1" noChangeAspect="1" noChangeArrowheads="1" noTextEdit="1"/>
          </p:cNvSpPr>
          <p:nvPr>
            <p:ph type="sldImg"/>
          </p:nvPr>
        </p:nvSpPr>
        <p:spPr>
          <a:xfrm>
            <a:off x="38100" y="742950"/>
            <a:ext cx="6594475" cy="3709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855004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77E59BD-9645-4F43-81B2-219CDCE65EB4}" type="slidenum">
              <a:rPr lang="en-US" altLang="de-DE"/>
              <a:pPr eaLnBrk="1" hangingPunct="1">
                <a:spcBef>
                  <a:spcPct val="0"/>
                </a:spcBef>
              </a:pPr>
              <a:t>87</a:t>
            </a:fld>
            <a:endParaRPr lang="en-US" altLang="de-DE"/>
          </a:p>
        </p:txBody>
      </p:sp>
      <p:sp>
        <p:nvSpPr>
          <p:cNvPr id="215043" name="Rectangle 2"/>
          <p:cNvSpPr>
            <a:spLocks noGrp="1" noRot="1" noChangeAspect="1" noChangeArrowheads="1" noTextEdit="1"/>
          </p:cNvSpPr>
          <p:nvPr>
            <p:ph type="sldImg"/>
          </p:nvPr>
        </p:nvSpPr>
        <p:spPr>
          <a:xfrm>
            <a:off x="38100" y="742950"/>
            <a:ext cx="6594475" cy="3709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441141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8DDB14-6EB0-4412-B7DF-5D91369B5D03}" type="slidenum">
              <a:rPr lang="en-US" altLang="de-DE"/>
              <a:pPr eaLnBrk="1" hangingPunct="1">
                <a:spcBef>
                  <a:spcPct val="0"/>
                </a:spcBef>
              </a:pPr>
              <a:t>88</a:t>
            </a:fld>
            <a:endParaRPr lang="en-US" altLang="de-DE"/>
          </a:p>
        </p:txBody>
      </p:sp>
      <p:sp>
        <p:nvSpPr>
          <p:cNvPr id="216067" name="Rectangle 2"/>
          <p:cNvSpPr>
            <a:spLocks noGrp="1" noRot="1" noChangeAspect="1" noChangeArrowheads="1" noTextEdit="1"/>
          </p:cNvSpPr>
          <p:nvPr>
            <p:ph type="sldImg"/>
          </p:nvPr>
        </p:nvSpPr>
        <p:spPr>
          <a:xfrm>
            <a:off x="38100" y="742950"/>
            <a:ext cx="6594475" cy="3709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651184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B76B91-0D8F-4F39-BBC1-15CF1E805E6E}" type="slidenum">
              <a:rPr lang="en-US" altLang="de-DE"/>
              <a:pPr eaLnBrk="1" hangingPunct="1">
                <a:spcBef>
                  <a:spcPct val="0"/>
                </a:spcBef>
              </a:pPr>
              <a:t>89</a:t>
            </a:fld>
            <a:endParaRPr lang="en-US" altLang="de-DE"/>
          </a:p>
        </p:txBody>
      </p:sp>
      <p:sp>
        <p:nvSpPr>
          <p:cNvPr id="217091" name="Rectangle 2"/>
          <p:cNvSpPr>
            <a:spLocks noGrp="1" noRot="1" noChangeAspect="1" noChangeArrowheads="1" noTextEdit="1"/>
          </p:cNvSpPr>
          <p:nvPr>
            <p:ph type="sldImg"/>
          </p:nvPr>
        </p:nvSpPr>
        <p:spPr>
          <a:xfrm>
            <a:off x="38100" y="742950"/>
            <a:ext cx="6594475" cy="3709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145793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A602BF-1F9B-4BAB-A796-648D5D362CA2}" type="slidenum">
              <a:rPr lang="en-US" altLang="de-DE"/>
              <a:pPr eaLnBrk="1" hangingPunct="1">
                <a:spcBef>
                  <a:spcPct val="0"/>
                </a:spcBef>
              </a:pPr>
              <a:t>90</a:t>
            </a:fld>
            <a:endParaRPr lang="en-US" altLang="de-DE"/>
          </a:p>
        </p:txBody>
      </p:sp>
      <p:sp>
        <p:nvSpPr>
          <p:cNvPr id="218115" name="Rectangle 2"/>
          <p:cNvSpPr>
            <a:spLocks noGrp="1" noRot="1" noChangeAspect="1" noChangeArrowheads="1" noTextEdit="1"/>
          </p:cNvSpPr>
          <p:nvPr>
            <p:ph type="sldImg"/>
          </p:nvPr>
        </p:nvSpPr>
        <p:spPr>
          <a:xfrm>
            <a:off x="38100" y="742950"/>
            <a:ext cx="6594475" cy="3709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253961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94C5EF0-6085-48EE-A276-43CAA43EFDF6}" type="slidenum">
              <a:rPr lang="en-US" altLang="de-DE"/>
              <a:pPr eaLnBrk="1" hangingPunct="1">
                <a:spcBef>
                  <a:spcPct val="0"/>
                </a:spcBef>
              </a:pPr>
              <a:t>91</a:t>
            </a:fld>
            <a:endParaRPr lang="en-US" altLang="de-DE"/>
          </a:p>
        </p:txBody>
      </p:sp>
      <p:sp>
        <p:nvSpPr>
          <p:cNvPr id="219139" name="Rectangle 2"/>
          <p:cNvSpPr>
            <a:spLocks noGrp="1" noRot="1" noChangeAspect="1" noChangeArrowheads="1" noTextEdit="1"/>
          </p:cNvSpPr>
          <p:nvPr>
            <p:ph type="sldImg"/>
          </p:nvPr>
        </p:nvSpPr>
        <p:spPr>
          <a:xfrm>
            <a:off x="38100" y="742950"/>
            <a:ext cx="6594475" cy="3709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546626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6073B0F-5A05-472E-8400-49FBA3E3D150}" type="slidenum">
              <a:rPr lang="en-US" altLang="de-DE"/>
              <a:pPr eaLnBrk="1" hangingPunct="1">
                <a:spcBef>
                  <a:spcPct val="0"/>
                </a:spcBef>
              </a:pPr>
              <a:t>92</a:t>
            </a:fld>
            <a:endParaRPr lang="en-US" altLang="de-DE"/>
          </a:p>
        </p:txBody>
      </p:sp>
      <p:sp>
        <p:nvSpPr>
          <p:cNvPr id="220163" name="Rectangle 2"/>
          <p:cNvSpPr>
            <a:spLocks noGrp="1" noRot="1" noChangeAspect="1" noChangeArrowheads="1" noTextEdit="1"/>
          </p:cNvSpPr>
          <p:nvPr>
            <p:ph type="sldImg"/>
          </p:nvPr>
        </p:nvSpPr>
        <p:spPr>
          <a:xfrm>
            <a:off x="38100" y="742950"/>
            <a:ext cx="6594475" cy="3709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968784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39BDEB9-4066-4586-832D-C5EDB347346C}" type="slidenum">
              <a:rPr lang="en-US" altLang="de-DE"/>
              <a:pPr eaLnBrk="1" hangingPunct="1">
                <a:spcBef>
                  <a:spcPct val="0"/>
                </a:spcBef>
              </a:pPr>
              <a:t>93</a:t>
            </a:fld>
            <a:endParaRPr lang="en-US" altLang="de-DE"/>
          </a:p>
        </p:txBody>
      </p:sp>
      <p:sp>
        <p:nvSpPr>
          <p:cNvPr id="221187" name="Rectangle 2"/>
          <p:cNvSpPr>
            <a:spLocks noGrp="1" noRot="1" noChangeAspect="1" noChangeArrowheads="1" noTextEdit="1"/>
          </p:cNvSpPr>
          <p:nvPr>
            <p:ph type="sldImg"/>
          </p:nvPr>
        </p:nvSpPr>
        <p:spPr>
          <a:xfrm>
            <a:off x="38100" y="742950"/>
            <a:ext cx="6594475" cy="3709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6313075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8A96EB-A583-4401-AE3F-90B8A23469D7}" type="slidenum">
              <a:rPr lang="en-US" altLang="de-DE"/>
              <a:pPr eaLnBrk="1" hangingPunct="1">
                <a:spcBef>
                  <a:spcPct val="0"/>
                </a:spcBef>
              </a:pPr>
              <a:t>94</a:t>
            </a:fld>
            <a:endParaRPr lang="en-US" altLang="de-DE"/>
          </a:p>
        </p:txBody>
      </p:sp>
      <p:sp>
        <p:nvSpPr>
          <p:cNvPr id="224259" name="Rectangle 2"/>
          <p:cNvSpPr>
            <a:spLocks noGrp="1" noRot="1" noChangeAspect="1" noChangeArrowheads="1" noTextEdit="1"/>
          </p:cNvSpPr>
          <p:nvPr>
            <p:ph type="sldImg"/>
          </p:nvPr>
        </p:nvSpPr>
        <p:spPr>
          <a:xfrm>
            <a:off x="38100" y="742950"/>
            <a:ext cx="6594475" cy="3709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810589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8A96EB-A583-4401-AE3F-90B8A23469D7}" type="slidenum">
              <a:rPr lang="en-US" altLang="de-DE"/>
              <a:pPr eaLnBrk="1" hangingPunct="1">
                <a:spcBef>
                  <a:spcPct val="0"/>
                </a:spcBef>
              </a:pPr>
              <a:t>95</a:t>
            </a:fld>
            <a:endParaRPr lang="en-US" altLang="de-DE"/>
          </a:p>
        </p:txBody>
      </p:sp>
      <p:sp>
        <p:nvSpPr>
          <p:cNvPr id="224259" name="Rectangle 2"/>
          <p:cNvSpPr>
            <a:spLocks noGrp="1" noRot="1" noChangeAspect="1" noChangeArrowheads="1" noTextEdit="1"/>
          </p:cNvSpPr>
          <p:nvPr>
            <p:ph type="sldImg"/>
          </p:nvPr>
        </p:nvSpPr>
        <p:spPr>
          <a:xfrm>
            <a:off x="38100" y="742950"/>
            <a:ext cx="6594475" cy="3709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810589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8A96EB-A583-4401-AE3F-90B8A23469D7}" type="slidenum">
              <a:rPr lang="en-US" altLang="de-DE"/>
              <a:pPr eaLnBrk="1" hangingPunct="1">
                <a:spcBef>
                  <a:spcPct val="0"/>
                </a:spcBef>
              </a:pPr>
              <a:t>96</a:t>
            </a:fld>
            <a:endParaRPr lang="en-US" altLang="de-DE"/>
          </a:p>
        </p:txBody>
      </p:sp>
      <p:sp>
        <p:nvSpPr>
          <p:cNvPr id="224259" name="Rectangle 2"/>
          <p:cNvSpPr>
            <a:spLocks noGrp="1" noRot="1" noChangeAspect="1" noChangeArrowheads="1" noTextEdit="1"/>
          </p:cNvSpPr>
          <p:nvPr>
            <p:ph type="sldImg"/>
          </p:nvPr>
        </p:nvSpPr>
        <p:spPr>
          <a:xfrm>
            <a:off x="38100" y="742950"/>
            <a:ext cx="6594475" cy="3709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810589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ACA91D5-3B39-4468-AD8C-213BC697CB69}" type="slidenum">
              <a:rPr lang="en-US" altLang="de-DE"/>
              <a:pPr eaLnBrk="1" hangingPunct="1">
                <a:spcBef>
                  <a:spcPct val="0"/>
                </a:spcBef>
              </a:pPr>
              <a:t>97</a:t>
            </a:fld>
            <a:endParaRPr lang="en-US" altLang="de-DE"/>
          </a:p>
        </p:txBody>
      </p:sp>
      <p:sp>
        <p:nvSpPr>
          <p:cNvPr id="225283" name="Rectangle 2"/>
          <p:cNvSpPr>
            <a:spLocks noGrp="1" noRot="1" noChangeAspect="1" noChangeArrowheads="1" noTextEdit="1"/>
          </p:cNvSpPr>
          <p:nvPr>
            <p:ph type="sldImg"/>
          </p:nvPr>
        </p:nvSpPr>
        <p:spPr>
          <a:xfrm>
            <a:off x="38100" y="742950"/>
            <a:ext cx="6594475" cy="3709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481033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455E53E-A387-4686-BF9D-A2D5DBE4B326}" type="slidenum">
              <a:rPr lang="en-US" altLang="de-DE"/>
              <a:pPr eaLnBrk="1" hangingPunct="1">
                <a:spcBef>
                  <a:spcPct val="0"/>
                </a:spcBef>
              </a:pPr>
              <a:t>98</a:t>
            </a:fld>
            <a:endParaRPr lang="en-US" altLang="de-DE"/>
          </a:p>
        </p:txBody>
      </p:sp>
      <p:sp>
        <p:nvSpPr>
          <p:cNvPr id="226307" name="Rectangle 2"/>
          <p:cNvSpPr>
            <a:spLocks noGrp="1" noRot="1" noChangeAspect="1" noChangeArrowheads="1" noTextEdit="1"/>
          </p:cNvSpPr>
          <p:nvPr>
            <p:ph type="sldImg"/>
          </p:nvPr>
        </p:nvSpPr>
        <p:spPr>
          <a:xfrm>
            <a:off x="38100" y="742950"/>
            <a:ext cx="6594475" cy="3709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8406682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269166-D0F1-4409-9331-ACCD7437B0D4}" type="slidenum">
              <a:rPr lang="en-US" altLang="de-DE"/>
              <a:pPr eaLnBrk="1" hangingPunct="1">
                <a:spcBef>
                  <a:spcPct val="0"/>
                </a:spcBef>
              </a:pPr>
              <a:t>99</a:t>
            </a:fld>
            <a:endParaRPr lang="en-US" altLang="de-DE"/>
          </a:p>
        </p:txBody>
      </p:sp>
      <p:sp>
        <p:nvSpPr>
          <p:cNvPr id="227331" name="Rectangle 2"/>
          <p:cNvSpPr>
            <a:spLocks noGrp="1" noRot="1" noChangeAspect="1" noChangeArrowheads="1" noTextEdit="1"/>
          </p:cNvSpPr>
          <p:nvPr>
            <p:ph type="sldImg"/>
          </p:nvPr>
        </p:nvSpPr>
        <p:spPr>
          <a:xfrm>
            <a:off x="38100" y="742950"/>
            <a:ext cx="6594475" cy="3709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458452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EB2E00-121A-431E-89B0-5839AA8BBC89}" type="slidenum">
              <a:rPr lang="en-US" altLang="de-DE"/>
              <a:pPr eaLnBrk="1" hangingPunct="1">
                <a:spcBef>
                  <a:spcPct val="0"/>
                </a:spcBef>
              </a:pPr>
              <a:t>100</a:t>
            </a:fld>
            <a:endParaRPr lang="en-US" altLang="de-DE"/>
          </a:p>
        </p:txBody>
      </p:sp>
      <p:sp>
        <p:nvSpPr>
          <p:cNvPr id="228355" name="Rectangle 2"/>
          <p:cNvSpPr>
            <a:spLocks noGrp="1" noRot="1" noChangeAspect="1" noChangeArrowheads="1" noTextEdit="1"/>
          </p:cNvSpPr>
          <p:nvPr>
            <p:ph type="sldImg"/>
          </p:nvPr>
        </p:nvSpPr>
        <p:spPr>
          <a:xfrm>
            <a:off x="38100" y="742950"/>
            <a:ext cx="6594475" cy="3709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8082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93E940D-BF03-4128-8481-83F2CA4ED808}" type="slidenum">
              <a:rPr lang="en-US" altLang="de-DE"/>
              <a:pPr eaLnBrk="1" hangingPunct="1">
                <a:spcBef>
                  <a:spcPct val="0"/>
                </a:spcBef>
              </a:pPr>
              <a:t>101</a:t>
            </a:fld>
            <a:endParaRPr lang="en-US" altLang="de-DE"/>
          </a:p>
        </p:txBody>
      </p:sp>
      <p:sp>
        <p:nvSpPr>
          <p:cNvPr id="229379" name="Rectangle 2"/>
          <p:cNvSpPr>
            <a:spLocks noGrp="1" noRot="1" noChangeAspect="1" noChangeArrowheads="1" noTextEdit="1"/>
          </p:cNvSpPr>
          <p:nvPr>
            <p:ph type="sldImg"/>
          </p:nvPr>
        </p:nvSpPr>
        <p:spPr>
          <a:xfrm>
            <a:off x="38100" y="742950"/>
            <a:ext cx="6594475" cy="3709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9060464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9C7932F-CC37-4FAE-98D5-569E08A9C75E}" type="slidenum">
              <a:rPr lang="en-US" altLang="de-DE"/>
              <a:pPr eaLnBrk="1" hangingPunct="1">
                <a:spcBef>
                  <a:spcPct val="0"/>
                </a:spcBef>
              </a:pPr>
              <a:t>102</a:t>
            </a:fld>
            <a:endParaRPr lang="en-US" altLang="de-DE"/>
          </a:p>
        </p:txBody>
      </p:sp>
      <p:sp>
        <p:nvSpPr>
          <p:cNvPr id="230403" name="Rectangle 2"/>
          <p:cNvSpPr>
            <a:spLocks noGrp="1" noRot="1" noChangeAspect="1" noChangeArrowheads="1" noTextEdit="1"/>
          </p:cNvSpPr>
          <p:nvPr>
            <p:ph type="sldImg"/>
          </p:nvPr>
        </p:nvSpPr>
        <p:spPr>
          <a:xfrm>
            <a:off x="38100" y="742950"/>
            <a:ext cx="6594475" cy="3709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874856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9187E6-AA78-4476-AD45-31379943C7B0}" type="slidenum">
              <a:rPr lang="en-US" altLang="de-DE"/>
              <a:pPr eaLnBrk="1" hangingPunct="1">
                <a:spcBef>
                  <a:spcPct val="0"/>
                </a:spcBef>
              </a:pPr>
              <a:t>103</a:t>
            </a:fld>
            <a:endParaRPr lang="en-US" altLang="de-DE"/>
          </a:p>
        </p:txBody>
      </p:sp>
      <p:sp>
        <p:nvSpPr>
          <p:cNvPr id="231427" name="Rectangle 2"/>
          <p:cNvSpPr>
            <a:spLocks noGrp="1" noRot="1" noChangeAspect="1" noChangeArrowheads="1" noTextEdit="1"/>
          </p:cNvSpPr>
          <p:nvPr>
            <p:ph type="sldImg"/>
          </p:nvPr>
        </p:nvSpPr>
        <p:spPr>
          <a:xfrm>
            <a:off x="38100" y="742950"/>
            <a:ext cx="6594475" cy="3709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920001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721C8A-AD12-40A7-8B38-14F1EE2C98CE}" type="slidenum">
              <a:rPr lang="en-US" altLang="de-DE"/>
              <a:pPr eaLnBrk="1" hangingPunct="1">
                <a:spcBef>
                  <a:spcPct val="0"/>
                </a:spcBef>
              </a:pPr>
              <a:t>104</a:t>
            </a:fld>
            <a:endParaRPr lang="en-US" altLang="de-DE"/>
          </a:p>
        </p:txBody>
      </p:sp>
      <p:sp>
        <p:nvSpPr>
          <p:cNvPr id="232451" name="Rectangle 2"/>
          <p:cNvSpPr>
            <a:spLocks noGrp="1" noRot="1" noChangeAspect="1" noChangeArrowheads="1" noTextEdit="1"/>
          </p:cNvSpPr>
          <p:nvPr>
            <p:ph type="sldImg"/>
          </p:nvPr>
        </p:nvSpPr>
        <p:spPr>
          <a:xfrm>
            <a:off x="38100" y="742950"/>
            <a:ext cx="6594475" cy="3709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328429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2171DBE-E227-46FC-B74C-E98E77FBD9F8}" type="slidenum">
              <a:rPr lang="en-US" altLang="de-DE"/>
              <a:pPr eaLnBrk="1" hangingPunct="1">
                <a:spcBef>
                  <a:spcPct val="0"/>
                </a:spcBef>
              </a:pPr>
              <a:t>105</a:t>
            </a:fld>
            <a:endParaRPr lang="en-US" altLang="de-DE"/>
          </a:p>
        </p:txBody>
      </p:sp>
      <p:sp>
        <p:nvSpPr>
          <p:cNvPr id="233475" name="Rectangle 2"/>
          <p:cNvSpPr>
            <a:spLocks noGrp="1" noRot="1" noChangeAspect="1" noChangeArrowheads="1" noTextEdit="1"/>
          </p:cNvSpPr>
          <p:nvPr>
            <p:ph type="sldImg"/>
          </p:nvPr>
        </p:nvSpPr>
        <p:spPr>
          <a:xfrm>
            <a:off x="38100" y="742950"/>
            <a:ext cx="6594475" cy="3709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067008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96DE90E-7C9B-44AA-A96A-F098D8582FF8}" type="slidenum">
              <a:rPr lang="en-US" altLang="de-DE"/>
              <a:pPr eaLnBrk="1" hangingPunct="1">
                <a:spcBef>
                  <a:spcPct val="0"/>
                </a:spcBef>
              </a:pPr>
              <a:t>106</a:t>
            </a:fld>
            <a:endParaRPr lang="en-US" altLang="de-DE"/>
          </a:p>
        </p:txBody>
      </p:sp>
      <p:sp>
        <p:nvSpPr>
          <p:cNvPr id="234499" name="Rectangle 2"/>
          <p:cNvSpPr>
            <a:spLocks noGrp="1" noRot="1" noChangeAspect="1" noChangeArrowheads="1" noTextEdit="1"/>
          </p:cNvSpPr>
          <p:nvPr>
            <p:ph type="sldImg"/>
          </p:nvPr>
        </p:nvSpPr>
        <p:spPr>
          <a:xfrm>
            <a:off x="38100" y="742950"/>
            <a:ext cx="6594475" cy="3709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841863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747679-FBAC-4CA9-B849-D876C4DB4926}" type="slidenum">
              <a:rPr lang="en-US" altLang="de-DE"/>
              <a:pPr eaLnBrk="1" hangingPunct="1">
                <a:spcBef>
                  <a:spcPct val="0"/>
                </a:spcBef>
              </a:pPr>
              <a:t>107</a:t>
            </a:fld>
            <a:endParaRPr lang="en-US" altLang="de-DE"/>
          </a:p>
        </p:txBody>
      </p:sp>
      <p:sp>
        <p:nvSpPr>
          <p:cNvPr id="235523" name="Rectangle 2"/>
          <p:cNvSpPr>
            <a:spLocks noGrp="1" noRot="1" noChangeAspect="1" noChangeArrowheads="1" noTextEdit="1"/>
          </p:cNvSpPr>
          <p:nvPr>
            <p:ph type="sldImg"/>
          </p:nvPr>
        </p:nvSpPr>
        <p:spPr>
          <a:xfrm>
            <a:off x="38100" y="742950"/>
            <a:ext cx="6594475" cy="3709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582026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7BAA86F-8279-49A4-ADB9-B72B8A8660DD}" type="slidenum">
              <a:rPr lang="en-US" altLang="de-DE"/>
              <a:pPr eaLnBrk="1" hangingPunct="1">
                <a:spcBef>
                  <a:spcPct val="0"/>
                </a:spcBef>
              </a:pPr>
              <a:t>108</a:t>
            </a:fld>
            <a:endParaRPr lang="en-US" altLang="de-DE"/>
          </a:p>
        </p:txBody>
      </p:sp>
      <p:sp>
        <p:nvSpPr>
          <p:cNvPr id="236547" name="Rectangle 2"/>
          <p:cNvSpPr>
            <a:spLocks noGrp="1" noRot="1" noChangeAspect="1" noChangeArrowheads="1" noTextEdit="1"/>
          </p:cNvSpPr>
          <p:nvPr>
            <p:ph type="sldImg"/>
          </p:nvPr>
        </p:nvSpPr>
        <p:spPr>
          <a:xfrm>
            <a:off x="38100" y="742950"/>
            <a:ext cx="6594475" cy="3709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977316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1E00210-6DCC-4C98-A56E-26251BCB9E2E}" type="slidenum">
              <a:rPr lang="en-US" altLang="de-DE"/>
              <a:pPr eaLnBrk="1" hangingPunct="1">
                <a:spcBef>
                  <a:spcPct val="0"/>
                </a:spcBef>
              </a:pPr>
              <a:t>109</a:t>
            </a:fld>
            <a:endParaRPr lang="en-US" altLang="de-DE"/>
          </a:p>
        </p:txBody>
      </p:sp>
      <p:sp>
        <p:nvSpPr>
          <p:cNvPr id="237571" name="Rectangle 2"/>
          <p:cNvSpPr>
            <a:spLocks noGrp="1" noRot="1" noChangeAspect="1" noChangeArrowheads="1" noTextEdit="1"/>
          </p:cNvSpPr>
          <p:nvPr>
            <p:ph type="sldImg"/>
          </p:nvPr>
        </p:nvSpPr>
        <p:spPr>
          <a:xfrm>
            <a:off x="38100" y="742950"/>
            <a:ext cx="6594475" cy="3709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5601205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9C626F-62A7-42D1-B1BA-9B6E4AAB2292}" type="slidenum">
              <a:rPr lang="en-US" altLang="de-DE"/>
              <a:pPr eaLnBrk="1" hangingPunct="1">
                <a:spcBef>
                  <a:spcPct val="0"/>
                </a:spcBef>
              </a:pPr>
              <a:t>110</a:t>
            </a:fld>
            <a:endParaRPr lang="en-US" altLang="de-DE"/>
          </a:p>
        </p:txBody>
      </p:sp>
      <p:sp>
        <p:nvSpPr>
          <p:cNvPr id="238595" name="Rectangle 2"/>
          <p:cNvSpPr>
            <a:spLocks noGrp="1" noRot="1" noChangeAspect="1" noChangeArrowheads="1" noTextEdit="1"/>
          </p:cNvSpPr>
          <p:nvPr>
            <p:ph type="sldImg"/>
          </p:nvPr>
        </p:nvSpPr>
        <p:spPr>
          <a:xfrm>
            <a:off x="38100" y="742950"/>
            <a:ext cx="6594475" cy="3709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068388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711520-BC13-477B-B60D-9F4E9F49CE37}" type="slidenum">
              <a:rPr lang="en-US" altLang="de-DE"/>
              <a:pPr eaLnBrk="1" hangingPunct="1">
                <a:spcBef>
                  <a:spcPct val="0"/>
                </a:spcBef>
              </a:pPr>
              <a:t>111</a:t>
            </a:fld>
            <a:endParaRPr lang="en-US" altLang="de-DE"/>
          </a:p>
        </p:txBody>
      </p:sp>
      <p:sp>
        <p:nvSpPr>
          <p:cNvPr id="239619" name="Rectangle 2"/>
          <p:cNvSpPr>
            <a:spLocks noGrp="1" noRot="1" noChangeAspect="1" noChangeArrowheads="1" noTextEdit="1"/>
          </p:cNvSpPr>
          <p:nvPr>
            <p:ph type="sldImg"/>
          </p:nvPr>
        </p:nvSpPr>
        <p:spPr>
          <a:xfrm>
            <a:off x="38100" y="742950"/>
            <a:ext cx="6594475" cy="3709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41664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17F769-683D-43AC-B316-DAC0EE5A67BD}" type="slidenum">
              <a:rPr lang="en-US" altLang="de-DE"/>
              <a:pPr eaLnBrk="1" hangingPunct="1">
                <a:spcBef>
                  <a:spcPct val="0"/>
                </a:spcBef>
              </a:pPr>
              <a:t>112</a:t>
            </a:fld>
            <a:endParaRPr lang="en-US" altLang="de-DE"/>
          </a:p>
        </p:txBody>
      </p:sp>
      <p:sp>
        <p:nvSpPr>
          <p:cNvPr id="240643" name="Rectangle 2"/>
          <p:cNvSpPr>
            <a:spLocks noGrp="1" noRot="1" noChangeAspect="1" noChangeArrowheads="1" noTextEdit="1"/>
          </p:cNvSpPr>
          <p:nvPr>
            <p:ph type="sldImg"/>
          </p:nvPr>
        </p:nvSpPr>
        <p:spPr>
          <a:xfrm>
            <a:off x="38100" y="742950"/>
            <a:ext cx="6594475" cy="3709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851340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589C60-BFF6-4270-A6E8-5C4B54867D0F}" type="slidenum">
              <a:rPr lang="en-US" altLang="de-DE"/>
              <a:pPr eaLnBrk="1" hangingPunct="1">
                <a:spcBef>
                  <a:spcPct val="0"/>
                </a:spcBef>
              </a:pPr>
              <a:t>113</a:t>
            </a:fld>
            <a:endParaRPr lang="en-US" altLang="de-DE"/>
          </a:p>
        </p:txBody>
      </p:sp>
      <p:sp>
        <p:nvSpPr>
          <p:cNvPr id="244739" name="Rectangle 2"/>
          <p:cNvSpPr>
            <a:spLocks noGrp="1" noRot="1" noChangeAspect="1" noChangeArrowheads="1" noTextEdit="1"/>
          </p:cNvSpPr>
          <p:nvPr>
            <p:ph type="sldImg"/>
          </p:nvPr>
        </p:nvSpPr>
        <p:spPr>
          <a:xfrm>
            <a:off x="38100" y="742950"/>
            <a:ext cx="6594475" cy="3709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262814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589C60-BFF6-4270-A6E8-5C4B54867D0F}" type="slidenum">
              <a:rPr lang="en-US" altLang="de-DE"/>
              <a:pPr eaLnBrk="1" hangingPunct="1">
                <a:spcBef>
                  <a:spcPct val="0"/>
                </a:spcBef>
              </a:pPr>
              <a:t>114</a:t>
            </a:fld>
            <a:endParaRPr lang="en-US" altLang="de-DE"/>
          </a:p>
        </p:txBody>
      </p:sp>
      <p:sp>
        <p:nvSpPr>
          <p:cNvPr id="244739" name="Rectangle 2"/>
          <p:cNvSpPr>
            <a:spLocks noGrp="1" noRot="1" noChangeAspect="1" noChangeArrowheads="1" noTextEdit="1"/>
          </p:cNvSpPr>
          <p:nvPr>
            <p:ph type="sldImg"/>
          </p:nvPr>
        </p:nvSpPr>
        <p:spPr>
          <a:xfrm>
            <a:off x="38100" y="742950"/>
            <a:ext cx="6594475" cy="3709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262814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589C60-BFF6-4270-A6E8-5C4B54867D0F}" type="slidenum">
              <a:rPr lang="en-US" altLang="de-DE"/>
              <a:pPr eaLnBrk="1" hangingPunct="1">
                <a:spcBef>
                  <a:spcPct val="0"/>
                </a:spcBef>
              </a:pPr>
              <a:t>115</a:t>
            </a:fld>
            <a:endParaRPr lang="en-US" altLang="de-DE"/>
          </a:p>
        </p:txBody>
      </p:sp>
      <p:sp>
        <p:nvSpPr>
          <p:cNvPr id="244739" name="Rectangle 2"/>
          <p:cNvSpPr>
            <a:spLocks noGrp="1" noRot="1" noChangeAspect="1" noChangeArrowheads="1" noTextEdit="1"/>
          </p:cNvSpPr>
          <p:nvPr>
            <p:ph type="sldImg"/>
          </p:nvPr>
        </p:nvSpPr>
        <p:spPr>
          <a:xfrm>
            <a:off x="38100" y="742950"/>
            <a:ext cx="6594475" cy="3709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262814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589C60-BFF6-4270-A6E8-5C4B54867D0F}" type="slidenum">
              <a:rPr lang="en-US" altLang="de-DE"/>
              <a:pPr eaLnBrk="1" hangingPunct="1">
                <a:spcBef>
                  <a:spcPct val="0"/>
                </a:spcBef>
              </a:pPr>
              <a:t>116</a:t>
            </a:fld>
            <a:endParaRPr lang="en-US" altLang="de-DE"/>
          </a:p>
        </p:txBody>
      </p:sp>
      <p:sp>
        <p:nvSpPr>
          <p:cNvPr id="244739" name="Rectangle 2"/>
          <p:cNvSpPr>
            <a:spLocks noGrp="1" noRot="1" noChangeAspect="1" noChangeArrowheads="1" noTextEdit="1"/>
          </p:cNvSpPr>
          <p:nvPr>
            <p:ph type="sldImg"/>
          </p:nvPr>
        </p:nvSpPr>
        <p:spPr>
          <a:xfrm>
            <a:off x="38100" y="742950"/>
            <a:ext cx="6594475" cy="3709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262814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CD8A38A-2903-4DB9-A123-17D400B39D9A}" type="slidenum">
              <a:rPr lang="en-US" altLang="de-DE"/>
              <a:pPr eaLnBrk="1" hangingPunct="1">
                <a:spcBef>
                  <a:spcPct val="0"/>
                </a:spcBef>
              </a:pPr>
              <a:t>117</a:t>
            </a:fld>
            <a:endParaRPr lang="en-US" altLang="de-DE"/>
          </a:p>
        </p:txBody>
      </p:sp>
      <p:sp>
        <p:nvSpPr>
          <p:cNvPr id="246787" name="Rectangle 2"/>
          <p:cNvSpPr>
            <a:spLocks noGrp="1" noRot="1" noChangeAspect="1" noChangeArrowheads="1" noTextEdit="1"/>
          </p:cNvSpPr>
          <p:nvPr>
            <p:ph type="sldImg"/>
          </p:nvPr>
        </p:nvSpPr>
        <p:spPr>
          <a:xfrm>
            <a:off x="38100" y="742950"/>
            <a:ext cx="6594475" cy="3709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037878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CD8A38A-2903-4DB9-A123-17D400B39D9A}" type="slidenum">
              <a:rPr lang="en-US" altLang="de-DE"/>
              <a:pPr eaLnBrk="1" hangingPunct="1">
                <a:spcBef>
                  <a:spcPct val="0"/>
                </a:spcBef>
              </a:pPr>
              <a:t>118</a:t>
            </a:fld>
            <a:endParaRPr lang="en-US" altLang="de-DE"/>
          </a:p>
        </p:txBody>
      </p:sp>
      <p:sp>
        <p:nvSpPr>
          <p:cNvPr id="246787" name="Rectangle 2"/>
          <p:cNvSpPr>
            <a:spLocks noGrp="1" noRot="1" noChangeAspect="1" noChangeArrowheads="1" noTextEdit="1"/>
          </p:cNvSpPr>
          <p:nvPr>
            <p:ph type="sldImg"/>
          </p:nvPr>
        </p:nvSpPr>
        <p:spPr>
          <a:xfrm>
            <a:off x="38100" y="742950"/>
            <a:ext cx="6594475" cy="3709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037878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000" y="584200"/>
            <a:ext cx="5538788" cy="31162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DC07B92-4599-49F4-87CE-D81B97CD227E}" type="slidenum">
              <a:rPr lang="en-US" altLang="de-DE"/>
              <a:pPr eaLnBrk="1" hangingPunct="1">
                <a:spcBef>
                  <a:spcPct val="0"/>
                </a:spcBef>
              </a:pPr>
              <a:t>120</a:t>
            </a:fld>
            <a:endParaRPr lang="en-US" altLang="de-DE"/>
          </a:p>
        </p:txBody>
      </p:sp>
      <p:sp>
        <p:nvSpPr>
          <p:cNvPr id="248835" name="Rectangle 2"/>
          <p:cNvSpPr>
            <a:spLocks noGrp="1" noRot="1" noChangeAspect="1" noChangeArrowheads="1" noTextEdit="1"/>
          </p:cNvSpPr>
          <p:nvPr>
            <p:ph type="sldImg"/>
          </p:nvPr>
        </p:nvSpPr>
        <p:spPr>
          <a:xfrm>
            <a:off x="38100" y="742950"/>
            <a:ext cx="6594475" cy="3709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617771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80F055A-44F3-4C0F-A091-C4D511B294AA}" type="slidenum">
              <a:rPr lang="en-US" altLang="de-DE"/>
              <a:pPr eaLnBrk="1" hangingPunct="1">
                <a:spcBef>
                  <a:spcPct val="0"/>
                </a:spcBef>
              </a:pPr>
              <a:t>121</a:t>
            </a:fld>
            <a:endParaRPr lang="en-US" altLang="de-DE"/>
          </a:p>
        </p:txBody>
      </p:sp>
      <p:sp>
        <p:nvSpPr>
          <p:cNvPr id="249859" name="Rectangle 2"/>
          <p:cNvSpPr>
            <a:spLocks noGrp="1" noRot="1" noChangeAspect="1" noChangeArrowheads="1" noTextEdit="1"/>
          </p:cNvSpPr>
          <p:nvPr>
            <p:ph type="sldImg"/>
          </p:nvPr>
        </p:nvSpPr>
        <p:spPr>
          <a:xfrm>
            <a:off x="38100" y="742950"/>
            <a:ext cx="6594475" cy="3709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356215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eaLnBrk="0" hangingPunct="0">
              <a:spcBef>
                <a:spcPct val="30000"/>
              </a:spcBef>
              <a:defRPr sz="1200">
                <a:solidFill>
                  <a:schemeClr val="tx1"/>
                </a:solidFill>
                <a:latin typeface="Arial" panose="020B0604020202020204" pitchFamily="34" charset="0"/>
              </a:defRPr>
            </a:lvl1pPr>
            <a:lvl2pPr marL="742950" indent="-285750" defTabSz="946150" eaLnBrk="0" hangingPunct="0">
              <a:spcBef>
                <a:spcPct val="30000"/>
              </a:spcBef>
              <a:defRPr sz="1200">
                <a:solidFill>
                  <a:schemeClr val="tx1"/>
                </a:solidFill>
                <a:latin typeface="Arial" panose="020B0604020202020204" pitchFamily="34" charset="0"/>
              </a:defRPr>
            </a:lvl2pPr>
            <a:lvl3pPr marL="1143000" indent="-228600" defTabSz="946150" eaLnBrk="0" hangingPunct="0">
              <a:spcBef>
                <a:spcPct val="30000"/>
              </a:spcBef>
              <a:defRPr sz="1200">
                <a:solidFill>
                  <a:schemeClr val="tx1"/>
                </a:solidFill>
                <a:latin typeface="Arial" panose="020B0604020202020204" pitchFamily="34" charset="0"/>
              </a:defRPr>
            </a:lvl3pPr>
            <a:lvl4pPr marL="1600200" indent="-228600" defTabSz="946150" eaLnBrk="0" hangingPunct="0">
              <a:spcBef>
                <a:spcPct val="30000"/>
              </a:spcBef>
              <a:defRPr sz="1200">
                <a:solidFill>
                  <a:schemeClr val="tx1"/>
                </a:solidFill>
                <a:latin typeface="Arial" panose="020B0604020202020204" pitchFamily="34" charset="0"/>
              </a:defRPr>
            </a:lvl4pPr>
            <a:lvl5pPr marL="2057400" indent="-228600" defTabSz="946150" eaLnBrk="0" hangingPunct="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BA95F3-069B-4360-8714-6E1F92C423F5}" type="slidenum">
              <a:rPr lang="en-US" altLang="de-DE"/>
              <a:pPr eaLnBrk="1" hangingPunct="1">
                <a:spcBef>
                  <a:spcPct val="0"/>
                </a:spcBef>
              </a:pPr>
              <a:t>122</a:t>
            </a:fld>
            <a:endParaRPr lang="en-US" altLang="de-DE"/>
          </a:p>
        </p:txBody>
      </p:sp>
      <p:sp>
        <p:nvSpPr>
          <p:cNvPr id="250883" name="Rectangle 2"/>
          <p:cNvSpPr>
            <a:spLocks noGrp="1" noRot="1" noChangeAspect="1" noChangeArrowheads="1" noTextEdit="1"/>
          </p:cNvSpPr>
          <p:nvPr>
            <p:ph type="sldImg"/>
          </p:nvPr>
        </p:nvSpPr>
        <p:spPr>
          <a:xfrm>
            <a:off x="38100" y="742950"/>
            <a:ext cx="6594475" cy="3709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34107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4 – Sposobnost da se zamisli i podijeli osjećanje druge osobe...</a:t>
            </a:r>
          </a:p>
        </p:txBody>
      </p:sp>
      <p:sp>
        <p:nvSpPr>
          <p:cNvPr id="4" name="Slide Number Placeholder 3"/>
          <p:cNvSpPr>
            <a:spLocks noGrp="1"/>
          </p:cNvSpPr>
          <p:nvPr>
            <p:ph type="sldNum" sz="quarter" idx="12"/>
          </p:nvPr>
        </p:nvSpPr>
        <p:spPr bwMode="gray"/>
        <p:txBody>
          <a:bodyPr/>
          <a:lstStyle>
            <a:lvl1pPr>
              <a:defRPr b="0"/>
            </a:lvl1pPr>
          </a:lstStyle>
          <a:p>
            <a:fld id="{241D347E-9F74-45E4-9FA0-EC0B53337151}"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bwMode="gray"/>
        <p:txBody>
          <a:bodyPr>
            <a:noAutofit/>
          </a:bodyPr>
          <a:lstStyle>
            <a:lvl1pPr>
              <a:defRPr b="0"/>
            </a:lvl1pPr>
          </a:lstStyle>
          <a:p>
            <a:fld id="{06D67BA6-54CA-4A0D-AF1F-7AF2A610CFCF}"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bwMode="gray"/>
        <p:txBody>
          <a:bodyPr/>
          <a:lstStyle>
            <a:lvl1pPr>
              <a:defRPr b="0"/>
            </a:lvl1pPr>
          </a:lstStyle>
          <a:p>
            <a:fld id="{507C3580-68A1-4FFC-B71D-E9F84D6570B2}"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bwMode="gray"/>
        <p:txBody>
          <a:bodyPr/>
          <a:lstStyle>
            <a:lvl1pPr>
              <a:defRPr b="0"/>
            </a:lvl1pPr>
          </a:lstStyle>
          <a:p>
            <a:fld id="{241D347E-9F74-45E4-9FA0-EC0B53337151}"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bwMode="gray"/>
        <p:txBody>
          <a:bodyPr/>
          <a:lstStyle>
            <a:lvl1pPr>
              <a:defRPr b="0"/>
            </a:lvl1pPr>
          </a:lstStyle>
          <a:p>
            <a:fld id="{241D347E-9F74-45E4-9FA0-EC0B53337151}"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bwMode="gray"/>
        <p:txBody>
          <a:bodyPr/>
          <a:lstStyle>
            <a:lvl1pPr>
              <a:defRPr b="0"/>
            </a:lvl1pPr>
          </a:lstStyle>
          <a:p>
            <a:fld id="{F90D640F-1243-45C9-869A-3D76D38F20D7}"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4 – Sposobnost da se zamisli i podijeli osjećanje druge osobe...</a:t>
            </a:r>
          </a:p>
        </p:txBody>
      </p:sp>
      <p:sp>
        <p:nvSpPr>
          <p:cNvPr id="4" name="Slide Number Placeholder 3"/>
          <p:cNvSpPr>
            <a:spLocks noGrp="1"/>
          </p:cNvSpPr>
          <p:nvPr>
            <p:ph type="sldNum" sz="quarter" idx="12"/>
          </p:nvPr>
        </p:nvSpPr>
        <p:spPr bwMode="gray"/>
        <p:txBody>
          <a:bodyPr/>
          <a:lstStyle>
            <a:lvl1pPr>
              <a:defRPr b="0"/>
            </a:lvl1pPr>
          </a:lstStyle>
          <a:p>
            <a:fld id="{04B16313-2E18-4564-903A-E27305282F6A}"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241D347E-9F74-45E4-9FA0-EC0B53337151}"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0.jpeg"/><Relationship Id="rId7"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55.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2.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6.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54.jpeg"/><Relationship Id="rId7" Type="http://schemas.openxmlformats.org/officeDocument/2006/relationships/image" Target="../media/image51.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53.jpeg"/></Relationships>
</file>

<file path=ppt/slides/_rels/slide5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49.jpeg"/><Relationship Id="rId4" Type="http://schemas.openxmlformats.org/officeDocument/2006/relationships/image" Target="../media/image53.jpeg"/></Relationships>
</file>

<file path=ppt/slides/_rels/slide5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59.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58.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60.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60.jpeg"/><Relationship Id="rId7" Type="http://schemas.openxmlformats.org/officeDocument/2006/relationships/image" Target="../media/image57.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9.jpeg"/></Relationships>
</file>

<file path=ppt/slides/_rels/slide6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9.jpeg"/></Relationships>
</file>

<file path=ppt/slides/_rels/slide6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63.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2.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64.jpeg"/><Relationship Id="rId4" Type="http://schemas.openxmlformats.org/officeDocument/2006/relationships/image" Target="../media/image63.jpeg"/></Relationships>
</file>

<file path=ppt/slides/_rels/slide64.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66.jpeg"/><Relationship Id="rId7" Type="http://schemas.openxmlformats.org/officeDocument/2006/relationships/image" Target="../media/image61.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5.jpeg"/></Relationships>
</file>

<file path=ppt/slides/_rels/slide6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63.jpeg"/><Relationship Id="rId4" Type="http://schemas.openxmlformats.org/officeDocument/2006/relationships/image" Target="../media/image65.jpeg"/></Relationships>
</file>

<file path=ppt/slides/_rels/slide6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67.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8.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72.jpeg"/><Relationship Id="rId7"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71.jpeg"/></Relationships>
</file>

<file path=ppt/slides/_rels/slide6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7.jpeg"/><Relationship Id="rId4" Type="http://schemas.openxmlformats.org/officeDocument/2006/relationships/image" Target="../media/image71.jpeg"/></Relationships>
</file>

<file path=ppt/slides/_rels/slide7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71.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2.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8.jpeg"/><Relationship Id="rId7"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7.jpeg"/></Relationships>
</file>

<file path=ppt/slides/_rels/slide7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3.jpeg"/><Relationship Id="rId4" Type="http://schemas.openxmlformats.org/officeDocument/2006/relationships/image" Target="../media/image77.jpeg"/></Relationships>
</file>

<file path=ppt/slides/_rels/slide7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75.xml.rels><?xml version="1.0" encoding="UTF-8" standalone="yes"?>
<Relationships xmlns="http://schemas.openxmlformats.org/package/2006/relationships"><Relationship Id="rId3" Type="http://schemas.openxmlformats.org/officeDocument/2006/relationships/image" Target="../media/image83.jpeg"/><Relationship Id="rId7"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6.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84.jpeg"/><Relationship Id="rId7"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83.jpeg"/></Relationships>
</file>

<file path=ppt/slides/_rels/slide7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83.jpeg"/></Relationships>
</file>

<file path=ppt/slides/_rels/slide7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79.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88.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80.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90.jpeg"/><Relationship Id="rId7"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9.jpeg"/></Relationships>
</file>

<file path=ppt/slides/_rels/slide8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8.jpeg"/><Relationship Id="rId5" Type="http://schemas.openxmlformats.org/officeDocument/2006/relationships/image" Target="../media/image85.jpeg"/><Relationship Id="rId4" Type="http://schemas.openxmlformats.org/officeDocument/2006/relationships/image" Target="../media/image89.jpeg"/></Relationships>
</file>

<file path=ppt/slides/_rels/slide8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83.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4.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4.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96.jpeg"/><Relationship Id="rId7"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5.jpeg"/></Relationships>
</file>

<file path=ppt/slides/_rels/slide8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5.jpeg"/></Relationships>
</file>

<file path=ppt/slides/_rels/slide8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8.jpeg"/></Relationships>
</file>

<file path=ppt/slides/_rels/slide87.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0.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8.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102.jpeg"/><Relationship Id="rId7" Type="http://schemas.openxmlformats.org/officeDocument/2006/relationships/image" Target="../media/image99.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101.jpeg"/></Relationships>
</file>

<file path=ppt/slides/_rels/slide8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100.jpeg"/><Relationship Id="rId5" Type="http://schemas.openxmlformats.org/officeDocument/2006/relationships/image" Target="../media/image97.jpeg"/><Relationship Id="rId4" Type="http://schemas.openxmlformats.org/officeDocument/2006/relationships/image" Target="../media/image101.jpeg"/></Relationships>
</file>

<file path=ppt/slides/_rels/slide9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jpeg"/></Relationships>
</file>

<file path=ppt/slides/_rels/slide91.xml.rels><?xml version="1.0" encoding="UTF-8" standalone="yes"?>
<Relationships xmlns="http://schemas.openxmlformats.org/package/2006/relationships"><Relationship Id="rId3" Type="http://schemas.openxmlformats.org/officeDocument/2006/relationships/image" Target="../media/image107.jpeg"/><Relationship Id="rId7" Type="http://schemas.openxmlformats.org/officeDocument/2006/relationships/image" Target="../media/image106.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2.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8.jpeg"/><Relationship Id="rId7"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7.jpeg"/></Relationships>
</file>

<file path=ppt/slides/_rels/slide9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7.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10.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10.jpeg"/><Relationship Id="rId4" Type="http://schemas.openxmlformats.org/officeDocument/2006/relationships/image" Target="../media/image111.jpeg"/></Relationships>
</file>

<file path=ppt/slides/_rels/slide101.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0.jpeg"/><Relationship Id="rId4" Type="http://schemas.openxmlformats.org/officeDocument/2006/relationships/image" Target="../media/image112.jpeg"/></Relationships>
</file>

<file path=ppt/slides/_rels/slide102.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0.jpeg"/><Relationship Id="rId4" Type="http://schemas.openxmlformats.org/officeDocument/2006/relationships/image" Target="../media/image112.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6.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7.jpeg"/><Relationship Id="rId4" Type="http://schemas.openxmlformats.org/officeDocument/2006/relationships/image" Target="../media/image116.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5.jpeg"/><Relationship Id="rId5" Type="http://schemas.openxmlformats.org/officeDocument/2006/relationships/image" Target="../media/image116.jpeg"/><Relationship Id="rId4" Type="http://schemas.openxmlformats.org/officeDocument/2006/relationships/image" Target="../media/image118.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8.jpeg"/><Relationship Id="rId5" Type="http://schemas.openxmlformats.org/officeDocument/2006/relationships/image" Target="../media/image117.jpeg"/><Relationship Id="rId4" Type="http://schemas.openxmlformats.org/officeDocument/2006/relationships/image" Target="../media/image115.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20.jpeg"/></Relationships>
</file>

<file path=ppt/slides/_rels/slide110.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20.jpeg"/><Relationship Id="rId4" Type="http://schemas.openxmlformats.org/officeDocument/2006/relationships/image" Target="../media/image119.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22.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22.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4.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ltLang="ja-JP">
                <a:latin typeface="+mn-lt"/>
                <a:ea typeface="+mn-ea"/>
                <a:cs typeface="+mn-cs"/>
              </a:rPr>
              <a:t>MKT 4 B – Sposobnost da se zamisli i podijeli osjećanje druge osobe...</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Deljković</a:t>
            </a:r>
            <a:r>
              <a:rPr lang="nl-NL" sz="1600">
                <a:solidFill>
                  <a:srgbClr val="004992"/>
                </a:solidFill>
              </a:rPr>
              <a:t> (11|22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717753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Kako mogu biti sposoban da zamislim i osjetim kako je drugoj osobi...?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a:solidFill>
                  <a:srgbClr val="004992"/>
                </a:solidFill>
              </a:rPr>
              <a:t>???</a:t>
            </a:r>
            <a:endParaRPr lang="en-US" sz="2400" dirty="0">
              <a:solidFill>
                <a:srgbClr val="004992"/>
              </a:solidFill>
            </a:endParaRPr>
          </a:p>
        </p:txBody>
      </p:sp>
      <p:sp>
        <p:nvSpPr>
          <p:cNvPr id="7" name="Footer Placeholder 6"/>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8" name="Slide Number Placeholder 7"/>
          <p:cNvSpPr>
            <a:spLocks noGrp="1"/>
          </p:cNvSpPr>
          <p:nvPr>
            <p:ph type="sldNum" sz="quarter" idx="12"/>
          </p:nvPr>
        </p:nvSpPr>
        <p:spPr/>
        <p:txBody>
          <a:bodyPr/>
          <a:lstStyle/>
          <a:p>
            <a:fld id="{06D67BA6-54CA-4A0D-AF1F-7AF2A610CFCF}"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Kako mogu biti sposoban da zamislim i osjetim kako je drugoj osobi...?</a:t>
            </a:r>
            <a:endParaRPr lang="en-US" sz="3600" dirty="0">
              <a:solidFill>
                <a:srgbClr val="004992"/>
              </a:solidFill>
              <a:latin typeface="+mn-lt"/>
              <a:ea typeface="+mn-ea"/>
              <a:cs typeface="+mn-cs"/>
            </a:endParaRPr>
          </a:p>
        </p:txBody>
      </p:sp>
      <p:pic>
        <p:nvPicPr>
          <p:cNvPr id="8"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dirty="0">
                <a:solidFill>
                  <a:srgbClr val="333333"/>
                </a:solidFill>
              </a:rPr>
              <a:t>Primjer</a:t>
            </a:r>
            <a:r>
              <a:rPr lang="de-DE" altLang="de-DE" sz="2400" dirty="0">
                <a:solidFill>
                  <a:srgbClr val="333333"/>
                </a:solidFill>
              </a:rPr>
              <a:t>: </a:t>
            </a:r>
            <a:r>
              <a:rPr lang="hr-HR" altLang="de-DE" sz="2400" dirty="0">
                <a:solidFill>
                  <a:srgbClr val="333333"/>
                </a:solidFill>
              </a:rPr>
              <a:t>Osoba je prekrstila ruke</a:t>
            </a:r>
            <a:r>
              <a:rPr lang="de-DE" altLang="de-DE" sz="2400" dirty="0">
                <a:solidFill>
                  <a:srgbClr val="333333"/>
                </a:solidFill>
              </a:rPr>
              <a:t>.</a:t>
            </a:r>
          </a:p>
          <a:p>
            <a:pPr lvl="0" defTabSz="914400" fontAlgn="base">
              <a:lnSpc>
                <a:spcPct val="100000"/>
              </a:lnSpc>
              <a:spcBef>
                <a:spcPts val="1200"/>
              </a:spcBef>
            </a:pPr>
            <a:r>
              <a:rPr lang="hr-HR" altLang="de-DE" sz="2400" i="1" dirty="0">
                <a:solidFill>
                  <a:srgbClr val="004992"/>
                </a:solidFill>
              </a:rPr>
              <a:t>Zašto</a:t>
            </a:r>
            <a:r>
              <a:rPr lang="de-DE" altLang="de-DE" sz="2400" i="1" dirty="0">
                <a:solidFill>
                  <a:srgbClr val="004992"/>
                </a:solidFill>
              </a:rPr>
              <a:t>?</a:t>
            </a:r>
            <a:endParaRPr lang="de-DE" altLang="de-DE" sz="2400" b="1"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9" name="Slide Number Placeholder 8"/>
          <p:cNvSpPr>
            <a:spLocks noGrp="1"/>
          </p:cNvSpPr>
          <p:nvPr>
            <p:ph type="sldNum" sz="quarter" idx="12"/>
          </p:nvPr>
        </p:nvSpPr>
        <p:spPr/>
        <p:txBody>
          <a:bodyPr/>
          <a:lstStyle/>
          <a:p>
            <a:fld id="{06D67BA6-54CA-4A0D-AF1F-7AF2A610CFCF}"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Kako mogu biti sposoban da zamislim i osjetim kako je drugoj osobi...?</a:t>
            </a:r>
            <a:endParaRPr lang="en-US" sz="3600" dirty="0">
              <a:solidFill>
                <a:srgbClr val="004992"/>
              </a:solidFill>
              <a:latin typeface="+mn-lt"/>
              <a:ea typeface="+mn-ea"/>
              <a:cs typeface="+mn-cs"/>
            </a:endParaRPr>
          </a:p>
        </p:txBody>
      </p:sp>
      <p:pic>
        <p:nvPicPr>
          <p:cNvPr id="8"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dirty="0">
                <a:solidFill>
                  <a:srgbClr val="333333"/>
                </a:solidFill>
              </a:rPr>
              <a:t>Primjer</a:t>
            </a:r>
            <a:r>
              <a:rPr lang="de-DE" altLang="de-DE" sz="2400" dirty="0">
                <a:solidFill>
                  <a:srgbClr val="333333"/>
                </a:solidFill>
              </a:rPr>
              <a:t>: </a:t>
            </a:r>
            <a:r>
              <a:rPr lang="hr-HR" altLang="de-DE" sz="2400" dirty="0">
                <a:solidFill>
                  <a:srgbClr val="333333"/>
                </a:solidFill>
              </a:rPr>
              <a:t>Osoba je prekrstila ruke</a:t>
            </a:r>
            <a:r>
              <a:rPr lang="de-DE" altLang="de-DE" sz="2400" dirty="0">
                <a:solidFill>
                  <a:srgbClr val="333333"/>
                </a:solidFill>
              </a:rPr>
              <a:t>.</a:t>
            </a:r>
          </a:p>
          <a:p>
            <a:pPr lvl="0" defTabSz="914400" fontAlgn="base">
              <a:lnSpc>
                <a:spcPct val="100000"/>
              </a:lnSpc>
              <a:spcBef>
                <a:spcPts val="1200"/>
              </a:spcBef>
            </a:pPr>
            <a:r>
              <a:rPr lang="hr-HR" altLang="de-DE" sz="2400" i="1" dirty="0">
                <a:solidFill>
                  <a:srgbClr val="004992"/>
                </a:solidFill>
              </a:rPr>
              <a:t>Zašto</a:t>
            </a:r>
            <a:r>
              <a:rPr lang="de-DE" altLang="de-DE" sz="2400" i="1" dirty="0">
                <a:solidFill>
                  <a:srgbClr val="004992"/>
                </a:solidFill>
              </a:rPr>
              <a:t>?</a:t>
            </a:r>
            <a:endParaRPr lang="de-DE" altLang="de-DE" sz="2400" b="1" dirty="0">
              <a:solidFill>
                <a:srgbClr val="333333"/>
              </a:solidFill>
            </a:endParaRPr>
          </a:p>
          <a:p>
            <a:pPr lvl="0" defTabSz="914400" fontAlgn="base">
              <a:lnSpc>
                <a:spcPct val="100000"/>
              </a:lnSpc>
              <a:spcBef>
                <a:spcPts val="1200"/>
              </a:spcBef>
            </a:pPr>
            <a:r>
              <a:rPr lang="hr-HR" altLang="de-DE" sz="2400" b="1" dirty="0">
                <a:solidFill>
                  <a:srgbClr val="333333"/>
                </a:solidFill>
              </a:rPr>
              <a:t>Šta može pomoći u odgovoru na pitanje</a:t>
            </a:r>
            <a:r>
              <a:rPr lang="de-DE" altLang="de-DE" sz="2400" b="1"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06D67BA6-54CA-4A0D-AF1F-7AF2A610CFCF}" type="slidenum">
              <a:rPr lang="de-DE" altLang="de-DE" smtClean="0"/>
              <a:pPr/>
              <a:t>4</a:t>
            </a:fld>
            <a:endParaRPr lang="de-DE" altLang="de-DE"/>
          </a:p>
        </p:txBody>
      </p:sp>
    </p:spTree>
    <p:extLst>
      <p:ext uri="{BB962C8B-B14F-4D97-AF65-F5344CB8AC3E}">
        <p14:creationId xmlns:p14="http://schemas.microsoft.com/office/powerpoint/2010/main" val="39038879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Kako mogu biti sposoban da zamislim i osjetim kako je drugoj osobi...?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hr-HR" sz="2400" dirty="0">
                <a:solidFill>
                  <a:srgbClr val="333333"/>
                </a:solidFill>
              </a:rPr>
              <a:t>Primjer</a:t>
            </a:r>
            <a:r>
              <a:rPr lang="de-DE" sz="2400" dirty="0">
                <a:solidFill>
                  <a:srgbClr val="333333"/>
                </a:solidFill>
              </a:rPr>
              <a:t>: </a:t>
            </a:r>
            <a:r>
              <a:rPr lang="hr-HR" sz="2400" dirty="0">
                <a:solidFill>
                  <a:srgbClr val="333333"/>
                </a:solidFill>
              </a:rPr>
              <a:t>Osoba je prekrstila ruke</a:t>
            </a:r>
            <a:r>
              <a:rPr lang="de-DE" sz="2400" dirty="0">
                <a:solidFill>
                  <a:srgbClr val="333333"/>
                </a:solidFill>
              </a:rPr>
              <a:t>.</a:t>
            </a:r>
          </a:p>
          <a:p>
            <a:pPr lvl="0" defTabSz="914400" fontAlgn="base">
              <a:lnSpc>
                <a:spcPct val="100000"/>
              </a:lnSpc>
              <a:spcBef>
                <a:spcPts val="1200"/>
              </a:spcBef>
              <a:defRPr/>
            </a:pPr>
            <a:r>
              <a:rPr lang="hr-HR" sz="2400" i="1" dirty="0">
                <a:solidFill>
                  <a:srgbClr val="004992"/>
                </a:solidFill>
              </a:rPr>
              <a:t>Zašto</a:t>
            </a:r>
            <a:r>
              <a:rPr lang="de-DE" sz="2400" i="1" dirty="0">
                <a:solidFill>
                  <a:srgbClr val="004992"/>
                </a:solidFill>
              </a:rPr>
              <a:t>?</a:t>
            </a:r>
            <a:endParaRPr lang="de-DE" sz="2400" i="1" dirty="0">
              <a:solidFill>
                <a:srgbClr val="333333"/>
              </a:solidFill>
            </a:endParaRPr>
          </a:p>
          <a:p>
            <a:pPr lvl="0" defTabSz="914400" fontAlgn="base">
              <a:lnSpc>
                <a:spcPct val="100000"/>
              </a:lnSpc>
              <a:spcBef>
                <a:spcPts val="1200"/>
              </a:spcBef>
              <a:defRPr/>
            </a:pPr>
            <a:r>
              <a:rPr lang="hr-HR" sz="2400" b="1" dirty="0">
                <a:solidFill>
                  <a:srgbClr val="333333"/>
                </a:solidFill>
              </a:rPr>
              <a:t>Šta može pomoći u odgovoru na pitanje</a:t>
            </a:r>
            <a:r>
              <a:rPr lang="de-DE" sz="2400" b="1" dirty="0">
                <a:solidFill>
                  <a:srgbClr val="333333"/>
                </a:solidFill>
              </a:rPr>
              <a:t>?</a:t>
            </a:r>
            <a:endParaRPr lang="en-US"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hr-HR" sz="2400" dirty="0">
                <a:solidFill>
                  <a:srgbClr val="004992"/>
                </a:solidFill>
              </a:rPr>
              <a:t>Znanje o </a:t>
            </a:r>
            <a:r>
              <a:rPr lang="hr-HR" sz="2400">
                <a:solidFill>
                  <a:srgbClr val="004992"/>
                </a:solidFill>
              </a:rPr>
              <a:t>osobi</a:t>
            </a:r>
            <a:r>
              <a:rPr lang="en-US" sz="2400" b="1">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en-US" sz="2400" dirty="0">
                <a:solidFill>
                  <a:srgbClr val="333333"/>
                </a:solidFill>
              </a:rPr>
              <a:t>D</a:t>
            </a:r>
            <a:r>
              <a:rPr lang="hr-HR" sz="2400" dirty="0">
                <a:solidFill>
                  <a:srgbClr val="333333"/>
                </a:solidFill>
              </a:rPr>
              <a:t>a li je osoba</a:t>
            </a:r>
            <a:r>
              <a:rPr lang="en-US" sz="2400" dirty="0">
                <a:solidFill>
                  <a:srgbClr val="333333"/>
                </a:solidFill>
              </a:rPr>
              <a:t> </a:t>
            </a:r>
            <a:r>
              <a:rPr lang="hr-HR" sz="2400" dirty="0">
                <a:solidFill>
                  <a:srgbClr val="333333"/>
                </a:solidFill>
              </a:rPr>
              <a:t>sklona da bude arogantna ili stidljiva</a:t>
            </a:r>
            <a:r>
              <a:rPr lang="en-US"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06D67BA6-54CA-4A0D-AF1F-7AF2A610CFCF}"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Kako mogu biti sposoban da zamislim i osjetim kako je drugoj osobi...?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hr-HR" sz="2400" dirty="0">
                <a:solidFill>
                  <a:srgbClr val="333333"/>
                </a:solidFill>
              </a:rPr>
              <a:t>Primjer</a:t>
            </a:r>
            <a:r>
              <a:rPr lang="de-DE" sz="2400" dirty="0">
                <a:solidFill>
                  <a:srgbClr val="333333"/>
                </a:solidFill>
              </a:rPr>
              <a:t>: </a:t>
            </a:r>
            <a:r>
              <a:rPr lang="hr-HR" sz="2400" dirty="0">
                <a:solidFill>
                  <a:srgbClr val="333333"/>
                </a:solidFill>
              </a:rPr>
              <a:t>Osoba je prekrstila ruke</a:t>
            </a:r>
            <a:r>
              <a:rPr lang="de-DE" sz="2400" dirty="0">
                <a:solidFill>
                  <a:srgbClr val="333333"/>
                </a:solidFill>
              </a:rPr>
              <a:t>.</a:t>
            </a:r>
          </a:p>
          <a:p>
            <a:pPr lvl="0" defTabSz="914400" fontAlgn="base">
              <a:lnSpc>
                <a:spcPct val="100000"/>
              </a:lnSpc>
              <a:spcBef>
                <a:spcPts val="1200"/>
              </a:spcBef>
              <a:defRPr/>
            </a:pPr>
            <a:r>
              <a:rPr lang="hr-HR" sz="2400" i="1" dirty="0">
                <a:solidFill>
                  <a:srgbClr val="004992"/>
                </a:solidFill>
              </a:rPr>
              <a:t>Zašto</a:t>
            </a:r>
            <a:r>
              <a:rPr lang="de-DE" sz="2400" i="1" dirty="0">
                <a:solidFill>
                  <a:srgbClr val="004992"/>
                </a:solidFill>
              </a:rPr>
              <a:t>?</a:t>
            </a:r>
            <a:endParaRPr lang="de-DE" sz="2400" i="1" dirty="0">
              <a:solidFill>
                <a:srgbClr val="333333"/>
              </a:solidFill>
            </a:endParaRPr>
          </a:p>
          <a:p>
            <a:pPr lvl="0" defTabSz="914400" fontAlgn="base">
              <a:lnSpc>
                <a:spcPct val="100000"/>
              </a:lnSpc>
              <a:spcBef>
                <a:spcPts val="1200"/>
              </a:spcBef>
              <a:defRPr/>
            </a:pPr>
            <a:r>
              <a:rPr lang="hr-HR" sz="2400" b="1" dirty="0">
                <a:solidFill>
                  <a:srgbClr val="333333"/>
                </a:solidFill>
              </a:rPr>
              <a:t>Šta može pomoći u odgovoru na pitanje</a:t>
            </a:r>
            <a:r>
              <a:rPr lang="de-DE" sz="2400" b="1" dirty="0">
                <a:solidFill>
                  <a:srgbClr val="333333"/>
                </a:solidFill>
              </a:rPr>
              <a:t>?</a:t>
            </a:r>
            <a:endParaRPr lang="en-US"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hr-HR" sz="2400" dirty="0">
                <a:solidFill>
                  <a:srgbClr val="004992"/>
                </a:solidFill>
              </a:rPr>
              <a:t>Znanje o </a:t>
            </a:r>
            <a:r>
              <a:rPr lang="hr-HR" sz="2400">
                <a:solidFill>
                  <a:srgbClr val="004992"/>
                </a:solidFill>
              </a:rPr>
              <a:t>osobi</a:t>
            </a:r>
            <a:r>
              <a:rPr lang="en-US" sz="2400" b="1">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en-US" sz="2400" dirty="0">
                <a:solidFill>
                  <a:srgbClr val="333333"/>
                </a:solidFill>
              </a:rPr>
              <a:t>D</a:t>
            </a:r>
            <a:r>
              <a:rPr lang="hr-HR" sz="2400" dirty="0">
                <a:solidFill>
                  <a:srgbClr val="333333"/>
                </a:solidFill>
              </a:rPr>
              <a:t>a li je osoba</a:t>
            </a:r>
            <a:r>
              <a:rPr lang="en-US" sz="2400" dirty="0">
                <a:solidFill>
                  <a:srgbClr val="333333"/>
                </a:solidFill>
              </a:rPr>
              <a:t> </a:t>
            </a:r>
            <a:r>
              <a:rPr lang="hr-HR" sz="2400" dirty="0">
                <a:solidFill>
                  <a:srgbClr val="333333"/>
                </a:solidFill>
              </a:rPr>
              <a:t>sklona da bude arogantna ili stidljiva</a:t>
            </a:r>
            <a:r>
              <a:rPr lang="en-US"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hr-HR" sz="2400" dirty="0">
                <a:solidFill>
                  <a:srgbClr val="004992"/>
                </a:solidFill>
              </a:rPr>
              <a:t>Okruženje</a:t>
            </a:r>
            <a:r>
              <a:rPr lang="en-US" sz="2400" dirty="0">
                <a:solidFill>
                  <a:srgbClr val="004992"/>
                </a:solidFill>
              </a:rPr>
              <a:t>/</a:t>
            </a:r>
            <a:r>
              <a:rPr lang="en-US" sz="2400" dirty="0" err="1">
                <a:solidFill>
                  <a:srgbClr val="004992"/>
                </a:solidFill>
              </a:rPr>
              <a:t>situa</a:t>
            </a:r>
            <a:r>
              <a:rPr lang="hr-HR" sz="2400">
                <a:solidFill>
                  <a:srgbClr val="004992"/>
                </a:solidFill>
              </a:rPr>
              <a:t>cija</a:t>
            </a:r>
            <a:r>
              <a:rPr lang="en-US" sz="2400" b="1">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hr-HR" sz="2400" dirty="0">
                <a:solidFill>
                  <a:srgbClr val="333333"/>
                </a:solidFill>
              </a:rPr>
              <a:t>Kad osoba prekrsti ruke zimi</a:t>
            </a:r>
            <a:r>
              <a:rPr lang="en-US" sz="2400" dirty="0">
                <a:solidFill>
                  <a:srgbClr val="333333"/>
                </a:solidFill>
              </a:rPr>
              <a:t>, </a:t>
            </a:r>
            <a:r>
              <a:rPr lang="hr-HR" sz="2400" dirty="0">
                <a:solidFill>
                  <a:srgbClr val="333333"/>
                </a:solidFill>
              </a:rPr>
              <a:t>njemu</a:t>
            </a:r>
            <a:r>
              <a:rPr lang="en-US" sz="2400" dirty="0">
                <a:solidFill>
                  <a:srgbClr val="333333"/>
                </a:solidFill>
              </a:rPr>
              <a:t>/</a:t>
            </a:r>
            <a:r>
              <a:rPr lang="hr-HR" sz="2400" dirty="0">
                <a:solidFill>
                  <a:srgbClr val="333333"/>
                </a:solidFill>
              </a:rPr>
              <a:t>njoj je vjerovatno zima</a:t>
            </a:r>
            <a:r>
              <a:rPr lang="en-US"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06D67BA6-54CA-4A0D-AF1F-7AF2A610CFCF}" type="slidenum">
              <a:rPr lang="de-DE" altLang="de-DE" smtClean="0"/>
              <a:pPr/>
              <a:t>6</a:t>
            </a:fld>
            <a:endParaRPr lang="de-DE" altLang="de-DE"/>
          </a:p>
        </p:txBody>
      </p:sp>
    </p:spTree>
    <p:extLst>
      <p:ext uri="{BB962C8B-B14F-4D97-AF65-F5344CB8AC3E}">
        <p14:creationId xmlns:p14="http://schemas.microsoft.com/office/powerpoint/2010/main" val="488739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Kako mogu biti sposoban da zamislim i osjetim kako je drugoj osobi...?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hr-HR" sz="2400" dirty="0">
                <a:solidFill>
                  <a:srgbClr val="333333"/>
                </a:solidFill>
              </a:rPr>
              <a:t>Primjer</a:t>
            </a:r>
            <a:r>
              <a:rPr lang="de-DE" sz="2400" dirty="0">
                <a:solidFill>
                  <a:srgbClr val="333333"/>
                </a:solidFill>
              </a:rPr>
              <a:t>: </a:t>
            </a:r>
            <a:r>
              <a:rPr lang="hr-HR" sz="2400" dirty="0">
                <a:solidFill>
                  <a:srgbClr val="333333"/>
                </a:solidFill>
              </a:rPr>
              <a:t>Osoba je prekrstila ruke</a:t>
            </a:r>
            <a:r>
              <a:rPr lang="de-DE" sz="2400" dirty="0">
                <a:solidFill>
                  <a:srgbClr val="333333"/>
                </a:solidFill>
              </a:rPr>
              <a:t>.</a:t>
            </a:r>
          </a:p>
          <a:p>
            <a:pPr lvl="0" defTabSz="914400" fontAlgn="base">
              <a:lnSpc>
                <a:spcPct val="100000"/>
              </a:lnSpc>
              <a:spcBef>
                <a:spcPts val="1200"/>
              </a:spcBef>
              <a:defRPr/>
            </a:pPr>
            <a:r>
              <a:rPr lang="hr-HR" sz="2400" i="1" dirty="0">
                <a:solidFill>
                  <a:srgbClr val="004992"/>
                </a:solidFill>
              </a:rPr>
              <a:t>Zašto</a:t>
            </a:r>
            <a:r>
              <a:rPr lang="de-DE" sz="2400" i="1" dirty="0">
                <a:solidFill>
                  <a:srgbClr val="004992"/>
                </a:solidFill>
              </a:rPr>
              <a:t>?</a:t>
            </a:r>
            <a:endParaRPr lang="de-DE" sz="2400" i="1" dirty="0">
              <a:solidFill>
                <a:srgbClr val="333333"/>
              </a:solidFill>
            </a:endParaRPr>
          </a:p>
          <a:p>
            <a:pPr lvl="0" defTabSz="914400" fontAlgn="base">
              <a:lnSpc>
                <a:spcPct val="100000"/>
              </a:lnSpc>
              <a:spcBef>
                <a:spcPts val="1200"/>
              </a:spcBef>
              <a:defRPr/>
            </a:pPr>
            <a:r>
              <a:rPr lang="hr-HR" sz="2400" b="1" dirty="0">
                <a:solidFill>
                  <a:srgbClr val="333333"/>
                </a:solidFill>
              </a:rPr>
              <a:t>Šta može pomoći u odgovoru na pitanje</a:t>
            </a:r>
            <a:r>
              <a:rPr lang="de-DE" sz="2400" b="1" dirty="0">
                <a:solidFill>
                  <a:srgbClr val="333333"/>
                </a:solidFill>
              </a:rPr>
              <a:t>?</a:t>
            </a:r>
            <a:endParaRPr lang="en-US"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hr-HR" sz="2400" dirty="0">
                <a:solidFill>
                  <a:srgbClr val="004992"/>
                </a:solidFill>
              </a:rPr>
              <a:t>Znanje o </a:t>
            </a:r>
            <a:r>
              <a:rPr lang="hr-HR" sz="2400">
                <a:solidFill>
                  <a:srgbClr val="004992"/>
                </a:solidFill>
              </a:rPr>
              <a:t>osobi</a:t>
            </a:r>
            <a:r>
              <a:rPr lang="en-US" sz="2400" b="1">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en-US" sz="2400" dirty="0">
                <a:solidFill>
                  <a:srgbClr val="333333"/>
                </a:solidFill>
              </a:rPr>
              <a:t>D</a:t>
            </a:r>
            <a:r>
              <a:rPr lang="hr-HR" sz="2400" dirty="0">
                <a:solidFill>
                  <a:srgbClr val="333333"/>
                </a:solidFill>
              </a:rPr>
              <a:t>a li je osoba</a:t>
            </a:r>
            <a:r>
              <a:rPr lang="en-US" sz="2400" dirty="0">
                <a:solidFill>
                  <a:srgbClr val="333333"/>
                </a:solidFill>
              </a:rPr>
              <a:t> </a:t>
            </a:r>
            <a:r>
              <a:rPr lang="hr-HR" sz="2400" dirty="0">
                <a:solidFill>
                  <a:srgbClr val="333333"/>
                </a:solidFill>
              </a:rPr>
              <a:t>sklona da bude arogantna ili stidljiva</a:t>
            </a:r>
            <a:r>
              <a:rPr lang="en-US"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hr-HR" sz="2400" dirty="0">
                <a:solidFill>
                  <a:srgbClr val="004992"/>
                </a:solidFill>
              </a:rPr>
              <a:t>Okruženje</a:t>
            </a:r>
            <a:r>
              <a:rPr lang="en-US" sz="2400" dirty="0">
                <a:solidFill>
                  <a:srgbClr val="004992"/>
                </a:solidFill>
              </a:rPr>
              <a:t>/</a:t>
            </a:r>
            <a:r>
              <a:rPr lang="en-US" sz="2400" dirty="0" err="1">
                <a:solidFill>
                  <a:srgbClr val="004992"/>
                </a:solidFill>
              </a:rPr>
              <a:t>situa</a:t>
            </a:r>
            <a:r>
              <a:rPr lang="hr-HR" sz="2400">
                <a:solidFill>
                  <a:srgbClr val="004992"/>
                </a:solidFill>
              </a:rPr>
              <a:t>cija</a:t>
            </a:r>
            <a:r>
              <a:rPr lang="en-US" sz="2400" b="1">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hr-HR" sz="2400" dirty="0">
                <a:solidFill>
                  <a:srgbClr val="333333"/>
                </a:solidFill>
              </a:rPr>
              <a:t>Kad osoba prekrsti ruke zimi</a:t>
            </a:r>
            <a:r>
              <a:rPr lang="en-US" sz="2400" dirty="0">
                <a:solidFill>
                  <a:srgbClr val="333333"/>
                </a:solidFill>
              </a:rPr>
              <a:t>, </a:t>
            </a:r>
            <a:r>
              <a:rPr lang="hr-HR" sz="2400" dirty="0">
                <a:solidFill>
                  <a:srgbClr val="333333"/>
                </a:solidFill>
              </a:rPr>
              <a:t>njemu</a:t>
            </a:r>
            <a:r>
              <a:rPr lang="en-US" sz="2400" dirty="0">
                <a:solidFill>
                  <a:srgbClr val="333333"/>
                </a:solidFill>
              </a:rPr>
              <a:t>/</a:t>
            </a:r>
            <a:r>
              <a:rPr lang="hr-HR" sz="2400" dirty="0">
                <a:solidFill>
                  <a:srgbClr val="333333"/>
                </a:solidFill>
              </a:rPr>
              <a:t>njoj je vjerovatno zima</a:t>
            </a:r>
            <a:r>
              <a:rPr lang="en-US"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en-US" sz="2400" dirty="0">
                <a:solidFill>
                  <a:srgbClr val="004992"/>
                </a:solidFill>
              </a:rPr>
              <a:t>S</a:t>
            </a:r>
            <a:r>
              <a:rPr lang="hr-HR" sz="2400">
                <a:solidFill>
                  <a:srgbClr val="004992"/>
                </a:solidFill>
              </a:rPr>
              <a:t>amoposmatranje</a:t>
            </a:r>
            <a:r>
              <a:rPr lang="en-US" sz="2400">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hr-HR" sz="2400" dirty="0">
                <a:solidFill>
                  <a:srgbClr val="333333"/>
                </a:solidFill>
              </a:rPr>
              <a:t>U kojim prilikama ja prekrštam ruke</a:t>
            </a:r>
            <a:r>
              <a:rPr lang="en-US" sz="2400" dirty="0">
                <a:solidFill>
                  <a:srgbClr val="333333"/>
                </a:solidFill>
              </a:rPr>
              <a:t>? (</a:t>
            </a:r>
            <a:r>
              <a:rPr lang="hr-HR" sz="2400" dirty="0">
                <a:solidFill>
                  <a:srgbClr val="004992"/>
                </a:solidFill>
              </a:rPr>
              <a:t>Oprez</a:t>
            </a:r>
            <a:r>
              <a:rPr lang="en-US" sz="2400" dirty="0">
                <a:solidFill>
                  <a:srgbClr val="004992"/>
                </a:solidFill>
              </a:rPr>
              <a:t>!</a:t>
            </a:r>
            <a:r>
              <a:rPr lang="en-US" sz="2400" dirty="0">
                <a:solidFill>
                  <a:srgbClr val="333333"/>
                </a:solidFill>
              </a:rPr>
              <a:t> </a:t>
            </a:r>
            <a:r>
              <a:rPr lang="hr-HR" sz="2400" dirty="0">
                <a:solidFill>
                  <a:srgbClr val="333333"/>
                </a:solidFill>
              </a:rPr>
              <a:t>Nemojte odmah zaključivati da je tako i kod drugih</a:t>
            </a:r>
            <a:r>
              <a:rPr lang="en-US"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06D67BA6-54CA-4A0D-AF1F-7AF2A610CFCF}" type="slidenum">
              <a:rPr lang="de-DE" altLang="de-DE" smtClean="0"/>
              <a:pPr/>
              <a:t>7</a:t>
            </a:fld>
            <a:endParaRPr lang="de-DE" altLang="de-DE"/>
          </a:p>
        </p:txBody>
      </p:sp>
    </p:spTree>
    <p:extLst>
      <p:ext uri="{BB962C8B-B14F-4D97-AF65-F5344CB8AC3E}">
        <p14:creationId xmlns:p14="http://schemas.microsoft.com/office/powerpoint/2010/main" val="2721797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z="3600">
                <a:solidFill>
                  <a:srgbClr val="004992"/>
                </a:solidFill>
                <a:latin typeface="+mn-lt"/>
                <a:ea typeface="+mn-ea"/>
                <a:cs typeface="+mn-cs"/>
              </a:rPr>
              <a:t>Kako mogu biti sposoban da zamislim i osjetim kako je drugoj osobi...?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hr-HR" sz="2400" dirty="0">
                <a:solidFill>
                  <a:srgbClr val="333333"/>
                </a:solidFill>
              </a:rPr>
              <a:t>Primjer</a:t>
            </a:r>
            <a:r>
              <a:rPr lang="de-DE" sz="2400" dirty="0">
                <a:solidFill>
                  <a:srgbClr val="333333"/>
                </a:solidFill>
              </a:rPr>
              <a:t>: </a:t>
            </a:r>
            <a:r>
              <a:rPr lang="hr-HR" sz="2400" dirty="0">
                <a:solidFill>
                  <a:srgbClr val="333333"/>
                </a:solidFill>
              </a:rPr>
              <a:t>Osoba je prekrstila ruke</a:t>
            </a:r>
            <a:r>
              <a:rPr lang="de-DE" sz="2400" dirty="0">
                <a:solidFill>
                  <a:srgbClr val="333333"/>
                </a:solidFill>
              </a:rPr>
              <a:t>.</a:t>
            </a:r>
          </a:p>
          <a:p>
            <a:pPr lvl="0" defTabSz="914400" fontAlgn="base">
              <a:lnSpc>
                <a:spcPct val="100000"/>
              </a:lnSpc>
              <a:spcBef>
                <a:spcPts val="1200"/>
              </a:spcBef>
              <a:defRPr/>
            </a:pPr>
            <a:r>
              <a:rPr lang="hr-HR" sz="2400" i="1" dirty="0">
                <a:solidFill>
                  <a:srgbClr val="004992"/>
                </a:solidFill>
              </a:rPr>
              <a:t>Zašto</a:t>
            </a:r>
            <a:r>
              <a:rPr lang="de-DE" sz="2400" i="1" dirty="0">
                <a:solidFill>
                  <a:srgbClr val="004992"/>
                </a:solidFill>
              </a:rPr>
              <a:t>?</a:t>
            </a:r>
            <a:endParaRPr lang="de-DE" sz="2400" i="1" dirty="0">
              <a:solidFill>
                <a:srgbClr val="333333"/>
              </a:solidFill>
            </a:endParaRPr>
          </a:p>
          <a:p>
            <a:pPr lvl="0" defTabSz="914400" fontAlgn="base">
              <a:lnSpc>
                <a:spcPct val="100000"/>
              </a:lnSpc>
              <a:spcBef>
                <a:spcPts val="1200"/>
              </a:spcBef>
              <a:defRPr/>
            </a:pPr>
            <a:r>
              <a:rPr lang="hr-HR" sz="2400" b="1" dirty="0">
                <a:solidFill>
                  <a:srgbClr val="333333"/>
                </a:solidFill>
              </a:rPr>
              <a:t>Šta može pomoći u odgovoru na pitanje</a:t>
            </a:r>
            <a:r>
              <a:rPr lang="de-DE" sz="2400" b="1" dirty="0">
                <a:solidFill>
                  <a:srgbClr val="333333"/>
                </a:solidFill>
              </a:rPr>
              <a:t>?</a:t>
            </a:r>
            <a:endParaRPr lang="en-US"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hr-HR" sz="2400" dirty="0">
                <a:solidFill>
                  <a:srgbClr val="004992"/>
                </a:solidFill>
              </a:rPr>
              <a:t>Znanje o </a:t>
            </a:r>
            <a:r>
              <a:rPr lang="hr-HR" sz="2400">
                <a:solidFill>
                  <a:srgbClr val="004992"/>
                </a:solidFill>
              </a:rPr>
              <a:t>osobi</a:t>
            </a:r>
            <a:r>
              <a:rPr lang="en-US" sz="2400" b="1">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en-US" sz="2400" dirty="0">
                <a:solidFill>
                  <a:srgbClr val="333333"/>
                </a:solidFill>
              </a:rPr>
              <a:t>D</a:t>
            </a:r>
            <a:r>
              <a:rPr lang="hr-HR" sz="2400" dirty="0">
                <a:solidFill>
                  <a:srgbClr val="333333"/>
                </a:solidFill>
              </a:rPr>
              <a:t>a li je osoba</a:t>
            </a:r>
            <a:r>
              <a:rPr lang="en-US" sz="2400" dirty="0">
                <a:solidFill>
                  <a:srgbClr val="333333"/>
                </a:solidFill>
              </a:rPr>
              <a:t> </a:t>
            </a:r>
            <a:r>
              <a:rPr lang="hr-HR" sz="2400" dirty="0">
                <a:solidFill>
                  <a:srgbClr val="333333"/>
                </a:solidFill>
              </a:rPr>
              <a:t>sklona da bude arogantna ili stidljiva</a:t>
            </a:r>
            <a:r>
              <a:rPr lang="en-US"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hr-HR" sz="2400" dirty="0">
                <a:solidFill>
                  <a:srgbClr val="004992"/>
                </a:solidFill>
              </a:rPr>
              <a:t>Okruženje</a:t>
            </a:r>
            <a:r>
              <a:rPr lang="en-US" sz="2400" dirty="0">
                <a:solidFill>
                  <a:srgbClr val="004992"/>
                </a:solidFill>
              </a:rPr>
              <a:t>/</a:t>
            </a:r>
            <a:r>
              <a:rPr lang="en-US" sz="2400" dirty="0" err="1">
                <a:solidFill>
                  <a:srgbClr val="004992"/>
                </a:solidFill>
              </a:rPr>
              <a:t>situa</a:t>
            </a:r>
            <a:r>
              <a:rPr lang="hr-HR" sz="2400">
                <a:solidFill>
                  <a:srgbClr val="004992"/>
                </a:solidFill>
              </a:rPr>
              <a:t>cija</a:t>
            </a:r>
            <a:r>
              <a:rPr lang="en-US" sz="2400" b="1">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hr-HR" sz="2400" dirty="0">
                <a:solidFill>
                  <a:srgbClr val="333333"/>
                </a:solidFill>
              </a:rPr>
              <a:t>Kad osoba prekrsti ruke zimi</a:t>
            </a:r>
            <a:r>
              <a:rPr lang="en-US" sz="2400" dirty="0">
                <a:solidFill>
                  <a:srgbClr val="333333"/>
                </a:solidFill>
              </a:rPr>
              <a:t>, </a:t>
            </a:r>
            <a:r>
              <a:rPr lang="hr-HR" sz="2400" dirty="0">
                <a:solidFill>
                  <a:srgbClr val="333333"/>
                </a:solidFill>
              </a:rPr>
              <a:t>njemu</a:t>
            </a:r>
            <a:r>
              <a:rPr lang="en-US" sz="2400" dirty="0">
                <a:solidFill>
                  <a:srgbClr val="333333"/>
                </a:solidFill>
              </a:rPr>
              <a:t>/</a:t>
            </a:r>
            <a:r>
              <a:rPr lang="hr-HR" sz="2400" dirty="0">
                <a:solidFill>
                  <a:srgbClr val="333333"/>
                </a:solidFill>
              </a:rPr>
              <a:t>njoj je vjerovatno zima</a:t>
            </a:r>
            <a:r>
              <a:rPr lang="en-US"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en-US" sz="2400" dirty="0">
                <a:solidFill>
                  <a:srgbClr val="004992"/>
                </a:solidFill>
              </a:rPr>
              <a:t>S</a:t>
            </a:r>
            <a:r>
              <a:rPr lang="hr-HR" sz="2400">
                <a:solidFill>
                  <a:srgbClr val="004992"/>
                </a:solidFill>
              </a:rPr>
              <a:t>amoposmatranje</a:t>
            </a:r>
            <a:r>
              <a:rPr lang="en-US" sz="2400">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hr-HR" sz="2400" dirty="0">
                <a:solidFill>
                  <a:srgbClr val="333333"/>
                </a:solidFill>
              </a:rPr>
              <a:t>U kojim prilikama ja prekrštam ruke</a:t>
            </a:r>
            <a:r>
              <a:rPr lang="en-US" sz="2400" dirty="0">
                <a:solidFill>
                  <a:srgbClr val="333333"/>
                </a:solidFill>
              </a:rPr>
              <a:t>? (</a:t>
            </a:r>
            <a:r>
              <a:rPr lang="hr-HR" sz="2400" dirty="0">
                <a:solidFill>
                  <a:srgbClr val="004992"/>
                </a:solidFill>
              </a:rPr>
              <a:t>Oprez</a:t>
            </a:r>
            <a:r>
              <a:rPr lang="en-US" sz="2400" dirty="0">
                <a:solidFill>
                  <a:srgbClr val="004992"/>
                </a:solidFill>
              </a:rPr>
              <a:t>!</a:t>
            </a:r>
            <a:r>
              <a:rPr lang="en-US" sz="2400" dirty="0">
                <a:solidFill>
                  <a:srgbClr val="333333"/>
                </a:solidFill>
              </a:rPr>
              <a:t> </a:t>
            </a:r>
            <a:r>
              <a:rPr lang="hr-HR" sz="2400" dirty="0">
                <a:solidFill>
                  <a:srgbClr val="333333"/>
                </a:solidFill>
              </a:rPr>
              <a:t>Nemojte odmah zaključivati da je tako i kod drugih</a:t>
            </a:r>
            <a:r>
              <a:rPr lang="en-US"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hr-HR" sz="2400" dirty="0">
                <a:solidFill>
                  <a:srgbClr val="004992"/>
                </a:solidFill>
              </a:rPr>
              <a:t>Izraz lica</a:t>
            </a:r>
            <a:r>
              <a:rPr lang="en-US" sz="2400">
                <a:solidFill>
                  <a:srgbClr val="004992"/>
                </a:solidFill>
              </a:rPr>
              <a:t>:</a:t>
            </a:r>
            <a:r>
              <a:rPr lang="en-US" sz="2400">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en-US" sz="2400" dirty="0">
                <a:solidFill>
                  <a:srgbClr val="333333"/>
                </a:solidFill>
              </a:rPr>
              <a:t>D</a:t>
            </a:r>
            <a:r>
              <a:rPr lang="hr-HR" sz="2400" dirty="0">
                <a:solidFill>
                  <a:srgbClr val="333333"/>
                </a:solidFill>
              </a:rPr>
              <a:t>a li osoba izgleda ljutito ili prijateljski</a:t>
            </a:r>
            <a:r>
              <a:rPr lang="en-US" sz="2400" dirty="0">
                <a:solidFill>
                  <a:srgbClr val="333333"/>
                </a:solidFill>
              </a:rPr>
              <a:t> </a:t>
            </a:r>
            <a:r>
              <a:rPr lang="hr-HR" sz="2400" dirty="0">
                <a:solidFill>
                  <a:srgbClr val="333333"/>
                </a:solidFill>
              </a:rPr>
              <a:t>itd</a:t>
            </a:r>
            <a:r>
              <a:rPr lang="en-US"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06D67BA6-54CA-4A0D-AF1F-7AF2A610CFCF}" type="slidenum">
              <a:rPr lang="de-DE" altLang="de-DE" smtClean="0"/>
              <a:pPr/>
              <a:t>8</a:t>
            </a:fld>
            <a:endParaRPr lang="de-DE" altLang="de-DE"/>
          </a:p>
        </p:txBody>
      </p:sp>
    </p:spTree>
    <p:extLst>
      <p:ext uri="{BB962C8B-B14F-4D97-AF65-F5344CB8AC3E}">
        <p14:creationId xmlns:p14="http://schemas.microsoft.com/office/powerpoint/2010/main" val="30761445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mi ovo radimo?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tabLst>
                <a:tab pos="361950" algn="l"/>
              </a:tabLst>
              <a:defRPr/>
            </a:pPr>
            <a:r>
              <a:rPr lang="en-US" sz="2400" dirty="0" err="1">
                <a:solidFill>
                  <a:srgbClr val="333333"/>
                </a:solidFill>
              </a:rPr>
              <a:t>Studi</a:t>
            </a:r>
            <a:r>
              <a:rPr lang="hr-HR" sz="2400" dirty="0">
                <a:solidFill>
                  <a:srgbClr val="333333"/>
                </a:solidFill>
              </a:rPr>
              <a:t>je pokazuju da mnogi</a:t>
            </a:r>
            <a:r>
              <a:rPr lang="en-US" sz="2400" dirty="0">
                <a:solidFill>
                  <a:srgbClr val="333333"/>
                </a:solidFill>
              </a:rPr>
              <a:t> (</a:t>
            </a:r>
            <a:r>
              <a:rPr lang="hr-HR" sz="2400" dirty="0">
                <a:solidFill>
                  <a:srgbClr val="333333"/>
                </a:solidFill>
              </a:rPr>
              <a:t>ali ne svi</a:t>
            </a:r>
            <a:r>
              <a:rPr lang="en-US" sz="2400" dirty="0">
                <a:solidFill>
                  <a:srgbClr val="333333"/>
                </a:solidFill>
              </a:rPr>
              <a:t>!) </a:t>
            </a:r>
            <a:r>
              <a:rPr lang="hr-HR" sz="2400" dirty="0">
                <a:solidFill>
                  <a:srgbClr val="333333"/>
                </a:solidFill>
              </a:rPr>
              <a:t>ljudi sa psihijatrijskim problemima</a:t>
            </a:r>
            <a:r>
              <a:rPr lang="en-US" sz="2400" dirty="0">
                <a:solidFill>
                  <a:srgbClr val="333333"/>
                </a:solidFill>
              </a:rPr>
              <a:t> (</a:t>
            </a:r>
            <a:r>
              <a:rPr lang="hr-HR" sz="2400" dirty="0">
                <a:solidFill>
                  <a:srgbClr val="333333"/>
                </a:solidFill>
              </a:rPr>
              <a:t>posebno ljudi koji imaju psihozu</a:t>
            </a:r>
            <a:r>
              <a:rPr lang="en-US" sz="2400" dirty="0">
                <a:solidFill>
                  <a:srgbClr val="333333"/>
                </a:solidFill>
              </a:rPr>
              <a:t>) </a:t>
            </a:r>
            <a:r>
              <a:rPr lang="hr-HR" sz="2400" dirty="0">
                <a:solidFill>
                  <a:srgbClr val="333333"/>
                </a:solidFill>
              </a:rPr>
              <a:t>imaju probleme sa sledećim</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hr-HR" sz="2400" dirty="0">
                <a:solidFill>
                  <a:srgbClr val="004992"/>
                </a:solidFill>
              </a:rPr>
              <a:t>Poteškoće da otkriju i procjene izraz lica drugih ljudi</a:t>
            </a:r>
            <a:r>
              <a:rPr lang="en-US" sz="2400" dirty="0">
                <a:solidFill>
                  <a:srgbClr val="004992"/>
                </a:solidFill>
              </a:rPr>
              <a:t> (</a:t>
            </a:r>
            <a:r>
              <a:rPr lang="hr-HR" sz="2400" dirty="0">
                <a:solidFill>
                  <a:srgbClr val="004992"/>
                </a:solidFill>
              </a:rPr>
              <a:t>npr</a:t>
            </a:r>
            <a:r>
              <a:rPr lang="en-US" sz="2400" dirty="0">
                <a:solidFill>
                  <a:srgbClr val="004992"/>
                </a:solidFill>
              </a:rPr>
              <a:t>. </a:t>
            </a:r>
            <a:r>
              <a:rPr lang="hr-HR" sz="2400" dirty="0">
                <a:solidFill>
                  <a:srgbClr val="004992"/>
                </a:solidFill>
              </a:rPr>
              <a:t>tuga</a:t>
            </a:r>
            <a:r>
              <a:rPr lang="en-US" sz="2400" dirty="0">
                <a:solidFill>
                  <a:srgbClr val="004992"/>
                </a:solidFill>
              </a:rPr>
              <a:t>, </a:t>
            </a:r>
            <a:r>
              <a:rPr lang="hr-HR" sz="2400" dirty="0">
                <a:solidFill>
                  <a:srgbClr val="004992"/>
                </a:solidFill>
              </a:rPr>
              <a:t>sreća</a:t>
            </a:r>
            <a:r>
              <a:rPr lang="en-US" sz="2400" dirty="0">
                <a:solidFill>
                  <a:srgbClr val="004992"/>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06D67BA6-54CA-4A0D-AF1F-7AF2A610CFCF}" type="slidenum">
              <a:rPr lang="de-DE" altLang="de-DE" smtClean="0"/>
              <a:pPr/>
              <a:t>9</a:t>
            </a:fld>
            <a:endParaRPr lang="de-DE" alt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mi ovo radimo?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tabLst>
                <a:tab pos="361950" algn="l"/>
              </a:tabLst>
              <a:defRPr/>
            </a:pPr>
            <a:r>
              <a:rPr lang="en-US" sz="2400" dirty="0" err="1">
                <a:solidFill>
                  <a:srgbClr val="333333"/>
                </a:solidFill>
              </a:rPr>
              <a:t>Studi</a:t>
            </a:r>
            <a:r>
              <a:rPr lang="hr-HR" sz="2400" dirty="0">
                <a:solidFill>
                  <a:srgbClr val="333333"/>
                </a:solidFill>
              </a:rPr>
              <a:t>je pokazuju da mnogi</a:t>
            </a:r>
            <a:r>
              <a:rPr lang="en-US" sz="2400" dirty="0">
                <a:solidFill>
                  <a:srgbClr val="333333"/>
                </a:solidFill>
              </a:rPr>
              <a:t> (</a:t>
            </a:r>
            <a:r>
              <a:rPr lang="hr-HR" sz="2400" dirty="0">
                <a:solidFill>
                  <a:srgbClr val="333333"/>
                </a:solidFill>
              </a:rPr>
              <a:t>ali ne svi</a:t>
            </a:r>
            <a:r>
              <a:rPr lang="en-US" sz="2400" dirty="0">
                <a:solidFill>
                  <a:srgbClr val="333333"/>
                </a:solidFill>
              </a:rPr>
              <a:t>!) </a:t>
            </a:r>
            <a:r>
              <a:rPr lang="hr-HR" sz="2400" dirty="0">
                <a:solidFill>
                  <a:srgbClr val="333333"/>
                </a:solidFill>
              </a:rPr>
              <a:t>ljudi sa psihijatrijskim problemima</a:t>
            </a:r>
            <a:r>
              <a:rPr lang="en-US" sz="2400" dirty="0">
                <a:solidFill>
                  <a:srgbClr val="333333"/>
                </a:solidFill>
              </a:rPr>
              <a:t> (</a:t>
            </a:r>
            <a:r>
              <a:rPr lang="hr-HR" sz="2400" dirty="0">
                <a:solidFill>
                  <a:srgbClr val="333333"/>
                </a:solidFill>
              </a:rPr>
              <a:t>posebno ljudi koji imaju psihozu</a:t>
            </a:r>
            <a:r>
              <a:rPr lang="en-US" sz="2400" dirty="0">
                <a:solidFill>
                  <a:srgbClr val="333333"/>
                </a:solidFill>
              </a:rPr>
              <a:t>) </a:t>
            </a:r>
            <a:r>
              <a:rPr lang="hr-HR" sz="2400" dirty="0">
                <a:solidFill>
                  <a:srgbClr val="333333"/>
                </a:solidFill>
              </a:rPr>
              <a:t>imaju probleme sa sledećim</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hr-HR" sz="2400" dirty="0">
                <a:solidFill>
                  <a:srgbClr val="004992"/>
                </a:solidFill>
              </a:rPr>
              <a:t>Poteškoće da otkriju i procjene izraz lica drugih ljudi</a:t>
            </a:r>
            <a:r>
              <a:rPr lang="en-US" sz="2400" dirty="0">
                <a:solidFill>
                  <a:srgbClr val="004992"/>
                </a:solidFill>
              </a:rPr>
              <a:t> (</a:t>
            </a:r>
            <a:r>
              <a:rPr lang="hr-HR" sz="2400" dirty="0">
                <a:solidFill>
                  <a:srgbClr val="004992"/>
                </a:solidFill>
              </a:rPr>
              <a:t>npr</a:t>
            </a:r>
            <a:r>
              <a:rPr lang="en-US" sz="2400" dirty="0">
                <a:solidFill>
                  <a:srgbClr val="004992"/>
                </a:solidFill>
              </a:rPr>
              <a:t>. </a:t>
            </a:r>
            <a:r>
              <a:rPr lang="hr-HR" sz="2400" dirty="0">
                <a:solidFill>
                  <a:srgbClr val="004992"/>
                </a:solidFill>
              </a:rPr>
              <a:t>tuga</a:t>
            </a:r>
            <a:r>
              <a:rPr lang="en-US" sz="2400" dirty="0">
                <a:solidFill>
                  <a:srgbClr val="004992"/>
                </a:solidFill>
              </a:rPr>
              <a:t>, </a:t>
            </a:r>
            <a:r>
              <a:rPr lang="hr-HR" sz="2400" dirty="0">
                <a:solidFill>
                  <a:srgbClr val="004992"/>
                </a:solidFill>
              </a:rPr>
              <a:t>sreća</a:t>
            </a:r>
            <a:r>
              <a:rPr lang="en-US" sz="2400" dirty="0">
                <a:solidFill>
                  <a:srgbClr val="004992"/>
                </a:solidFill>
              </a:rPr>
              <a:t>).</a:t>
            </a:r>
          </a:p>
          <a:p>
            <a:pPr marL="342900" lvl="0" indent="-342900" defTabSz="914400" fontAlgn="base">
              <a:buClr>
                <a:srgbClr val="333333"/>
              </a:buClr>
              <a:buFont typeface="WingDings"/>
              <a:buChar char=""/>
              <a:tabLst>
                <a:tab pos="361950" algn="l"/>
              </a:tabLst>
              <a:defRPr/>
            </a:pPr>
            <a:r>
              <a:rPr lang="hr-HR" sz="2400" dirty="0">
                <a:solidFill>
                  <a:srgbClr val="004992"/>
                </a:solidFill>
              </a:rPr>
              <a:t>Poteškoće</a:t>
            </a:r>
            <a:r>
              <a:rPr lang="en-US" sz="2400" dirty="0">
                <a:solidFill>
                  <a:srgbClr val="004992"/>
                </a:solidFill>
              </a:rPr>
              <a:t> </a:t>
            </a:r>
            <a:r>
              <a:rPr lang="hr-HR" sz="2400" dirty="0">
                <a:solidFill>
                  <a:srgbClr val="004992"/>
                </a:solidFill>
              </a:rPr>
              <a:t>u pretpostavljanju</a:t>
            </a:r>
            <a:r>
              <a:rPr lang="en-US" sz="2400" dirty="0">
                <a:solidFill>
                  <a:srgbClr val="004992"/>
                </a:solidFill>
              </a:rPr>
              <a:t> </a:t>
            </a:r>
            <a:r>
              <a:rPr lang="hr-HR" sz="2400" dirty="0">
                <a:solidFill>
                  <a:srgbClr val="004992"/>
                </a:solidFill>
              </a:rPr>
              <a:t>motiva</a:t>
            </a:r>
            <a:r>
              <a:rPr lang="en-US" sz="2400" dirty="0">
                <a:solidFill>
                  <a:srgbClr val="004992"/>
                </a:solidFill>
              </a:rPr>
              <a:t>/</a:t>
            </a:r>
            <a:r>
              <a:rPr lang="hr-HR" sz="2400" dirty="0">
                <a:solidFill>
                  <a:srgbClr val="004992"/>
                </a:solidFill>
              </a:rPr>
              <a:t>budućih aktivnosti drugih ljudi iz njihovog trenutnog ponašanja</a:t>
            </a:r>
            <a:r>
              <a:rPr lang="en-US" sz="2400" dirty="0">
                <a:solidFill>
                  <a:srgbClr val="004992"/>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06D67BA6-54CA-4A0D-AF1F-7AF2A610CFCF}" type="slidenum">
              <a:rPr lang="de-DE" altLang="de-DE" smtClean="0"/>
              <a:pPr/>
              <a:t>10</a:t>
            </a:fld>
            <a:endParaRPr lang="de-DE" altLang="de-DE"/>
          </a:p>
        </p:txBody>
      </p:sp>
    </p:spTree>
    <p:extLst>
      <p:ext uri="{BB962C8B-B14F-4D97-AF65-F5344CB8AC3E}">
        <p14:creationId xmlns:p14="http://schemas.microsoft.com/office/powerpoint/2010/main" val="4281622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problemi</a:t>
            </a:r>
            <a:r>
              <a:rPr lang="en-US" sz="3600" dirty="0">
                <a:latin typeface="+mn-lt"/>
                <a:ea typeface="+mn-ea"/>
                <a:cs typeface="+mn-cs"/>
              </a:rPr>
              <a:t> u </a:t>
            </a:r>
            <a:r>
              <a:rPr lang="en-US" sz="3600" dirty="0" err="1">
                <a:latin typeface="+mn-lt"/>
                <a:ea typeface="+mn-ea"/>
                <a:cs typeface="+mn-cs"/>
              </a:rPr>
              <a:t>prepoznavanju</a:t>
            </a:r>
            <a:r>
              <a:rPr lang="en-US" sz="3600" dirty="0">
                <a:latin typeface="+mn-lt"/>
                <a:ea typeface="+mn-ea"/>
                <a:cs typeface="+mn-cs"/>
              </a:rPr>
              <a:t> </a:t>
            </a:r>
            <a:r>
              <a:rPr lang="en-US" sz="3600" dirty="0" err="1">
                <a:latin typeface="+mn-lt"/>
                <a:ea typeface="+mn-ea"/>
                <a:cs typeface="+mn-cs"/>
              </a:rPr>
              <a:t>emocija</a:t>
            </a:r>
            <a:r>
              <a:rPr lang="en-US" sz="3600" dirty="0">
                <a:latin typeface="+mn-lt"/>
                <a:ea typeface="+mn-ea"/>
                <a:cs typeface="+mn-cs"/>
              </a:rPr>
              <a:t> </a:t>
            </a:r>
            <a:r>
              <a:rPr lang="en-US" sz="3600" dirty="0" err="1">
                <a:latin typeface="+mn-lt"/>
                <a:ea typeface="+mn-ea"/>
                <a:cs typeface="+mn-cs"/>
              </a:rPr>
              <a:t>dovode</a:t>
            </a:r>
            <a:r>
              <a:rPr lang="en-US" sz="3600" dirty="0">
                <a:latin typeface="+mn-lt"/>
                <a:ea typeface="+mn-ea"/>
                <a:cs typeface="+mn-cs"/>
              </a:rPr>
              <a:t> do </a:t>
            </a:r>
            <a:r>
              <a:rPr lang="en-US" sz="3600" dirty="0" err="1">
                <a:latin typeface="+mn-lt"/>
                <a:ea typeface="+mn-ea"/>
                <a:cs typeface="+mn-cs"/>
              </a:rPr>
              <a:t>pogrešnih</a:t>
            </a:r>
            <a:r>
              <a:rPr lang="en-US" sz="3600" dirty="0">
                <a:latin typeface="+mn-lt"/>
                <a:ea typeface="+mn-ea"/>
                <a:cs typeface="+mn-cs"/>
              </a:rPr>
              <a:t> </a:t>
            </a:r>
            <a:r>
              <a:rPr lang="en-US" sz="3600" dirty="0" err="1">
                <a:latin typeface="+mn-lt"/>
                <a:ea typeface="+mn-ea"/>
                <a:cs typeface="+mn-cs"/>
              </a:rPr>
              <a:t>shvatatnja</a:t>
            </a:r>
            <a:r>
              <a:rPr lang="en-US" sz="3600" dirty="0">
                <a:latin typeface="+mn-lt"/>
                <a:ea typeface="+mn-ea"/>
                <a:cs typeface="+mn-cs"/>
              </a:rPr>
              <a:t> </a:t>
            </a:r>
            <a:r>
              <a:rPr lang="en-US" sz="3600" dirty="0" err="1">
                <a:latin typeface="+mn-lt"/>
                <a:ea typeface="+mn-ea"/>
                <a:cs typeface="+mn-cs"/>
              </a:rPr>
              <a:t>tokom</a:t>
            </a:r>
            <a:r>
              <a:rPr lang="en-US" sz="3600" dirty="0">
                <a:latin typeface="+mn-lt"/>
                <a:ea typeface="+mn-ea"/>
                <a:cs typeface="+mn-cs"/>
              </a:rPr>
              <a:t> </a:t>
            </a:r>
            <a:r>
              <a:rPr lang="en-US" sz="3600" dirty="0" err="1">
                <a:latin typeface="+mn-lt"/>
                <a:ea typeface="+mn-ea"/>
                <a:cs typeface="+mn-cs"/>
              </a:rPr>
              <a:t>psihoze</a:t>
            </a:r>
            <a:r>
              <a:rPr lang="en-US" sz="3600" dirty="0">
                <a:latin typeface="+mn-lt"/>
                <a:ea typeface="+mn-ea"/>
                <a:cs typeface="+mn-cs"/>
              </a:rPr>
              <a:t> – </a:t>
            </a:r>
            <a:r>
              <a:rPr lang="en-US" sz="3600" dirty="0" err="1">
                <a:latin typeface="+mn-lt"/>
                <a:ea typeface="+mn-ea"/>
                <a:cs typeface="+mn-cs"/>
              </a:rPr>
              <a:t>primjeri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hr-HR" sz="2400" dirty="0">
                <a:solidFill>
                  <a:srgbClr val="333333"/>
                </a:solidFill>
              </a:rPr>
              <a:t>Osjećaji tjeskobe i panike</a:t>
            </a:r>
            <a:r>
              <a:rPr lang="en-US" sz="2400" dirty="0">
                <a:solidFill>
                  <a:srgbClr val="333333"/>
                </a:solidFill>
              </a:rPr>
              <a:t> </a:t>
            </a:r>
            <a:r>
              <a:rPr lang="hr-HR" sz="2400" dirty="0">
                <a:solidFill>
                  <a:srgbClr val="333333"/>
                </a:solidFill>
              </a:rPr>
              <a:t>spriječavaju objektivno ocjenjivanje drugih ljudi ili događaja</a:t>
            </a:r>
            <a:r>
              <a:rPr lang="en-US"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Neutralni izraz lica se pogrešno shvata kao hladnan</a:t>
            </a:r>
            <a:r>
              <a:rPr lang="en-US" sz="2400" dirty="0">
                <a:solidFill>
                  <a:srgbClr val="333333"/>
                </a:solidFill>
              </a:rPr>
              <a:t>, </a:t>
            </a:r>
            <a:r>
              <a:rPr lang="hr-HR" sz="2400" dirty="0">
                <a:solidFill>
                  <a:srgbClr val="333333"/>
                </a:solidFill>
              </a:rPr>
              <a:t>potcjenjujući</a:t>
            </a:r>
            <a:r>
              <a:rPr lang="en-US"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Ohrabrujućim riječima vaših prijatelja se ne vjeruje</a:t>
            </a:r>
            <a:r>
              <a:rPr lang="en-US"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Nervozno lice radnika koji se prevozi autobusom</a:t>
            </a:r>
            <a:r>
              <a:rPr lang="en-US" sz="2400" dirty="0">
                <a:solidFill>
                  <a:srgbClr val="333333"/>
                </a:solidFill>
              </a:rPr>
              <a:t> </a:t>
            </a:r>
            <a:r>
              <a:rPr lang="hr-HR" sz="2400" dirty="0">
                <a:solidFill>
                  <a:srgbClr val="333333"/>
                </a:solidFill>
              </a:rPr>
              <a:t>je pogrešno protumačeno kao upozorenje</a:t>
            </a:r>
            <a:r>
              <a:rPr lang="en-US" sz="2400" dirty="0">
                <a:solidFill>
                  <a:srgbClr val="333333"/>
                </a:solidFill>
              </a:rPr>
              <a:t> (</a:t>
            </a:r>
            <a:r>
              <a:rPr lang="hr-HR" sz="2400" dirty="0">
                <a:solidFill>
                  <a:srgbClr val="333333"/>
                </a:solidFill>
              </a:rPr>
              <a:t>npr</a:t>
            </a:r>
            <a:r>
              <a:rPr lang="en-US" sz="2400" dirty="0">
                <a:solidFill>
                  <a:srgbClr val="333333"/>
                </a:solidFill>
              </a:rPr>
              <a:t>. </a:t>
            </a:r>
            <a:r>
              <a:rPr lang="hr-HR" sz="2400" dirty="0">
                <a:solidFill>
                  <a:srgbClr val="333333"/>
                </a:solidFill>
              </a:rPr>
              <a:t>napad koji slijedi</a:t>
            </a:r>
            <a:r>
              <a:rPr lang="en-US" sz="2400" dirty="0">
                <a:solidFill>
                  <a:srgbClr val="333333"/>
                </a:solidFill>
              </a:rPr>
              <a:t>).</a:t>
            </a:r>
          </a:p>
          <a:p>
            <a:pPr lvl="0" algn="ctr" defTabSz="914400" fontAlgn="base"/>
            <a:r>
              <a:rPr lang="de-DE" altLang="de-DE" sz="2400" dirty="0">
                <a:solidFill>
                  <a:srgbClr val="004992"/>
                </a:solidFill>
              </a:rPr>
              <a:t>Da li bi neko podijelio kratko licno iskustvo?</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06D67BA6-54CA-4A0D-AF1F-7AF2A610CFCF}" type="slidenum">
              <a:rPr lang="de-DE" altLang="de-DE" smtClean="0"/>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Postavka zadatka 1</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Molimo</a:t>
            </a:r>
            <a:r>
              <a:rPr lang="en-US" sz="3600" dirty="0">
                <a:latin typeface="+mn-lt"/>
                <a:ea typeface="+mn-ea"/>
                <a:cs typeface="+mn-cs"/>
              </a:rPr>
              <a:t> vas </a:t>
            </a:r>
            <a:r>
              <a:rPr lang="en-US" sz="3600" dirty="0" err="1">
                <a:latin typeface="+mn-lt"/>
                <a:ea typeface="+mn-ea"/>
                <a:cs typeface="+mn-cs"/>
              </a:rPr>
              <a:t>imenujte</a:t>
            </a:r>
            <a:r>
              <a:rPr lang="en-US" sz="3600" dirty="0">
                <a:latin typeface="+mn-lt"/>
                <a:ea typeface="+mn-ea"/>
                <a:cs typeface="+mn-cs"/>
              </a:rPr>
              <a:t> </a:t>
            </a:r>
            <a:r>
              <a:rPr lang="en-US" sz="3600" dirty="0" err="1">
                <a:latin typeface="+mn-lt"/>
                <a:ea typeface="+mn-ea"/>
                <a:cs typeface="+mn-cs"/>
              </a:rPr>
              <a:t>neke</a:t>
            </a:r>
            <a:r>
              <a:rPr lang="en-US" sz="3600" dirty="0">
                <a:latin typeface="+mn-lt"/>
                <a:ea typeface="+mn-ea"/>
                <a:cs typeface="+mn-cs"/>
              </a:rPr>
              <a:t> </a:t>
            </a:r>
            <a:r>
              <a:rPr lang="en-US" sz="3600" dirty="0" err="1">
                <a:latin typeface="+mn-lt"/>
                <a:ea typeface="+mn-ea"/>
                <a:cs typeface="+mn-cs"/>
              </a:rPr>
              <a:t>osnovne</a:t>
            </a:r>
            <a:r>
              <a:rPr lang="en-US" sz="3600" dirty="0">
                <a:latin typeface="+mn-lt"/>
                <a:ea typeface="+mn-ea"/>
                <a:cs typeface="+mn-cs"/>
              </a:rPr>
              <a:t> </a:t>
            </a:r>
            <a:r>
              <a:rPr lang="en-US" sz="3600" dirty="0" err="1">
                <a:latin typeface="+mn-lt"/>
                <a:ea typeface="+mn-ea"/>
                <a:cs typeface="+mn-cs"/>
              </a:rPr>
              <a:t>ljudske</a:t>
            </a:r>
            <a:r>
              <a:rPr lang="en-US" sz="3600" dirty="0">
                <a:latin typeface="+mn-lt"/>
                <a:ea typeface="+mn-ea"/>
                <a:cs typeface="+mn-cs"/>
              </a:rPr>
              <a:t> </a:t>
            </a:r>
            <a:r>
              <a:rPr lang="en-US" sz="3600" dirty="0" err="1">
                <a:latin typeface="+mn-lt"/>
                <a:ea typeface="+mn-ea"/>
                <a:cs typeface="+mn-cs"/>
              </a:rPr>
              <a:t>emocije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06D67BA6-54CA-4A0D-AF1F-7AF2A610CFCF}"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imenujte neke osnovne ljudske emocije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Radost</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Iznenađenost</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Strah</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Tuga</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Ljutnja</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Gađenje</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Bol</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06D67BA6-54CA-4A0D-AF1F-7AF2A610CFCF}"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Osnovne emocije</a:t>
            </a:r>
            <a:br>
              <a:rPr lang="en-US" sz="3600">
                <a:solidFill>
                  <a:srgbClr val="004992"/>
                </a:solidFill>
                <a:latin typeface="+mn-lt"/>
                <a:ea typeface="+mn-ea"/>
                <a:cs typeface="+mn-cs"/>
              </a:rPr>
            </a:br>
            <a:r>
              <a:rPr lang="en-US">
                <a:solidFill>
                  <a:srgbClr val="004992"/>
                </a:solidFill>
                <a:latin typeface="+mn-lt"/>
                <a:ea typeface="+mn-ea"/>
                <a:cs typeface="+mn-cs"/>
              </a:rPr>
              <a:t>Nekad je lako shvatiti kako se neko drugi osjeća ... Posebno ako znate okolnosti...</a:t>
            </a:r>
          </a:p>
        </p:txBody>
      </p:sp>
      <p:pic>
        <p:nvPicPr>
          <p:cNvPr id="17" name="Picture 22"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2" descr="super anger grrr von meghantosh (flickr) attribution and weitergab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6" descr="In pain! - signither - flickr - cc - zugeschnitte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Osnovne emocije</a:t>
            </a:r>
            <a:br>
              <a:rPr lang="en-US" sz="3600">
                <a:solidFill>
                  <a:srgbClr val="004992"/>
                </a:solidFill>
                <a:latin typeface="+mn-lt"/>
                <a:ea typeface="+mn-ea"/>
                <a:cs typeface="+mn-cs"/>
              </a:rPr>
            </a:br>
            <a:r>
              <a:rPr lang="en-US">
                <a:solidFill>
                  <a:srgbClr val="004992"/>
                </a:solidFill>
                <a:latin typeface="+mn-lt"/>
                <a:ea typeface="+mn-ea"/>
                <a:cs typeface="+mn-cs"/>
              </a:rPr>
              <a:t>Nekad je lako shvatiti kako se neko drugi osjeća ... Posebno ako znate okolnosti...</a:t>
            </a:r>
          </a:p>
        </p:txBody>
      </p:sp>
      <p:pic>
        <p:nvPicPr>
          <p:cNvPr id="23" name="Picture 22"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36" descr="In pain! - signither - flickr - cc - zugeschnitte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32" descr="super anger grrr von meghantosh (flickr) attribution and weitergab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7"/>
          <p:cNvSpPr txBox="1">
            <a:spLocks noChangeArrowheads="1"/>
          </p:cNvSpPr>
          <p:nvPr/>
        </p:nvSpPr>
        <p:spPr bwMode="auto">
          <a:xfrm>
            <a:off x="5120640" y="4597042"/>
            <a:ext cx="1920240" cy="402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vi-VN" altLang="de-DE" sz="2000">
                <a:solidFill>
                  <a:srgbClr val="004992"/>
                </a:solidFill>
                <a:latin typeface="Calibri Light"/>
              </a:rPr>
              <a:t>Iznenađenost</a:t>
            </a:r>
            <a:endParaRPr lang="en-GB" altLang="de-DE" sz="2000" dirty="0">
              <a:solidFill>
                <a:srgbClr val="004992"/>
              </a:solidFill>
              <a:latin typeface="Calibri Light"/>
            </a:endParaRPr>
          </a:p>
        </p:txBody>
      </p:sp>
      <p:sp>
        <p:nvSpPr>
          <p:cNvPr id="30"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Tuga </a:t>
            </a:r>
            <a:endParaRPr lang="en-GB" altLang="de-DE" sz="2000" dirty="0">
              <a:solidFill>
                <a:srgbClr val="004992"/>
              </a:solidFill>
              <a:latin typeface="Calibri Light"/>
            </a:endParaRPr>
          </a:p>
        </p:txBody>
      </p:sp>
      <p:sp>
        <p:nvSpPr>
          <p:cNvPr id="31"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Sreća </a:t>
            </a:r>
            <a:endParaRPr lang="en-GB" altLang="de-DE" sz="2000" dirty="0">
              <a:solidFill>
                <a:srgbClr val="004992"/>
              </a:solidFill>
              <a:latin typeface="Calibri Light"/>
            </a:endParaRPr>
          </a:p>
        </p:txBody>
      </p:sp>
      <p:sp>
        <p:nvSpPr>
          <p:cNvPr id="32"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vi-VN" altLang="de-DE" sz="2000">
                <a:solidFill>
                  <a:srgbClr val="004992"/>
                </a:solidFill>
                <a:latin typeface="Calibri Light"/>
              </a:rPr>
              <a:t>Gađenje </a:t>
            </a:r>
            <a:endParaRPr lang="en-GB" altLang="de-DE" sz="2000" dirty="0">
              <a:solidFill>
                <a:srgbClr val="004992"/>
              </a:solidFill>
              <a:latin typeface="Calibri Light"/>
            </a:endParaRPr>
          </a:p>
        </p:txBody>
      </p:sp>
      <p:sp>
        <p:nvSpPr>
          <p:cNvPr id="33"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Ljutnja </a:t>
            </a:r>
            <a:endParaRPr lang="en-GB" altLang="de-DE" sz="2000" dirty="0">
              <a:solidFill>
                <a:srgbClr val="004992"/>
              </a:solidFill>
              <a:latin typeface="Calibri Light"/>
            </a:endParaRPr>
          </a:p>
        </p:txBody>
      </p:sp>
      <p:sp>
        <p:nvSpPr>
          <p:cNvPr id="34"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Bol </a:t>
            </a:r>
            <a:endParaRPr lang="en-GB"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8" name="Text Box 16"/>
          <p:cNvSpPr txBox="1">
            <a:spLocks noChangeArrowheads="1"/>
          </p:cNvSpPr>
          <p:nvPr/>
        </p:nvSpPr>
        <p:spPr bwMode="auto">
          <a:xfrm>
            <a:off x="5486399" y="2203704"/>
            <a:ext cx="62636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hr-HR" altLang="de-DE" sz="2400" dirty="0">
                <a:solidFill>
                  <a:srgbClr val="333333"/>
                </a:solidFill>
                <a:latin typeface="+mn-lt"/>
                <a:cs typeface="+mn-cs"/>
              </a:rPr>
              <a:t>Mnogo je teže kad ne znate osobu ili okolnosti</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004992"/>
              </a:buClr>
              <a:buNone/>
            </a:pPr>
            <a:r>
              <a:rPr lang="hr-HR" altLang="de-DE" sz="2400" dirty="0">
                <a:solidFill>
                  <a:srgbClr val="004992"/>
                </a:solidFill>
                <a:latin typeface="+mn-lt"/>
                <a:cs typeface="+mn-cs"/>
              </a:rPr>
              <a:t>Molimo vas pokušajte da odredite</a:t>
            </a:r>
            <a:r>
              <a:rPr lang="de-DE" altLang="de-DE" sz="2400" dirty="0">
                <a:solidFill>
                  <a:srgbClr val="004992"/>
                </a:solidFill>
                <a:latin typeface="+mn-lt"/>
                <a:cs typeface="+mn-cs"/>
              </a:rPr>
              <a:t> </a:t>
            </a:r>
            <a:r>
              <a:rPr lang="hr-HR" altLang="de-DE" sz="2400" dirty="0">
                <a:solidFill>
                  <a:srgbClr val="004992"/>
                </a:solidFill>
                <a:latin typeface="+mn-lt"/>
                <a:cs typeface="+mn-cs"/>
              </a:rPr>
              <a:t>emocionalne izraze</a:t>
            </a:r>
            <a:r>
              <a:rPr lang="de-DE" altLang="de-DE" sz="2400" dirty="0">
                <a:solidFill>
                  <a:srgbClr val="004992"/>
                </a:solidFill>
                <a:latin typeface="+mn-lt"/>
                <a:cs typeface="+mn-cs"/>
              </a:rPr>
              <a:t> </a:t>
            </a:r>
            <a:r>
              <a:rPr lang="hr-HR" altLang="de-DE" sz="2400" dirty="0">
                <a:solidFill>
                  <a:srgbClr val="004992"/>
                </a:solidFill>
                <a:latin typeface="+mn-lt"/>
                <a:cs typeface="+mn-cs"/>
              </a:rPr>
              <a:t>na slikama</a:t>
            </a:r>
            <a:r>
              <a:rPr lang="de-DE" altLang="de-DE" sz="2400" dirty="0">
                <a:solidFill>
                  <a:srgbClr val="004992"/>
                </a:solidFill>
                <a:latin typeface="+mn-lt"/>
                <a:cs typeface="+mn-cs"/>
              </a:rPr>
              <a:t> 1 </a:t>
            </a:r>
            <a:r>
              <a:rPr lang="hr-HR" altLang="de-DE" sz="2400" dirty="0">
                <a:solidFill>
                  <a:srgbClr val="004992"/>
                </a:solidFill>
                <a:latin typeface="+mn-lt"/>
                <a:cs typeface="+mn-cs"/>
              </a:rPr>
              <a:t>d</a:t>
            </a:r>
            <a:r>
              <a:rPr lang="de-DE" altLang="de-DE" sz="2400" dirty="0">
                <a:solidFill>
                  <a:srgbClr val="004992"/>
                </a:solidFill>
                <a:latin typeface="+mn-lt"/>
                <a:cs typeface="+mn-cs"/>
              </a:rPr>
              <a:t>o 6.</a:t>
            </a:r>
            <a:endParaRPr lang="en-GB" altLang="de-DE" sz="2400" dirty="0">
              <a:solidFill>
                <a:srgbClr val="004992"/>
              </a:solidFill>
              <a:latin typeface="+mn-lt"/>
              <a:cs typeface="+mn-cs"/>
            </a:endParaRPr>
          </a:p>
        </p:txBody>
      </p:sp>
      <p:pic>
        <p:nvPicPr>
          <p:cNvPr id="23"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
        <p:nvSpPr>
          <p:cNvPr id="30"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31"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32"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33"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34"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04B16313-2E18-4564-903A-E27305282F6A}"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5" name="Text Box 3"/>
          <p:cNvSpPr txBox="1">
            <a:spLocks noChangeArrowheads="1"/>
          </p:cNvSpPr>
          <p:nvPr/>
        </p:nvSpPr>
        <p:spPr bwMode="auto">
          <a:xfrm>
            <a:off x="5486399" y="2203704"/>
            <a:ext cx="62636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j-lt"/>
              <a:buAutoNum type="arabicPeriod"/>
            </a:pPr>
            <a:r>
              <a:rPr lang="hr-HR" altLang="de-DE" sz="2400" dirty="0">
                <a:solidFill>
                  <a:srgbClr val="333333"/>
                </a:solidFill>
                <a:latin typeface="+mn-lt"/>
                <a:cs typeface="+mn-cs"/>
              </a:rPr>
              <a:t>Sreća</a:t>
            </a:r>
            <a:endParaRPr lang="de-DE"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mj-lt"/>
              <a:buAutoNum type="arabicPeriod"/>
            </a:pPr>
            <a:r>
              <a:rPr lang="hr-HR" altLang="de-DE" sz="2400" dirty="0">
                <a:solidFill>
                  <a:srgbClr val="333333"/>
                </a:solidFill>
                <a:latin typeface="+mn-lt"/>
                <a:cs typeface="+mn-cs"/>
              </a:rPr>
              <a:t>Iznenađenost</a:t>
            </a:r>
            <a:endParaRPr lang="de-DE"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mj-lt"/>
              <a:buAutoNum type="arabicPeriod"/>
            </a:pPr>
            <a:r>
              <a:rPr lang="hr-HR" altLang="de-DE" sz="2400" dirty="0">
                <a:solidFill>
                  <a:srgbClr val="333333"/>
                </a:solidFill>
                <a:latin typeface="+mn-lt"/>
                <a:cs typeface="+mn-cs"/>
              </a:rPr>
              <a:t>Strah</a:t>
            </a:r>
            <a:endParaRPr lang="de-DE"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mj-lt"/>
              <a:buAutoNum type="arabicPeriod"/>
            </a:pPr>
            <a:r>
              <a:rPr lang="hr-HR" altLang="de-DE" sz="2400" dirty="0">
                <a:solidFill>
                  <a:srgbClr val="333333"/>
                </a:solidFill>
                <a:latin typeface="+mn-lt"/>
                <a:cs typeface="+mn-cs"/>
              </a:rPr>
              <a:t>Tuga</a:t>
            </a:r>
            <a:endParaRPr lang="de-DE"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mj-lt"/>
              <a:buAutoNum type="arabicPeriod"/>
            </a:pPr>
            <a:r>
              <a:rPr lang="hr-HR" altLang="de-DE" sz="2400" dirty="0">
                <a:solidFill>
                  <a:srgbClr val="333333"/>
                </a:solidFill>
                <a:latin typeface="+mn-lt"/>
                <a:cs typeface="+mn-cs"/>
              </a:rPr>
              <a:t>Ljutnja</a:t>
            </a:r>
            <a:endParaRPr lang="de-DE"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mj-lt"/>
              <a:buAutoNum type="arabicPeriod"/>
            </a:pPr>
            <a:r>
              <a:rPr lang="hr-HR" altLang="de-DE" sz="2400" dirty="0">
                <a:solidFill>
                  <a:srgbClr val="333333"/>
                </a:solidFill>
                <a:latin typeface="+mn-lt"/>
                <a:cs typeface="+mn-cs"/>
              </a:rPr>
              <a:t>Gađenje</a:t>
            </a:r>
            <a:endParaRPr lang="de-DE" altLang="de-DE" sz="2400" dirty="0">
              <a:solidFill>
                <a:srgbClr val="333333"/>
              </a:solidFill>
              <a:latin typeface="+mn-lt"/>
              <a:cs typeface="+mn-cs"/>
            </a:endParaRPr>
          </a:p>
        </p:txBody>
      </p:sp>
      <p:pic>
        <p:nvPicPr>
          <p:cNvPr id="23"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
        <p:nvSpPr>
          <p:cNvPr id="30"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31"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32"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33"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34"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04B16313-2E18-4564-903A-E27305282F6A}" type="slidenum">
              <a:rPr lang="de-DE" altLang="de-DE" smtClean="0"/>
              <a:pPr/>
              <a:t>18</a:t>
            </a:fld>
            <a:endParaRPr lang="de-DE" alt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73795">
                                            <p:txEl>
                                              <p:pRg st="0" end="0"/>
                                            </p:txEl>
                                          </p:spTgt>
                                        </p:tgtEl>
                                        <p:attrNameLst>
                                          <p:attrName>style.visibility</p:attrName>
                                        </p:attrNameLst>
                                      </p:cBhvr>
                                      <p:to>
                                        <p:strVal val="visible"/>
                                      </p:to>
                                    </p:set>
                                    <p:anim calcmode="lin" valueType="num">
                                      <p:cBhvr additive="base">
                                        <p:cTn id="7" dur="500" fill="hold"/>
                                        <p:tgtEl>
                                          <p:spTgt spid="6737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737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73795">
                                            <p:txEl>
                                              <p:pRg st="1" end="1"/>
                                            </p:txEl>
                                          </p:spTgt>
                                        </p:tgtEl>
                                        <p:attrNameLst>
                                          <p:attrName>style.visibility</p:attrName>
                                        </p:attrNameLst>
                                      </p:cBhvr>
                                      <p:to>
                                        <p:strVal val="visible"/>
                                      </p:to>
                                    </p:set>
                                    <p:anim calcmode="lin" valueType="num">
                                      <p:cBhvr additive="base">
                                        <p:cTn id="13" dur="500" fill="hold"/>
                                        <p:tgtEl>
                                          <p:spTgt spid="67379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737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73795">
                                            <p:txEl>
                                              <p:pRg st="2" end="2"/>
                                            </p:txEl>
                                          </p:spTgt>
                                        </p:tgtEl>
                                        <p:attrNameLst>
                                          <p:attrName>style.visibility</p:attrName>
                                        </p:attrNameLst>
                                      </p:cBhvr>
                                      <p:to>
                                        <p:strVal val="visible"/>
                                      </p:to>
                                    </p:set>
                                    <p:anim calcmode="lin" valueType="num">
                                      <p:cBhvr additive="base">
                                        <p:cTn id="19" dur="500" fill="hold"/>
                                        <p:tgtEl>
                                          <p:spTgt spid="67379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737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73795">
                                            <p:txEl>
                                              <p:pRg st="3" end="3"/>
                                            </p:txEl>
                                          </p:spTgt>
                                        </p:tgtEl>
                                        <p:attrNameLst>
                                          <p:attrName>style.visibility</p:attrName>
                                        </p:attrNameLst>
                                      </p:cBhvr>
                                      <p:to>
                                        <p:strVal val="visible"/>
                                      </p:to>
                                    </p:set>
                                    <p:anim calcmode="lin" valueType="num">
                                      <p:cBhvr additive="base">
                                        <p:cTn id="25" dur="500" fill="hold"/>
                                        <p:tgtEl>
                                          <p:spTgt spid="67379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7379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73795">
                                            <p:txEl>
                                              <p:pRg st="4" end="4"/>
                                            </p:txEl>
                                          </p:spTgt>
                                        </p:tgtEl>
                                        <p:attrNameLst>
                                          <p:attrName>style.visibility</p:attrName>
                                        </p:attrNameLst>
                                      </p:cBhvr>
                                      <p:to>
                                        <p:strVal val="visible"/>
                                      </p:to>
                                    </p:set>
                                    <p:anim calcmode="lin" valueType="num">
                                      <p:cBhvr additive="base">
                                        <p:cTn id="31" dur="500" fill="hold"/>
                                        <p:tgtEl>
                                          <p:spTgt spid="67379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7379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73795">
                                            <p:txEl>
                                              <p:pRg st="5" end="5"/>
                                            </p:txEl>
                                          </p:spTgt>
                                        </p:tgtEl>
                                        <p:attrNameLst>
                                          <p:attrName>style.visibility</p:attrName>
                                        </p:attrNameLst>
                                      </p:cBhvr>
                                      <p:to>
                                        <p:strVal val="visible"/>
                                      </p:to>
                                    </p:set>
                                    <p:anim calcmode="lin" valueType="num">
                                      <p:cBhvr additive="base">
                                        <p:cTn id="37" dur="500" fill="hold"/>
                                        <p:tgtEl>
                                          <p:spTgt spid="67379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7379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3795"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Da li možemo povezivati karakter osobe ili profesiju samo na osnovu on njihovog izgleda?</a:t>
            </a:r>
            <a:endParaRPr lang="en-US" sz="3600">
              <a:latin typeface="+mn-lt"/>
              <a:ea typeface="+mn-ea"/>
              <a:cs typeface="+mn-cs"/>
            </a:endParaRPr>
          </a:p>
        </p:txBody>
      </p:sp>
      <p:sp>
        <p:nvSpPr>
          <p:cNvPr id="5" name="Content Placeholder 4"/>
          <p:cNvSpPr>
            <a:spLocks noGrp="1"/>
          </p:cNvSpPr>
          <p:nvPr>
            <p:ph idx="1"/>
          </p:nvPr>
        </p:nvSpPr>
        <p:spPr/>
        <p:txBody>
          <a:bodyPr/>
          <a:lstStyle/>
          <a:p>
            <a:pPr defTabSz="914400" fontAlgn="base"/>
            <a:r>
              <a:rPr lang="hr-HR" altLang="de-DE" sz="2400" dirty="0">
                <a:solidFill>
                  <a:srgbClr val="333333"/>
                </a:solidFill>
              </a:rPr>
              <a:t>Ko je od ova</a:t>
            </a:r>
            <a:r>
              <a:rPr lang="de-DE" altLang="de-DE" sz="2400" dirty="0">
                <a:solidFill>
                  <a:srgbClr val="333333"/>
                </a:solidFill>
              </a:rPr>
              <a:t> 4 </a:t>
            </a:r>
            <a:r>
              <a:rPr lang="hr-HR" altLang="de-DE" sz="2400" dirty="0">
                <a:solidFill>
                  <a:srgbClr val="333333"/>
                </a:solidFill>
              </a:rPr>
              <a:t>čovjeka</a:t>
            </a:r>
            <a:r>
              <a:rPr lang="de-DE" altLang="de-DE" sz="2400" dirty="0">
                <a:solidFill>
                  <a:srgbClr val="333333"/>
                </a:solidFill>
              </a:rPr>
              <a:t> </a:t>
            </a:r>
            <a:r>
              <a:rPr lang="hr-HR" altLang="de-DE" sz="2400" dirty="0">
                <a:solidFill>
                  <a:srgbClr val="333333"/>
                </a:solidFill>
              </a:rPr>
              <a:t>glumac</a:t>
            </a:r>
            <a:r>
              <a:rPr lang="de-DE" altLang="de-DE" sz="2400" dirty="0">
                <a:solidFill>
                  <a:srgbClr val="333333"/>
                </a:solidFill>
              </a:rPr>
              <a:t>, </a:t>
            </a:r>
            <a:r>
              <a:rPr lang="hr-HR" altLang="de-DE" sz="2400" dirty="0">
                <a:solidFill>
                  <a:srgbClr val="333333"/>
                </a:solidFill>
              </a:rPr>
              <a:t>sportista</a:t>
            </a:r>
            <a:r>
              <a:rPr lang="de-DE" altLang="de-DE" sz="2400" dirty="0">
                <a:solidFill>
                  <a:srgbClr val="333333"/>
                </a:solidFill>
              </a:rPr>
              <a:t>, </a:t>
            </a:r>
            <a:r>
              <a:rPr lang="de-DE" altLang="de-DE" sz="2400" dirty="0" err="1">
                <a:solidFill>
                  <a:srgbClr val="333333"/>
                </a:solidFill>
              </a:rPr>
              <a:t>p</a:t>
            </a:r>
            <a:r>
              <a:rPr lang="de-DE" sz="2400" dirty="0" err="1">
                <a:solidFill>
                  <a:srgbClr val="333333"/>
                </a:solidFill>
              </a:rPr>
              <a:t>sihijatar</a:t>
            </a:r>
            <a:r>
              <a:rPr lang="hr-HR" altLang="de-DE" sz="2400" dirty="0">
                <a:solidFill>
                  <a:srgbClr val="333333"/>
                </a:solidFill>
              </a:rPr>
              <a:t> ili</a:t>
            </a:r>
            <a:r>
              <a:rPr lang="de-DE" altLang="de-DE" sz="2400" dirty="0">
                <a:solidFill>
                  <a:srgbClr val="333333"/>
                </a:solidFill>
              </a:rPr>
              <a:t> </a:t>
            </a:r>
            <a:r>
              <a:rPr lang="hr-HR" altLang="de-DE" sz="2400" dirty="0">
                <a:solidFill>
                  <a:srgbClr val="333333"/>
                </a:solidFill>
              </a:rPr>
              <a:t>serijski ubica</a:t>
            </a:r>
            <a:r>
              <a:rPr lang="de-DE" altLang="de-DE" sz="2400" dirty="0">
                <a:solidFill>
                  <a:srgbClr val="333333"/>
                </a:solidFill>
              </a:rPr>
              <a:t>? </a:t>
            </a:r>
            <a:r>
              <a:rPr lang="en-GB" altLang="de-DE" sz="2400" dirty="0" err="1">
                <a:solidFill>
                  <a:srgbClr val="333333"/>
                </a:solidFill>
              </a:rPr>
              <a:t>Koliko</a:t>
            </a:r>
            <a:r>
              <a:rPr lang="en-GB" altLang="de-DE" sz="2400" dirty="0">
                <a:solidFill>
                  <a:srgbClr val="333333"/>
                </a:solidFill>
              </a:rPr>
              <a:t> </a:t>
            </a:r>
            <a:r>
              <a:rPr lang="en-GB" altLang="de-DE" sz="2400" dirty="0" err="1">
                <a:solidFill>
                  <a:srgbClr val="333333"/>
                </a:solidFill>
              </a:rPr>
              <a:t>ste</a:t>
            </a:r>
            <a:r>
              <a:rPr lang="en-GB" altLang="de-DE" sz="2400" dirty="0">
                <a:solidFill>
                  <a:srgbClr val="333333"/>
                </a:solidFill>
              </a:rPr>
              <a:t> </a:t>
            </a:r>
            <a:r>
              <a:rPr lang="en-GB" altLang="de-DE" sz="2400" dirty="0" err="1">
                <a:solidFill>
                  <a:srgbClr val="333333"/>
                </a:solidFill>
              </a:rPr>
              <a:t>sigurni</a:t>
            </a:r>
            <a:r>
              <a:rPr lang="en-GB" altLang="de-DE" sz="2400" dirty="0">
                <a:solidFill>
                  <a:srgbClr val="333333"/>
                </a:solidFill>
              </a:rPr>
              <a:t>?</a:t>
            </a:r>
            <a:endParaRPr lang="en-US" sz="2400" dirty="0"/>
          </a:p>
        </p:txBody>
      </p:sp>
      <p:pic>
        <p:nvPicPr>
          <p:cNvPr id="14"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06D67BA6-54CA-4A0D-AF1F-7AF2A610CFCF}"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hr-HR" altLang="de-DE" sz="2400">
                <a:solidFill>
                  <a:srgbClr val="333333"/>
                </a:solidFill>
              </a:rPr>
              <a:t>Često</a:t>
            </a:r>
            <a:r>
              <a:rPr lang="de-DE" altLang="de-DE" sz="2400" dirty="0">
                <a:solidFill>
                  <a:srgbClr val="333333"/>
                </a:solidFill>
              </a:rPr>
              <a:t>, </a:t>
            </a:r>
            <a:r>
              <a:rPr lang="hr-HR" altLang="de-DE" sz="2400" dirty="0">
                <a:solidFill>
                  <a:srgbClr val="333333"/>
                </a:solidFill>
              </a:rPr>
              <a:t>naši stereotipi dominiraju</a:t>
            </a:r>
            <a:r>
              <a:rPr lang="de-DE" altLang="de-DE" sz="2400" dirty="0">
                <a:solidFill>
                  <a:srgbClr val="333333"/>
                </a:solidFill>
              </a:rPr>
              <a:t> </a:t>
            </a:r>
            <a:r>
              <a:rPr lang="hr-HR" altLang="de-DE" sz="2400" dirty="0">
                <a:solidFill>
                  <a:srgbClr val="333333"/>
                </a:solidFill>
              </a:rPr>
              <a:t>našim prvim utiscima</a:t>
            </a:r>
            <a:r>
              <a:rPr lang="de-DE" altLang="de-DE" sz="2400" dirty="0">
                <a:solidFill>
                  <a:srgbClr val="333333"/>
                </a:solidFill>
              </a:rPr>
              <a:t>. </a:t>
            </a:r>
            <a:r>
              <a:rPr lang="hr-HR" altLang="de-DE" sz="2400" dirty="0">
                <a:solidFill>
                  <a:srgbClr val="333333"/>
                </a:solidFill>
              </a:rPr>
              <a:t>Na primjer</a:t>
            </a:r>
            <a:r>
              <a:rPr lang="de-DE" altLang="de-DE" sz="2400" dirty="0">
                <a:solidFill>
                  <a:srgbClr val="333333"/>
                </a:solidFill>
              </a:rPr>
              <a:t>, </a:t>
            </a:r>
            <a:r>
              <a:rPr lang="hr-HR" altLang="de-DE" sz="2400" dirty="0">
                <a:solidFill>
                  <a:srgbClr val="333333"/>
                </a:solidFill>
              </a:rPr>
              <a:t>nisu svi glumci zgodni</a:t>
            </a:r>
            <a:r>
              <a:rPr lang="de-DE" altLang="de-DE" sz="2400" dirty="0">
                <a:solidFill>
                  <a:srgbClr val="333333"/>
                </a:solidFill>
              </a:rPr>
              <a:t> </a:t>
            </a:r>
            <a:r>
              <a:rPr lang="hr-HR" altLang="de-DE" sz="2400" dirty="0">
                <a:solidFill>
                  <a:srgbClr val="333333"/>
                </a:solidFill>
              </a:rPr>
              <a:t>niti sve ubice izgledaju brutalno</a:t>
            </a:r>
            <a:r>
              <a:rPr lang="de-DE" altLang="de-DE" sz="2400" dirty="0">
                <a:solidFill>
                  <a:srgbClr val="333333"/>
                </a:solidFill>
              </a:rPr>
              <a:t>!</a:t>
            </a:r>
            <a:endParaRPr lang="en-US" sz="2400" dirty="0"/>
          </a:p>
        </p:txBody>
      </p:sp>
      <p:sp>
        <p:nvSpPr>
          <p:cNvPr id="24" name="Caption_54276"/>
          <p:cNvSpPr txBox="1">
            <a:spLocks noChangeArrowheads="1"/>
          </p:cNvSpPr>
          <p:nvPr/>
        </p:nvSpPr>
        <p:spPr bwMode="auto">
          <a:xfrm>
            <a:off x="4021204" y="5963859"/>
            <a:ext cx="18116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Calibri Light"/>
              </a:rPr>
              <a:t>Ted Bundy:</a:t>
            </a:r>
          </a:p>
          <a:p>
            <a:pPr algn="ctr" eaLnBrk="1" hangingPunct="1">
              <a:spcBef>
                <a:spcPts val="0"/>
              </a:spcBef>
              <a:spcAft>
                <a:spcPts val="0"/>
              </a:spcAft>
              <a:buClrTx/>
              <a:buNone/>
            </a:pPr>
            <a:r>
              <a:rPr lang="fr-FR" altLang="de-DE" sz="1800">
                <a:latin typeface="Calibri Light"/>
              </a:rPr>
              <a:t>Serijski ubica</a:t>
            </a:r>
            <a:endParaRPr lang="en-GB" altLang="de-DE" sz="18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Da li ste znali!?</a:t>
            </a:r>
          </a:p>
        </p:txBody>
      </p:sp>
      <p:pic>
        <p:nvPicPr>
          <p:cNvPr id="20"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aption_54279"/>
          <p:cNvSpPr txBox="1">
            <a:spLocks noChangeArrowheads="1"/>
          </p:cNvSpPr>
          <p:nvPr/>
        </p:nvSpPr>
        <p:spPr bwMode="auto">
          <a:xfrm>
            <a:off x="408955" y="5963859"/>
            <a:ext cx="26060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Calibri Light"/>
              </a:rPr>
              <a:t>Eddie “Eagle” Edwards:</a:t>
            </a:r>
          </a:p>
          <a:p>
            <a:pPr algn="ctr" eaLnBrk="1" hangingPunct="1">
              <a:spcBef>
                <a:spcPts val="0"/>
              </a:spcBef>
              <a:spcAft>
                <a:spcPts val="0"/>
              </a:spcAft>
              <a:buClrTx/>
              <a:buNone/>
            </a:pPr>
            <a:r>
              <a:rPr lang="fr-FR" altLang="de-DE" sz="1800">
                <a:latin typeface="Calibri Light"/>
              </a:rPr>
              <a:t>Ski-jumper</a:t>
            </a:r>
            <a:endParaRPr lang="en-GB" altLang="de-DE" sz="1800" dirty="0">
              <a:latin typeface="Calibri Light"/>
            </a:endParaRPr>
          </a:p>
        </p:txBody>
      </p:sp>
      <p:sp>
        <p:nvSpPr>
          <p:cNvPr id="26" name="Caption_54278"/>
          <p:cNvSpPr txBox="1">
            <a:spLocks noChangeArrowheads="1"/>
          </p:cNvSpPr>
          <p:nvPr/>
        </p:nvSpPr>
        <p:spPr bwMode="auto">
          <a:xfrm>
            <a:off x="6839069" y="5963859"/>
            <a:ext cx="1975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Harald Effenberg:</a:t>
            </a:r>
          </a:p>
          <a:p>
            <a:pPr algn="ctr" eaLnBrk="1" hangingPunct="1">
              <a:spcBef>
                <a:spcPts val="0"/>
              </a:spcBef>
              <a:spcAft>
                <a:spcPts val="0"/>
              </a:spcAft>
              <a:buClrTx/>
              <a:buNone/>
            </a:pPr>
            <a:r>
              <a:rPr lang="de-DE" altLang="de-DE" sz="1800" dirty="0" err="1">
                <a:latin typeface="Calibri Light"/>
              </a:rPr>
              <a:t>Glumac</a:t>
            </a:r>
            <a:endParaRPr lang="en-GB" altLang="de-DE" sz="1800" dirty="0">
              <a:latin typeface="Calibri Light"/>
            </a:endParaRPr>
          </a:p>
        </p:txBody>
      </p:sp>
      <p:sp>
        <p:nvSpPr>
          <p:cNvPr id="27" name="Caption_54277"/>
          <p:cNvSpPr txBox="1">
            <a:spLocks noChangeArrowheads="1"/>
          </p:cNvSpPr>
          <p:nvPr/>
        </p:nvSpPr>
        <p:spPr bwMode="auto">
          <a:xfrm>
            <a:off x="9820681" y="5963859"/>
            <a:ext cx="19282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Alfred Adler:</a:t>
            </a:r>
          </a:p>
          <a:p>
            <a:pPr algn="ctr" eaLnBrk="1" hangingPunct="1">
              <a:spcBef>
                <a:spcPts val="0"/>
              </a:spcBef>
              <a:spcAft>
                <a:spcPts val="0"/>
              </a:spcAft>
              <a:buClrTx/>
              <a:buNone/>
            </a:pPr>
            <a:r>
              <a:rPr lang="de-DE" sz="1800" dirty="0" err="1">
                <a:latin typeface="Calibri Light"/>
              </a:rPr>
              <a:t>Psihijatar</a:t>
            </a:r>
            <a:endParaRPr lang="de-DE" sz="1800" dirty="0">
              <a:latin typeface="Calibri Light"/>
            </a:endParaRPr>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06D67BA6-54CA-4A0D-AF1F-7AF2A610CFCF}"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Kad si u Rimu, ponašaj se kao Rimljanin!</a:t>
            </a:r>
            <a:br>
              <a:rPr lang="en-US" sz="3600">
                <a:solidFill>
                  <a:srgbClr val="004992"/>
                </a:solidFill>
                <a:latin typeface="+mn-lt"/>
                <a:ea typeface="+mn-ea"/>
                <a:cs typeface="+mn-cs"/>
              </a:rPr>
            </a:br>
            <a:r>
              <a:rPr lang="en-US">
                <a:solidFill>
                  <a:srgbClr val="004992"/>
                </a:solidFill>
                <a:latin typeface="+mn-lt"/>
                <a:ea typeface="+mn-ea"/>
                <a:cs typeface="+mn-cs"/>
              </a:rPr>
              <a:t>Česta pogrešna shvatanja gestova</a:t>
            </a:r>
          </a:p>
        </p:txBody>
      </p:sp>
      <p:graphicFrame>
        <p:nvGraphicFramePr>
          <p:cNvPr id="10" name="Group 48"/>
          <p:cNvGraphicFramePr>
            <a:graphicFrameLocks noGrp="1"/>
          </p:cNvGraphicFramePr>
          <p:nvPr>
            <p:extLst>
              <p:ext uri="{D42A27DB-BD31-4B8C-83A1-F6EECF244321}">
                <p14:modId xmlns:p14="http://schemas.microsoft.com/office/powerpoint/2010/main" val="34943073"/>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gestura/mimika</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Kako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se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ovaj</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gest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shvata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ovde</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vs.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drugdje</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830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1" i="0" u="none" strike="noStrike" cap="none" normalizeH="0" baseline="0">
                          <a:ln>
                            <a:noFill/>
                          </a:ln>
                          <a:solidFill>
                            <a:srgbClr val="004992"/>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Intimni kontakt tijelima</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vi-VN" sz="1800" b="1" i="0" u="none" strike="noStrike" cap="none" normalizeH="0" baseline="0" dirty="0">
                          <a:ln>
                            <a:noFill/>
                          </a:ln>
                          <a:solidFill>
                            <a:srgbClr val="333333"/>
                          </a:solidFill>
                          <a:effectLst/>
                          <a:latin typeface="+mn-lt"/>
                          <a:ea typeface="ＭＳ Ｐゴシック" pitchFamily="34" charset="-128"/>
                          <a:cs typeface="Times New Roman" pitchFamily="18" charset="0"/>
                        </a:rPr>
                        <a:t>Cijenjenje ili neprikladno?</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Kad si u Rimu, ponašaj se kao Rimljanin!</a:t>
            </a:r>
            <a:br>
              <a:rPr lang="en-US" sz="3600">
                <a:solidFill>
                  <a:srgbClr val="004992"/>
                </a:solidFill>
                <a:latin typeface="+mn-lt"/>
                <a:ea typeface="+mn-ea"/>
                <a:cs typeface="+mn-cs"/>
              </a:rPr>
            </a:br>
            <a:r>
              <a:rPr lang="en-US">
                <a:solidFill>
                  <a:srgbClr val="004992"/>
                </a:solidFill>
                <a:latin typeface="+mn-lt"/>
                <a:ea typeface="+mn-ea"/>
                <a:cs typeface="+mn-cs"/>
              </a:rPr>
              <a:t>Česta pogrešna shvatanja gestova</a:t>
            </a:r>
          </a:p>
        </p:txBody>
      </p:sp>
      <p:graphicFrame>
        <p:nvGraphicFramePr>
          <p:cNvPr id="10" name="Group 48"/>
          <p:cNvGraphicFramePr>
            <a:graphicFrameLocks noGrp="1"/>
          </p:cNvGraphicFramePr>
          <p:nvPr>
            <p:extLst>
              <p:ext uri="{D42A27DB-BD31-4B8C-83A1-F6EECF244321}">
                <p14:modId xmlns:p14="http://schemas.microsoft.com/office/powerpoint/2010/main" val="848214680"/>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gestura/mimika</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Kako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se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ovaj</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gest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shvata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ovde</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vs.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drugdje</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830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Sjeverna</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Amerika,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Evropa</a:t>
                      </a:r>
                      <a:r>
                        <a:rPr kumimoji="0" lang="en-US"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“O.K.”, “dobro” </a:t>
                      </a:r>
                      <a:endPar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Francuska</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Belgija</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Tunis</a:t>
                      </a:r>
                      <a:r>
                        <a:rPr kumimoji="0" lang="en-US"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“ništa”, “bezvrijeno” </a:t>
                      </a:r>
                      <a:endPar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Japan</a:t>
                      </a:r>
                      <a:r>
                        <a:rPr kumimoji="0" lang="en-US"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“novac” </a:t>
                      </a:r>
                      <a:endPar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U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nekim</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zemljama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ovo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je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uvredljiv</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gest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muškarce</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homoseksualce</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Intimni kontakt tijelima</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vi-VN" sz="1800" b="1" i="0" u="none" strike="noStrike" cap="none" normalizeH="0" baseline="0" dirty="0">
                          <a:ln>
                            <a:noFill/>
                          </a:ln>
                          <a:solidFill>
                            <a:srgbClr val="333333"/>
                          </a:solidFill>
                          <a:effectLst/>
                          <a:latin typeface="+mn-lt"/>
                          <a:ea typeface="ＭＳ Ｐゴシック" pitchFamily="34" charset="-128"/>
                          <a:cs typeface="Times New Roman" pitchFamily="18" charset="0"/>
                        </a:rPr>
                        <a:t>Cijenjenje ili neprikladno?</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22</a:t>
            </a:fld>
            <a:endParaRPr lang="de-DE" altLang="de-DE"/>
          </a:p>
        </p:txBody>
      </p:sp>
    </p:spTree>
    <p:extLst>
      <p:ext uri="{BB962C8B-B14F-4D97-AF65-F5344CB8AC3E}">
        <p14:creationId xmlns:p14="http://schemas.microsoft.com/office/powerpoint/2010/main" val="9310956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Kad si u Rimu, ponašaj se kao Rimljanin!</a:t>
            </a:r>
            <a:br>
              <a:rPr lang="en-US" sz="3600">
                <a:solidFill>
                  <a:srgbClr val="004992"/>
                </a:solidFill>
                <a:latin typeface="+mn-lt"/>
                <a:ea typeface="+mn-ea"/>
                <a:cs typeface="+mn-cs"/>
              </a:rPr>
            </a:br>
            <a:r>
              <a:rPr lang="en-US">
                <a:solidFill>
                  <a:srgbClr val="004992"/>
                </a:solidFill>
                <a:latin typeface="+mn-lt"/>
                <a:ea typeface="+mn-ea"/>
                <a:cs typeface="+mn-cs"/>
              </a:rPr>
              <a:t>Česta pogrešna shvatanja gestova</a:t>
            </a:r>
          </a:p>
        </p:txBody>
      </p:sp>
      <p:graphicFrame>
        <p:nvGraphicFramePr>
          <p:cNvPr id="10" name="Group 48"/>
          <p:cNvGraphicFramePr>
            <a:graphicFrameLocks noGrp="1"/>
          </p:cNvGraphicFramePr>
          <p:nvPr>
            <p:extLst>
              <p:ext uri="{D42A27DB-BD31-4B8C-83A1-F6EECF244321}">
                <p14:modId xmlns:p14="http://schemas.microsoft.com/office/powerpoint/2010/main" val="698060819"/>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gestura/mimika</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Kako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se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ovaj</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gest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shvata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ovde</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vs.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drugdje</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830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Sjeverna</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Amerika,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Evropa</a:t>
                      </a:r>
                      <a:r>
                        <a:rPr kumimoji="0" lang="en-US"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“O.K.”, “dobro” </a:t>
                      </a:r>
                      <a:endPar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Francuska</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Belgija</a:t>
                      </a: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Tunis</a:t>
                      </a:r>
                      <a:r>
                        <a:rPr kumimoji="0" lang="en-US"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“ništa”, “bezvrijeno” </a:t>
                      </a:r>
                      <a:endPar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Japan</a:t>
                      </a:r>
                      <a:r>
                        <a:rPr kumimoji="0" lang="en-US"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a:t>
                      </a: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“novac” </a:t>
                      </a:r>
                      <a:endPar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U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nekim</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zemljama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ovo</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je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uvredljiv</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gest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za</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muškarce</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homoseksualce</a:t>
                      </a: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Intimni kontakt tijelima</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vi-VN"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Cijenjenje ili neprikladno?</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vi-VN"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Zavisno od (sub-)kulture, intimni kontakt tijelima se smatra neumjesnim (npr. Starije osobe u Zapadnim zemljama) ili normalan (npr. mlađe osobe, Južna Evropa) kad se neko pozdravlja. Dok se zagrljaji i poljupci rijetko razmjenjuju između muškaraca u Zapadnim kulturama, ovo je normalno u mnogim Arapskim, Južnoevropskim i bivšim komunističkim </a:t>
                      </a:r>
                      <a:r>
                        <a:rPr kumimoji="0" lang="vi-VN"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zemljama (“socialistički bratski pozdrav”).</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23</a:t>
            </a:fld>
            <a:endParaRPr lang="de-DE" altLang="de-DE"/>
          </a:p>
        </p:txBody>
      </p:sp>
    </p:spTree>
    <p:extLst>
      <p:ext uri="{BB962C8B-B14F-4D97-AF65-F5344CB8AC3E}">
        <p14:creationId xmlns:p14="http://schemas.microsoft.com/office/powerpoint/2010/main" val="7300269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Česta pogrešna tumačenja gestova kroz kulture</a:t>
            </a:r>
          </a:p>
        </p:txBody>
      </p:sp>
      <p:graphicFrame>
        <p:nvGraphicFramePr>
          <p:cNvPr id="8" name="Group 26"/>
          <p:cNvGraphicFramePr>
            <a:graphicFrameLocks noGrp="1"/>
          </p:cNvGraphicFramePr>
          <p:nvPr>
            <p:extLst>
              <p:ext uri="{D42A27DB-BD31-4B8C-83A1-F6EECF244321}">
                <p14:modId xmlns:p14="http://schemas.microsoft.com/office/powerpoint/2010/main" val="2387739794"/>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Gestovi/Ponašanje</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Moguća pogrešna shvatanja</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Odjeća</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vi-VN"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Pogrešna shvatanja adolescenti </a:t>
                      </a:r>
                      <a:r>
                        <a:rPr kumimoji="0" lang="de-DE" sz="2000" b="1" i="0" u="none" strike="noStrike" cap="none" normalizeH="0" baseline="0" dirty="0">
                          <a:ln>
                            <a:noFill/>
                          </a:ln>
                          <a:solidFill>
                            <a:srgbClr val="333333"/>
                          </a:solidFill>
                          <a:effectLst/>
                          <a:latin typeface="+mn-lt"/>
                          <a:ea typeface="ＭＳ Ｐゴシック" pitchFamily="34" charset="-128"/>
                          <a:cs typeface="Times New Roman" pitchFamily="18" charset="0"/>
                          <a:sym typeface="Wingdings" pitchFamily="2" charset="2"/>
                        </a:rPr>
                        <a:t></a:t>
                      </a:r>
                      <a:r>
                        <a:rPr kumimoji="0" lang="vi-VN"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odrasli!</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Česta pogrešna tumačenja gestova kroz kulture</a:t>
            </a:r>
          </a:p>
        </p:txBody>
      </p:sp>
      <p:graphicFrame>
        <p:nvGraphicFramePr>
          <p:cNvPr id="8" name="Group 26"/>
          <p:cNvGraphicFramePr>
            <a:graphicFrameLocks noGrp="1"/>
          </p:cNvGraphicFramePr>
          <p:nvPr>
            <p:extLst>
              <p:ext uri="{D42A27DB-BD31-4B8C-83A1-F6EECF244321}">
                <p14:modId xmlns:p14="http://schemas.microsoft.com/office/powerpoint/2010/main" val="2250392523"/>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Gestovi/Ponašanje</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Moguća pogrešna shvatanja</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Odjeća</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vi-VN"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Pogrešna shvatanja adolescenti </a:t>
                      </a:r>
                      <a:r>
                        <a:rPr kumimoji="0" lang="de-DE" sz="2000" b="1" i="0" u="none" strike="noStrike" cap="none" normalizeH="0" baseline="0" dirty="0">
                          <a:ln>
                            <a:noFill/>
                          </a:ln>
                          <a:solidFill>
                            <a:srgbClr val="333333"/>
                          </a:solidFill>
                          <a:effectLst/>
                          <a:latin typeface="+mn-lt"/>
                          <a:ea typeface="ＭＳ Ｐゴシック" pitchFamily="34" charset="-128"/>
                          <a:cs typeface="Times New Roman" pitchFamily="18" charset="0"/>
                          <a:sym typeface="Wingdings" pitchFamily="2" charset="2"/>
                        </a:rPr>
                        <a:t></a:t>
                      </a:r>
                      <a:r>
                        <a:rPr kumimoji="0" lang="vi-VN"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odrasli!</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Kratke haljine ili uska odjeća su prilično normalni među adolescentima u Zapadim zemljama ali se smatraju neprikladnim ili provokativnim za starije ljude ili ljude iz drugih kultura.</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25</a:t>
            </a:fld>
            <a:endParaRPr lang="de-DE" altLang="de-DE"/>
          </a:p>
        </p:txBody>
      </p:sp>
    </p:spTree>
    <p:extLst>
      <p:ext uri="{BB962C8B-B14F-4D97-AF65-F5344CB8AC3E}">
        <p14:creationId xmlns:p14="http://schemas.microsoft.com/office/powerpoint/2010/main" val="18241474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Postavka zadatka 2</a:t>
            </a:r>
            <a:endParaRPr lang="de-DE" altLang="de-DE" sz="3600">
              <a:latin typeface="+mn-lt"/>
              <a:ea typeface="+mn-ea"/>
              <a:cs typeface="+mn-cs"/>
            </a:endParaRPr>
          </a:p>
        </p:txBody>
      </p:sp>
      <p:sp>
        <p:nvSpPr>
          <p:cNvPr id="27651" name="Rectangle 5"/>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hr-HR" altLang="de-DE" sz="2400" dirty="0">
                <a:solidFill>
                  <a:srgbClr val="333333"/>
                </a:solidFill>
              </a:rPr>
              <a:t>Na sledećim slajdovima vidjećete slike </a:t>
            </a:r>
            <a:r>
              <a:rPr lang="de-DE" altLang="de-DE" sz="2400" dirty="0">
                <a:solidFill>
                  <a:srgbClr val="333333"/>
                </a:solidFill>
              </a:rPr>
              <a:t>(</a:t>
            </a:r>
            <a:r>
              <a:rPr lang="hr-HR" altLang="de-DE" sz="2400" dirty="0">
                <a:solidFill>
                  <a:srgbClr val="333333"/>
                </a:solidFill>
              </a:rPr>
              <a:t>ili dijelove </a:t>
            </a:r>
            <a:r>
              <a:rPr lang="hr-HR" altLang="de-DE" sz="2400">
                <a:solidFill>
                  <a:srgbClr val="333333"/>
                </a:solidFill>
              </a:rPr>
              <a:t>slike</a:t>
            </a:r>
            <a:r>
              <a:rPr lang="de-DE" altLang="de-DE" sz="2400">
                <a:solidFill>
                  <a:srgbClr val="333333"/>
                </a:solidFill>
              </a:rPr>
              <a:t>).</a:t>
            </a:r>
          </a:p>
          <a:p>
            <a:pPr marL="342900" indent="-342900" eaLnBrk="1" hangingPunct="1">
              <a:buClr>
                <a:srgbClr val="333333"/>
              </a:buClr>
              <a:buFont typeface="WingDings"/>
              <a:buChar char=""/>
            </a:pPr>
            <a:r>
              <a:rPr lang="hr-HR" altLang="de-DE" sz="2400">
                <a:solidFill>
                  <a:srgbClr val="333333"/>
                </a:solidFill>
              </a:rPr>
              <a:t>Molimo </a:t>
            </a:r>
            <a:r>
              <a:rPr lang="hr-HR" altLang="de-DE" sz="2400" dirty="0">
                <a:solidFill>
                  <a:srgbClr val="333333"/>
                </a:solidFill>
              </a:rPr>
              <a:t>Vas pokušajte da saznate šta osoba razmišlja ili </a:t>
            </a:r>
            <a:r>
              <a:rPr lang="hr-HR" altLang="de-DE" sz="2400">
                <a:solidFill>
                  <a:srgbClr val="333333"/>
                </a:solidFill>
              </a:rPr>
              <a:t>radi</a:t>
            </a:r>
            <a:r>
              <a:rPr lang="de-DE" altLang="de-DE" sz="2400">
                <a:solidFill>
                  <a:srgbClr val="333333"/>
                </a:solidFill>
              </a:rPr>
              <a:t>.</a:t>
            </a:r>
          </a:p>
          <a:p>
            <a:pPr marL="342900" indent="-342900" eaLnBrk="1" hangingPunct="1">
              <a:buClr>
                <a:srgbClr val="333333"/>
              </a:buClr>
              <a:buFont typeface="WingDings"/>
              <a:buChar char=""/>
            </a:pPr>
            <a:r>
              <a:rPr lang="de-DE" altLang="de-DE" sz="2400">
                <a:solidFill>
                  <a:srgbClr val="333333"/>
                </a:solidFill>
              </a:rPr>
              <a:t>Molimo </a:t>
            </a:r>
            <a:r>
              <a:rPr lang="de-DE" altLang="de-DE" sz="2400" dirty="0">
                <a:solidFill>
                  <a:srgbClr val="333333"/>
                </a:solidFill>
              </a:rPr>
              <a:t>diskutujte u grupi koliko ste sigurni u vaše ocjene.</a:t>
            </a:r>
          </a:p>
        </p:txBody>
      </p:sp>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06D67BA6-54CA-4A0D-AF1F-7AF2A610CFCF}"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Ulični muzičar</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je povrijedio stopala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Ulična tuča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je primio lošu poruku</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Šta</a:t>
            </a:r>
            <a:r>
              <a:rPr lang="en-US" sz="3600" dirty="0">
                <a:latin typeface="+mn-lt"/>
                <a:ea typeface="+mn-ea"/>
                <a:cs typeface="+mn-cs"/>
              </a:rPr>
              <a:t> ova </a:t>
            </a:r>
            <a:r>
              <a:rPr lang="en-US" sz="3600" dirty="0" err="1">
                <a:latin typeface="+mn-lt"/>
                <a:ea typeface="+mn-ea"/>
                <a:cs typeface="+mn-cs"/>
              </a:rPr>
              <a:t>osoba</a:t>
            </a:r>
            <a:r>
              <a:rPr lang="en-US" sz="3600" dirty="0">
                <a:latin typeface="+mn-lt"/>
                <a:ea typeface="+mn-ea"/>
                <a:cs typeface="+mn-cs"/>
              </a:rPr>
              <a:t> </a:t>
            </a:r>
            <a:r>
              <a:rPr lang="en-US" sz="3600" dirty="0" err="1">
                <a:latin typeface="+mn-lt"/>
                <a:ea typeface="+mn-ea"/>
                <a:cs typeface="+mn-cs"/>
              </a:rPr>
              <a:t>osjeća</a:t>
            </a:r>
            <a:r>
              <a:rPr lang="en-US" sz="3600" dirty="0">
                <a:latin typeface="+mn-lt"/>
                <a:ea typeface="+mn-ea"/>
                <a:cs typeface="+mn-cs"/>
              </a:rPr>
              <a:t> </a:t>
            </a:r>
            <a:r>
              <a:rPr lang="en-US" sz="3600" dirty="0" err="1">
                <a:latin typeface="+mn-lt"/>
                <a:ea typeface="+mn-ea"/>
                <a:cs typeface="+mn-cs"/>
              </a:rPr>
              <a:t>ili</a:t>
            </a:r>
            <a:r>
              <a:rPr lang="en-US" sz="3600" dirty="0">
                <a:latin typeface="+mn-lt"/>
                <a:ea typeface="+mn-ea"/>
                <a:cs typeface="+mn-cs"/>
              </a:rPr>
              <a:t> </a:t>
            </a:r>
            <a:r>
              <a:rPr lang="en-US" sz="3600" dirty="0" err="1">
                <a:latin typeface="+mn-lt"/>
                <a:ea typeface="+mn-ea"/>
                <a:cs typeface="+mn-cs"/>
              </a:rPr>
              <a:t>radi</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Koliko</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 </a:t>
            </a:r>
            <a:r>
              <a:rPr lang="en-US" sz="3600" dirty="0" err="1">
                <a:latin typeface="+mn-lt"/>
                <a:ea typeface="+mn-ea"/>
                <a:cs typeface="+mn-cs"/>
              </a:rPr>
              <a:t>sigurni</a:t>
            </a:r>
            <a:r>
              <a:rPr lang="en-US" sz="3600" dirty="0">
                <a:latin typeface="+mn-lt"/>
                <a:ea typeface="+mn-ea"/>
                <a:cs typeface="+mn-cs"/>
              </a:rPr>
              <a:t> u </a:t>
            </a:r>
            <a:r>
              <a:rPr lang="en-US" sz="3600" dirty="0" err="1">
                <a:latin typeface="+mn-lt"/>
                <a:ea typeface="+mn-ea"/>
                <a:cs typeface="+mn-cs"/>
              </a:rPr>
              <a:t>vaše</a:t>
            </a:r>
            <a:r>
              <a:rPr lang="en-US" sz="3600" dirty="0">
                <a:latin typeface="+mn-lt"/>
                <a:ea typeface="+mn-ea"/>
                <a:cs typeface="+mn-cs"/>
              </a:rPr>
              <a:t> </a:t>
            </a:r>
            <a:r>
              <a:rPr lang="en-US" sz="3600" dirty="0" err="1">
                <a:latin typeface="+mn-lt"/>
                <a:ea typeface="+mn-ea"/>
                <a:cs typeface="+mn-cs"/>
              </a:rPr>
              <a:t>mišljenje</a:t>
            </a:r>
            <a:r>
              <a:rPr lang="en-US" sz="3600" dirty="0">
                <a:latin typeface="+mn-lt"/>
                <a:ea typeface="+mn-ea"/>
                <a:cs typeface="+mn-cs"/>
              </a:rPr>
              <a:t>?</a:t>
            </a:r>
          </a:p>
        </p:txBody>
      </p:sp>
      <p:pic>
        <p:nvPicPr>
          <p:cNvPr id="9" name="Picture 4" descr="Roland Vollmar fotocommunity Stree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844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Ulični muzičar</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je povrijedio stopala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Ulična tuča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je primio lošu poruku</a:t>
            </a:r>
            <a:endParaRPr lang="de-DE" altLang="de-DE" sz="2400" dirty="0">
              <a:solidFill>
                <a:srgbClr val="333333"/>
              </a:solidFill>
              <a:latin typeface="+mn-lt"/>
              <a:cs typeface="+mn-cs"/>
            </a:endParaRPr>
          </a:p>
        </p:txBody>
      </p:sp>
      <p:pic>
        <p:nvPicPr>
          <p:cNvPr id="8" name="Picture 4" descr="Roland Vollmar fotocommunity Stree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61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strast!</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04B16313-2E18-4564-903A-E27305282F6A}"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7"/>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kod zubara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u vozu duhova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u sobi za isporuku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Radosno veče žena</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Šta</a:t>
            </a:r>
            <a:r>
              <a:rPr lang="en-US" sz="3600" dirty="0">
                <a:latin typeface="+mn-lt"/>
                <a:ea typeface="+mn-ea"/>
                <a:cs typeface="+mn-cs"/>
              </a:rPr>
              <a:t> ova </a:t>
            </a:r>
            <a:r>
              <a:rPr lang="en-US" sz="3600" dirty="0" err="1">
                <a:latin typeface="+mn-lt"/>
                <a:ea typeface="+mn-ea"/>
                <a:cs typeface="+mn-cs"/>
              </a:rPr>
              <a:t>osoba</a:t>
            </a:r>
            <a:r>
              <a:rPr lang="en-US" sz="3600" dirty="0">
                <a:latin typeface="+mn-lt"/>
                <a:ea typeface="+mn-ea"/>
                <a:cs typeface="+mn-cs"/>
              </a:rPr>
              <a:t> </a:t>
            </a:r>
            <a:r>
              <a:rPr lang="en-US" sz="3600" dirty="0" err="1">
                <a:latin typeface="+mn-lt"/>
                <a:ea typeface="+mn-ea"/>
                <a:cs typeface="+mn-cs"/>
              </a:rPr>
              <a:t>osjeća</a:t>
            </a:r>
            <a:r>
              <a:rPr lang="en-US" sz="3600" dirty="0">
                <a:latin typeface="+mn-lt"/>
                <a:ea typeface="+mn-ea"/>
                <a:cs typeface="+mn-cs"/>
              </a:rPr>
              <a:t> </a:t>
            </a:r>
            <a:r>
              <a:rPr lang="en-US" sz="3600" dirty="0" err="1">
                <a:latin typeface="+mn-lt"/>
                <a:ea typeface="+mn-ea"/>
                <a:cs typeface="+mn-cs"/>
              </a:rPr>
              <a:t>ili</a:t>
            </a:r>
            <a:r>
              <a:rPr lang="en-US" sz="3600" dirty="0">
                <a:latin typeface="+mn-lt"/>
                <a:ea typeface="+mn-ea"/>
                <a:cs typeface="+mn-cs"/>
              </a:rPr>
              <a:t> </a:t>
            </a:r>
            <a:r>
              <a:rPr lang="en-US" sz="3600" dirty="0" err="1">
                <a:latin typeface="+mn-lt"/>
                <a:ea typeface="+mn-ea"/>
                <a:cs typeface="+mn-cs"/>
              </a:rPr>
              <a:t>radi</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Koliko</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 </a:t>
            </a:r>
            <a:r>
              <a:rPr lang="en-US" sz="3600" dirty="0" err="1">
                <a:latin typeface="+mn-lt"/>
                <a:ea typeface="+mn-ea"/>
                <a:cs typeface="+mn-cs"/>
              </a:rPr>
              <a:t>sigurni</a:t>
            </a:r>
            <a:r>
              <a:rPr lang="en-US" sz="3600" dirty="0">
                <a:latin typeface="+mn-lt"/>
                <a:ea typeface="+mn-ea"/>
                <a:cs typeface="+mn-cs"/>
              </a:rPr>
              <a:t> u </a:t>
            </a:r>
            <a:r>
              <a:rPr lang="en-US" sz="3600" dirty="0" err="1">
                <a:latin typeface="+mn-lt"/>
                <a:ea typeface="+mn-ea"/>
                <a:cs typeface="+mn-cs"/>
              </a:rPr>
              <a:t>vaše</a:t>
            </a:r>
            <a:r>
              <a:rPr lang="en-US" sz="3600" dirty="0">
                <a:latin typeface="+mn-lt"/>
                <a:ea typeface="+mn-ea"/>
                <a:cs typeface="+mn-cs"/>
              </a:rPr>
              <a:t> </a:t>
            </a:r>
            <a:r>
              <a:rPr lang="en-US" sz="3600" dirty="0" err="1">
                <a:latin typeface="+mn-lt"/>
                <a:ea typeface="+mn-ea"/>
                <a:cs typeface="+mn-cs"/>
              </a:rPr>
              <a:t>mišljenje</a:t>
            </a:r>
            <a:r>
              <a:rPr lang="en-US" sz="3600" dirty="0">
                <a:latin typeface="+mn-lt"/>
                <a:ea typeface="+mn-ea"/>
                <a:cs typeface="+mn-cs"/>
              </a:rPr>
              <a:t>?</a:t>
            </a:r>
          </a:p>
        </p:txBody>
      </p:sp>
      <p:pic>
        <p:nvPicPr>
          <p:cNvPr id="9"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l="48381" t="53476" r="20351" b="1747"/>
          <a:stretch>
            <a:fillRect/>
          </a:stretch>
        </p:blipFill>
        <p:spPr bwMode="auto">
          <a:xfrm>
            <a:off x="1965960" y="2660904"/>
            <a:ext cx="1463040" cy="189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Text Box 6"/>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kod zubara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u vozu duhova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u sobi za isporuku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Radosno veče žena</a:t>
            </a:r>
            <a:endParaRPr lang="de-DE" altLang="de-DE" sz="2400" dirty="0">
              <a:solidFill>
                <a:srgbClr val="004992"/>
              </a:solidFill>
              <a:latin typeface="+mn-lt"/>
              <a:cs typeface="+mn-cs"/>
            </a:endParaRPr>
          </a:p>
        </p:txBody>
      </p:sp>
      <p:pic>
        <p:nvPicPr>
          <p:cNvPr id="8"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3482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Sreća!</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04B16313-2E18-4564-903A-E27305282F6A}"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Dječak doziva u pomoć poslije zemljotresa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Demonst</a:t>
            </a:r>
            <a:r>
              <a:rPr lang="hr-HR" altLang="de-DE" sz="2400" dirty="0">
                <a:solidFill>
                  <a:srgbClr val="333333"/>
                </a:solidFill>
                <a:latin typeface="+mn-lt"/>
                <a:cs typeface="+mn-cs"/>
              </a:rPr>
              <a:t>racije</a:t>
            </a:r>
            <a:r>
              <a:rPr lang="de-DE" altLang="de-DE" sz="2400" dirty="0">
                <a:solidFill>
                  <a:srgbClr val="333333"/>
                </a:solidFill>
                <a:latin typeface="+mn-lt"/>
                <a:cs typeface="+mn-cs"/>
              </a:rPr>
              <a:t> (Uganda)</a:t>
            </a: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Igrač maše Izraelskom zastavom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Pjevač u</a:t>
            </a:r>
            <a:r>
              <a:rPr lang="de-DE" altLang="de-DE" sz="2400" dirty="0">
                <a:solidFill>
                  <a:srgbClr val="333333"/>
                </a:solidFill>
                <a:latin typeface="+mn-lt"/>
                <a:cs typeface="+mn-cs"/>
              </a:rPr>
              <a:t> </a:t>
            </a:r>
            <a:r>
              <a:rPr lang="hr-HR" altLang="de-DE" sz="2400" dirty="0">
                <a:solidFill>
                  <a:srgbClr val="333333"/>
                </a:solidFill>
                <a:latin typeface="+mn-lt"/>
                <a:cs typeface="+mn-cs"/>
              </a:rPr>
              <a:t>jevanđeljskom horu</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Šta</a:t>
            </a:r>
            <a:r>
              <a:rPr lang="en-US" sz="3600" dirty="0">
                <a:latin typeface="+mn-lt"/>
                <a:ea typeface="+mn-ea"/>
                <a:cs typeface="+mn-cs"/>
              </a:rPr>
              <a:t> ova </a:t>
            </a:r>
            <a:r>
              <a:rPr lang="en-US" sz="3600" dirty="0" err="1">
                <a:latin typeface="+mn-lt"/>
                <a:ea typeface="+mn-ea"/>
                <a:cs typeface="+mn-cs"/>
              </a:rPr>
              <a:t>osoba</a:t>
            </a:r>
            <a:r>
              <a:rPr lang="en-US" sz="3600" dirty="0">
                <a:latin typeface="+mn-lt"/>
                <a:ea typeface="+mn-ea"/>
                <a:cs typeface="+mn-cs"/>
              </a:rPr>
              <a:t> </a:t>
            </a:r>
            <a:r>
              <a:rPr lang="en-US" sz="3600" dirty="0" err="1">
                <a:latin typeface="+mn-lt"/>
                <a:ea typeface="+mn-ea"/>
                <a:cs typeface="+mn-cs"/>
              </a:rPr>
              <a:t>osjeća</a:t>
            </a:r>
            <a:r>
              <a:rPr lang="en-US" sz="3600" dirty="0">
                <a:latin typeface="+mn-lt"/>
                <a:ea typeface="+mn-ea"/>
                <a:cs typeface="+mn-cs"/>
              </a:rPr>
              <a:t> </a:t>
            </a:r>
            <a:r>
              <a:rPr lang="en-US" sz="3600" dirty="0" err="1">
                <a:latin typeface="+mn-lt"/>
                <a:ea typeface="+mn-ea"/>
                <a:cs typeface="+mn-cs"/>
              </a:rPr>
              <a:t>ili</a:t>
            </a:r>
            <a:r>
              <a:rPr lang="en-US" sz="3600" dirty="0">
                <a:latin typeface="+mn-lt"/>
                <a:ea typeface="+mn-ea"/>
                <a:cs typeface="+mn-cs"/>
              </a:rPr>
              <a:t> </a:t>
            </a:r>
            <a:r>
              <a:rPr lang="en-US" sz="3600" dirty="0" err="1">
                <a:latin typeface="+mn-lt"/>
                <a:ea typeface="+mn-ea"/>
                <a:cs typeface="+mn-cs"/>
              </a:rPr>
              <a:t>radi</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Koliko</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 </a:t>
            </a:r>
            <a:r>
              <a:rPr lang="en-US" sz="3600" dirty="0" err="1">
                <a:latin typeface="+mn-lt"/>
                <a:ea typeface="+mn-ea"/>
                <a:cs typeface="+mn-cs"/>
              </a:rPr>
              <a:t>sigurni</a:t>
            </a:r>
            <a:r>
              <a:rPr lang="en-US" sz="3600" dirty="0">
                <a:latin typeface="+mn-lt"/>
                <a:ea typeface="+mn-ea"/>
                <a:cs typeface="+mn-cs"/>
              </a:rPr>
              <a:t> u </a:t>
            </a:r>
            <a:r>
              <a:rPr lang="en-US" sz="3600" dirty="0" err="1">
                <a:latin typeface="+mn-lt"/>
                <a:ea typeface="+mn-ea"/>
                <a:cs typeface="+mn-cs"/>
              </a:rPr>
              <a:t>vaše</a:t>
            </a:r>
            <a:r>
              <a:rPr lang="en-US" sz="3600" dirty="0">
                <a:latin typeface="+mn-lt"/>
                <a:ea typeface="+mn-ea"/>
                <a:cs typeface="+mn-cs"/>
              </a:rPr>
              <a:t> </a:t>
            </a:r>
            <a:r>
              <a:rPr lang="en-US" sz="3600" dirty="0" err="1">
                <a:latin typeface="+mn-lt"/>
                <a:ea typeface="+mn-ea"/>
                <a:cs typeface="+mn-cs"/>
              </a:rPr>
              <a:t>mišljenje</a:t>
            </a:r>
            <a:r>
              <a:rPr lang="en-US" sz="3600" dirty="0">
                <a:latin typeface="+mn-lt"/>
                <a:ea typeface="+mn-ea"/>
                <a:cs typeface="+mn-cs"/>
              </a:rPr>
              <a:t>?</a:t>
            </a:r>
          </a:p>
        </p:txBody>
      </p:sp>
      <p:pic>
        <p:nvPicPr>
          <p:cNvPr id="9" name="Picture 4" descr="Andreas Mümken - fotocmonnuity - Das war mut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64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ndreas Mümken - fotocmonnuity - Das war muti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4290" y="2203704"/>
            <a:ext cx="276638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Dječak doziva u pomoć poslije zemljotresa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Demonst</a:t>
            </a:r>
            <a:r>
              <a:rPr lang="hr-HR" altLang="de-DE" sz="2400" dirty="0">
                <a:solidFill>
                  <a:srgbClr val="333333"/>
                </a:solidFill>
                <a:latin typeface="+mn-lt"/>
                <a:cs typeface="+mn-cs"/>
              </a:rPr>
              <a:t>racije</a:t>
            </a:r>
            <a:r>
              <a:rPr lang="de-DE" altLang="de-DE" sz="2400" dirty="0">
                <a:solidFill>
                  <a:srgbClr val="333333"/>
                </a:solidFill>
                <a:latin typeface="+mn-lt"/>
                <a:cs typeface="+mn-cs"/>
              </a:rPr>
              <a:t> (Uganda)</a:t>
            </a:r>
          </a:p>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Igrač maše Izraelskom zastavom</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Pjevač u</a:t>
            </a:r>
            <a:r>
              <a:rPr lang="de-DE" altLang="de-DE" sz="2400" dirty="0">
                <a:solidFill>
                  <a:srgbClr val="333333"/>
                </a:solidFill>
                <a:latin typeface="+mn-lt"/>
                <a:cs typeface="+mn-cs"/>
              </a:rPr>
              <a:t> </a:t>
            </a:r>
            <a:r>
              <a:rPr lang="hr-HR" altLang="de-DE" sz="2400" dirty="0">
                <a:solidFill>
                  <a:srgbClr val="333333"/>
                </a:solidFill>
                <a:latin typeface="+mn-lt"/>
                <a:cs typeface="+mn-cs"/>
              </a:rPr>
              <a:t>jevanđeljskom horu</a:t>
            </a:r>
            <a:endParaRPr lang="de-DE" altLang="de-DE" sz="2400" dirty="0">
              <a:solidFill>
                <a:srgbClr val="333333"/>
              </a:solidFill>
              <a:latin typeface="+mn-lt"/>
              <a:cs typeface="+mn-cs"/>
            </a:endParaRPr>
          </a:p>
        </p:txBody>
      </p:sp>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04B16313-2E18-4564-903A-E27305282F6A}"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103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2438" indent="-452438"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Mlada žena</a:t>
            </a:r>
            <a:r>
              <a:rPr lang="de-DE" altLang="de-DE" sz="2400" dirty="0">
                <a:solidFill>
                  <a:srgbClr val="333333"/>
                </a:solidFill>
                <a:latin typeface="+mn-lt"/>
                <a:cs typeface="+mn-cs"/>
              </a:rPr>
              <a:t> </a:t>
            </a:r>
            <a:r>
              <a:rPr lang="hr-HR" altLang="de-DE" sz="2400" dirty="0">
                <a:solidFill>
                  <a:srgbClr val="333333"/>
                </a:solidFill>
                <a:latin typeface="+mn-lt"/>
                <a:cs typeface="+mn-cs"/>
              </a:rPr>
              <a:t>nešto dovikuje</a:t>
            </a:r>
            <a:r>
              <a:rPr lang="de-DE" altLang="de-DE" sz="2400" dirty="0">
                <a:solidFill>
                  <a:srgbClr val="333333"/>
                </a:solidFill>
                <a:latin typeface="+mn-lt"/>
                <a:cs typeface="+mn-cs"/>
              </a:rPr>
              <a:t> </a:t>
            </a:r>
            <a:r>
              <a:rPr lang="hr-HR" altLang="de-DE" sz="2400" dirty="0">
                <a:solidFill>
                  <a:srgbClr val="333333"/>
                </a:solidFill>
                <a:latin typeface="+mn-lt"/>
                <a:cs typeface="+mn-cs"/>
              </a:rPr>
              <a:t>njenom uhapšenom</a:t>
            </a:r>
            <a:r>
              <a:rPr lang="de-DE" altLang="de-DE" sz="2400" dirty="0">
                <a:solidFill>
                  <a:srgbClr val="333333"/>
                </a:solidFill>
                <a:latin typeface="+mn-lt"/>
                <a:cs typeface="+mn-cs"/>
              </a:rPr>
              <a:t> </a:t>
            </a:r>
            <a:r>
              <a:rPr lang="hr-HR" altLang="de-DE" sz="2400" dirty="0">
                <a:solidFill>
                  <a:srgbClr val="333333"/>
                </a:solidFill>
                <a:latin typeface="+mn-lt"/>
                <a:cs typeface="+mn-cs"/>
              </a:rPr>
              <a:t>momku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Pregovaranje za najbolje</a:t>
            </a:r>
            <a:r>
              <a:rPr lang="de-DE" altLang="de-DE" sz="2400" dirty="0">
                <a:solidFill>
                  <a:srgbClr val="333333"/>
                </a:solidFill>
                <a:latin typeface="+mn-lt"/>
                <a:cs typeface="+mn-cs"/>
              </a:rPr>
              <a:t> </a:t>
            </a:r>
            <a:r>
              <a:rPr lang="hr-HR" altLang="de-DE" sz="2400" dirty="0">
                <a:solidFill>
                  <a:srgbClr val="333333"/>
                </a:solidFill>
                <a:latin typeface="+mn-lt"/>
                <a:cs typeface="+mn-cs"/>
              </a:rPr>
              <a:t>cijene na tržištu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H</a:t>
            </a:r>
            <a:r>
              <a:rPr lang="hr-HR" altLang="de-DE" sz="2400" dirty="0">
                <a:solidFill>
                  <a:srgbClr val="333333"/>
                </a:solidFill>
                <a:latin typeface="+mn-lt"/>
                <a:cs typeface="+mn-cs"/>
              </a:rPr>
              <a:t>isterični fan</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Pjevačica pjeva u šou uživo</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Šta</a:t>
            </a:r>
            <a:r>
              <a:rPr lang="en-US" sz="3600" dirty="0">
                <a:latin typeface="+mn-lt"/>
                <a:ea typeface="+mn-ea"/>
                <a:cs typeface="+mn-cs"/>
              </a:rPr>
              <a:t> ova </a:t>
            </a:r>
            <a:r>
              <a:rPr lang="en-US" sz="3600" dirty="0" err="1">
                <a:latin typeface="+mn-lt"/>
                <a:ea typeface="+mn-ea"/>
                <a:cs typeface="+mn-cs"/>
              </a:rPr>
              <a:t>osoba</a:t>
            </a:r>
            <a:r>
              <a:rPr lang="en-US" sz="3600" dirty="0">
                <a:latin typeface="+mn-lt"/>
                <a:ea typeface="+mn-ea"/>
                <a:cs typeface="+mn-cs"/>
              </a:rPr>
              <a:t> </a:t>
            </a:r>
            <a:r>
              <a:rPr lang="en-US" sz="3600" dirty="0" err="1">
                <a:latin typeface="+mn-lt"/>
                <a:ea typeface="+mn-ea"/>
                <a:cs typeface="+mn-cs"/>
              </a:rPr>
              <a:t>osjeća</a:t>
            </a:r>
            <a:r>
              <a:rPr lang="en-US" sz="3600" dirty="0">
                <a:latin typeface="+mn-lt"/>
                <a:ea typeface="+mn-ea"/>
                <a:cs typeface="+mn-cs"/>
              </a:rPr>
              <a:t> </a:t>
            </a:r>
            <a:r>
              <a:rPr lang="en-US" sz="3600" dirty="0" err="1">
                <a:latin typeface="+mn-lt"/>
                <a:ea typeface="+mn-ea"/>
                <a:cs typeface="+mn-cs"/>
              </a:rPr>
              <a:t>ili</a:t>
            </a:r>
            <a:r>
              <a:rPr lang="en-US" sz="3600" dirty="0">
                <a:latin typeface="+mn-lt"/>
                <a:ea typeface="+mn-ea"/>
                <a:cs typeface="+mn-cs"/>
              </a:rPr>
              <a:t> </a:t>
            </a:r>
            <a:r>
              <a:rPr lang="en-US" sz="3600" dirty="0" err="1">
                <a:latin typeface="+mn-lt"/>
                <a:ea typeface="+mn-ea"/>
                <a:cs typeface="+mn-cs"/>
              </a:rPr>
              <a:t>radi</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Koliko</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 </a:t>
            </a:r>
            <a:r>
              <a:rPr lang="en-US" sz="3600" dirty="0" err="1">
                <a:latin typeface="+mn-lt"/>
                <a:ea typeface="+mn-ea"/>
                <a:cs typeface="+mn-cs"/>
              </a:rPr>
              <a:t>sigurni</a:t>
            </a:r>
            <a:r>
              <a:rPr lang="en-US" sz="3600" dirty="0">
                <a:latin typeface="+mn-lt"/>
                <a:ea typeface="+mn-ea"/>
                <a:cs typeface="+mn-cs"/>
              </a:rPr>
              <a:t> u </a:t>
            </a:r>
            <a:r>
              <a:rPr lang="en-US" sz="3600" dirty="0" err="1">
                <a:latin typeface="+mn-lt"/>
                <a:ea typeface="+mn-ea"/>
                <a:cs typeface="+mn-cs"/>
              </a:rPr>
              <a:t>vaše</a:t>
            </a:r>
            <a:r>
              <a:rPr lang="en-US" sz="3600" dirty="0">
                <a:latin typeface="+mn-lt"/>
                <a:ea typeface="+mn-ea"/>
                <a:cs typeface="+mn-cs"/>
              </a:rPr>
              <a:t> </a:t>
            </a:r>
            <a:r>
              <a:rPr lang="en-US" sz="3600" dirty="0" err="1">
                <a:latin typeface="+mn-lt"/>
                <a:ea typeface="+mn-ea"/>
                <a:cs typeface="+mn-cs"/>
              </a:rPr>
              <a:t>mišljenje</a:t>
            </a:r>
            <a:r>
              <a:rPr lang="en-US" sz="3600" dirty="0">
                <a:latin typeface="+mn-lt"/>
                <a:ea typeface="+mn-ea"/>
                <a:cs typeface="+mn-cs"/>
              </a:rPr>
              <a:t>?</a:t>
            </a:r>
          </a:p>
        </p:txBody>
      </p:sp>
      <p:pic>
        <p:nvPicPr>
          <p:cNvPr id="9" name="Picture 1036" descr="Bild1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3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ext Box 103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2438" indent="-452438"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Mlada žena</a:t>
            </a:r>
            <a:r>
              <a:rPr lang="de-DE" altLang="de-DE" sz="2400" dirty="0">
                <a:solidFill>
                  <a:srgbClr val="333333"/>
                </a:solidFill>
                <a:latin typeface="+mn-lt"/>
                <a:cs typeface="+mn-cs"/>
              </a:rPr>
              <a:t> </a:t>
            </a:r>
            <a:r>
              <a:rPr lang="hr-HR" altLang="de-DE" sz="2400" dirty="0">
                <a:solidFill>
                  <a:srgbClr val="333333"/>
                </a:solidFill>
                <a:latin typeface="+mn-lt"/>
                <a:cs typeface="+mn-cs"/>
              </a:rPr>
              <a:t>nešto dovikuje</a:t>
            </a:r>
            <a:r>
              <a:rPr lang="de-DE" altLang="de-DE" sz="2400" dirty="0">
                <a:solidFill>
                  <a:srgbClr val="333333"/>
                </a:solidFill>
                <a:latin typeface="+mn-lt"/>
                <a:cs typeface="+mn-cs"/>
              </a:rPr>
              <a:t> </a:t>
            </a:r>
            <a:r>
              <a:rPr lang="hr-HR" altLang="de-DE" sz="2400" dirty="0">
                <a:solidFill>
                  <a:srgbClr val="333333"/>
                </a:solidFill>
                <a:latin typeface="+mn-lt"/>
                <a:cs typeface="+mn-cs"/>
              </a:rPr>
              <a:t>njenom uhapšenom</a:t>
            </a:r>
            <a:r>
              <a:rPr lang="de-DE" altLang="de-DE" sz="2400" dirty="0">
                <a:solidFill>
                  <a:srgbClr val="333333"/>
                </a:solidFill>
                <a:latin typeface="+mn-lt"/>
                <a:cs typeface="+mn-cs"/>
              </a:rPr>
              <a:t> </a:t>
            </a:r>
            <a:r>
              <a:rPr lang="hr-HR" altLang="de-DE" sz="2400" dirty="0">
                <a:solidFill>
                  <a:srgbClr val="333333"/>
                </a:solidFill>
                <a:latin typeface="+mn-lt"/>
                <a:cs typeface="+mn-cs"/>
              </a:rPr>
              <a:t>momku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Pregovaranje za najbolje</a:t>
            </a:r>
            <a:r>
              <a:rPr lang="de-DE" altLang="de-DE" sz="2400" dirty="0">
                <a:solidFill>
                  <a:srgbClr val="333333"/>
                </a:solidFill>
                <a:latin typeface="+mn-lt"/>
                <a:cs typeface="+mn-cs"/>
              </a:rPr>
              <a:t> </a:t>
            </a:r>
            <a:r>
              <a:rPr lang="hr-HR" altLang="de-DE" sz="2400" dirty="0">
                <a:solidFill>
                  <a:srgbClr val="333333"/>
                </a:solidFill>
                <a:latin typeface="+mn-lt"/>
                <a:cs typeface="+mn-cs"/>
              </a:rPr>
              <a:t>cijene na tržištu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H</a:t>
            </a:r>
            <a:r>
              <a:rPr lang="hr-HR" altLang="de-DE" sz="2400" dirty="0">
                <a:solidFill>
                  <a:srgbClr val="004992"/>
                </a:solidFill>
                <a:latin typeface="+mn-lt"/>
                <a:cs typeface="+mn-cs"/>
              </a:rPr>
              <a:t>isterični fan</a:t>
            </a:r>
            <a:r>
              <a:rPr lang="de-DE" altLang="de-DE" sz="2400" dirty="0">
                <a:solidFill>
                  <a:srgbClr val="004992"/>
                </a:solidFill>
                <a:latin typeface="+mn-lt"/>
                <a:cs typeface="+mn-cs"/>
              </a:rPr>
              <a:t> (Tokio Hotel)</a:t>
            </a: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Pjevačica pjeva u šou uživo</a:t>
            </a:r>
            <a:endParaRPr lang="de-DE" altLang="de-DE" sz="2400" dirty="0">
              <a:solidFill>
                <a:srgbClr val="333333"/>
              </a:solidFill>
              <a:latin typeface="+mn-lt"/>
              <a:cs typeface="+mn-cs"/>
            </a:endParaRPr>
          </a:p>
        </p:txBody>
      </p:sp>
      <p:pic>
        <p:nvPicPr>
          <p:cNvPr id="7" name="Picture 9" descr="Tokyo Hotel Groupie - 14Jul07, Paris (France) - philippe leroyer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Tension!</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04B16313-2E18-4564-903A-E27305282F6A}"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ext Box 5"/>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Sportistu su uhvatili u dopingu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Igrač propušta veoma zgodnu šansu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na toalet šolji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se moli</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Šta</a:t>
            </a:r>
            <a:r>
              <a:rPr lang="en-US" sz="3600" dirty="0">
                <a:latin typeface="+mn-lt"/>
                <a:ea typeface="+mn-ea"/>
                <a:cs typeface="+mn-cs"/>
              </a:rPr>
              <a:t> ova </a:t>
            </a:r>
            <a:r>
              <a:rPr lang="en-US" sz="3600" dirty="0" err="1">
                <a:latin typeface="+mn-lt"/>
                <a:ea typeface="+mn-ea"/>
                <a:cs typeface="+mn-cs"/>
              </a:rPr>
              <a:t>osoba</a:t>
            </a:r>
            <a:r>
              <a:rPr lang="en-US" sz="3600" dirty="0">
                <a:latin typeface="+mn-lt"/>
                <a:ea typeface="+mn-ea"/>
                <a:cs typeface="+mn-cs"/>
              </a:rPr>
              <a:t> </a:t>
            </a:r>
            <a:r>
              <a:rPr lang="en-US" sz="3600" dirty="0" err="1">
                <a:latin typeface="+mn-lt"/>
                <a:ea typeface="+mn-ea"/>
                <a:cs typeface="+mn-cs"/>
              </a:rPr>
              <a:t>osjeća</a:t>
            </a:r>
            <a:r>
              <a:rPr lang="en-US" sz="3600" dirty="0">
                <a:latin typeface="+mn-lt"/>
                <a:ea typeface="+mn-ea"/>
                <a:cs typeface="+mn-cs"/>
              </a:rPr>
              <a:t> </a:t>
            </a:r>
            <a:r>
              <a:rPr lang="en-US" sz="3600" dirty="0" err="1">
                <a:latin typeface="+mn-lt"/>
                <a:ea typeface="+mn-ea"/>
                <a:cs typeface="+mn-cs"/>
              </a:rPr>
              <a:t>ili</a:t>
            </a:r>
            <a:r>
              <a:rPr lang="en-US" sz="3600" dirty="0">
                <a:latin typeface="+mn-lt"/>
                <a:ea typeface="+mn-ea"/>
                <a:cs typeface="+mn-cs"/>
              </a:rPr>
              <a:t> </a:t>
            </a:r>
            <a:r>
              <a:rPr lang="en-US" sz="3600" dirty="0" err="1">
                <a:latin typeface="+mn-lt"/>
                <a:ea typeface="+mn-ea"/>
                <a:cs typeface="+mn-cs"/>
              </a:rPr>
              <a:t>radi</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Koliko</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 </a:t>
            </a:r>
            <a:r>
              <a:rPr lang="en-US" sz="3600" dirty="0" err="1">
                <a:latin typeface="+mn-lt"/>
                <a:ea typeface="+mn-ea"/>
                <a:cs typeface="+mn-cs"/>
              </a:rPr>
              <a:t>sigurni</a:t>
            </a:r>
            <a:r>
              <a:rPr lang="en-US" sz="3600" dirty="0">
                <a:latin typeface="+mn-lt"/>
                <a:ea typeface="+mn-ea"/>
                <a:cs typeface="+mn-cs"/>
              </a:rPr>
              <a:t> u </a:t>
            </a:r>
            <a:r>
              <a:rPr lang="en-US" sz="3600" dirty="0" err="1">
                <a:latin typeface="+mn-lt"/>
                <a:ea typeface="+mn-ea"/>
                <a:cs typeface="+mn-cs"/>
              </a:rPr>
              <a:t>vaše</a:t>
            </a:r>
            <a:r>
              <a:rPr lang="en-US" sz="3600" dirty="0">
                <a:latin typeface="+mn-lt"/>
                <a:ea typeface="+mn-ea"/>
                <a:cs typeface="+mn-cs"/>
              </a:rPr>
              <a:t> </a:t>
            </a:r>
            <a:r>
              <a:rPr lang="en-US" sz="3600" dirty="0" err="1">
                <a:latin typeface="+mn-lt"/>
                <a:ea typeface="+mn-ea"/>
                <a:cs typeface="+mn-cs"/>
              </a:rPr>
              <a:t>mišljenje</a:t>
            </a:r>
            <a:r>
              <a:rPr lang="en-US" sz="3600" dirty="0">
                <a:latin typeface="+mn-lt"/>
                <a:ea typeface="+mn-ea"/>
                <a:cs typeface="+mn-cs"/>
              </a:rPr>
              <a:t>?</a:t>
            </a:r>
          </a:p>
        </p:txBody>
      </p:sp>
      <p:pic>
        <p:nvPicPr>
          <p:cNvPr id="8" name="Picture 4" descr="Bastian Beuttel - fotocommunity - private moments_8 - personal approvo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46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Sportistu su uhvatili u dopingu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Igrač propušta veoma zgodnu šansu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Čovjek na toalet šolji</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se moli</a:t>
            </a:r>
            <a:endParaRPr lang="de-DE" altLang="de-DE" sz="2400" dirty="0">
              <a:solidFill>
                <a:srgbClr val="333333"/>
              </a:solidFill>
              <a:latin typeface="+mn-lt"/>
              <a:cs typeface="+mn-cs"/>
            </a:endParaRPr>
          </a:p>
        </p:txBody>
      </p:sp>
      <p:pic>
        <p:nvPicPr>
          <p:cNvPr id="7" name="Picture 6" descr="hacki_2%20g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7333" y="2203704"/>
            <a:ext cx="2540294"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04B16313-2E18-4564-903A-E27305282F6A}"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opcionalno</a:t>
            </a:r>
            <a:r>
              <a:rPr lang="en-US" altLang="ko-KR" sz="3600" spc="-5" dirty="0">
                <a:latin typeface="+mn-lt"/>
                <a:ea typeface="+mn-ea"/>
                <a:cs typeface="+mn-cs"/>
              </a:rPr>
              <a:t>: Video </a:t>
            </a:r>
            <a:r>
              <a:rPr lang="en-US" altLang="ko-KR" sz="3600" spc="-5" dirty="0" err="1">
                <a:latin typeface="+mn-lt"/>
                <a:ea typeface="+mn-ea"/>
                <a:cs typeface="+mn-cs"/>
              </a:rPr>
              <a:t>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opcionalno</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a:t>
            </a:r>
            <a:r>
              <a:rPr lang="en-US" altLang="ko-KR" sz="2400" dirty="0" err="1">
                <a:solidFill>
                  <a:srgbClr val="004992"/>
                </a:solidFill>
              </a:rPr>
              <a:t>prezenatacije</a:t>
            </a:r>
            <a:r>
              <a:rPr lang="en-US" altLang="ko-KR" sz="2400" dirty="0">
                <a:solidFill>
                  <a:srgbClr val="004992"/>
                </a:solidFill>
              </a:rPr>
              <a:t> </a:t>
            </a:r>
            <a:r>
              <a:rPr lang="en-US" altLang="ko-KR" sz="2400" dirty="0" err="1">
                <a:solidFill>
                  <a:srgbClr val="004992"/>
                </a:solidFill>
              </a:rPr>
              <a:t>vezane</a:t>
            </a:r>
            <a:r>
              <a:rPr lang="en-US" altLang="ko-KR" sz="2400" dirty="0">
                <a:solidFill>
                  <a:srgbClr val="004992"/>
                </a:solidFill>
              </a:rPr>
              <a:t> </a:t>
            </a:r>
            <a:r>
              <a:rPr lang="en-US" altLang="ko-KR" sz="2400" dirty="0" err="1">
                <a:solidFill>
                  <a:srgbClr val="004992"/>
                </a:solidFill>
              </a:rPr>
              <a:t>za</a:t>
            </a:r>
            <a:r>
              <a:rPr lang="en-US" altLang="ko-KR" sz="2400" dirty="0">
                <a:solidFill>
                  <a:srgbClr val="004992"/>
                </a:solidFill>
              </a:rPr>
              <a:t> </a:t>
            </a:r>
            <a:r>
              <a:rPr lang="en-US" altLang="ko-KR" sz="2400" dirty="0" err="1">
                <a:solidFill>
                  <a:srgbClr val="004992"/>
                </a:solidFill>
              </a:rPr>
              <a:t>današnje</a:t>
            </a:r>
            <a:r>
              <a:rPr lang="en-US" altLang="ko-KR" sz="2400" dirty="0">
                <a:solidFill>
                  <a:srgbClr val="004992"/>
                </a:solidFill>
              </a:rPr>
              <a:t> </a:t>
            </a:r>
            <a:r>
              <a:rPr lang="en-US" altLang="ko-KR" sz="2400" dirty="0" err="1">
                <a:solidFill>
                  <a:srgbClr val="004992"/>
                </a:solidFill>
              </a:rPr>
              <a:t>teme</a:t>
            </a:r>
            <a:r>
              <a:rPr lang="en-US" altLang="ko-KR" sz="2400" dirty="0">
                <a:solidFill>
                  <a:srgbClr val="004992"/>
                </a:solidFill>
              </a:rPr>
              <a:t> </a:t>
            </a:r>
            <a:r>
              <a:rPr lang="en-US" altLang="ko-KR" sz="2400" dirty="0" err="1">
                <a:solidFill>
                  <a:srgbClr val="004992"/>
                </a:solidFill>
              </a:rPr>
              <a:t>su</a:t>
            </a:r>
            <a:r>
              <a:rPr lang="en-US" altLang="ko-KR" sz="2400" dirty="0">
                <a:solidFill>
                  <a:srgbClr val="004992"/>
                </a:solidFill>
              </a:rPr>
              <a:t> </a:t>
            </a:r>
            <a:r>
              <a:rPr lang="en-US" altLang="ko-KR" sz="2400" dirty="0" err="1">
                <a:solidFill>
                  <a:srgbClr val="004992"/>
                </a:solidFill>
              </a:rPr>
              <a:t>dostupne</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sledećem</a:t>
            </a:r>
            <a:r>
              <a:rPr lang="en-US" altLang="ko-KR" sz="2400" dirty="0">
                <a:solidFill>
                  <a:srgbClr val="004992"/>
                </a:solidFill>
              </a:rPr>
              <a:t> </a:t>
            </a:r>
            <a:r>
              <a:rPr lang="en-US" altLang="ko-KR" sz="2400" dirty="0" err="1">
                <a:solidFill>
                  <a:srgbClr val="004992"/>
                </a:solidFill>
              </a:rPr>
              <a:t>sajtu</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Posle</a:t>
            </a:r>
            <a:r>
              <a:rPr lang="en-US" altLang="ko-KR" sz="2400" dirty="0">
                <a:solidFill>
                  <a:srgbClr val="333333"/>
                </a:solidFill>
              </a:rPr>
              <a:t> video </a:t>
            </a:r>
            <a:r>
              <a:rPr lang="en-US" altLang="ko-KR" sz="2400" dirty="0" err="1">
                <a:solidFill>
                  <a:srgbClr val="333333"/>
                </a:solidFill>
              </a:rPr>
              <a:t>klipa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prodiskutovati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sadržaj</a:t>
            </a:r>
            <a:r>
              <a:rPr lang="en-US" altLang="ko-KR" sz="2400" dirty="0">
                <a:solidFill>
                  <a:srgbClr val="333333"/>
                </a:solidFill>
              </a:rPr>
              <a:t> </a:t>
            </a:r>
            <a:r>
              <a:rPr lang="en-US" altLang="ko-KR" sz="2400" dirty="0" err="1">
                <a:solidFill>
                  <a:srgbClr val="333333"/>
                </a:solidFill>
              </a:rPr>
              <a:t>povezan</a:t>
            </a:r>
            <a:r>
              <a:rPr lang="en-US" altLang="ko-KR" sz="2400" dirty="0">
                <a:solidFill>
                  <a:srgbClr val="333333"/>
                </a:solidFill>
              </a:rPr>
              <a:t> </a:t>
            </a:r>
            <a:r>
              <a:rPr lang="en-US" altLang="ko-KR" sz="2400" dirty="0" err="1">
                <a:solidFill>
                  <a:srgbClr val="333333"/>
                </a:solidFill>
              </a:rPr>
              <a:t>sa</a:t>
            </a:r>
            <a:r>
              <a:rPr lang="en-US" altLang="ko-KR" sz="2400" dirty="0">
                <a:solidFill>
                  <a:srgbClr val="333333"/>
                </a:solidFill>
              </a:rPr>
              <a:t> </a:t>
            </a:r>
            <a:r>
              <a:rPr lang="en-US" altLang="ko-KR" sz="2400" dirty="0" err="1">
                <a:solidFill>
                  <a:srgbClr val="333333"/>
                </a:solidFill>
              </a:rPr>
              <a:t>današnjom</a:t>
            </a:r>
            <a:r>
              <a:rPr lang="en-US" altLang="ko-KR" sz="2400" dirty="0">
                <a:solidFill>
                  <a:srgbClr val="333333"/>
                </a:solidFill>
              </a:rPr>
              <a:t> </a:t>
            </a:r>
            <a:r>
              <a:rPr lang="en-US" altLang="ko-KR" sz="2400" dirty="0" err="1">
                <a:solidFill>
                  <a:srgbClr val="333333"/>
                </a:solidFill>
              </a:rPr>
              <a:t>temom</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cs typeface="+mn-cs"/>
              </a:rPr>
              <a:t>[</a:t>
            </a:r>
            <a:r>
              <a:rPr lang="en-US" altLang="ko-KR" sz="1800" i="1" spc="-5" dirty="0" err="1">
                <a:solidFill>
                  <a:srgbClr val="333333"/>
                </a:solidFill>
                <a:cs typeface="+mn-cs"/>
              </a:rPr>
              <a:t>za</a:t>
            </a:r>
            <a:r>
              <a:rPr lang="en-US" altLang="ko-KR" sz="1800" i="1" spc="-5" dirty="0">
                <a:solidFill>
                  <a:srgbClr val="333333"/>
                </a:solidFill>
                <a:cs typeface="+mn-cs"/>
              </a:rPr>
              <a:t> </a:t>
            </a:r>
            <a:r>
              <a:rPr lang="en-US" altLang="ko-KR" sz="1800" i="1" spc="-5" dirty="0" err="1">
                <a:solidFill>
                  <a:srgbClr val="333333"/>
                </a:solidFill>
                <a:cs typeface="+mn-cs"/>
              </a:rPr>
              <a:t>trenere</a:t>
            </a:r>
            <a:r>
              <a:rPr lang="en-US" altLang="ko-KR" sz="1800" i="1" spc="-5" dirty="0">
                <a:solidFill>
                  <a:srgbClr val="333333"/>
                </a:solidFill>
                <a:cs typeface="+mn-cs"/>
              </a:rPr>
              <a:t>:</a:t>
            </a:r>
          </a:p>
          <a:p>
            <a:pPr marL="635" defTabSz="914400" eaLnBrk="0" fontAlgn="base" hangingPunct="0">
              <a:spcBef>
                <a:spcPts val="894"/>
              </a:spcBef>
              <a:spcAft>
                <a:spcPct val="0"/>
              </a:spcAft>
            </a:pPr>
            <a:r>
              <a:rPr lang="en-US" altLang="ko-KR" sz="1800" dirty="0" err="1">
                <a:solidFill>
                  <a:srgbClr val="333333"/>
                </a:solidFill>
                <a:cs typeface="+mn-cs"/>
              </a:rPr>
              <a:t>Neki</a:t>
            </a:r>
            <a:r>
              <a:rPr lang="en-US" altLang="ko-KR" sz="1800" dirty="0">
                <a:solidFill>
                  <a:srgbClr val="333333"/>
                </a:solidFill>
                <a:cs typeface="+mn-cs"/>
              </a:rPr>
              <a:t> od video </a:t>
            </a:r>
            <a:r>
              <a:rPr lang="en-US" altLang="ko-KR" sz="1800" dirty="0" err="1">
                <a:solidFill>
                  <a:srgbClr val="333333"/>
                </a:solidFill>
                <a:cs typeface="+mn-cs"/>
              </a:rPr>
              <a:t>klipova</a:t>
            </a:r>
            <a:r>
              <a:rPr lang="en-US" altLang="ko-KR" sz="1800" dirty="0">
                <a:solidFill>
                  <a:srgbClr val="333333"/>
                </a:solidFill>
                <a:cs typeface="+mn-cs"/>
              </a:rPr>
              <a:t> </a:t>
            </a:r>
            <a:r>
              <a:rPr lang="en-US" altLang="ko-KR" sz="1800" dirty="0" err="1">
                <a:solidFill>
                  <a:srgbClr val="333333"/>
                </a:solidFill>
                <a:cs typeface="+mn-cs"/>
              </a:rPr>
              <a:t>mogu</a:t>
            </a:r>
            <a:r>
              <a:rPr lang="en-US" altLang="ko-KR" sz="1800" dirty="0">
                <a:solidFill>
                  <a:srgbClr val="333333"/>
                </a:solidFill>
                <a:cs typeface="+mn-cs"/>
              </a:rPr>
              <a:t> </a:t>
            </a:r>
            <a:r>
              <a:rPr lang="en-US" altLang="ko-KR" sz="1800" dirty="0" err="1">
                <a:solidFill>
                  <a:srgbClr val="333333"/>
                </a:solidFill>
                <a:cs typeface="+mn-cs"/>
              </a:rPr>
              <a:t>sadržati</a:t>
            </a:r>
            <a:r>
              <a:rPr lang="en-US" altLang="ko-KR" sz="1800" dirty="0">
                <a:solidFill>
                  <a:srgbClr val="333333"/>
                </a:solidFill>
                <a:cs typeface="+mn-cs"/>
              </a:rPr>
              <a:t> </a:t>
            </a:r>
            <a:r>
              <a:rPr lang="en-US" altLang="ko-KR" sz="1800" dirty="0" err="1">
                <a:solidFill>
                  <a:srgbClr val="333333"/>
                </a:solidFill>
                <a:cs typeface="+mn-cs"/>
              </a:rPr>
              <a:t>jezik</a:t>
            </a:r>
            <a:r>
              <a:rPr lang="en-US" altLang="ko-KR" sz="1800" dirty="0">
                <a:solidFill>
                  <a:srgbClr val="333333"/>
                </a:solidFill>
                <a:cs typeface="+mn-cs"/>
              </a:rPr>
              <a:t> </a:t>
            </a:r>
            <a:r>
              <a:rPr lang="en-US" altLang="ko-KR" sz="1800" dirty="0" err="1">
                <a:solidFill>
                  <a:srgbClr val="333333"/>
                </a:solidFill>
                <a:cs typeface="+mn-cs"/>
              </a:rPr>
              <a:t>koji</a:t>
            </a:r>
            <a:r>
              <a:rPr lang="en-US" altLang="ko-KR" sz="1800" dirty="0">
                <a:solidFill>
                  <a:srgbClr val="333333"/>
                </a:solidFill>
                <a:cs typeface="+mn-cs"/>
              </a:rPr>
              <a:t> je </a:t>
            </a:r>
            <a:r>
              <a:rPr lang="en-US" altLang="ko-KR" sz="1800" dirty="0" err="1">
                <a:solidFill>
                  <a:srgbClr val="333333"/>
                </a:solidFill>
                <a:cs typeface="+mn-cs"/>
              </a:rPr>
              <a:t>neadekvatan</a:t>
            </a:r>
            <a:r>
              <a:rPr lang="en-US" altLang="ko-KR" sz="1800" dirty="0">
                <a:solidFill>
                  <a:srgbClr val="333333"/>
                </a:solidFill>
                <a:cs typeface="+mn-cs"/>
              </a:rPr>
              <a:t> </a:t>
            </a:r>
            <a:r>
              <a:rPr lang="en-US" altLang="ko-KR" sz="1800" dirty="0" err="1">
                <a:solidFill>
                  <a:srgbClr val="333333"/>
                </a:solidFill>
                <a:cs typeface="+mn-cs"/>
              </a:rPr>
              <a:t>za</a:t>
            </a:r>
            <a:r>
              <a:rPr lang="en-US" altLang="ko-KR" sz="1800" dirty="0">
                <a:solidFill>
                  <a:srgbClr val="333333"/>
                </a:solidFill>
                <a:cs typeface="+mn-cs"/>
              </a:rPr>
              <a:t> </a:t>
            </a:r>
            <a:r>
              <a:rPr lang="en-US" altLang="ko-KR" sz="1800" dirty="0" err="1">
                <a:solidFill>
                  <a:srgbClr val="333333"/>
                </a:solidFill>
                <a:cs typeface="+mn-cs"/>
              </a:rPr>
              <a:t>pojedine</a:t>
            </a:r>
            <a:r>
              <a:rPr lang="en-US" altLang="ko-KR" sz="1800" dirty="0">
                <a:solidFill>
                  <a:srgbClr val="333333"/>
                </a:solidFill>
                <a:cs typeface="+mn-cs"/>
              </a:rPr>
              <a:t> </a:t>
            </a:r>
            <a:r>
              <a:rPr lang="en-US" altLang="ko-KR" sz="1800" dirty="0" err="1">
                <a:solidFill>
                  <a:srgbClr val="333333"/>
                </a:solidFill>
                <a:cs typeface="+mn-cs"/>
              </a:rPr>
              <a:t>osobe</a:t>
            </a:r>
            <a:r>
              <a:rPr lang="en-US" altLang="ko-KR" sz="1800" dirty="0">
                <a:solidFill>
                  <a:srgbClr val="333333"/>
                </a:solidFill>
                <a:cs typeface="+mn-cs"/>
              </a:rPr>
              <a:t> </a:t>
            </a:r>
            <a:r>
              <a:rPr lang="en-US" altLang="ko-KR" sz="1800" dirty="0" err="1">
                <a:solidFill>
                  <a:srgbClr val="333333"/>
                </a:solidFill>
                <a:cs typeface="+mn-cs"/>
              </a:rPr>
              <a:t>iz</a:t>
            </a:r>
            <a:r>
              <a:rPr lang="en-US" altLang="ko-KR" sz="1800" dirty="0">
                <a:solidFill>
                  <a:srgbClr val="333333"/>
                </a:solidFill>
                <a:cs typeface="+mn-cs"/>
              </a:rPr>
              <a:t> </a:t>
            </a:r>
            <a:r>
              <a:rPr lang="en-US" altLang="ko-KR" sz="1800" dirty="0" err="1">
                <a:solidFill>
                  <a:srgbClr val="333333"/>
                </a:solidFill>
                <a:cs typeface="+mn-cs"/>
              </a:rPr>
              <a:t>publike</a:t>
            </a:r>
            <a:r>
              <a:rPr lang="en-US" altLang="ko-KR" sz="1800" dirty="0">
                <a:solidFill>
                  <a:srgbClr val="333333"/>
                </a:solidFill>
                <a:cs typeface="+mn-cs"/>
              </a:rPr>
              <a:t> </a:t>
            </a:r>
            <a:r>
              <a:rPr lang="en-US" altLang="ko-KR" sz="1800" dirty="0" err="1">
                <a:solidFill>
                  <a:srgbClr val="333333"/>
                </a:solidFill>
                <a:cs typeface="+mn-cs"/>
              </a:rPr>
              <a:t>kao</a:t>
            </a:r>
            <a:r>
              <a:rPr lang="en-US" altLang="ko-KR" sz="1800" dirty="0">
                <a:solidFill>
                  <a:srgbClr val="333333"/>
                </a:solidFill>
                <a:cs typeface="+mn-cs"/>
              </a:rPr>
              <a:t> </a:t>
            </a:r>
            <a:r>
              <a:rPr lang="en-US" altLang="ko-KR" sz="1800" dirty="0" err="1">
                <a:solidFill>
                  <a:srgbClr val="333333"/>
                </a:solidFill>
                <a:cs typeface="+mn-cs"/>
              </a:rPr>
              <a:t>i</a:t>
            </a:r>
            <a:r>
              <a:rPr lang="en-US" altLang="ko-KR" sz="1800" dirty="0">
                <a:solidFill>
                  <a:srgbClr val="333333"/>
                </a:solidFill>
                <a:cs typeface="+mn-cs"/>
              </a:rPr>
              <a:t> </a:t>
            </a:r>
            <a:r>
              <a:rPr lang="en-US" altLang="ko-KR" sz="1800" dirty="0" err="1">
                <a:solidFill>
                  <a:srgbClr val="333333"/>
                </a:solidFill>
                <a:cs typeface="+mn-cs"/>
              </a:rPr>
              <a:t>za</a:t>
            </a:r>
            <a:r>
              <a:rPr lang="en-US" altLang="ko-KR" sz="1800" dirty="0">
                <a:solidFill>
                  <a:srgbClr val="333333"/>
                </a:solidFill>
                <a:cs typeface="+mn-cs"/>
              </a:rPr>
              <a:t> </a:t>
            </a:r>
            <a:r>
              <a:rPr lang="en-US" altLang="ko-KR" sz="1800" dirty="0" err="1">
                <a:solidFill>
                  <a:srgbClr val="333333"/>
                </a:solidFill>
                <a:cs typeface="+mn-cs"/>
              </a:rPr>
              <a:t>neke</a:t>
            </a:r>
            <a:r>
              <a:rPr lang="en-US" altLang="ko-KR" sz="1800" dirty="0">
                <a:solidFill>
                  <a:srgbClr val="333333"/>
                </a:solidFill>
                <a:cs typeface="+mn-cs"/>
              </a:rPr>
              <a:t> </a:t>
            </a:r>
            <a:r>
              <a:rPr lang="en-US" altLang="ko-KR" sz="1800" dirty="0" err="1">
                <a:solidFill>
                  <a:srgbClr val="333333"/>
                </a:solidFill>
                <a:cs typeface="+mn-cs"/>
              </a:rPr>
              <a:t>kulture</a:t>
            </a:r>
            <a:r>
              <a:rPr lang="en-US" altLang="ko-KR" sz="1800" dirty="0">
                <a:solidFill>
                  <a:srgbClr val="333333"/>
                </a:solidFill>
                <a:cs typeface="+mn-cs"/>
              </a:rPr>
              <a:t>. </a:t>
            </a:r>
            <a:r>
              <a:rPr lang="en-US" altLang="ko-KR" sz="1800" dirty="0" err="1">
                <a:solidFill>
                  <a:srgbClr val="333333"/>
                </a:solidFill>
                <a:cs typeface="+mn-cs"/>
              </a:rPr>
              <a:t>Molimo</a:t>
            </a:r>
            <a:r>
              <a:rPr lang="en-US" altLang="ko-KR" sz="1800" dirty="0">
                <a:solidFill>
                  <a:srgbClr val="333333"/>
                </a:solidFill>
                <a:cs typeface="+mn-cs"/>
              </a:rPr>
              <a:t> </a:t>
            </a:r>
            <a:r>
              <a:rPr lang="en-US" altLang="ko-KR" sz="1800" dirty="0" err="1">
                <a:solidFill>
                  <a:srgbClr val="333333"/>
                </a:solidFill>
                <a:cs typeface="+mn-cs"/>
              </a:rPr>
              <a:t>prije</a:t>
            </a:r>
            <a:r>
              <a:rPr lang="en-US" altLang="ko-KR" sz="1800" dirty="0">
                <a:solidFill>
                  <a:srgbClr val="333333"/>
                </a:solidFill>
                <a:cs typeface="+mn-cs"/>
              </a:rPr>
              <a:t> </a:t>
            </a:r>
            <a:r>
              <a:rPr lang="en-US" altLang="ko-KR" sz="1800" dirty="0" err="1">
                <a:solidFill>
                  <a:srgbClr val="333333"/>
                </a:solidFill>
                <a:cs typeface="+mn-cs"/>
              </a:rPr>
              <a:t>prikazivanja</a:t>
            </a:r>
            <a:r>
              <a:rPr lang="en-US" altLang="ko-KR" sz="1800" dirty="0">
                <a:solidFill>
                  <a:srgbClr val="333333"/>
                </a:solidFill>
                <a:cs typeface="+mn-cs"/>
              </a:rPr>
              <a:t> </a:t>
            </a:r>
            <a:r>
              <a:rPr lang="en-US" altLang="ko-KR" sz="1800" dirty="0" err="1">
                <a:solidFill>
                  <a:srgbClr val="333333"/>
                </a:solidFill>
                <a:cs typeface="+mn-cs"/>
              </a:rPr>
              <a:t>pažljivo</a:t>
            </a:r>
            <a:r>
              <a:rPr lang="en-US" altLang="ko-KR" sz="1800" dirty="0">
                <a:solidFill>
                  <a:srgbClr val="333333"/>
                </a:solidFill>
                <a:cs typeface="+mn-cs"/>
              </a:rPr>
              <a:t> </a:t>
            </a:r>
            <a:r>
              <a:rPr lang="en-US" altLang="ko-KR" sz="1800" dirty="0" err="1">
                <a:solidFill>
                  <a:srgbClr val="333333"/>
                </a:solidFill>
                <a:cs typeface="+mn-cs"/>
              </a:rPr>
              <a:t>pogledajte</a:t>
            </a:r>
            <a:r>
              <a:rPr lang="en-US" altLang="ko-KR" sz="1800" dirty="0">
                <a:solidFill>
                  <a:srgbClr val="333333"/>
                </a:solidFill>
                <a:cs typeface="+mn-cs"/>
              </a:rPr>
              <a:t> video </a:t>
            </a:r>
            <a:r>
              <a:rPr lang="en-US" altLang="ko-KR" sz="1800" dirty="0" err="1">
                <a:solidFill>
                  <a:srgbClr val="333333"/>
                </a:solidFill>
                <a:cs typeface="+mn-cs"/>
              </a:rPr>
              <a:t>zapise</a:t>
            </a:r>
            <a:r>
              <a:rPr lang="en-US" altLang="ko-KR" sz="1800" dirty="0">
                <a:solidFill>
                  <a:srgbClr val="333333"/>
                </a:solidFill>
                <a:cs typeface="+mn-cs"/>
              </a:rPr>
              <a:t> u </a:t>
            </a:r>
            <a:r>
              <a:rPr lang="en-US" altLang="ko-KR" sz="1800" dirty="0" err="1">
                <a:solidFill>
                  <a:srgbClr val="333333"/>
                </a:solidFill>
                <a:cs typeface="+mn-cs"/>
              </a:rPr>
              <a:t>svrhu</a:t>
            </a:r>
            <a:r>
              <a:rPr lang="en-US" altLang="ko-KR" sz="1800" dirty="0">
                <a:solidFill>
                  <a:srgbClr val="333333"/>
                </a:solidFill>
                <a:cs typeface="+mn-cs"/>
              </a:rPr>
              <a:t> </a:t>
            </a:r>
            <a:r>
              <a:rPr lang="en-US" altLang="ko-KR" sz="1800" dirty="0" err="1">
                <a:solidFill>
                  <a:srgbClr val="333333"/>
                </a:solidFill>
                <a:cs typeface="+mn-cs"/>
              </a:rPr>
              <a:t>skrininga</a:t>
            </a:r>
            <a:r>
              <a:rPr lang="en-US" altLang="ko-KR" sz="1800" dirty="0">
                <a:solidFill>
                  <a:srgbClr val="333333"/>
                </a:solidFill>
                <a:cs typeface="+mn-cs"/>
              </a:rPr>
              <a:t>.</a:t>
            </a:r>
            <a:r>
              <a:rPr lang="de-DE" sz="1800" dirty="0">
                <a:solidFill>
                  <a:srgbClr val="333333"/>
                </a:solidFill>
                <a:cs typeface="+mn-cs"/>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06D67BA6-54CA-4A0D-AF1F-7AF2A610CFCF}" type="slidenum">
              <a:rPr lang="de-DE" altLang="de-DE" smtClean="0"/>
              <a:pPr/>
              <a:t>37</a:t>
            </a:fld>
            <a:endParaRPr lang="de-DE" altLang="de-DE"/>
          </a:p>
        </p:txBody>
      </p:sp>
    </p:spTree>
    <p:extLst>
      <p:ext uri="{BB962C8B-B14F-4D97-AF65-F5344CB8AC3E}">
        <p14:creationId xmlns:p14="http://schemas.microsoft.com/office/powerpoint/2010/main" val="35453358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Iscrpljeni učesnik maratona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bez svijesti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Mon</a:t>
            </a:r>
            <a:r>
              <a:rPr lang="hr-HR" altLang="de-DE" sz="2400" dirty="0">
                <a:solidFill>
                  <a:srgbClr val="333333"/>
                </a:solidFill>
                <a:latin typeface="+mn-lt"/>
                <a:cs typeface="+mn-cs"/>
              </a:rPr>
              <a:t>ah u dubokoj molitvi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D</a:t>
            </a:r>
            <a:r>
              <a:rPr lang="hr-HR" altLang="de-DE" sz="2400" dirty="0">
                <a:solidFill>
                  <a:srgbClr val="333333"/>
                </a:solidFill>
                <a:latin typeface="+mn-lt"/>
                <a:cs typeface="+mn-cs"/>
              </a:rPr>
              <a:t>žingis Kan</a:t>
            </a:r>
            <a:r>
              <a:rPr lang="de-DE" altLang="de-DE" sz="2400" dirty="0">
                <a:solidFill>
                  <a:srgbClr val="333333"/>
                </a:solidFill>
                <a:latin typeface="+mn-lt"/>
                <a:cs typeface="+mn-cs"/>
              </a:rPr>
              <a:t> (Mongol</a:t>
            </a:r>
            <a:r>
              <a:rPr lang="hr-HR" altLang="de-DE" sz="2400" dirty="0">
                <a:solidFill>
                  <a:srgbClr val="333333"/>
                </a:solidFill>
                <a:latin typeface="+mn-lt"/>
                <a:cs typeface="+mn-cs"/>
              </a:rPr>
              <a:t>ski</a:t>
            </a:r>
            <a:r>
              <a:rPr lang="de-DE" altLang="de-DE" sz="2400" dirty="0">
                <a:solidFill>
                  <a:srgbClr val="333333"/>
                </a:solidFill>
                <a:latin typeface="+mn-lt"/>
                <a:cs typeface="+mn-cs"/>
              </a:rPr>
              <a:t> </a:t>
            </a:r>
            <a:r>
              <a:rPr lang="hr-HR" altLang="de-DE" sz="2400" dirty="0">
                <a:solidFill>
                  <a:srgbClr val="333333"/>
                </a:solidFill>
                <a:latin typeface="+mn-lt"/>
                <a:cs typeface="+mn-cs"/>
              </a:rPr>
              <a:t>vladar</a:t>
            </a:r>
            <a:r>
              <a:rPr lang="de-DE" altLang="de-DE" sz="2400" dirty="0">
                <a:solidFill>
                  <a:srgbClr val="333333"/>
                </a:solidFill>
                <a:latin typeface="+mn-lt"/>
                <a:cs typeface="+mn-cs"/>
              </a:rPr>
              <a:t>)</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Šta</a:t>
            </a:r>
            <a:r>
              <a:rPr lang="en-US" sz="3600" dirty="0">
                <a:latin typeface="+mn-lt"/>
                <a:ea typeface="+mn-ea"/>
                <a:cs typeface="+mn-cs"/>
              </a:rPr>
              <a:t> ova </a:t>
            </a:r>
            <a:r>
              <a:rPr lang="en-US" sz="3600" dirty="0" err="1">
                <a:latin typeface="+mn-lt"/>
                <a:ea typeface="+mn-ea"/>
                <a:cs typeface="+mn-cs"/>
              </a:rPr>
              <a:t>osoba</a:t>
            </a:r>
            <a:r>
              <a:rPr lang="en-US" sz="3600" dirty="0">
                <a:latin typeface="+mn-lt"/>
                <a:ea typeface="+mn-ea"/>
                <a:cs typeface="+mn-cs"/>
              </a:rPr>
              <a:t> </a:t>
            </a:r>
            <a:r>
              <a:rPr lang="en-US" sz="3600" dirty="0" err="1">
                <a:latin typeface="+mn-lt"/>
                <a:ea typeface="+mn-ea"/>
                <a:cs typeface="+mn-cs"/>
              </a:rPr>
              <a:t>osjeća</a:t>
            </a:r>
            <a:r>
              <a:rPr lang="en-US" sz="3600" dirty="0">
                <a:latin typeface="+mn-lt"/>
                <a:ea typeface="+mn-ea"/>
                <a:cs typeface="+mn-cs"/>
              </a:rPr>
              <a:t> </a:t>
            </a:r>
            <a:r>
              <a:rPr lang="en-US" sz="3600" dirty="0" err="1">
                <a:latin typeface="+mn-lt"/>
                <a:ea typeface="+mn-ea"/>
                <a:cs typeface="+mn-cs"/>
              </a:rPr>
              <a:t>ili</a:t>
            </a:r>
            <a:r>
              <a:rPr lang="en-US" sz="3600" dirty="0">
                <a:latin typeface="+mn-lt"/>
                <a:ea typeface="+mn-ea"/>
                <a:cs typeface="+mn-cs"/>
              </a:rPr>
              <a:t> </a:t>
            </a:r>
            <a:r>
              <a:rPr lang="en-US" sz="3600" dirty="0" err="1">
                <a:latin typeface="+mn-lt"/>
                <a:ea typeface="+mn-ea"/>
                <a:cs typeface="+mn-cs"/>
              </a:rPr>
              <a:t>radi</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Koliko</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 </a:t>
            </a:r>
            <a:r>
              <a:rPr lang="en-US" sz="3600" dirty="0" err="1">
                <a:latin typeface="+mn-lt"/>
                <a:ea typeface="+mn-ea"/>
                <a:cs typeface="+mn-cs"/>
              </a:rPr>
              <a:t>sigurni</a:t>
            </a:r>
            <a:r>
              <a:rPr lang="en-US" sz="3600" dirty="0">
                <a:latin typeface="+mn-lt"/>
                <a:ea typeface="+mn-ea"/>
                <a:cs typeface="+mn-cs"/>
              </a:rPr>
              <a:t> u </a:t>
            </a:r>
            <a:r>
              <a:rPr lang="en-US" sz="3600" dirty="0" err="1">
                <a:latin typeface="+mn-lt"/>
                <a:ea typeface="+mn-ea"/>
                <a:cs typeface="+mn-cs"/>
              </a:rPr>
              <a:t>vaše</a:t>
            </a:r>
            <a:r>
              <a:rPr lang="en-US" sz="3600" dirty="0">
                <a:latin typeface="+mn-lt"/>
                <a:ea typeface="+mn-ea"/>
                <a:cs typeface="+mn-cs"/>
              </a:rPr>
              <a:t> </a:t>
            </a:r>
            <a:r>
              <a:rPr lang="en-US" sz="3600" dirty="0" err="1">
                <a:latin typeface="+mn-lt"/>
                <a:ea typeface="+mn-ea"/>
                <a:cs typeface="+mn-cs"/>
              </a:rPr>
              <a:t>mišljenje</a:t>
            </a:r>
            <a:r>
              <a:rPr lang="en-US" sz="3600" dirty="0">
                <a:latin typeface="+mn-lt"/>
                <a:ea typeface="+mn-ea"/>
                <a:cs typeface="+mn-cs"/>
              </a:rPr>
              <a:t>?</a:t>
            </a:r>
          </a:p>
        </p:txBody>
      </p:sp>
      <p:pic>
        <p:nvPicPr>
          <p:cNvPr id="9" name="Picture 5" descr="Bild4Semi Marathon de Paris 2008-Selection, Frederic de Villamil-b flicr-cc 230109_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83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Iscrpljeni učesnik maratona</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bez svijesti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Mon</a:t>
            </a:r>
            <a:r>
              <a:rPr lang="hr-HR" altLang="de-DE" sz="2400" dirty="0">
                <a:solidFill>
                  <a:srgbClr val="333333"/>
                </a:solidFill>
                <a:latin typeface="+mn-lt"/>
                <a:cs typeface="+mn-cs"/>
              </a:rPr>
              <a:t>ah u dubokoj molitvi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D</a:t>
            </a:r>
            <a:r>
              <a:rPr lang="hr-HR" altLang="de-DE" sz="2400" dirty="0">
                <a:solidFill>
                  <a:srgbClr val="333333"/>
                </a:solidFill>
                <a:latin typeface="+mn-lt"/>
                <a:cs typeface="+mn-cs"/>
              </a:rPr>
              <a:t>žingis Kan</a:t>
            </a:r>
            <a:r>
              <a:rPr lang="de-DE" altLang="de-DE" sz="2400" dirty="0">
                <a:solidFill>
                  <a:srgbClr val="333333"/>
                </a:solidFill>
                <a:latin typeface="+mn-lt"/>
                <a:cs typeface="+mn-cs"/>
              </a:rPr>
              <a:t> (Mongol</a:t>
            </a:r>
            <a:r>
              <a:rPr lang="hr-HR" altLang="de-DE" sz="2400" dirty="0">
                <a:solidFill>
                  <a:srgbClr val="333333"/>
                </a:solidFill>
                <a:latin typeface="+mn-lt"/>
                <a:cs typeface="+mn-cs"/>
              </a:rPr>
              <a:t>ski</a:t>
            </a:r>
            <a:r>
              <a:rPr lang="de-DE" altLang="de-DE" sz="2400" dirty="0">
                <a:solidFill>
                  <a:srgbClr val="333333"/>
                </a:solidFill>
                <a:latin typeface="+mn-lt"/>
                <a:cs typeface="+mn-cs"/>
              </a:rPr>
              <a:t> </a:t>
            </a:r>
            <a:r>
              <a:rPr lang="hr-HR" altLang="de-DE" sz="2400" dirty="0">
                <a:solidFill>
                  <a:srgbClr val="333333"/>
                </a:solidFill>
                <a:latin typeface="+mn-lt"/>
                <a:cs typeface="+mn-cs"/>
              </a:rPr>
              <a:t>vladar</a:t>
            </a:r>
            <a:r>
              <a:rPr lang="de-DE" altLang="de-DE" sz="2400" dirty="0">
                <a:solidFill>
                  <a:srgbClr val="333333"/>
                </a:solidFill>
                <a:latin typeface="+mn-lt"/>
                <a:cs typeface="+mn-cs"/>
              </a:rPr>
              <a:t>)</a:t>
            </a:r>
            <a:endParaRPr lang="en-GB" altLang="de-DE" sz="2400" dirty="0">
              <a:solidFill>
                <a:srgbClr val="333333"/>
              </a:solidFill>
              <a:latin typeface="+mn-lt"/>
              <a:cs typeface="+mn-cs"/>
            </a:endParaRPr>
          </a:p>
        </p:txBody>
      </p:sp>
      <p:pic>
        <p:nvPicPr>
          <p:cNvPr id="7" name="Picture 6" descr="Bild4Semi Marathon de Paris 2008-Selection, Frederic de Villamil-b flicr-cc 2301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04B16313-2E18-4564-903A-E27305282F6A}"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Ljutiti policajac</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Dirigent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Mu</a:t>
            </a:r>
            <a:r>
              <a:rPr lang="hr-HR" altLang="de-DE" sz="2400" dirty="0">
                <a:solidFill>
                  <a:srgbClr val="333333"/>
                </a:solidFill>
                <a:latin typeface="+mn-lt"/>
                <a:cs typeface="+mn-cs"/>
              </a:rPr>
              <a:t>zičar na sprovodu</a:t>
            </a:r>
            <a:r>
              <a:rPr lang="de-DE" altLang="de-DE" sz="2400" dirty="0">
                <a:solidFill>
                  <a:srgbClr val="333333"/>
                </a:solidFill>
                <a:latin typeface="+mn-lt"/>
                <a:cs typeface="+mn-cs"/>
              </a:rPr>
              <a:t> (New Orleans)</a:t>
            </a: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Kondukter u vozu</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Šta</a:t>
            </a:r>
            <a:r>
              <a:rPr lang="en-US" sz="3600" dirty="0">
                <a:latin typeface="+mn-lt"/>
                <a:ea typeface="+mn-ea"/>
                <a:cs typeface="+mn-cs"/>
              </a:rPr>
              <a:t> ova </a:t>
            </a:r>
            <a:r>
              <a:rPr lang="en-US" sz="3600" dirty="0" err="1">
                <a:latin typeface="+mn-lt"/>
                <a:ea typeface="+mn-ea"/>
                <a:cs typeface="+mn-cs"/>
              </a:rPr>
              <a:t>osoba</a:t>
            </a:r>
            <a:r>
              <a:rPr lang="en-US" sz="3600" dirty="0">
                <a:latin typeface="+mn-lt"/>
                <a:ea typeface="+mn-ea"/>
                <a:cs typeface="+mn-cs"/>
              </a:rPr>
              <a:t> </a:t>
            </a:r>
            <a:r>
              <a:rPr lang="en-US" sz="3600" dirty="0" err="1">
                <a:latin typeface="+mn-lt"/>
                <a:ea typeface="+mn-ea"/>
                <a:cs typeface="+mn-cs"/>
              </a:rPr>
              <a:t>osjeća</a:t>
            </a:r>
            <a:r>
              <a:rPr lang="en-US" sz="3600" dirty="0">
                <a:latin typeface="+mn-lt"/>
                <a:ea typeface="+mn-ea"/>
                <a:cs typeface="+mn-cs"/>
              </a:rPr>
              <a:t> </a:t>
            </a:r>
            <a:r>
              <a:rPr lang="en-US" sz="3600" dirty="0" err="1">
                <a:latin typeface="+mn-lt"/>
                <a:ea typeface="+mn-ea"/>
                <a:cs typeface="+mn-cs"/>
              </a:rPr>
              <a:t>ili</a:t>
            </a:r>
            <a:r>
              <a:rPr lang="en-US" sz="3600" dirty="0">
                <a:latin typeface="+mn-lt"/>
                <a:ea typeface="+mn-ea"/>
                <a:cs typeface="+mn-cs"/>
              </a:rPr>
              <a:t> </a:t>
            </a:r>
            <a:r>
              <a:rPr lang="en-US" sz="3600" dirty="0" err="1">
                <a:latin typeface="+mn-lt"/>
                <a:ea typeface="+mn-ea"/>
                <a:cs typeface="+mn-cs"/>
              </a:rPr>
              <a:t>radi</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Koliko</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 </a:t>
            </a:r>
            <a:r>
              <a:rPr lang="en-US" sz="3600" dirty="0" err="1">
                <a:latin typeface="+mn-lt"/>
                <a:ea typeface="+mn-ea"/>
                <a:cs typeface="+mn-cs"/>
              </a:rPr>
              <a:t>sigurni</a:t>
            </a:r>
            <a:r>
              <a:rPr lang="en-US" sz="3600" dirty="0">
                <a:latin typeface="+mn-lt"/>
                <a:ea typeface="+mn-ea"/>
                <a:cs typeface="+mn-cs"/>
              </a:rPr>
              <a:t> u </a:t>
            </a:r>
            <a:r>
              <a:rPr lang="en-US" sz="3600" dirty="0" err="1">
                <a:latin typeface="+mn-lt"/>
                <a:ea typeface="+mn-ea"/>
                <a:cs typeface="+mn-cs"/>
              </a:rPr>
              <a:t>vaše</a:t>
            </a:r>
            <a:r>
              <a:rPr lang="en-US" sz="3600" dirty="0">
                <a:latin typeface="+mn-lt"/>
                <a:ea typeface="+mn-ea"/>
                <a:cs typeface="+mn-cs"/>
              </a:rPr>
              <a:t> </a:t>
            </a:r>
            <a:r>
              <a:rPr lang="en-US" sz="3600" dirty="0" err="1">
                <a:latin typeface="+mn-lt"/>
                <a:ea typeface="+mn-ea"/>
                <a:cs typeface="+mn-cs"/>
              </a:rPr>
              <a:t>mišljenje</a:t>
            </a:r>
            <a:r>
              <a:rPr lang="en-US" sz="3600" dirty="0">
                <a:latin typeface="+mn-lt"/>
                <a:ea typeface="+mn-ea"/>
                <a:cs typeface="+mn-cs"/>
              </a:rPr>
              <a:t>?</a:t>
            </a:r>
          </a:p>
        </p:txBody>
      </p:sp>
      <p:pic>
        <p:nvPicPr>
          <p:cNvPr id="9" name="Picture 5"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97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8"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04B16313-2E18-4564-903A-E27305282F6A}" type="slidenum">
              <a:rPr lang="de-DE" altLang="de-DE" smtClean="0"/>
              <a:pPr/>
              <a:t>41</a:t>
            </a:fld>
            <a:endParaRPr lang="de-DE" altLang="de-DE"/>
          </a:p>
        </p:txBody>
      </p:sp>
      <p:sp>
        <p:nvSpPr>
          <p:cNvPr id="10"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Ljutiti policajac</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Dirigent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Mu</a:t>
            </a:r>
            <a:r>
              <a:rPr lang="hr-HR" altLang="de-DE" sz="2400" dirty="0">
                <a:solidFill>
                  <a:srgbClr val="004992"/>
                </a:solidFill>
                <a:latin typeface="+mn-lt"/>
                <a:cs typeface="+mn-cs"/>
              </a:rPr>
              <a:t>zičar na sprovodu</a:t>
            </a:r>
            <a:r>
              <a:rPr lang="de-DE" altLang="de-DE" sz="2400" dirty="0">
                <a:solidFill>
                  <a:srgbClr val="004992"/>
                </a:solidFill>
                <a:latin typeface="+mn-lt"/>
                <a:cs typeface="+mn-cs"/>
              </a:rPr>
              <a:t> (New Orleans)</a:t>
            </a: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Kondukter u vozu</a:t>
            </a:r>
            <a:endParaRPr lang="de-DE" altLang="de-DE" sz="2400" dirty="0">
              <a:solidFill>
                <a:srgbClr val="333333"/>
              </a:solidFill>
              <a:latin typeface="+mn-lt"/>
              <a:cs typeface="+mn-c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se žali</a:t>
            </a:r>
            <a:r>
              <a:rPr lang="de-DE" altLang="de-DE" sz="2400" dirty="0">
                <a:solidFill>
                  <a:srgbClr val="333333"/>
                </a:solidFill>
                <a:latin typeface="+mn-lt"/>
                <a:cs typeface="+mn-cs"/>
              </a:rPr>
              <a:t> </a:t>
            </a:r>
            <a:r>
              <a:rPr lang="hr-HR" altLang="de-DE" sz="2400" dirty="0">
                <a:solidFill>
                  <a:srgbClr val="333333"/>
                </a:solidFill>
                <a:latin typeface="+mn-lt"/>
                <a:cs typeface="+mn-cs"/>
              </a:rPr>
              <a:t>oko parking tiketa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Dirigent predstavlja svoj orkestar</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Glumac prima sjajan aplauz</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Bal</a:t>
            </a:r>
            <a:r>
              <a:rPr lang="hr-HR" altLang="de-DE" sz="2400" dirty="0">
                <a:solidFill>
                  <a:srgbClr val="333333"/>
                </a:solidFill>
                <a:latin typeface="+mn-lt"/>
                <a:cs typeface="+mn-cs"/>
              </a:rPr>
              <a:t>etska proba u odjeći za ulicu</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Šta</a:t>
            </a:r>
            <a:r>
              <a:rPr lang="en-US" sz="3600" dirty="0">
                <a:latin typeface="+mn-lt"/>
                <a:ea typeface="+mn-ea"/>
                <a:cs typeface="+mn-cs"/>
              </a:rPr>
              <a:t> ova </a:t>
            </a:r>
            <a:r>
              <a:rPr lang="en-US" sz="3600" dirty="0" err="1">
                <a:latin typeface="+mn-lt"/>
                <a:ea typeface="+mn-ea"/>
                <a:cs typeface="+mn-cs"/>
              </a:rPr>
              <a:t>osoba</a:t>
            </a:r>
            <a:r>
              <a:rPr lang="en-US" sz="3600" dirty="0">
                <a:latin typeface="+mn-lt"/>
                <a:ea typeface="+mn-ea"/>
                <a:cs typeface="+mn-cs"/>
              </a:rPr>
              <a:t> </a:t>
            </a:r>
            <a:r>
              <a:rPr lang="en-US" sz="3600" dirty="0" err="1">
                <a:latin typeface="+mn-lt"/>
                <a:ea typeface="+mn-ea"/>
                <a:cs typeface="+mn-cs"/>
              </a:rPr>
              <a:t>osjeća</a:t>
            </a:r>
            <a:r>
              <a:rPr lang="en-US" sz="3600" dirty="0">
                <a:latin typeface="+mn-lt"/>
                <a:ea typeface="+mn-ea"/>
                <a:cs typeface="+mn-cs"/>
              </a:rPr>
              <a:t> </a:t>
            </a:r>
            <a:r>
              <a:rPr lang="en-US" sz="3600" dirty="0" err="1">
                <a:latin typeface="+mn-lt"/>
                <a:ea typeface="+mn-ea"/>
                <a:cs typeface="+mn-cs"/>
              </a:rPr>
              <a:t>ili</a:t>
            </a:r>
            <a:r>
              <a:rPr lang="en-US" sz="3600" dirty="0">
                <a:latin typeface="+mn-lt"/>
                <a:ea typeface="+mn-ea"/>
                <a:cs typeface="+mn-cs"/>
              </a:rPr>
              <a:t> </a:t>
            </a:r>
            <a:r>
              <a:rPr lang="en-US" sz="3600" dirty="0" err="1">
                <a:latin typeface="+mn-lt"/>
                <a:ea typeface="+mn-ea"/>
                <a:cs typeface="+mn-cs"/>
              </a:rPr>
              <a:t>radi</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Koliko</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 </a:t>
            </a:r>
            <a:r>
              <a:rPr lang="en-US" sz="3600" dirty="0" err="1">
                <a:latin typeface="+mn-lt"/>
                <a:ea typeface="+mn-ea"/>
                <a:cs typeface="+mn-cs"/>
              </a:rPr>
              <a:t>sigurni</a:t>
            </a:r>
            <a:r>
              <a:rPr lang="en-US" sz="3600" dirty="0">
                <a:latin typeface="+mn-lt"/>
                <a:ea typeface="+mn-ea"/>
                <a:cs typeface="+mn-cs"/>
              </a:rPr>
              <a:t> u </a:t>
            </a:r>
            <a:r>
              <a:rPr lang="en-US" sz="3600" dirty="0" err="1">
                <a:latin typeface="+mn-lt"/>
                <a:ea typeface="+mn-ea"/>
                <a:cs typeface="+mn-cs"/>
              </a:rPr>
              <a:t>vaše</a:t>
            </a:r>
            <a:r>
              <a:rPr lang="en-US" sz="3600" dirty="0">
                <a:latin typeface="+mn-lt"/>
                <a:ea typeface="+mn-ea"/>
                <a:cs typeface="+mn-cs"/>
              </a:rPr>
              <a:t> </a:t>
            </a:r>
            <a:r>
              <a:rPr lang="en-US" sz="3600" dirty="0" err="1">
                <a:latin typeface="+mn-lt"/>
                <a:ea typeface="+mn-ea"/>
                <a:cs typeface="+mn-cs"/>
              </a:rPr>
              <a:t>mišljenje</a:t>
            </a:r>
            <a:r>
              <a:rPr lang="en-US" sz="3600" dirty="0">
                <a:latin typeface="+mn-lt"/>
                <a:ea typeface="+mn-ea"/>
                <a:cs typeface="+mn-cs"/>
              </a:rPr>
              <a:t>?</a:t>
            </a:r>
          </a:p>
        </p:txBody>
      </p:sp>
      <p:pic>
        <p:nvPicPr>
          <p:cNvPr id="9" name="Picture 5" descr="Vladimir 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21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Čovjek se žali</a:t>
            </a:r>
            <a:r>
              <a:rPr lang="de-DE" altLang="de-DE" sz="2400" dirty="0">
                <a:solidFill>
                  <a:srgbClr val="004992"/>
                </a:solidFill>
                <a:latin typeface="+mn-lt"/>
                <a:cs typeface="+mn-cs"/>
              </a:rPr>
              <a:t> </a:t>
            </a:r>
            <a:r>
              <a:rPr lang="hr-HR" altLang="de-DE" sz="2400" dirty="0">
                <a:solidFill>
                  <a:srgbClr val="004992"/>
                </a:solidFill>
                <a:latin typeface="+mn-lt"/>
                <a:cs typeface="+mn-cs"/>
              </a:rPr>
              <a:t>oko parking tiketa</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Dirigent predstavlja svoj orkestar</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Glumac prima sjajan aplauz</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Bal</a:t>
            </a:r>
            <a:r>
              <a:rPr lang="hr-HR" altLang="de-DE" sz="2400" dirty="0">
                <a:solidFill>
                  <a:srgbClr val="333333"/>
                </a:solidFill>
                <a:latin typeface="+mn-lt"/>
                <a:cs typeface="+mn-cs"/>
              </a:rPr>
              <a:t>etska proba u odjeći za ulicu</a:t>
            </a:r>
            <a:endParaRPr lang="en-GB" altLang="de-DE" sz="2400" dirty="0">
              <a:solidFill>
                <a:srgbClr val="333333"/>
              </a:solidFill>
              <a:latin typeface="+mn-lt"/>
              <a:cs typeface="+mn-cs"/>
            </a:endParaRPr>
          </a:p>
        </p:txBody>
      </p:sp>
      <p:pic>
        <p:nvPicPr>
          <p:cNvPr id="8" name="Picture 6" desc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62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Ljutnja!</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04B16313-2E18-4564-903A-E27305282F6A}"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93" name="Text Box 1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eaLnBrk="1" hangingPunct="1">
              <a:spcBef>
                <a:spcPts val="1200"/>
              </a:spcBef>
              <a:spcAft>
                <a:spcPts val="0"/>
              </a:spcAft>
              <a:buClr>
                <a:srgbClr val="333333"/>
              </a:buClr>
              <a:buNone/>
            </a:pPr>
            <a:r>
              <a:rPr lang="hr-HR" altLang="de-DE" sz="2400" dirty="0">
                <a:solidFill>
                  <a:srgbClr val="333333"/>
                </a:solidFill>
                <a:latin typeface="+mn-lt"/>
                <a:cs typeface="+mn-cs"/>
              </a:rPr>
              <a:t>Prezasićenost</a:t>
            </a:r>
            <a:endParaRPr lang="de-DE" altLang="de-DE" sz="2400" dirty="0">
              <a:solidFill>
                <a:srgbClr val="333333"/>
              </a:solidFill>
              <a:latin typeface="+mn-lt"/>
              <a:cs typeface="+mn-cs"/>
            </a:endParaRPr>
          </a:p>
          <a:p>
            <a:pPr marL="0" indent="0" eaLnBrk="1" hangingPunct="1">
              <a:spcBef>
                <a:spcPts val="1200"/>
              </a:spcBef>
              <a:spcAft>
                <a:spcPts val="0"/>
              </a:spcAft>
              <a:buClr>
                <a:srgbClr val="333333"/>
              </a:buClr>
              <a:buNone/>
            </a:pPr>
            <a:r>
              <a:rPr lang="hr-HR" altLang="de-DE" sz="2400" dirty="0">
                <a:solidFill>
                  <a:srgbClr val="333333"/>
                </a:solidFill>
                <a:latin typeface="+mn-lt"/>
                <a:cs typeface="+mn-cs"/>
              </a:rPr>
              <a:t>Bijes</a:t>
            </a:r>
            <a:endParaRPr lang="de-DE" altLang="de-DE" sz="2400" dirty="0">
              <a:solidFill>
                <a:srgbClr val="333333"/>
              </a:solidFill>
              <a:latin typeface="+mn-lt"/>
              <a:cs typeface="+mn-cs"/>
            </a:endParaRPr>
          </a:p>
          <a:p>
            <a:pPr marL="0" indent="0" eaLnBrk="1" hangingPunct="1">
              <a:spcBef>
                <a:spcPts val="1200"/>
              </a:spcBef>
              <a:spcAft>
                <a:spcPts val="0"/>
              </a:spcAft>
              <a:buClr>
                <a:srgbClr val="333333"/>
              </a:buClr>
              <a:buNone/>
            </a:pPr>
            <a:r>
              <a:rPr lang="hr-HR" altLang="de-DE" sz="2400" dirty="0">
                <a:solidFill>
                  <a:srgbClr val="333333"/>
                </a:solidFill>
                <a:latin typeface="+mn-lt"/>
                <a:cs typeface="+mn-cs"/>
              </a:rPr>
              <a:t>Žudnja</a:t>
            </a:r>
            <a:endParaRPr lang="de-DE" altLang="de-DE" sz="2400" dirty="0">
              <a:solidFill>
                <a:srgbClr val="333333"/>
              </a:solidFill>
              <a:latin typeface="+mn-lt"/>
              <a:cs typeface="+mn-cs"/>
            </a:endParaRPr>
          </a:p>
          <a:p>
            <a:pPr marL="0" indent="0" eaLnBrk="1" hangingPunct="1">
              <a:spcBef>
                <a:spcPts val="1200"/>
              </a:spcBef>
              <a:spcAft>
                <a:spcPts val="0"/>
              </a:spcAft>
              <a:buClr>
                <a:srgbClr val="333333"/>
              </a:buClr>
              <a:buNone/>
            </a:pPr>
            <a:r>
              <a:rPr lang="de-DE" altLang="de-DE" sz="2400" dirty="0">
                <a:solidFill>
                  <a:srgbClr val="333333"/>
                </a:solidFill>
                <a:latin typeface="+mn-lt"/>
                <a:cs typeface="+mn-cs"/>
              </a:rPr>
              <a:t>Let</a:t>
            </a:r>
            <a:r>
              <a:rPr lang="hr-HR" altLang="de-DE" sz="2400" dirty="0">
                <a:solidFill>
                  <a:srgbClr val="333333"/>
                </a:solidFill>
                <a:latin typeface="+mn-lt"/>
                <a:cs typeface="+mn-cs"/>
              </a:rPr>
              <a:t>argija</a:t>
            </a:r>
            <a:endParaRPr lang="de-DE" altLang="de-DE" sz="2400" dirty="0">
              <a:solidFill>
                <a:srgbClr val="333333"/>
              </a:solidFill>
              <a:latin typeface="+mn-lt"/>
              <a:cs typeface="+mn-cs"/>
            </a:endParaRPr>
          </a:p>
          <a:p>
            <a:pPr marL="0" indent="0" eaLnBrk="1" hangingPunct="1">
              <a:spcBef>
                <a:spcPts val="1200"/>
              </a:spcBef>
              <a:spcAft>
                <a:spcPts val="0"/>
              </a:spcAft>
              <a:buClr>
                <a:srgbClr val="333333"/>
              </a:buClr>
              <a:buNone/>
            </a:pPr>
            <a:r>
              <a:rPr lang="hr-HR" altLang="de-DE" sz="2400" dirty="0">
                <a:solidFill>
                  <a:srgbClr val="333333"/>
                </a:solidFill>
                <a:latin typeface="+mn-lt"/>
                <a:cs typeface="+mn-cs"/>
              </a:rPr>
              <a:t>Ponos</a:t>
            </a:r>
            <a:endParaRPr lang="de-DE" altLang="de-DE" sz="2400" dirty="0">
              <a:solidFill>
                <a:srgbClr val="333333"/>
              </a:solidFill>
              <a:latin typeface="+mn-lt"/>
              <a:cs typeface="+mn-cs"/>
            </a:endParaRPr>
          </a:p>
          <a:p>
            <a:pPr marL="0" indent="0" eaLnBrk="1" hangingPunct="1">
              <a:spcBef>
                <a:spcPts val="1200"/>
              </a:spcBef>
              <a:spcAft>
                <a:spcPts val="0"/>
              </a:spcAft>
              <a:buClr>
                <a:srgbClr val="333333"/>
              </a:buClr>
              <a:buNone/>
            </a:pPr>
            <a:r>
              <a:rPr lang="hr-HR" altLang="de-DE" sz="2400" dirty="0">
                <a:solidFill>
                  <a:srgbClr val="333333"/>
                </a:solidFill>
                <a:latin typeface="+mn-lt"/>
                <a:cs typeface="+mn-cs"/>
              </a:rPr>
              <a:t>Zavist</a:t>
            </a:r>
            <a:endParaRPr lang="de-DE" altLang="de-DE" sz="2400" dirty="0">
              <a:solidFill>
                <a:srgbClr val="333333"/>
              </a:solidFill>
              <a:latin typeface="+mn-lt"/>
              <a:cs typeface="+mn-cs"/>
            </a:endParaRPr>
          </a:p>
          <a:p>
            <a:pPr marL="0" indent="0" eaLnBrk="1" hangingPunct="1">
              <a:spcBef>
                <a:spcPts val="1200"/>
              </a:spcBef>
              <a:spcAft>
                <a:spcPts val="0"/>
              </a:spcAft>
              <a:buClr>
                <a:srgbClr val="333333"/>
              </a:buClr>
              <a:buNone/>
            </a:pPr>
            <a:r>
              <a:rPr lang="hr-HR" altLang="de-DE" sz="2400" dirty="0">
                <a:solidFill>
                  <a:srgbClr val="333333"/>
                </a:solidFill>
                <a:latin typeface="+mn-lt"/>
                <a:cs typeface="+mn-cs"/>
              </a:rPr>
              <a:t>Pohlepa</a:t>
            </a:r>
            <a:endParaRPr lang="de-DE"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Sedam</a:t>
            </a:r>
            <a:r>
              <a:rPr lang="en-US" sz="3600" dirty="0">
                <a:latin typeface="+mn-lt"/>
                <a:ea typeface="+mn-ea"/>
                <a:cs typeface="+mn-cs"/>
              </a:rPr>
              <a:t> </a:t>
            </a:r>
            <a:r>
              <a:rPr lang="en-US" sz="3600" dirty="0" err="1">
                <a:latin typeface="+mn-lt"/>
                <a:ea typeface="+mn-ea"/>
                <a:cs typeface="+mn-cs"/>
              </a:rPr>
              <a:t>smrtonosnih</a:t>
            </a:r>
            <a:r>
              <a:rPr lang="en-US" sz="3600" dirty="0">
                <a:latin typeface="+mn-lt"/>
                <a:ea typeface="+mn-ea"/>
                <a:cs typeface="+mn-cs"/>
              </a:rPr>
              <a:t> </a:t>
            </a:r>
            <a:r>
              <a:rPr lang="en-US" sz="3600" dirty="0" err="1">
                <a:latin typeface="+mn-lt"/>
                <a:ea typeface="+mn-ea"/>
                <a:cs typeface="+mn-cs"/>
              </a:rPr>
              <a:t>znakova</a:t>
            </a:r>
            <a:endParaRPr lang="en-US" sz="3600" dirty="0">
              <a:latin typeface="+mn-lt"/>
              <a:ea typeface="+mn-ea"/>
              <a:cs typeface="+mn-cs"/>
            </a:endParaRPr>
          </a:p>
        </p:txBody>
      </p:sp>
      <p:pic>
        <p:nvPicPr>
          <p:cNvPr id="10"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sp>
        <p:nvSpPr>
          <p:cNvPr id="12" name="Caption_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13" name="Caption_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14" name="Caption_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15" name="Caption_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16" name="Caption_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17" name="Caption_11"/>
          <p:cNvSpPr/>
          <p:nvPr/>
        </p:nvSpPr>
        <p:spPr bwMode="gray">
          <a:xfrm>
            <a:off x="3473583"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10"/>
          <p:cNvSpPr/>
          <p:nvPr/>
        </p:nvSpPr>
        <p:spPr bwMode="gray">
          <a:xfrm>
            <a:off x="913011"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11"/>
          <p:cNvSpPr txBox="1">
            <a:spLocks noChangeArrowheads="1"/>
          </p:cNvSpPr>
          <p:nvPr/>
        </p:nvSpPr>
        <p:spPr bwMode="auto">
          <a:xfrm>
            <a:off x="334794" y="3758348"/>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4</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6" name="Text Box 1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1200"/>
              </a:spcBef>
              <a:spcAft>
                <a:spcPts val="0"/>
              </a:spcAft>
              <a:buClr>
                <a:srgbClr val="333333"/>
              </a:buClr>
              <a:buFont typeface="WingDings"/>
              <a:buAutoNum type="arabicPeriod"/>
            </a:pPr>
            <a:r>
              <a:rPr lang="hr-HR" altLang="de-DE" sz="2400" dirty="0">
                <a:solidFill>
                  <a:srgbClr val="333333"/>
                </a:solidFill>
                <a:latin typeface="+mn-lt"/>
                <a:cs typeface="+mn-cs"/>
              </a:rPr>
              <a:t>Žudnja</a:t>
            </a:r>
            <a:endParaRPr lang="de-DE" altLang="de-DE" sz="240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hr-HR" altLang="de-DE" sz="2400" dirty="0">
                <a:solidFill>
                  <a:srgbClr val="333333"/>
                </a:solidFill>
                <a:latin typeface="+mn-lt"/>
                <a:cs typeface="+mn-cs"/>
              </a:rPr>
              <a:t>Prezasićenost</a:t>
            </a:r>
            <a:endParaRPr lang="de-DE" altLang="de-DE" sz="240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hr-HR" altLang="de-DE" sz="2400" dirty="0">
                <a:solidFill>
                  <a:srgbClr val="333333"/>
                </a:solidFill>
                <a:latin typeface="+mn-lt"/>
                <a:cs typeface="+mn-cs"/>
              </a:rPr>
              <a:t>Pohlepa</a:t>
            </a:r>
            <a:endParaRPr lang="de-DE" altLang="de-DE" sz="240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de-DE" altLang="de-DE" sz="2400" dirty="0">
                <a:solidFill>
                  <a:srgbClr val="333333"/>
                </a:solidFill>
                <a:latin typeface="+mn-lt"/>
                <a:cs typeface="+mn-cs"/>
              </a:rPr>
              <a:t>Let</a:t>
            </a:r>
            <a:r>
              <a:rPr lang="hr-HR" altLang="de-DE" sz="2400" dirty="0">
                <a:solidFill>
                  <a:srgbClr val="333333"/>
                </a:solidFill>
                <a:latin typeface="+mn-lt"/>
                <a:cs typeface="+mn-cs"/>
              </a:rPr>
              <a:t>argija</a:t>
            </a:r>
            <a:endParaRPr lang="de-DE" altLang="de-DE" sz="240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hr-HR" altLang="de-DE" sz="2400" dirty="0">
                <a:solidFill>
                  <a:srgbClr val="333333"/>
                </a:solidFill>
                <a:latin typeface="+mn-lt"/>
                <a:cs typeface="+mn-cs"/>
              </a:rPr>
              <a:t>Bijes</a:t>
            </a:r>
            <a:endParaRPr lang="de-DE" altLang="de-DE" sz="240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hr-HR" altLang="de-DE" sz="2400" dirty="0">
                <a:solidFill>
                  <a:srgbClr val="333333"/>
                </a:solidFill>
                <a:latin typeface="+mn-lt"/>
                <a:cs typeface="+mn-cs"/>
              </a:rPr>
              <a:t>Zavist</a:t>
            </a:r>
            <a:endParaRPr lang="de-DE" altLang="de-DE" sz="2400" dirty="0">
              <a:solidFill>
                <a:srgbClr val="333333"/>
              </a:solidFill>
              <a:latin typeface="+mn-lt"/>
              <a:cs typeface="+mn-cs"/>
            </a:endParaRPr>
          </a:p>
          <a:p>
            <a:pPr eaLnBrk="1" hangingPunct="1">
              <a:spcBef>
                <a:spcPts val="1200"/>
              </a:spcBef>
              <a:spcAft>
                <a:spcPts val="0"/>
              </a:spcAft>
              <a:buClr>
                <a:srgbClr val="333333"/>
              </a:buClr>
              <a:buFont typeface="WingDings"/>
              <a:buAutoNum type="arabicPeriod"/>
            </a:pPr>
            <a:r>
              <a:rPr lang="de-DE" altLang="de-DE" sz="2400" dirty="0">
                <a:solidFill>
                  <a:srgbClr val="333333"/>
                </a:solidFill>
                <a:latin typeface="+mn-lt"/>
                <a:cs typeface="+mn-cs"/>
              </a:rPr>
              <a:t>P</a:t>
            </a:r>
            <a:r>
              <a:rPr lang="hr-HR" altLang="de-DE" sz="2400" dirty="0">
                <a:solidFill>
                  <a:srgbClr val="333333"/>
                </a:solidFill>
                <a:latin typeface="+mn-lt"/>
                <a:cs typeface="+mn-cs"/>
              </a:rPr>
              <a:t>onos</a:t>
            </a:r>
            <a:endParaRPr lang="de-DE" altLang="de-DE" sz="2400" dirty="0">
              <a:solidFill>
                <a:srgbClr val="333333"/>
              </a:solidFill>
              <a:latin typeface="+mn-lt"/>
              <a:cs typeface="+mn-cs"/>
            </a:endParaRPr>
          </a:p>
        </p:txBody>
      </p:sp>
      <p:sp>
        <p:nvSpPr>
          <p:cNvPr id="2" name="Title 1"/>
          <p:cNvSpPr>
            <a:spLocks noGrp="1"/>
          </p:cNvSpPr>
          <p:nvPr>
            <p:ph type="title"/>
          </p:nvPr>
        </p:nvSpPr>
        <p:spPr/>
        <p:txBody>
          <a:bodyPr/>
          <a:lstStyle/>
          <a:p>
            <a:r>
              <a:rPr lang="en-US" sz="3600" dirty="0" err="1">
                <a:solidFill>
                  <a:srgbClr val="004992"/>
                </a:solidFill>
                <a:latin typeface="+mn-lt"/>
                <a:ea typeface="+mn-ea"/>
                <a:cs typeface="+mn-cs"/>
              </a:rPr>
              <a:t>Sedam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smrtonosnih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znakova</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45</a:t>
            </a:fld>
            <a:endParaRPr lang="de-DE" altLang="de-DE"/>
          </a:p>
        </p:txBody>
      </p:sp>
      <p:pic>
        <p:nvPicPr>
          <p:cNvPr id="13"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sp>
        <p:nvSpPr>
          <p:cNvPr id="15" name="Caption_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16" name="Caption_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17" name="Caption_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18" name="Caption_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19" name="Caption_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20" name="Caption_11"/>
          <p:cNvSpPr/>
          <p:nvPr/>
        </p:nvSpPr>
        <p:spPr bwMode="gray">
          <a:xfrm>
            <a:off x="3473583"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Caption_10"/>
          <p:cNvSpPr/>
          <p:nvPr/>
        </p:nvSpPr>
        <p:spPr bwMode="gray">
          <a:xfrm>
            <a:off x="913011"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Caption_11"/>
          <p:cNvSpPr txBox="1">
            <a:spLocks noChangeArrowheads="1"/>
          </p:cNvSpPr>
          <p:nvPr/>
        </p:nvSpPr>
        <p:spPr bwMode="auto">
          <a:xfrm>
            <a:off x="334794" y="3758348"/>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koja se smije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Ženi su upravo rekli da je nestao avion u kojem je bio njen suprug</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uživa u tuđoj nesreći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Ženi su rekli da je pala ispit</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Šta</a:t>
            </a:r>
            <a:r>
              <a:rPr lang="en-US" sz="3600" dirty="0">
                <a:latin typeface="+mn-lt"/>
                <a:ea typeface="+mn-ea"/>
                <a:cs typeface="+mn-cs"/>
              </a:rPr>
              <a:t> ova </a:t>
            </a:r>
            <a:r>
              <a:rPr lang="en-US" sz="3600" dirty="0" err="1">
                <a:latin typeface="+mn-lt"/>
                <a:ea typeface="+mn-ea"/>
                <a:cs typeface="+mn-cs"/>
              </a:rPr>
              <a:t>osoba</a:t>
            </a:r>
            <a:r>
              <a:rPr lang="en-US" sz="3600" dirty="0">
                <a:latin typeface="+mn-lt"/>
                <a:ea typeface="+mn-ea"/>
                <a:cs typeface="+mn-cs"/>
              </a:rPr>
              <a:t> </a:t>
            </a:r>
            <a:r>
              <a:rPr lang="en-US" sz="3600" dirty="0" err="1">
                <a:latin typeface="+mn-lt"/>
                <a:ea typeface="+mn-ea"/>
                <a:cs typeface="+mn-cs"/>
              </a:rPr>
              <a:t>osjeća</a:t>
            </a:r>
            <a:r>
              <a:rPr lang="en-US" sz="3600" dirty="0">
                <a:latin typeface="+mn-lt"/>
                <a:ea typeface="+mn-ea"/>
                <a:cs typeface="+mn-cs"/>
              </a:rPr>
              <a:t> </a:t>
            </a:r>
            <a:r>
              <a:rPr lang="en-US" sz="3600" dirty="0" err="1">
                <a:latin typeface="+mn-lt"/>
                <a:ea typeface="+mn-ea"/>
                <a:cs typeface="+mn-cs"/>
              </a:rPr>
              <a:t>ili</a:t>
            </a:r>
            <a:r>
              <a:rPr lang="en-US" sz="3600" dirty="0">
                <a:latin typeface="+mn-lt"/>
                <a:ea typeface="+mn-ea"/>
                <a:cs typeface="+mn-cs"/>
              </a:rPr>
              <a:t> </a:t>
            </a:r>
            <a:r>
              <a:rPr lang="en-US" sz="3600" dirty="0" err="1">
                <a:latin typeface="+mn-lt"/>
                <a:ea typeface="+mn-ea"/>
                <a:cs typeface="+mn-cs"/>
              </a:rPr>
              <a:t>radi</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Koliko</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 </a:t>
            </a:r>
            <a:r>
              <a:rPr lang="en-US" sz="3600" dirty="0" err="1">
                <a:latin typeface="+mn-lt"/>
                <a:ea typeface="+mn-ea"/>
                <a:cs typeface="+mn-cs"/>
              </a:rPr>
              <a:t>sigurni</a:t>
            </a:r>
            <a:r>
              <a:rPr lang="en-US" sz="3600" dirty="0">
                <a:latin typeface="+mn-lt"/>
                <a:ea typeface="+mn-ea"/>
                <a:cs typeface="+mn-cs"/>
              </a:rPr>
              <a:t> u </a:t>
            </a:r>
            <a:r>
              <a:rPr lang="en-US" sz="3600" dirty="0" err="1">
                <a:latin typeface="+mn-lt"/>
                <a:ea typeface="+mn-ea"/>
                <a:cs typeface="+mn-cs"/>
              </a:rPr>
              <a:t>vaše</a:t>
            </a:r>
            <a:r>
              <a:rPr lang="en-US" sz="3600" dirty="0">
                <a:latin typeface="+mn-lt"/>
                <a:ea typeface="+mn-ea"/>
                <a:cs typeface="+mn-cs"/>
              </a:rPr>
              <a:t> </a:t>
            </a:r>
            <a:r>
              <a:rPr lang="en-US" sz="3600" dirty="0" err="1">
                <a:latin typeface="+mn-lt"/>
                <a:ea typeface="+mn-ea"/>
                <a:cs typeface="+mn-cs"/>
              </a:rPr>
              <a:t>mišljenje</a:t>
            </a:r>
            <a:r>
              <a:rPr lang="en-US" sz="3600" dirty="0">
                <a:latin typeface="+mn-lt"/>
                <a:ea typeface="+mn-ea"/>
                <a:cs typeface="+mn-cs"/>
              </a:rPr>
              <a:t>?</a:t>
            </a:r>
          </a:p>
        </p:txBody>
      </p:sp>
      <p:pic>
        <p:nvPicPr>
          <p:cNvPr id="9" name="Picture 5" descr="Andre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81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mojanca05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5"/>
            <a:ext cx="3840480" cy="329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Sreća!</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04B16313-2E18-4564-903A-E27305282F6A}" type="slidenum">
              <a:rPr lang="de-DE" altLang="de-DE" smtClean="0"/>
              <a:pPr/>
              <a:t>47</a:t>
            </a:fld>
            <a:endParaRPr lang="de-DE" altLang="de-DE"/>
          </a:p>
        </p:txBody>
      </p:sp>
      <p:sp>
        <p:nvSpPr>
          <p:cNvPr id="12"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Žena koja se smije</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Ženi su upravo rekli da je nestao avion u kojem je bio njen suprug</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uživa u tuđoj nesreći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Ženi su rekli da je pala ispit</a:t>
            </a:r>
            <a:endParaRPr lang="de-DE" altLang="de-DE" sz="2400" dirty="0">
              <a:solidFill>
                <a:srgbClr val="333333"/>
              </a:solidFill>
              <a:latin typeface="+mn-lt"/>
              <a:cs typeface="+mn-c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Igrač ne može da vjeruje</a:t>
            </a:r>
            <a:r>
              <a:rPr lang="de-DE" altLang="de-DE" sz="2400" dirty="0">
                <a:solidFill>
                  <a:srgbClr val="333333"/>
                </a:solidFill>
                <a:latin typeface="+mn-lt"/>
                <a:cs typeface="+mn-cs"/>
              </a:rPr>
              <a:t> </a:t>
            </a:r>
            <a:r>
              <a:rPr lang="hr-HR" altLang="de-DE" sz="2400" dirty="0">
                <a:solidFill>
                  <a:srgbClr val="333333"/>
                </a:solidFill>
                <a:latin typeface="+mn-lt"/>
                <a:cs typeface="+mn-cs"/>
              </a:rPr>
              <a:t>njegovom</a:t>
            </a:r>
            <a:r>
              <a:rPr lang="de-DE" altLang="de-DE" sz="2400" dirty="0">
                <a:solidFill>
                  <a:srgbClr val="333333"/>
                </a:solidFill>
                <a:latin typeface="+mn-lt"/>
                <a:cs typeface="+mn-cs"/>
              </a:rPr>
              <a:t> </a:t>
            </a:r>
            <a:r>
              <a:rPr lang="hr-HR" altLang="de-DE" sz="2400" dirty="0">
                <a:solidFill>
                  <a:srgbClr val="333333"/>
                </a:solidFill>
                <a:latin typeface="+mn-lt"/>
                <a:cs typeface="+mn-cs"/>
              </a:rPr>
              <a:t>srećnom pogodku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Ljutnja zbog</a:t>
            </a:r>
            <a:r>
              <a:rPr lang="de-DE" altLang="de-DE" sz="2400" dirty="0">
                <a:solidFill>
                  <a:srgbClr val="333333"/>
                </a:solidFill>
                <a:latin typeface="+mn-lt"/>
                <a:cs typeface="+mn-cs"/>
              </a:rPr>
              <a:t> </a:t>
            </a:r>
            <a:r>
              <a:rPr lang="hr-HR" altLang="de-DE" sz="2400" dirty="0">
                <a:solidFill>
                  <a:srgbClr val="333333"/>
                </a:solidFill>
                <a:latin typeface="+mn-lt"/>
                <a:cs typeface="+mn-cs"/>
              </a:rPr>
              <a:t>odluke sudije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Razočarenje zbog promašenog gola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Zamjenik se dosađuje</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Šta</a:t>
            </a:r>
            <a:r>
              <a:rPr lang="en-US" sz="3600" dirty="0">
                <a:latin typeface="+mn-lt"/>
                <a:ea typeface="+mn-ea"/>
                <a:cs typeface="+mn-cs"/>
              </a:rPr>
              <a:t> ova </a:t>
            </a:r>
            <a:r>
              <a:rPr lang="en-US" sz="3600" dirty="0" err="1">
                <a:latin typeface="+mn-lt"/>
                <a:ea typeface="+mn-ea"/>
                <a:cs typeface="+mn-cs"/>
              </a:rPr>
              <a:t>osoba</a:t>
            </a:r>
            <a:r>
              <a:rPr lang="en-US" sz="3600" dirty="0">
                <a:latin typeface="+mn-lt"/>
                <a:ea typeface="+mn-ea"/>
                <a:cs typeface="+mn-cs"/>
              </a:rPr>
              <a:t> </a:t>
            </a:r>
            <a:r>
              <a:rPr lang="en-US" sz="3600" dirty="0" err="1">
                <a:latin typeface="+mn-lt"/>
                <a:ea typeface="+mn-ea"/>
                <a:cs typeface="+mn-cs"/>
              </a:rPr>
              <a:t>osjeća</a:t>
            </a:r>
            <a:r>
              <a:rPr lang="en-US" sz="3600" dirty="0">
                <a:latin typeface="+mn-lt"/>
                <a:ea typeface="+mn-ea"/>
                <a:cs typeface="+mn-cs"/>
              </a:rPr>
              <a:t> </a:t>
            </a:r>
            <a:r>
              <a:rPr lang="en-US" sz="3600" dirty="0" err="1">
                <a:latin typeface="+mn-lt"/>
                <a:ea typeface="+mn-ea"/>
                <a:cs typeface="+mn-cs"/>
              </a:rPr>
              <a:t>ili</a:t>
            </a:r>
            <a:r>
              <a:rPr lang="en-US" sz="3600" dirty="0">
                <a:latin typeface="+mn-lt"/>
                <a:ea typeface="+mn-ea"/>
                <a:cs typeface="+mn-cs"/>
              </a:rPr>
              <a:t> </a:t>
            </a:r>
            <a:r>
              <a:rPr lang="en-US" sz="3600" dirty="0" err="1">
                <a:latin typeface="+mn-lt"/>
                <a:ea typeface="+mn-ea"/>
                <a:cs typeface="+mn-cs"/>
              </a:rPr>
              <a:t>radi</a:t>
            </a:r>
            <a:r>
              <a:rPr lang="en-US" sz="3600" dirty="0">
                <a:latin typeface="+mn-lt"/>
                <a:ea typeface="+mn-ea"/>
                <a:cs typeface="+mn-cs"/>
              </a:rPr>
              <a:t>?</a:t>
            </a:r>
            <a:br>
              <a:rPr lang="en-US" sz="3600" dirty="0">
                <a:latin typeface="+mn-lt"/>
                <a:ea typeface="+mn-ea"/>
                <a:cs typeface="+mn-cs"/>
              </a:rPr>
            </a:br>
            <a:r>
              <a:rPr lang="en-US" sz="3600" dirty="0" err="1">
                <a:latin typeface="+mn-lt"/>
                <a:ea typeface="+mn-ea"/>
                <a:cs typeface="+mn-cs"/>
              </a:rPr>
              <a:t>Koliko</a:t>
            </a:r>
            <a:r>
              <a:rPr lang="en-US" sz="3600" dirty="0">
                <a:latin typeface="+mn-lt"/>
                <a:ea typeface="+mn-ea"/>
                <a:cs typeface="+mn-cs"/>
              </a:rPr>
              <a:t> </a:t>
            </a:r>
            <a:r>
              <a:rPr lang="en-US" sz="3600" dirty="0" err="1">
                <a:latin typeface="+mn-lt"/>
                <a:ea typeface="+mn-ea"/>
                <a:cs typeface="+mn-cs"/>
              </a:rPr>
              <a:t>ste</a:t>
            </a:r>
            <a:r>
              <a:rPr lang="en-US" sz="3600" dirty="0">
                <a:latin typeface="+mn-lt"/>
                <a:ea typeface="+mn-ea"/>
                <a:cs typeface="+mn-cs"/>
              </a:rPr>
              <a:t> </a:t>
            </a:r>
            <a:r>
              <a:rPr lang="en-US" sz="3600" dirty="0" err="1">
                <a:latin typeface="+mn-lt"/>
                <a:ea typeface="+mn-ea"/>
                <a:cs typeface="+mn-cs"/>
              </a:rPr>
              <a:t>sigurni</a:t>
            </a:r>
            <a:r>
              <a:rPr lang="en-US" sz="3600" dirty="0">
                <a:latin typeface="+mn-lt"/>
                <a:ea typeface="+mn-ea"/>
                <a:cs typeface="+mn-cs"/>
              </a:rPr>
              <a:t> u </a:t>
            </a:r>
            <a:r>
              <a:rPr lang="en-US" sz="3600" dirty="0" err="1">
                <a:latin typeface="+mn-lt"/>
                <a:ea typeface="+mn-ea"/>
                <a:cs typeface="+mn-cs"/>
              </a:rPr>
              <a:t>vaše</a:t>
            </a:r>
            <a:r>
              <a:rPr lang="en-US" sz="3600" dirty="0">
                <a:latin typeface="+mn-lt"/>
                <a:ea typeface="+mn-ea"/>
                <a:cs typeface="+mn-cs"/>
              </a:rPr>
              <a:t> </a:t>
            </a:r>
            <a:r>
              <a:rPr lang="en-US" sz="3600" dirty="0" err="1">
                <a:latin typeface="+mn-lt"/>
                <a:ea typeface="+mn-ea"/>
                <a:cs typeface="+mn-cs"/>
              </a:rPr>
              <a:t>mišljenje</a:t>
            </a:r>
            <a:r>
              <a:rPr lang="en-US" sz="3600" dirty="0">
                <a:latin typeface="+mn-lt"/>
                <a:ea typeface="+mn-ea"/>
                <a:cs typeface="+mn-cs"/>
              </a:rPr>
              <a:t>?</a:t>
            </a:r>
          </a:p>
        </p:txBody>
      </p:sp>
      <p:pic>
        <p:nvPicPr>
          <p:cNvPr id="9" name="Picture 7"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9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31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777240"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Ljutnja!</a:t>
            </a:r>
            <a:endParaRPr lang="en-GB"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04B16313-2E18-4564-903A-E27305282F6A}" type="slidenum">
              <a:rPr lang="de-DE" altLang="de-DE" smtClean="0"/>
              <a:pPr/>
              <a:t>49</a:t>
            </a:fld>
            <a:endParaRPr lang="de-DE" altLang="de-DE"/>
          </a:p>
        </p:txBody>
      </p:sp>
      <p:sp>
        <p:nvSpPr>
          <p:cNvPr id="12"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Igrač ne može da vjeruje</a:t>
            </a:r>
            <a:r>
              <a:rPr lang="de-DE" altLang="de-DE" sz="2400" dirty="0">
                <a:solidFill>
                  <a:srgbClr val="333333"/>
                </a:solidFill>
                <a:latin typeface="+mn-lt"/>
                <a:cs typeface="+mn-cs"/>
              </a:rPr>
              <a:t> </a:t>
            </a:r>
            <a:r>
              <a:rPr lang="hr-HR" altLang="de-DE" sz="2400" dirty="0">
                <a:solidFill>
                  <a:srgbClr val="333333"/>
                </a:solidFill>
                <a:latin typeface="+mn-lt"/>
                <a:cs typeface="+mn-cs"/>
              </a:rPr>
              <a:t>njegovom</a:t>
            </a:r>
            <a:r>
              <a:rPr lang="de-DE" altLang="de-DE" sz="2400" dirty="0">
                <a:solidFill>
                  <a:srgbClr val="333333"/>
                </a:solidFill>
                <a:latin typeface="+mn-lt"/>
                <a:cs typeface="+mn-cs"/>
              </a:rPr>
              <a:t> </a:t>
            </a:r>
            <a:r>
              <a:rPr lang="hr-HR" altLang="de-DE" sz="2400" dirty="0">
                <a:solidFill>
                  <a:srgbClr val="333333"/>
                </a:solidFill>
                <a:latin typeface="+mn-lt"/>
                <a:cs typeface="+mn-cs"/>
              </a:rPr>
              <a:t>srećnom pogodku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Ljutnja zbog</a:t>
            </a:r>
            <a:r>
              <a:rPr lang="de-DE" altLang="de-DE" sz="2400" dirty="0">
                <a:solidFill>
                  <a:srgbClr val="004992"/>
                </a:solidFill>
                <a:latin typeface="+mn-lt"/>
                <a:cs typeface="+mn-cs"/>
              </a:rPr>
              <a:t> </a:t>
            </a:r>
            <a:r>
              <a:rPr lang="hr-HR" altLang="de-DE" sz="2400" dirty="0">
                <a:solidFill>
                  <a:srgbClr val="004992"/>
                </a:solidFill>
                <a:latin typeface="+mn-lt"/>
                <a:cs typeface="+mn-cs"/>
              </a:rPr>
              <a:t>odluke sudije</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Razočarenje zbog promašenog gola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Zamjenik se dosađuje</a:t>
            </a:r>
            <a:endParaRPr lang="de-DE" altLang="de-DE" sz="2400" dirty="0">
              <a:solidFill>
                <a:srgbClr val="333333"/>
              </a:solidFill>
              <a:latin typeface="+mn-lt"/>
              <a:cs typeface="+mn-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Prvi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zaključak</a:t>
            </a:r>
            <a:r>
              <a:rPr lang="en-US" sz="3600" dirty="0">
                <a:solidFill>
                  <a:srgbClr val="004992"/>
                </a:solidFill>
                <a:latin typeface="+mn-lt"/>
                <a:ea typeface="+mn-ea"/>
                <a:cs typeface="+mn-cs"/>
              </a:rPr>
              <a:t>!</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06D67BA6-54CA-4A0D-AF1F-7AF2A610CFCF}" type="slidenum">
              <a:rPr lang="de-DE" altLang="de-DE" smtClean="0"/>
              <a:pPr/>
              <a:t>50</a:t>
            </a:fld>
            <a:endParaRPr lang="de-DE" altLang="de-DE"/>
          </a:p>
        </p:txBody>
      </p:sp>
      <p:sp>
        <p:nvSpPr>
          <p:cNvPr id="7" name="Content Placeholder 6"/>
          <p:cNvSpPr>
            <a:spLocks noGrp="1"/>
          </p:cNvSpPr>
          <p:nvPr>
            <p:ph idx="1"/>
          </p:nvPr>
        </p:nvSpPr>
        <p:spPr/>
        <p:txBody>
          <a:bodyPr/>
          <a:lstStyle/>
          <a:p>
            <a:pPr marL="342900" indent="-342900" defTabSz="914400" fontAlgn="base">
              <a:buClr>
                <a:srgbClr val="333333"/>
              </a:buClr>
              <a:buFont typeface="WingDings"/>
              <a:buChar char=""/>
            </a:pPr>
            <a:r>
              <a:rPr lang="hr-HR" altLang="de-DE" sz="2400" dirty="0">
                <a:solidFill>
                  <a:srgbClr val="333333"/>
                </a:solidFill>
              </a:rPr>
              <a:t>Izraz lica i gestovi nijesu uvijek određeni</a:t>
            </a:r>
            <a:r>
              <a:rPr lang="en-US" altLang="de-DE" sz="2400" dirty="0">
                <a:solidFill>
                  <a:srgbClr val="333333"/>
                </a:solidFill>
              </a:rPr>
              <a:t>!</a:t>
            </a:r>
            <a:endParaRPr 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Prvi zaključak!</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06D67BA6-54CA-4A0D-AF1F-7AF2A610CFCF}" type="slidenum">
              <a:rPr lang="de-DE" altLang="de-DE" smtClean="0"/>
              <a:pPr/>
              <a:t>51</a:t>
            </a:fld>
            <a:endParaRPr lang="de-DE" altLang="de-DE"/>
          </a:p>
        </p:txBody>
      </p:sp>
      <p:sp>
        <p:nvSpPr>
          <p:cNvPr id="7" name="Content Placeholder 6"/>
          <p:cNvSpPr>
            <a:spLocks noGrp="1"/>
          </p:cNvSpPr>
          <p:nvPr>
            <p:ph idx="1"/>
          </p:nvPr>
        </p:nvSpPr>
        <p:spPr/>
        <p:txBody>
          <a:bodyPr/>
          <a:lstStyle/>
          <a:p>
            <a:pPr marL="342900" indent="-342900" defTabSz="914400" fontAlgn="base">
              <a:buClr>
                <a:srgbClr val="333333"/>
              </a:buClr>
              <a:buFont typeface="WingDings"/>
              <a:buChar char=""/>
            </a:pPr>
            <a:r>
              <a:rPr lang="hr-HR" altLang="de-DE" sz="2400" dirty="0">
                <a:solidFill>
                  <a:srgbClr val="333333"/>
                </a:solidFill>
              </a:rPr>
              <a:t>Izraz lica i gestovi nijesu uvijek određeni</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a:solidFill>
                  <a:srgbClr val="333333"/>
                </a:solidFill>
              </a:rPr>
              <a:t>M</a:t>
            </a:r>
            <a:r>
              <a:rPr lang="hr-HR" altLang="de-DE" sz="2400" dirty="0">
                <a:solidFill>
                  <a:srgbClr val="333333"/>
                </a:solidFill>
              </a:rPr>
              <a:t>nogi ljudi ne pokazuju emocije na licu</a:t>
            </a:r>
            <a:r>
              <a:rPr lang="en-US" altLang="de-DE" sz="2400" dirty="0">
                <a:solidFill>
                  <a:srgbClr val="333333"/>
                </a:solidFill>
              </a:rPr>
              <a:t>, </a:t>
            </a:r>
            <a:r>
              <a:rPr lang="hr-HR" altLang="de-DE" sz="2400" dirty="0">
                <a:solidFill>
                  <a:srgbClr val="333333"/>
                </a:solidFill>
              </a:rPr>
              <a:t>prirodno ili usled bolesti </a:t>
            </a:r>
            <a:r>
              <a:rPr lang="en-US" altLang="de-DE" sz="2400" dirty="0">
                <a:solidFill>
                  <a:srgbClr val="333333"/>
                </a:solidFill>
              </a:rPr>
              <a:t>(</a:t>
            </a:r>
            <a:r>
              <a:rPr lang="hr-HR" altLang="de-DE" sz="2400" dirty="0">
                <a:solidFill>
                  <a:srgbClr val="333333"/>
                </a:solidFill>
              </a:rPr>
              <a:t>npr</a:t>
            </a:r>
            <a:r>
              <a:rPr lang="en-US" altLang="de-DE" sz="2400" dirty="0">
                <a:solidFill>
                  <a:srgbClr val="333333"/>
                </a:solidFill>
              </a:rPr>
              <a:t>. Parkinson</a:t>
            </a:r>
            <a:r>
              <a:rPr lang="hr-HR" altLang="de-DE" sz="2400" dirty="0">
                <a:solidFill>
                  <a:srgbClr val="333333"/>
                </a:solidFill>
              </a:rPr>
              <a:t>ova bolest</a:t>
            </a:r>
            <a:r>
              <a:rPr lang="en-US" altLang="de-DE" sz="2400" dirty="0">
                <a:solidFill>
                  <a:srgbClr val="333333"/>
                </a:solidFill>
              </a:rPr>
              <a:t>), </a:t>
            </a:r>
            <a:r>
              <a:rPr lang="hr-HR" altLang="de-DE" sz="2400" dirty="0">
                <a:solidFill>
                  <a:srgbClr val="333333"/>
                </a:solidFill>
              </a:rPr>
              <a:t>što otežava zaključivanje o njihovim unutrašnjim </a:t>
            </a:r>
            <a:r>
              <a:rPr lang="hr-HR" altLang="de-DE" sz="2400">
                <a:solidFill>
                  <a:srgbClr val="333333"/>
                </a:solidFill>
              </a:rPr>
              <a:t>osjećanjima</a:t>
            </a:r>
            <a:r>
              <a:rPr lang="en-US" altLang="de-DE" sz="2400">
                <a:solidFill>
                  <a:srgbClr val="333333"/>
                </a:solidFill>
              </a:rPr>
              <a:t>.</a:t>
            </a:r>
            <a:endParaRPr lang="en-US" sz="2400" dirty="0"/>
          </a:p>
        </p:txBody>
      </p:sp>
    </p:spTree>
    <p:extLst>
      <p:ext uri="{BB962C8B-B14F-4D97-AF65-F5344CB8AC3E}">
        <p14:creationId xmlns:p14="http://schemas.microsoft.com/office/powerpoint/2010/main" val="25386802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Prvi zaključak!</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06D67BA6-54CA-4A0D-AF1F-7AF2A610CFCF}" type="slidenum">
              <a:rPr lang="de-DE" altLang="de-DE" smtClean="0"/>
              <a:pPr/>
              <a:t>52</a:t>
            </a:fld>
            <a:endParaRPr lang="de-DE" altLang="de-DE"/>
          </a:p>
        </p:txBody>
      </p:sp>
      <p:sp>
        <p:nvSpPr>
          <p:cNvPr id="7" name="Content Placeholder 6"/>
          <p:cNvSpPr>
            <a:spLocks noGrp="1"/>
          </p:cNvSpPr>
          <p:nvPr>
            <p:ph idx="1"/>
          </p:nvPr>
        </p:nvSpPr>
        <p:spPr/>
        <p:txBody>
          <a:bodyPr/>
          <a:lstStyle/>
          <a:p>
            <a:pPr marL="342900" indent="-342900" defTabSz="914400" fontAlgn="base">
              <a:buClr>
                <a:srgbClr val="333333"/>
              </a:buClr>
              <a:buFont typeface="WingDings"/>
              <a:buChar char=""/>
            </a:pPr>
            <a:r>
              <a:rPr lang="hr-HR" altLang="de-DE" sz="2400" dirty="0">
                <a:solidFill>
                  <a:srgbClr val="333333"/>
                </a:solidFill>
              </a:rPr>
              <a:t>Izraz lica i gestovi nijesu uvijek određeni</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a:solidFill>
                  <a:srgbClr val="333333"/>
                </a:solidFill>
              </a:rPr>
              <a:t>M</a:t>
            </a:r>
            <a:r>
              <a:rPr lang="hr-HR" altLang="de-DE" sz="2400" dirty="0">
                <a:solidFill>
                  <a:srgbClr val="333333"/>
                </a:solidFill>
              </a:rPr>
              <a:t>nogi ljudi ne pokazuju emocije na licu</a:t>
            </a:r>
            <a:r>
              <a:rPr lang="en-US" altLang="de-DE" sz="2400" dirty="0">
                <a:solidFill>
                  <a:srgbClr val="333333"/>
                </a:solidFill>
              </a:rPr>
              <a:t>, </a:t>
            </a:r>
            <a:r>
              <a:rPr lang="hr-HR" altLang="de-DE" sz="2400" dirty="0">
                <a:solidFill>
                  <a:srgbClr val="333333"/>
                </a:solidFill>
              </a:rPr>
              <a:t>prirodno ili usled bolesti </a:t>
            </a:r>
            <a:r>
              <a:rPr lang="en-US" altLang="de-DE" sz="2400" dirty="0">
                <a:solidFill>
                  <a:srgbClr val="333333"/>
                </a:solidFill>
              </a:rPr>
              <a:t>(</a:t>
            </a:r>
            <a:r>
              <a:rPr lang="hr-HR" altLang="de-DE" sz="2400" dirty="0">
                <a:solidFill>
                  <a:srgbClr val="333333"/>
                </a:solidFill>
              </a:rPr>
              <a:t>npr</a:t>
            </a:r>
            <a:r>
              <a:rPr lang="en-US" altLang="de-DE" sz="2400" dirty="0">
                <a:solidFill>
                  <a:srgbClr val="333333"/>
                </a:solidFill>
              </a:rPr>
              <a:t>. Parkinson</a:t>
            </a:r>
            <a:r>
              <a:rPr lang="hr-HR" altLang="de-DE" sz="2400" dirty="0">
                <a:solidFill>
                  <a:srgbClr val="333333"/>
                </a:solidFill>
              </a:rPr>
              <a:t>ova bolest</a:t>
            </a:r>
            <a:r>
              <a:rPr lang="en-US" altLang="de-DE" sz="2400" dirty="0">
                <a:solidFill>
                  <a:srgbClr val="333333"/>
                </a:solidFill>
              </a:rPr>
              <a:t>), </a:t>
            </a:r>
            <a:r>
              <a:rPr lang="hr-HR" altLang="de-DE" sz="2400" dirty="0">
                <a:solidFill>
                  <a:srgbClr val="333333"/>
                </a:solidFill>
              </a:rPr>
              <a:t>što otežava zaključivanje o njihovim unutrašnjim osjećanjima</a:t>
            </a:r>
            <a:r>
              <a:rPr lang="en-US" altLang="de-DE" sz="2400" dirty="0">
                <a:solidFill>
                  <a:srgbClr val="333333"/>
                </a:solidFill>
              </a:rPr>
              <a:t>.</a:t>
            </a:r>
          </a:p>
          <a:p>
            <a:pPr marL="342900" indent="-342900" defTabSz="914400" fontAlgn="base">
              <a:buClr>
                <a:srgbClr val="333333"/>
              </a:buClr>
              <a:buFont typeface="WingDings"/>
              <a:buChar char=""/>
            </a:pPr>
            <a:r>
              <a:rPr lang="hr-HR" altLang="de-DE" sz="2400" dirty="0">
                <a:solidFill>
                  <a:srgbClr val="333333"/>
                </a:solidFill>
              </a:rPr>
              <a:t>Polazne informacije</a:t>
            </a:r>
            <a:r>
              <a:rPr lang="en-US" altLang="de-DE" sz="2400" dirty="0">
                <a:solidFill>
                  <a:srgbClr val="333333"/>
                </a:solidFill>
              </a:rPr>
              <a:t> (</a:t>
            </a:r>
            <a:r>
              <a:rPr lang="en-US" altLang="de-DE" sz="2400" dirty="0" err="1">
                <a:solidFill>
                  <a:srgbClr val="333333"/>
                </a:solidFill>
              </a:rPr>
              <a:t>situa</a:t>
            </a:r>
            <a:r>
              <a:rPr lang="hr-HR" altLang="de-DE" sz="2400" dirty="0">
                <a:solidFill>
                  <a:srgbClr val="333333"/>
                </a:solidFill>
              </a:rPr>
              <a:t>cija</a:t>
            </a:r>
            <a:r>
              <a:rPr lang="en-US" altLang="de-DE" sz="2400" dirty="0">
                <a:solidFill>
                  <a:srgbClr val="333333"/>
                </a:solidFill>
              </a:rPr>
              <a:t>, </a:t>
            </a:r>
            <a:r>
              <a:rPr lang="en-US" altLang="de-DE" sz="2400" dirty="0" err="1">
                <a:solidFill>
                  <a:srgbClr val="333333"/>
                </a:solidFill>
              </a:rPr>
              <a:t>pr</a:t>
            </a:r>
            <a:r>
              <a:rPr lang="hr-HR" altLang="de-DE" sz="2400" dirty="0">
                <a:solidFill>
                  <a:srgbClr val="333333"/>
                </a:solidFill>
              </a:rPr>
              <a:t>eđašnje znanje o osobi</a:t>
            </a:r>
            <a:r>
              <a:rPr lang="en-US" altLang="de-DE" sz="2400" dirty="0">
                <a:solidFill>
                  <a:srgbClr val="333333"/>
                </a:solidFill>
              </a:rPr>
              <a:t>, </a:t>
            </a:r>
            <a:r>
              <a:rPr lang="hr-HR" altLang="de-DE" sz="2400" dirty="0">
                <a:solidFill>
                  <a:srgbClr val="333333"/>
                </a:solidFill>
              </a:rPr>
              <a:t>ako je moguće</a:t>
            </a:r>
            <a:r>
              <a:rPr lang="en-US" altLang="de-DE" sz="2400" dirty="0">
                <a:solidFill>
                  <a:srgbClr val="333333"/>
                </a:solidFill>
              </a:rPr>
              <a:t>: </a:t>
            </a:r>
            <a:r>
              <a:rPr lang="hr-HR" altLang="de-DE" sz="2400" dirty="0">
                <a:solidFill>
                  <a:srgbClr val="333333"/>
                </a:solidFill>
              </a:rPr>
              <a:t>pitajte osobu direktno</a:t>
            </a:r>
            <a:r>
              <a:rPr lang="en-US" altLang="de-DE" sz="2400" dirty="0">
                <a:solidFill>
                  <a:srgbClr val="333333"/>
                </a:solidFill>
              </a:rPr>
              <a:t>) </a:t>
            </a:r>
            <a:r>
              <a:rPr lang="hr-HR" altLang="de-DE" sz="2400" dirty="0">
                <a:solidFill>
                  <a:srgbClr val="333333"/>
                </a:solidFill>
              </a:rPr>
              <a:t>bi trebalo uzeti u obzir</a:t>
            </a:r>
            <a:r>
              <a:rPr lang="en-US" altLang="de-DE" sz="2400" dirty="0">
                <a:solidFill>
                  <a:srgbClr val="333333"/>
                </a:solidFill>
              </a:rPr>
              <a:t> </a:t>
            </a:r>
            <a:r>
              <a:rPr lang="hr-HR" altLang="de-DE" sz="2400" dirty="0">
                <a:solidFill>
                  <a:srgbClr val="333333"/>
                </a:solidFill>
              </a:rPr>
              <a:t>prije tumačenja izraza lica i držanja</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7249885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Postavka zadatka 3</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06D67BA6-54CA-4A0D-AF1F-7AF2A610CFCF}" type="slidenum">
              <a:rPr lang="de-DE" altLang="de-DE" smtClean="0"/>
              <a:pPr/>
              <a:t>53</a:t>
            </a:fld>
            <a:endParaRPr lang="de-DE" altLang="de-DE"/>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Pokazuje Vam se slijed slika</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Slike</a:t>
            </a:r>
            <a:r>
              <a:rPr lang="en-US" altLang="de-DE" sz="2400" dirty="0">
                <a:solidFill>
                  <a:srgbClr val="333333"/>
                </a:solidFill>
              </a:rPr>
              <a:t> 1-3 </a:t>
            </a:r>
            <a:r>
              <a:rPr lang="hr-HR" altLang="de-DE" sz="2400" dirty="0">
                <a:solidFill>
                  <a:srgbClr val="333333"/>
                </a:solidFill>
              </a:rPr>
              <a:t>se pokazuju suprotnim redosledom</a:t>
            </a:r>
            <a:r>
              <a:rPr lang="en-US" altLang="de-DE" sz="2400" dirty="0">
                <a:solidFill>
                  <a:srgbClr val="333333"/>
                </a:solidFill>
              </a:rPr>
              <a:t>, </a:t>
            </a:r>
            <a:r>
              <a:rPr lang="hr-HR" altLang="de-DE" sz="2400" dirty="0">
                <a:solidFill>
                  <a:srgbClr val="333333"/>
                </a:solidFill>
              </a:rPr>
              <a:t>zato je</a:t>
            </a:r>
            <a:r>
              <a:rPr lang="en-US" altLang="de-DE" sz="2400" dirty="0">
                <a:solidFill>
                  <a:srgbClr val="333333"/>
                </a:solidFill>
              </a:rPr>
              <a:t>, </a:t>
            </a:r>
            <a:r>
              <a:rPr lang="hr-HR" altLang="de-DE" sz="2400" dirty="0">
                <a:solidFill>
                  <a:srgbClr val="333333"/>
                </a:solidFill>
              </a:rPr>
              <a:t>slika</a:t>
            </a:r>
            <a:r>
              <a:rPr lang="en-US" altLang="de-DE" sz="2400" dirty="0">
                <a:solidFill>
                  <a:srgbClr val="333333"/>
                </a:solidFill>
              </a:rPr>
              <a:t> 3</a:t>
            </a:r>
            <a:r>
              <a:rPr lang="hr-HR" altLang="de-DE" sz="2400" dirty="0">
                <a:solidFill>
                  <a:srgbClr val="333333"/>
                </a:solidFill>
              </a:rPr>
              <a:t> prikazana</a:t>
            </a:r>
            <a:r>
              <a:rPr lang="en-US" altLang="de-DE" sz="2400" dirty="0">
                <a:solidFill>
                  <a:srgbClr val="333333"/>
                </a:solidFill>
              </a:rPr>
              <a:t> </a:t>
            </a:r>
            <a:r>
              <a:rPr lang="hr-HR" altLang="de-DE" sz="2400" dirty="0">
                <a:solidFill>
                  <a:srgbClr val="333333"/>
                </a:solidFill>
              </a:rPr>
              <a:t>prva</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Pošto se prikaže svaka slika</a:t>
            </a:r>
            <a:r>
              <a:rPr lang="en-US" altLang="de-DE" sz="2400" dirty="0">
                <a:solidFill>
                  <a:srgbClr val="333333"/>
                </a:solidFill>
              </a:rPr>
              <a:t>, </a:t>
            </a:r>
            <a:r>
              <a:rPr lang="hr-HR" altLang="de-DE" sz="2400" dirty="0">
                <a:solidFill>
                  <a:srgbClr val="333333"/>
                </a:solidFill>
              </a:rPr>
              <a:t>bićete pitani</a:t>
            </a:r>
            <a:r>
              <a:rPr lang="en-US" altLang="de-DE" sz="2400" dirty="0">
                <a:solidFill>
                  <a:srgbClr val="333333"/>
                </a:solidFill>
              </a:rPr>
              <a:t> </a:t>
            </a:r>
            <a:r>
              <a:rPr lang="hr-HR" altLang="de-DE" sz="2400" dirty="0">
                <a:solidFill>
                  <a:srgbClr val="333333"/>
                </a:solidFill>
              </a:rPr>
              <a:t>koja od </a:t>
            </a:r>
            <a:r>
              <a:rPr lang="en-US" altLang="de-DE" sz="2400" dirty="0">
                <a:solidFill>
                  <a:srgbClr val="333333"/>
                </a:solidFill>
              </a:rPr>
              <a:t>3 </a:t>
            </a:r>
            <a:r>
              <a:rPr lang="hr-HR" altLang="de-DE" sz="2400" dirty="0">
                <a:solidFill>
                  <a:srgbClr val="333333"/>
                </a:solidFill>
              </a:rPr>
              <a:t>ponuđene</a:t>
            </a:r>
            <a:r>
              <a:rPr lang="en-US" altLang="de-DE" sz="2400" dirty="0">
                <a:solidFill>
                  <a:srgbClr val="333333"/>
                </a:solidFill>
              </a:rPr>
              <a:t> </a:t>
            </a:r>
            <a:r>
              <a:rPr lang="en-US" altLang="de-DE" sz="2400" dirty="0" err="1">
                <a:solidFill>
                  <a:srgbClr val="333333"/>
                </a:solidFill>
              </a:rPr>
              <a:t>logi</a:t>
            </a:r>
            <a:r>
              <a:rPr lang="hr-HR" altLang="de-DE" sz="2400" dirty="0">
                <a:solidFill>
                  <a:srgbClr val="333333"/>
                </a:solidFill>
              </a:rPr>
              <a:t>čno</a:t>
            </a:r>
            <a:r>
              <a:rPr lang="en-US" altLang="de-DE" sz="2400" dirty="0">
                <a:solidFill>
                  <a:srgbClr val="333333"/>
                </a:solidFill>
              </a:rPr>
              <a:t> </a:t>
            </a:r>
            <a:r>
              <a:rPr lang="hr-HR" altLang="de-DE" sz="2400" dirty="0">
                <a:solidFill>
                  <a:srgbClr val="333333"/>
                </a:solidFill>
              </a:rPr>
              <a:t>kompletira </a:t>
            </a:r>
            <a:r>
              <a:rPr lang="en-US" altLang="de-DE" sz="2400" dirty="0">
                <a:solidFill>
                  <a:srgbClr val="333333"/>
                </a:solidFill>
              </a:rPr>
              <a:t>s</a:t>
            </a:r>
            <a:r>
              <a:rPr lang="hr-HR" altLang="de-DE" sz="2400" dirty="0">
                <a:solidFill>
                  <a:srgbClr val="333333"/>
                </a:solidFill>
              </a:rPr>
              <a:t>lijed</a:t>
            </a:r>
            <a:r>
              <a:rPr lang="en-US" altLang="de-DE" sz="2400">
                <a:solidFill>
                  <a:srgbClr val="333333"/>
                </a:solidFill>
              </a:rPr>
              <a:t>.</a:t>
            </a:r>
            <a:endParaRPr lang="de-DE" altLang="de-DE" sz="2400" dirty="0">
              <a:solidFill>
                <a:srgbClr val="333333"/>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je namjera ovog čovjeka?</a:t>
            </a:r>
          </a:p>
        </p:txBody>
      </p:sp>
      <p:pic>
        <p:nvPicPr>
          <p:cNvPr id="14" name="Picture 2" descr="1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6-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16-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 name="Caption_12595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p>
        </p:txBody>
      </p:sp>
      <p:sp>
        <p:nvSpPr>
          <p:cNvPr id="20" name="Caption_12595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1" name="Caption_12595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2" name="Caption_12595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54</a:t>
            </a:fld>
            <a:endParaRPr lang="de-DE" altLang="de-DE"/>
          </a:p>
        </p:txBody>
      </p:sp>
      <p:sp>
        <p:nvSpPr>
          <p:cNvPr id="25"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je namjera ovog čovjeka?</a:t>
            </a:r>
          </a:p>
        </p:txBody>
      </p:sp>
      <p:pic>
        <p:nvPicPr>
          <p:cNvPr id="16" name="Picture 2" descr="1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16-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1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6-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800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2" name="Caption_12800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3" name="Caption_1280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4" name="Caption_12800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5" name="Caption_12800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55</a:t>
            </a:fld>
            <a:endParaRPr lang="de-DE" altLang="de-DE"/>
          </a:p>
        </p:txBody>
      </p:sp>
      <p:sp>
        <p:nvSpPr>
          <p:cNvPr id="2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je namjera ovog čovjeka?</a:t>
            </a:r>
          </a:p>
        </p:txBody>
      </p:sp>
      <p:pic>
        <p:nvPicPr>
          <p:cNvPr id="18" name="Picture 2" descr="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1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16-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16-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16-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3005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5" name="Caption_13005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6"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7" name="Caption_1300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8" name="Caption_13005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9" name="Caption_13005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56</a:t>
            </a:fld>
            <a:endParaRPr lang="de-DE" altLang="de-DE"/>
          </a:p>
        </p:txBody>
      </p:sp>
      <p:sp>
        <p:nvSpPr>
          <p:cNvPr id="32"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Tačan odgovor je 4b!</a:t>
            </a:r>
          </a:p>
        </p:txBody>
      </p:sp>
      <p:pic>
        <p:nvPicPr>
          <p:cNvPr id="13" name="Picture 3" descr="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9"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3210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8" name="Caption_13210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19" name="Caption_1320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20" name="Caption_132105"/>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žena planira da uradi?</a:t>
            </a:r>
          </a:p>
        </p:txBody>
      </p:sp>
      <p:pic>
        <p:nvPicPr>
          <p:cNvPr id="14" name="Picture 2" descr="1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7-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1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3414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9" name="Caption_13414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0" name="Caption_13414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1" name="Caption_1341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58</a:t>
            </a:fld>
            <a:endParaRPr lang="de-DE" altLang="de-DE"/>
          </a:p>
        </p:txBody>
      </p:sp>
      <p:sp>
        <p:nvSpPr>
          <p:cNvPr id="2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žena planira da uradi?</a:t>
            </a:r>
          </a:p>
        </p:txBody>
      </p:sp>
      <p:pic>
        <p:nvPicPr>
          <p:cNvPr id="16" name="Picture 2" descr="1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1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11"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9" descr="1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0" descr="1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362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2" name="Caption_13620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3" name="Caption_13620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4" name="Caption_13619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5" name="Caption_13619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59</a:t>
            </a:fld>
            <a:endParaRPr lang="de-DE" altLang="de-DE"/>
          </a:p>
        </p:txBody>
      </p:sp>
      <p:sp>
        <p:nvSpPr>
          <p:cNvPr id="2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žena planira da uradi?</a:t>
            </a:r>
          </a:p>
        </p:txBody>
      </p:sp>
      <p:pic>
        <p:nvPicPr>
          <p:cNvPr id="18" name="Picture 2" descr="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17-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1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1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3824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25" name="Caption_13824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26" name="Caption_13824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27" name="Caption_13824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8" name="Caption_13824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9" name="Caption_13824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60</a:t>
            </a:fld>
            <a:endParaRPr lang="de-DE" altLang="de-DE"/>
          </a:p>
        </p:txBody>
      </p:sp>
      <p:sp>
        <p:nvSpPr>
          <p:cNvPr id="32"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Tačan odgovor je 4c!</a:t>
            </a:r>
          </a:p>
        </p:txBody>
      </p:sp>
      <p:pic>
        <p:nvPicPr>
          <p:cNvPr id="13" name="Picture 3" descr="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17-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7" name="Caption_140294"/>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18" name="Caption_14029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9" name="Caption_14029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0" name="Caption_14029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je namjera ovog čovjeka?</a:t>
            </a:r>
          </a:p>
        </p:txBody>
      </p:sp>
      <p:pic>
        <p:nvPicPr>
          <p:cNvPr id="14" name="Picture 2" descr="19-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9-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4" descr="1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sp>
        <p:nvSpPr>
          <p:cNvPr id="18" name="Caption_1423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4233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0" name="Caption_14233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1" name="Caption_14234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62</a:t>
            </a:fld>
            <a:endParaRPr lang="de-DE" altLang="de-DE"/>
          </a:p>
        </p:txBody>
      </p:sp>
      <p:sp>
        <p:nvSpPr>
          <p:cNvPr id="2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je namjera ovog čovjeka?</a:t>
            </a:r>
          </a:p>
        </p:txBody>
      </p:sp>
      <p:pic>
        <p:nvPicPr>
          <p:cNvPr id="16" name="Picture 3" descr="19-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2" descr="1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10" descr="1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19" name="Picture 8"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9" descr="19-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4439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22" name="Caption_1443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4439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44386"/>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44387"/>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63</a:t>
            </a:fld>
            <a:endParaRPr lang="de-DE" altLang="de-DE"/>
          </a:p>
        </p:txBody>
      </p:sp>
      <p:sp>
        <p:nvSpPr>
          <p:cNvPr id="2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je namjera ovog čovjeka?</a:t>
            </a:r>
          </a:p>
        </p:txBody>
      </p:sp>
      <p:pic>
        <p:nvPicPr>
          <p:cNvPr id="18" name="Picture 2" descr="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4" descr="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11" descr="1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2" name="Picture 9" descr="19-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0" descr="19-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464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464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464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4643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464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4643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64</a:t>
            </a:fld>
            <a:endParaRPr lang="de-DE" altLang="de-DE"/>
          </a:p>
        </p:txBody>
      </p:sp>
      <p:sp>
        <p:nvSpPr>
          <p:cNvPr id="32"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Tačan odgovor je 4a!</a:t>
            </a:r>
          </a:p>
        </p:txBody>
      </p:sp>
      <p:pic>
        <p:nvPicPr>
          <p:cNvPr id="13" name="Picture 3" descr="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5" descr="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4"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9"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8487"/>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8" name="Caption_14848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4848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4848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ovaj čovjek planira da uradi??</a:t>
            </a:r>
          </a:p>
        </p:txBody>
      </p:sp>
      <p:pic>
        <p:nvPicPr>
          <p:cNvPr id="14" name="Picture 2" descr="2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0-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5053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5053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5053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5053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66</a:t>
            </a:fld>
            <a:endParaRPr lang="de-DE" altLang="de-DE"/>
          </a:p>
        </p:txBody>
      </p:sp>
      <p:sp>
        <p:nvSpPr>
          <p:cNvPr id="2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ovaj čovjek planira da uradi??</a:t>
            </a:r>
          </a:p>
        </p:txBody>
      </p:sp>
      <p:pic>
        <p:nvPicPr>
          <p:cNvPr id="16" name="Picture 2" descr="2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5258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22" name="Caption_15258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5258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5" name="Caption_2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endParaRPr lang="en-US" altLang="de-DE" sz="2400"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67</a:t>
            </a:fld>
            <a:endParaRPr lang="de-DE" altLang="de-DE"/>
          </a:p>
        </p:txBody>
      </p:sp>
      <p:sp>
        <p:nvSpPr>
          <p:cNvPr id="2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ovaj čovjek planira da uradi??</a:t>
            </a:r>
          </a:p>
        </p:txBody>
      </p:sp>
      <p:pic>
        <p:nvPicPr>
          <p:cNvPr id="18" name="Picture 2" descr="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0-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2" name="Picture 6" descr="20-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0-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5463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25" name="Caption_15463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5463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5462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5462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5462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68</a:t>
            </a:fld>
            <a:endParaRPr lang="de-DE" altLang="de-DE"/>
          </a:p>
        </p:txBody>
      </p:sp>
      <p:sp>
        <p:nvSpPr>
          <p:cNvPr id="32"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Tačan odgovor je 4b!</a:t>
            </a:r>
          </a:p>
        </p:txBody>
      </p:sp>
      <p:pic>
        <p:nvPicPr>
          <p:cNvPr id="13" name="Picture 3" descr="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667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8" name="Caption_15667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5667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566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Šta čovjek planira da uradi?</a:t>
            </a:r>
            <a:endParaRPr lang="en-US" sz="3600">
              <a:latin typeface="+mn-lt"/>
              <a:ea typeface="+mn-ea"/>
              <a:cs typeface="+mn-cs"/>
            </a:endParaRPr>
          </a:p>
        </p:txBody>
      </p:sp>
      <p:pic>
        <p:nvPicPr>
          <p:cNvPr id="14" name="Picture 2" descr="2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1-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1-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1-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5872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5872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5872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587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70</a:t>
            </a:fld>
            <a:endParaRPr lang="de-DE" altLang="de-DE"/>
          </a:p>
        </p:txBody>
      </p:sp>
      <p:sp>
        <p:nvSpPr>
          <p:cNvPr id="2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Šta čovjek planira da uradi?</a:t>
            </a:r>
            <a:endParaRPr lang="en-US" sz="3600">
              <a:latin typeface="+mn-lt"/>
              <a:ea typeface="+mn-ea"/>
              <a:cs typeface="+mn-cs"/>
            </a:endParaRPr>
          </a:p>
        </p:txBody>
      </p:sp>
      <p:pic>
        <p:nvPicPr>
          <p:cNvPr id="16" name="Picture 2" descr="2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1-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6077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6077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6077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607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607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71</a:t>
            </a:fld>
            <a:endParaRPr lang="de-DE" altLang="de-DE"/>
          </a:p>
        </p:txBody>
      </p:sp>
      <p:sp>
        <p:nvSpPr>
          <p:cNvPr id="2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Šta čovjek planira da uradi?</a:t>
            </a:r>
            <a:endParaRPr lang="en-US" sz="3600">
              <a:latin typeface="+mn-lt"/>
              <a:ea typeface="+mn-ea"/>
              <a:cs typeface="+mn-cs"/>
            </a:endParaRPr>
          </a:p>
        </p:txBody>
      </p:sp>
      <p:pic>
        <p:nvPicPr>
          <p:cNvPr id="18" name="Picture 2" descr="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1-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1-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1-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6282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6282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6282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628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628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628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72</a:t>
            </a:fld>
            <a:endParaRPr lang="de-DE" altLang="de-DE"/>
          </a:p>
        </p:txBody>
      </p:sp>
      <p:sp>
        <p:nvSpPr>
          <p:cNvPr id="32"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Tačan odgovor je 4a!</a:t>
            </a:r>
          </a:p>
        </p:txBody>
      </p:sp>
      <p:pic>
        <p:nvPicPr>
          <p:cNvPr id="13" name="Picture 3" descr="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9"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6486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8" name="Caption_16486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9" name="Caption_16486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20" name="Caption_16487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je namjera ovog čovjeka?</a:t>
            </a:r>
          </a:p>
        </p:txBody>
      </p:sp>
      <p:pic>
        <p:nvPicPr>
          <p:cNvPr id="14" name="Picture 2" descr="2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2-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69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669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669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6691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74</a:t>
            </a:fld>
            <a:endParaRPr lang="de-DE" altLang="de-DE"/>
          </a:p>
        </p:txBody>
      </p:sp>
      <p:sp>
        <p:nvSpPr>
          <p:cNvPr id="2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je namjera ovog čovjeka?</a:t>
            </a:r>
          </a:p>
        </p:txBody>
      </p:sp>
      <p:pic>
        <p:nvPicPr>
          <p:cNvPr id="16" name="Picture 2" descr="2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2-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689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689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689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6896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6896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75</a:t>
            </a:fld>
            <a:endParaRPr lang="de-DE" altLang="de-DE"/>
          </a:p>
        </p:txBody>
      </p:sp>
      <p:sp>
        <p:nvSpPr>
          <p:cNvPr id="2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je namjera ovog čovjeka?</a:t>
            </a:r>
          </a:p>
        </p:txBody>
      </p:sp>
      <p:pic>
        <p:nvPicPr>
          <p:cNvPr id="18" name="Picture 2" descr="2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2-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2-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7101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25" name="Caption_17101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710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7101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7101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7101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76</a:t>
            </a:fld>
            <a:endParaRPr lang="de-DE" altLang="de-DE"/>
          </a:p>
        </p:txBody>
      </p:sp>
      <p:sp>
        <p:nvSpPr>
          <p:cNvPr id="32"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Tačan odgovor je 4c!</a:t>
            </a:r>
          </a:p>
        </p:txBody>
      </p:sp>
      <p:pic>
        <p:nvPicPr>
          <p:cNvPr id="13" name="Picture 3" descr="2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8" descr="2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7" name="Caption_17306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8" name="Caption_17306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7306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7305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je namjera ovog čovjeka?</a:t>
            </a:r>
          </a:p>
        </p:txBody>
      </p:sp>
      <p:pic>
        <p:nvPicPr>
          <p:cNvPr id="14" name="Picture 2" descr="2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3-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75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7510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7510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7510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78</a:t>
            </a:fld>
            <a:endParaRPr lang="de-DE" altLang="de-DE"/>
          </a:p>
        </p:txBody>
      </p:sp>
      <p:sp>
        <p:nvSpPr>
          <p:cNvPr id="2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je namjera ovog čovjeka?</a:t>
            </a:r>
          </a:p>
        </p:txBody>
      </p:sp>
      <p:pic>
        <p:nvPicPr>
          <p:cNvPr id="16" name="Picture 2" descr="2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7715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7715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7715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7715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7715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79</a:t>
            </a:fld>
            <a:endParaRPr lang="de-DE" altLang="de-DE"/>
          </a:p>
        </p:txBody>
      </p:sp>
      <p:sp>
        <p:nvSpPr>
          <p:cNvPr id="2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je namjera ovog čovjeka?</a:t>
            </a:r>
          </a:p>
        </p:txBody>
      </p:sp>
      <p:pic>
        <p:nvPicPr>
          <p:cNvPr id="18" name="Picture 2" descr="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3-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3-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7920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7920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7920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7920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7920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7920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80</a:t>
            </a:fld>
            <a:endParaRPr lang="de-DE" altLang="de-DE"/>
          </a:p>
        </p:txBody>
      </p:sp>
      <p:sp>
        <p:nvSpPr>
          <p:cNvPr id="32"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Tačan odgovor je 4b!</a:t>
            </a:r>
          </a:p>
        </p:txBody>
      </p:sp>
      <p:pic>
        <p:nvPicPr>
          <p:cNvPr id="13" name="Picture 3" descr="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81254"/>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8" name="Caption_18125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8125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8125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ovaj čovjek planira da uradi?</a:t>
            </a:r>
          </a:p>
        </p:txBody>
      </p:sp>
      <p:pic>
        <p:nvPicPr>
          <p:cNvPr id="14" name="Picture 5" descr="24-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5" name="Picture 2" descr="2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24-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4-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8330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8330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8329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8329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82</a:t>
            </a:fld>
            <a:endParaRPr lang="de-DE" altLang="de-DE"/>
          </a:p>
        </p:txBody>
      </p:sp>
      <p:sp>
        <p:nvSpPr>
          <p:cNvPr id="2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ovaj čovjek planira da uradi?</a:t>
            </a:r>
          </a:p>
        </p:txBody>
      </p:sp>
      <p:pic>
        <p:nvPicPr>
          <p:cNvPr id="16" name="Picture 2" descr="2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7" descr="24-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8" name="Picture 3"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5" descr="24-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4-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8535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8535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853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85347"/>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8534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83</a:t>
            </a:fld>
            <a:endParaRPr lang="de-DE" altLang="de-DE"/>
          </a:p>
        </p:txBody>
      </p:sp>
      <p:sp>
        <p:nvSpPr>
          <p:cNvPr id="2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ovaj čovjek planira da uradi?</a:t>
            </a:r>
          </a:p>
        </p:txBody>
      </p:sp>
      <p:pic>
        <p:nvPicPr>
          <p:cNvPr id="18" name="Picture 2" descr="2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8" descr="24-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4" descr="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6" descr="24-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4-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874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8739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8739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873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8739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8739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84</a:t>
            </a:fld>
            <a:endParaRPr lang="de-DE" altLang="de-DE"/>
          </a:p>
        </p:txBody>
      </p:sp>
      <p:sp>
        <p:nvSpPr>
          <p:cNvPr id="32"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Tačan odgovor je 4a!</a:t>
            </a:r>
          </a:p>
        </p:txBody>
      </p:sp>
      <p:pic>
        <p:nvPicPr>
          <p:cNvPr id="13" name="Picture 3" descr="2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24-a"/>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6" name="Picture 5" descr="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7" name="Caption_18944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8" name="Caption_18944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8944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8944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je namjera ovog čovjeka?</a:t>
            </a:r>
          </a:p>
        </p:txBody>
      </p:sp>
      <p:pic>
        <p:nvPicPr>
          <p:cNvPr id="14" name="Picture 2" descr="2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7-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9149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9149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9149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9149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86</a:t>
            </a:fld>
            <a:endParaRPr lang="de-DE" altLang="de-DE"/>
          </a:p>
        </p:txBody>
      </p:sp>
      <p:sp>
        <p:nvSpPr>
          <p:cNvPr id="2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je namjera ovog čovjeka?</a:t>
            </a:r>
          </a:p>
        </p:txBody>
      </p:sp>
      <p:pic>
        <p:nvPicPr>
          <p:cNvPr id="16" name="Picture 2" descr="2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935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1935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1935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19353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9353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87</a:t>
            </a:fld>
            <a:endParaRPr lang="de-DE" altLang="de-DE"/>
          </a:p>
        </p:txBody>
      </p:sp>
      <p:sp>
        <p:nvSpPr>
          <p:cNvPr id="2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je namjera ovog čovjeka?</a:t>
            </a:r>
          </a:p>
        </p:txBody>
      </p:sp>
      <p:pic>
        <p:nvPicPr>
          <p:cNvPr id="18" name="Picture 2"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7-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9559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19559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1955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1955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1955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955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88</a:t>
            </a:fld>
            <a:endParaRPr lang="de-DE" altLang="de-DE"/>
          </a:p>
        </p:txBody>
      </p:sp>
      <p:sp>
        <p:nvSpPr>
          <p:cNvPr id="32"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Tačan odgovor je 4b!</a:t>
            </a:r>
          </a:p>
        </p:txBody>
      </p:sp>
      <p:pic>
        <p:nvPicPr>
          <p:cNvPr id="13" name="Picture 3"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9763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8" name="Caption_19763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1976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9763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je namjera ovog čovjeka?</a:t>
            </a:r>
          </a:p>
        </p:txBody>
      </p:sp>
      <p:pic>
        <p:nvPicPr>
          <p:cNvPr id="14" name="Picture 2" descr="2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8-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8-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9968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 name="Caption_19968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 name="Caption_19968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1" name="Caption_19968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90</a:t>
            </a:fld>
            <a:endParaRPr lang="de-DE" altLang="de-DE"/>
          </a:p>
        </p:txBody>
      </p:sp>
      <p:sp>
        <p:nvSpPr>
          <p:cNvPr id="24"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je namjera ovog čovjeka?</a:t>
            </a:r>
          </a:p>
        </p:txBody>
      </p:sp>
      <p:pic>
        <p:nvPicPr>
          <p:cNvPr id="16" name="Picture 2" descr="2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8-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8-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2017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2" name="Caption_2017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3" name="Caption_2017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4" name="Caption_20173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20173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91</a:t>
            </a:fld>
            <a:endParaRPr lang="de-DE" altLang="de-DE"/>
          </a:p>
        </p:txBody>
      </p:sp>
      <p:sp>
        <p:nvSpPr>
          <p:cNvPr id="28"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Šta je namjera ovog čovjeka?</a:t>
            </a:r>
          </a:p>
        </p:txBody>
      </p:sp>
      <p:pic>
        <p:nvPicPr>
          <p:cNvPr id="18" name="Picture 3" descr="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4" descr="2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5" descr="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8-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8-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8-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20378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5" name="Caption_20378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6" name="Caption_20378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7" name="Caption_20378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8" name="Caption_20378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20377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92</a:t>
            </a:fld>
            <a:endParaRPr lang="de-DE" altLang="de-DE"/>
          </a:p>
        </p:txBody>
      </p:sp>
      <p:sp>
        <p:nvSpPr>
          <p:cNvPr id="32" name="Caption_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dalje odvija?</a:t>
            </a:r>
          </a:p>
          <a:p>
            <a:pPr algn="ctr" eaLnBrk="1" hangingPunct="1">
              <a:spcBef>
                <a:spcPts val="1200"/>
              </a:spcBef>
              <a:spcAft>
                <a:spcPts val="0"/>
              </a:spcAft>
              <a:buClrTx/>
              <a:buNone/>
            </a:pPr>
            <a:r>
              <a:rPr lang="en-US" altLang="de-DE" sz="2000">
                <a:solidFill>
                  <a:srgbClr val="333333"/>
                </a:solidFill>
                <a:latin typeface="Calibri Light"/>
              </a:rPr>
              <a:t>Molimo vas prodiskutujte vjerovatnost sledećih opcija:</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Tačan odgovor je 4c!</a:t>
            </a:r>
          </a:p>
        </p:txBody>
      </p:sp>
      <p:pic>
        <p:nvPicPr>
          <p:cNvPr id="13" name="Picture 3" descr="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8-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7" name="Caption_205830"/>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8" name="Caption_20582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 name="Caption_20582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20582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F90D640F-1243-45C9-869A-3D76D38F20D7}" type="slidenum">
              <a:rPr lang="de-DE" altLang="de-DE" smtClean="0"/>
              <a:pPr/>
              <a:t>93</a:t>
            </a:fld>
            <a:endParaRPr lang="de-DE" altLang="de-DE"/>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dirty="0" err="1">
                <a:solidFill>
                  <a:srgbClr val="004992"/>
                </a:solidFill>
                <a:latin typeface="+mn-lt"/>
                <a:ea typeface="+mn-ea"/>
                <a:cs typeface="+mn-cs"/>
              </a:rPr>
              <a:t>Ukratko</a:t>
            </a:r>
            <a:endParaRPr lang="en-US" sz="3600" dirty="0">
              <a:solidFill>
                <a:srgbClr val="004992"/>
              </a:solidFill>
              <a:latin typeface="+mn-lt"/>
              <a:ea typeface="+mn-ea"/>
              <a:cs typeface="+mn-cs"/>
            </a:endParaRPr>
          </a:p>
        </p:txBody>
      </p:sp>
      <p:sp>
        <p:nvSpPr>
          <p:cNvPr id="99330" name="Rectangle 2"/>
          <p:cNvSpPr>
            <a:spLocks noGrp="1" noChangeArrowheads="1"/>
          </p:cNvSpPr>
          <p:nvPr>
            <p:ph idx="1"/>
          </p:nvPr>
        </p:nvSpPr>
        <p:spPr>
          <a:noFill/>
        </p:spPr>
        <p:txBody>
          <a:bodyPr>
            <a:noAutofit/>
          </a:bodyPr>
          <a:lstStyle/>
          <a:p>
            <a:pPr marL="342900" lvl="0" indent="-342900" defTabSz="914377">
              <a:buClr>
                <a:srgbClr val="333333"/>
              </a:buClr>
              <a:buFont typeface="WingDings"/>
              <a:buChar char=""/>
            </a:pPr>
            <a:r>
              <a:rPr lang="en-US" sz="2400" dirty="0" err="1">
                <a:solidFill>
                  <a:srgbClr val="333333"/>
                </a:solidFill>
              </a:rPr>
              <a:t>Trebali</a:t>
            </a:r>
            <a:r>
              <a:rPr lang="en-US" sz="2400" dirty="0">
                <a:solidFill>
                  <a:srgbClr val="333333"/>
                </a:solidFill>
              </a:rPr>
              <a:t> </a:t>
            </a:r>
            <a:r>
              <a:rPr lang="en-US" sz="2400" dirty="0" err="1">
                <a:solidFill>
                  <a:srgbClr val="333333"/>
                </a:solidFill>
              </a:rPr>
              <a:t>biste</a:t>
            </a:r>
            <a:r>
              <a:rPr lang="en-US" sz="2400" dirty="0">
                <a:solidFill>
                  <a:srgbClr val="333333"/>
                </a:solidFill>
              </a:rPr>
              <a:t> </a:t>
            </a:r>
            <a:r>
              <a:rPr lang="en-US" sz="2400" dirty="0" err="1">
                <a:solidFill>
                  <a:srgbClr val="333333"/>
                </a:solidFill>
              </a:rPr>
              <a:t>donositi</a:t>
            </a:r>
            <a:r>
              <a:rPr lang="en-US" sz="2400" dirty="0">
                <a:solidFill>
                  <a:srgbClr val="333333"/>
                </a:solidFill>
              </a:rPr>
              <a:t> </a:t>
            </a:r>
            <a:r>
              <a:rPr lang="en-US" sz="2400" dirty="0" err="1">
                <a:solidFill>
                  <a:srgbClr val="333333"/>
                </a:solidFill>
              </a:rPr>
              <a:t>čvrste</a:t>
            </a:r>
            <a:r>
              <a:rPr lang="en-US" sz="2400" dirty="0">
                <a:solidFill>
                  <a:srgbClr val="333333"/>
                </a:solidFill>
              </a:rPr>
              <a:t> </a:t>
            </a:r>
            <a:r>
              <a:rPr lang="en-US" sz="2400" dirty="0" err="1">
                <a:solidFill>
                  <a:srgbClr val="333333"/>
                </a:solidFill>
              </a:rPr>
              <a:t>zaključke</a:t>
            </a:r>
            <a:r>
              <a:rPr lang="en-US" sz="2400" dirty="0">
                <a:solidFill>
                  <a:srgbClr val="333333"/>
                </a:solidFill>
              </a:rPr>
              <a:t> o </a:t>
            </a:r>
            <a:r>
              <a:rPr lang="en-US" sz="2400" dirty="0" err="1">
                <a:solidFill>
                  <a:srgbClr val="333333"/>
                </a:solidFill>
              </a:rPr>
              <a:t>nekoj</a:t>
            </a:r>
            <a:r>
              <a:rPr lang="en-US" sz="2400" dirty="0">
                <a:solidFill>
                  <a:srgbClr val="333333"/>
                </a:solidFill>
              </a:rPr>
              <a:t> </a:t>
            </a:r>
            <a:r>
              <a:rPr lang="en-US" sz="2400" dirty="0" err="1">
                <a:solidFill>
                  <a:srgbClr val="333333"/>
                </a:solidFill>
              </a:rPr>
              <a:t>osobi</a:t>
            </a:r>
            <a:r>
              <a:rPr lang="en-US" sz="2400" dirty="0">
                <a:solidFill>
                  <a:srgbClr val="333333"/>
                </a:solidFill>
              </a:rPr>
              <a:t> </a:t>
            </a:r>
            <a:r>
              <a:rPr lang="en-US" sz="2400" dirty="0" err="1">
                <a:solidFill>
                  <a:srgbClr val="333333"/>
                </a:solidFill>
              </a:rPr>
              <a:t>samo</a:t>
            </a:r>
            <a:r>
              <a:rPr lang="en-US" sz="2400" dirty="0">
                <a:solidFill>
                  <a:srgbClr val="333333"/>
                </a:solidFill>
              </a:rPr>
              <a:t> </a:t>
            </a:r>
            <a:r>
              <a:rPr lang="en-US" sz="2400" dirty="0" err="1">
                <a:solidFill>
                  <a:srgbClr val="333333"/>
                </a:solidFill>
              </a:rPr>
              <a:t>ako</a:t>
            </a:r>
            <a:r>
              <a:rPr lang="en-US" sz="2400" dirty="0">
                <a:solidFill>
                  <a:srgbClr val="333333"/>
                </a:solidFill>
              </a:rPr>
              <a:t> je dobro </a:t>
            </a:r>
            <a:r>
              <a:rPr lang="en-US" sz="2400" dirty="0" err="1">
                <a:solidFill>
                  <a:srgbClr val="333333"/>
                </a:solidFill>
              </a:rPr>
              <a:t>poznajete</a:t>
            </a:r>
            <a:r>
              <a:rPr lang="en-US" sz="2400" dirty="0">
                <a:solidFill>
                  <a:srgbClr val="333333"/>
                </a:solidFill>
              </a:rPr>
              <a:t> </a:t>
            </a:r>
            <a:r>
              <a:rPr lang="en-US" sz="2400" dirty="0" err="1">
                <a:solidFill>
                  <a:srgbClr val="333333"/>
                </a:solidFill>
              </a:rPr>
              <a:t>ili</a:t>
            </a:r>
            <a:r>
              <a:rPr lang="en-US" sz="2400" dirty="0">
                <a:solidFill>
                  <a:srgbClr val="333333"/>
                </a:solidFill>
              </a:rPr>
              <a:t> </a:t>
            </a:r>
            <a:r>
              <a:rPr lang="en-US" sz="2400" dirty="0" err="1">
                <a:solidFill>
                  <a:srgbClr val="333333"/>
                </a:solidFill>
              </a:rPr>
              <a:t>ste</a:t>
            </a:r>
            <a:r>
              <a:rPr lang="en-US" sz="2400" dirty="0">
                <a:solidFill>
                  <a:srgbClr val="333333"/>
                </a:solidFill>
              </a:rPr>
              <a:t> je </a:t>
            </a:r>
            <a:r>
              <a:rPr lang="en-US" sz="2400" dirty="0" err="1">
                <a:solidFill>
                  <a:srgbClr val="333333"/>
                </a:solidFill>
              </a:rPr>
              <a:t>izbliza</a:t>
            </a:r>
            <a:r>
              <a:rPr lang="en-US" sz="2400" dirty="0">
                <a:solidFill>
                  <a:srgbClr val="333333"/>
                </a:solidFill>
              </a:rPr>
              <a:t> </a:t>
            </a:r>
            <a:r>
              <a:rPr lang="en-US" sz="2400" dirty="0" err="1">
                <a:solidFill>
                  <a:srgbClr val="333333"/>
                </a:solidFill>
              </a:rPr>
              <a:t>posmatrali</a:t>
            </a:r>
            <a:r>
              <a:rPr lang="en-US" sz="2400" dirty="0">
                <a:solidFill>
                  <a:srgbClr val="333333"/>
                </a:solidFill>
              </a:rPr>
              <a:t>.</a:t>
            </a: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06D67BA6-54CA-4A0D-AF1F-7AF2A610CFCF}"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dirty="0" err="1">
                <a:solidFill>
                  <a:srgbClr val="004992"/>
                </a:solidFill>
                <a:latin typeface="+mn-lt"/>
                <a:ea typeface="+mn-ea"/>
                <a:cs typeface="+mn-cs"/>
              </a:rPr>
              <a:t>Ukratko</a:t>
            </a:r>
            <a:endParaRPr lang="en-US" sz="3600" dirty="0">
              <a:solidFill>
                <a:srgbClr val="004992"/>
              </a:solidFill>
              <a:latin typeface="+mn-lt"/>
              <a:ea typeface="+mn-ea"/>
              <a:cs typeface="+mn-cs"/>
            </a:endParaRPr>
          </a:p>
        </p:txBody>
      </p:sp>
      <p:sp>
        <p:nvSpPr>
          <p:cNvPr id="99330" name="Rectangle 2"/>
          <p:cNvSpPr>
            <a:spLocks noGrp="1" noChangeArrowheads="1"/>
          </p:cNvSpPr>
          <p:nvPr>
            <p:ph idx="1"/>
          </p:nvPr>
        </p:nvSpPr>
        <p:spPr>
          <a:noFill/>
        </p:spPr>
        <p:txBody>
          <a:bodyPr>
            <a:noAutofit/>
          </a:bodyPr>
          <a:lstStyle/>
          <a:p>
            <a:pPr marL="342900" lvl="0" indent="-342900" defTabSz="914377">
              <a:buClr>
                <a:srgbClr val="333333"/>
              </a:buClr>
              <a:buFont typeface="WingDings"/>
              <a:buChar char=""/>
            </a:pPr>
            <a:r>
              <a:rPr lang="en-US" sz="2400" dirty="0" err="1">
                <a:solidFill>
                  <a:srgbClr val="333333"/>
                </a:solidFill>
              </a:rPr>
              <a:t>Trebali</a:t>
            </a:r>
            <a:r>
              <a:rPr lang="en-US" sz="2400" dirty="0">
                <a:solidFill>
                  <a:srgbClr val="333333"/>
                </a:solidFill>
              </a:rPr>
              <a:t> </a:t>
            </a:r>
            <a:r>
              <a:rPr lang="en-US" sz="2400" dirty="0" err="1">
                <a:solidFill>
                  <a:srgbClr val="333333"/>
                </a:solidFill>
              </a:rPr>
              <a:t>biste</a:t>
            </a:r>
            <a:r>
              <a:rPr lang="en-US" sz="2400" dirty="0">
                <a:solidFill>
                  <a:srgbClr val="333333"/>
                </a:solidFill>
              </a:rPr>
              <a:t> </a:t>
            </a:r>
            <a:r>
              <a:rPr lang="en-US" sz="2400" dirty="0" err="1">
                <a:solidFill>
                  <a:srgbClr val="333333"/>
                </a:solidFill>
              </a:rPr>
              <a:t>donositi</a:t>
            </a:r>
            <a:r>
              <a:rPr lang="en-US" sz="2400" dirty="0">
                <a:solidFill>
                  <a:srgbClr val="333333"/>
                </a:solidFill>
              </a:rPr>
              <a:t> </a:t>
            </a:r>
            <a:r>
              <a:rPr lang="en-US" sz="2400" dirty="0" err="1">
                <a:solidFill>
                  <a:srgbClr val="333333"/>
                </a:solidFill>
              </a:rPr>
              <a:t>čvrste</a:t>
            </a:r>
            <a:r>
              <a:rPr lang="en-US" sz="2400" dirty="0">
                <a:solidFill>
                  <a:srgbClr val="333333"/>
                </a:solidFill>
              </a:rPr>
              <a:t> </a:t>
            </a:r>
            <a:r>
              <a:rPr lang="en-US" sz="2400" dirty="0" err="1">
                <a:solidFill>
                  <a:srgbClr val="333333"/>
                </a:solidFill>
              </a:rPr>
              <a:t>zaključke</a:t>
            </a:r>
            <a:r>
              <a:rPr lang="en-US" sz="2400" dirty="0">
                <a:solidFill>
                  <a:srgbClr val="333333"/>
                </a:solidFill>
              </a:rPr>
              <a:t> o </a:t>
            </a:r>
            <a:r>
              <a:rPr lang="en-US" sz="2400" dirty="0" err="1">
                <a:solidFill>
                  <a:srgbClr val="333333"/>
                </a:solidFill>
              </a:rPr>
              <a:t>nekoj</a:t>
            </a:r>
            <a:r>
              <a:rPr lang="en-US" sz="2400" dirty="0">
                <a:solidFill>
                  <a:srgbClr val="333333"/>
                </a:solidFill>
              </a:rPr>
              <a:t> </a:t>
            </a:r>
            <a:r>
              <a:rPr lang="en-US" sz="2400" dirty="0" err="1">
                <a:solidFill>
                  <a:srgbClr val="333333"/>
                </a:solidFill>
              </a:rPr>
              <a:t>osobi</a:t>
            </a:r>
            <a:r>
              <a:rPr lang="en-US" sz="2400" dirty="0">
                <a:solidFill>
                  <a:srgbClr val="333333"/>
                </a:solidFill>
              </a:rPr>
              <a:t> </a:t>
            </a:r>
            <a:r>
              <a:rPr lang="en-US" sz="2400" dirty="0" err="1">
                <a:solidFill>
                  <a:srgbClr val="333333"/>
                </a:solidFill>
              </a:rPr>
              <a:t>samo</a:t>
            </a:r>
            <a:r>
              <a:rPr lang="en-US" sz="2400" dirty="0">
                <a:solidFill>
                  <a:srgbClr val="333333"/>
                </a:solidFill>
              </a:rPr>
              <a:t> </a:t>
            </a:r>
            <a:r>
              <a:rPr lang="en-US" sz="2400" dirty="0" err="1">
                <a:solidFill>
                  <a:srgbClr val="333333"/>
                </a:solidFill>
              </a:rPr>
              <a:t>ako</a:t>
            </a:r>
            <a:r>
              <a:rPr lang="en-US" sz="2400" dirty="0">
                <a:solidFill>
                  <a:srgbClr val="333333"/>
                </a:solidFill>
              </a:rPr>
              <a:t> je dobro </a:t>
            </a:r>
            <a:r>
              <a:rPr lang="en-US" sz="2400" dirty="0" err="1">
                <a:solidFill>
                  <a:srgbClr val="333333"/>
                </a:solidFill>
              </a:rPr>
              <a:t>poznajete</a:t>
            </a:r>
            <a:r>
              <a:rPr lang="en-US" sz="2400" dirty="0">
                <a:solidFill>
                  <a:srgbClr val="333333"/>
                </a:solidFill>
              </a:rPr>
              <a:t> </a:t>
            </a:r>
            <a:r>
              <a:rPr lang="en-US" sz="2400" dirty="0" err="1">
                <a:solidFill>
                  <a:srgbClr val="333333"/>
                </a:solidFill>
              </a:rPr>
              <a:t>ili</a:t>
            </a:r>
            <a:r>
              <a:rPr lang="en-US" sz="2400" dirty="0">
                <a:solidFill>
                  <a:srgbClr val="333333"/>
                </a:solidFill>
              </a:rPr>
              <a:t> </a:t>
            </a:r>
            <a:r>
              <a:rPr lang="en-US" sz="2400" dirty="0" err="1">
                <a:solidFill>
                  <a:srgbClr val="333333"/>
                </a:solidFill>
              </a:rPr>
              <a:t>ste</a:t>
            </a:r>
            <a:r>
              <a:rPr lang="en-US" sz="2400" dirty="0">
                <a:solidFill>
                  <a:srgbClr val="333333"/>
                </a:solidFill>
              </a:rPr>
              <a:t> je </a:t>
            </a:r>
            <a:r>
              <a:rPr lang="en-US" sz="2400" dirty="0" err="1">
                <a:solidFill>
                  <a:srgbClr val="333333"/>
                </a:solidFill>
              </a:rPr>
              <a:t>izbliza</a:t>
            </a:r>
            <a:r>
              <a:rPr lang="en-US" sz="2400" dirty="0">
                <a:solidFill>
                  <a:srgbClr val="333333"/>
                </a:solidFill>
              </a:rPr>
              <a:t> </a:t>
            </a:r>
            <a:r>
              <a:rPr lang="en-US" sz="2400" dirty="0" err="1">
                <a:solidFill>
                  <a:srgbClr val="333333"/>
                </a:solidFill>
              </a:rPr>
              <a:t>posmatrali</a:t>
            </a:r>
            <a:r>
              <a:rPr lang="en-US" sz="2400" dirty="0">
                <a:solidFill>
                  <a:srgbClr val="333333"/>
                </a:solidFill>
              </a:rPr>
              <a:t>.</a:t>
            </a:r>
          </a:p>
          <a:p>
            <a:pPr marL="342900" lvl="0" indent="-342900" defTabSz="914377">
              <a:buClr>
                <a:srgbClr val="333333"/>
              </a:buClr>
              <a:buFont typeface="WingDings"/>
              <a:buChar char=""/>
            </a:pPr>
            <a:r>
              <a:rPr lang="en-US" sz="2400" dirty="0" err="1">
                <a:solidFill>
                  <a:srgbClr val="333333"/>
                </a:solidFill>
              </a:rPr>
              <a:t>Za</a:t>
            </a:r>
            <a:r>
              <a:rPr lang="en-US" sz="2400" dirty="0">
                <a:solidFill>
                  <a:srgbClr val="333333"/>
                </a:solidFill>
              </a:rPr>
              <a:t> </a:t>
            </a:r>
            <a:r>
              <a:rPr lang="en-US" sz="2400" dirty="0" err="1">
                <a:solidFill>
                  <a:srgbClr val="333333"/>
                </a:solidFill>
              </a:rPr>
              <a:t>procjenu</a:t>
            </a:r>
            <a:r>
              <a:rPr lang="en-US" sz="2400" dirty="0">
                <a:solidFill>
                  <a:srgbClr val="333333"/>
                </a:solidFill>
              </a:rPr>
              <a:t> </a:t>
            </a:r>
            <a:r>
              <a:rPr lang="en-US" sz="2400" dirty="0" err="1">
                <a:solidFill>
                  <a:srgbClr val="333333"/>
                </a:solidFill>
              </a:rPr>
              <a:t>složene</a:t>
            </a:r>
            <a:r>
              <a:rPr lang="en-US" sz="2400" dirty="0">
                <a:solidFill>
                  <a:srgbClr val="333333"/>
                </a:solidFill>
              </a:rPr>
              <a:t> </a:t>
            </a:r>
            <a:r>
              <a:rPr lang="en-US" sz="2400" dirty="0" err="1">
                <a:solidFill>
                  <a:srgbClr val="333333"/>
                </a:solidFill>
              </a:rPr>
              <a:t>situacije</a:t>
            </a:r>
            <a:r>
              <a:rPr lang="en-US" sz="2400" dirty="0">
                <a:solidFill>
                  <a:srgbClr val="333333"/>
                </a:solidFill>
              </a:rPr>
              <a:t> (</a:t>
            </a:r>
            <a:r>
              <a:rPr lang="en-US" sz="2400" dirty="0" err="1">
                <a:solidFill>
                  <a:srgbClr val="333333"/>
                </a:solidFill>
              </a:rPr>
              <a:t>kao</a:t>
            </a:r>
            <a:r>
              <a:rPr lang="en-US" sz="2400" dirty="0">
                <a:solidFill>
                  <a:srgbClr val="333333"/>
                </a:solidFill>
              </a:rPr>
              <a:t> one </a:t>
            </a:r>
            <a:r>
              <a:rPr lang="en-US" sz="2400" dirty="0" err="1">
                <a:solidFill>
                  <a:srgbClr val="333333"/>
                </a:solidFill>
              </a:rPr>
              <a:t>prethodno</a:t>
            </a:r>
            <a:r>
              <a:rPr lang="en-US" sz="2400" dirty="0">
                <a:solidFill>
                  <a:srgbClr val="333333"/>
                </a:solidFill>
              </a:rPr>
              <a:t> </a:t>
            </a:r>
            <a:r>
              <a:rPr lang="en-US" sz="2400" dirty="0" err="1">
                <a:solidFill>
                  <a:srgbClr val="333333"/>
                </a:solidFill>
              </a:rPr>
              <a:t>prikazane</a:t>
            </a:r>
            <a:r>
              <a:rPr lang="en-US" sz="2400" dirty="0">
                <a:solidFill>
                  <a:srgbClr val="333333"/>
                </a:solidFill>
              </a:rPr>
              <a:t>), </a:t>
            </a:r>
            <a:r>
              <a:rPr lang="en-US" sz="2400" dirty="0" err="1">
                <a:solidFill>
                  <a:srgbClr val="333333"/>
                </a:solidFill>
              </a:rPr>
              <a:t>neophodno</a:t>
            </a:r>
            <a:r>
              <a:rPr lang="en-US" sz="2400" dirty="0">
                <a:solidFill>
                  <a:srgbClr val="333333"/>
                </a:solidFill>
              </a:rPr>
              <a:t> je </a:t>
            </a:r>
            <a:r>
              <a:rPr lang="en-US" sz="2400" dirty="0" err="1">
                <a:solidFill>
                  <a:srgbClr val="333333"/>
                </a:solidFill>
              </a:rPr>
              <a:t>uzeti</a:t>
            </a:r>
            <a:r>
              <a:rPr lang="en-US" sz="2400" dirty="0">
                <a:solidFill>
                  <a:srgbClr val="333333"/>
                </a:solidFill>
              </a:rPr>
              <a:t> u </a:t>
            </a:r>
            <a:r>
              <a:rPr lang="en-US" sz="2400" dirty="0" err="1">
                <a:solidFill>
                  <a:srgbClr val="333333"/>
                </a:solidFill>
              </a:rPr>
              <a:t>obzir</a:t>
            </a:r>
            <a:r>
              <a:rPr lang="en-US" sz="2400" dirty="0">
                <a:solidFill>
                  <a:srgbClr val="333333"/>
                </a:solidFill>
              </a:rPr>
              <a:t> </a:t>
            </a:r>
            <a:r>
              <a:rPr lang="en-US" sz="2400" dirty="0" err="1">
                <a:solidFill>
                  <a:srgbClr val="333333"/>
                </a:solidFill>
              </a:rPr>
              <a:t>sve</a:t>
            </a:r>
            <a:r>
              <a:rPr lang="en-US" sz="2400" dirty="0">
                <a:solidFill>
                  <a:srgbClr val="333333"/>
                </a:solidFill>
              </a:rPr>
              <a:t> </a:t>
            </a:r>
            <a:r>
              <a:rPr lang="en-US" sz="2400" dirty="0" err="1">
                <a:solidFill>
                  <a:srgbClr val="333333"/>
                </a:solidFill>
              </a:rPr>
              <a:t>moguće</a:t>
            </a:r>
            <a:r>
              <a:rPr lang="en-US" sz="2400" dirty="0">
                <a:solidFill>
                  <a:srgbClr val="333333"/>
                </a:solidFill>
              </a:rPr>
              <a:t> </a:t>
            </a:r>
            <a:r>
              <a:rPr lang="en-US" sz="2400" err="1">
                <a:solidFill>
                  <a:srgbClr val="333333"/>
                </a:solidFill>
              </a:rPr>
              <a:t>informacije</a:t>
            </a:r>
            <a:r>
              <a:rPr lang="en-US" sz="2400">
                <a:solidFill>
                  <a:srgbClr val="333333"/>
                </a:solidFill>
              </a:rPr>
              <a:t>.</a:t>
            </a: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06D67BA6-54CA-4A0D-AF1F-7AF2A610CFCF}" type="slidenum">
              <a:rPr lang="de-DE" altLang="de-DE" smtClean="0"/>
              <a:pPr/>
              <a:t>95</a:t>
            </a:fld>
            <a:endParaRPr lang="de-DE" altLang="de-DE"/>
          </a:p>
        </p:txBody>
      </p:sp>
    </p:spTree>
    <p:extLst>
      <p:ext uri="{BB962C8B-B14F-4D97-AF65-F5344CB8AC3E}">
        <p14:creationId xmlns:p14="http://schemas.microsoft.com/office/powerpoint/2010/main" val="80729663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dirty="0" err="1">
                <a:solidFill>
                  <a:srgbClr val="004992"/>
                </a:solidFill>
                <a:latin typeface="+mn-lt"/>
                <a:ea typeface="+mn-ea"/>
                <a:cs typeface="+mn-cs"/>
              </a:rPr>
              <a:t>Ukratko</a:t>
            </a:r>
            <a:endParaRPr lang="en-US" sz="3600" dirty="0">
              <a:solidFill>
                <a:srgbClr val="004992"/>
              </a:solidFill>
              <a:latin typeface="+mn-lt"/>
              <a:ea typeface="+mn-ea"/>
              <a:cs typeface="+mn-cs"/>
            </a:endParaRPr>
          </a:p>
        </p:txBody>
      </p:sp>
      <p:sp>
        <p:nvSpPr>
          <p:cNvPr id="99330" name="Rectangle 2"/>
          <p:cNvSpPr>
            <a:spLocks noGrp="1" noChangeArrowheads="1"/>
          </p:cNvSpPr>
          <p:nvPr>
            <p:ph idx="1"/>
          </p:nvPr>
        </p:nvSpPr>
        <p:spPr>
          <a:noFill/>
        </p:spPr>
        <p:txBody>
          <a:bodyPr>
            <a:noAutofit/>
          </a:bodyPr>
          <a:lstStyle/>
          <a:p>
            <a:pPr marL="342900" lvl="0" indent="-342900" defTabSz="914377">
              <a:buClr>
                <a:srgbClr val="333333"/>
              </a:buClr>
              <a:buFont typeface="WingDings"/>
              <a:buChar char=""/>
            </a:pPr>
            <a:r>
              <a:rPr lang="en-US" sz="2400" dirty="0" err="1">
                <a:solidFill>
                  <a:srgbClr val="333333"/>
                </a:solidFill>
              </a:rPr>
              <a:t>Trebali</a:t>
            </a:r>
            <a:r>
              <a:rPr lang="en-US" sz="2400" dirty="0">
                <a:solidFill>
                  <a:srgbClr val="333333"/>
                </a:solidFill>
              </a:rPr>
              <a:t> </a:t>
            </a:r>
            <a:r>
              <a:rPr lang="en-US" sz="2400" dirty="0" err="1">
                <a:solidFill>
                  <a:srgbClr val="333333"/>
                </a:solidFill>
              </a:rPr>
              <a:t>biste</a:t>
            </a:r>
            <a:r>
              <a:rPr lang="en-US" sz="2400" dirty="0">
                <a:solidFill>
                  <a:srgbClr val="333333"/>
                </a:solidFill>
              </a:rPr>
              <a:t> </a:t>
            </a:r>
            <a:r>
              <a:rPr lang="en-US" sz="2400" dirty="0" err="1">
                <a:solidFill>
                  <a:srgbClr val="333333"/>
                </a:solidFill>
              </a:rPr>
              <a:t>donositi</a:t>
            </a:r>
            <a:r>
              <a:rPr lang="en-US" sz="2400" dirty="0">
                <a:solidFill>
                  <a:srgbClr val="333333"/>
                </a:solidFill>
              </a:rPr>
              <a:t> </a:t>
            </a:r>
            <a:r>
              <a:rPr lang="en-US" sz="2400" dirty="0" err="1">
                <a:solidFill>
                  <a:srgbClr val="333333"/>
                </a:solidFill>
              </a:rPr>
              <a:t>čvrste</a:t>
            </a:r>
            <a:r>
              <a:rPr lang="en-US" sz="2400" dirty="0">
                <a:solidFill>
                  <a:srgbClr val="333333"/>
                </a:solidFill>
              </a:rPr>
              <a:t> </a:t>
            </a:r>
            <a:r>
              <a:rPr lang="en-US" sz="2400" dirty="0" err="1">
                <a:solidFill>
                  <a:srgbClr val="333333"/>
                </a:solidFill>
              </a:rPr>
              <a:t>zaključke</a:t>
            </a:r>
            <a:r>
              <a:rPr lang="en-US" sz="2400" dirty="0">
                <a:solidFill>
                  <a:srgbClr val="333333"/>
                </a:solidFill>
              </a:rPr>
              <a:t> o </a:t>
            </a:r>
            <a:r>
              <a:rPr lang="en-US" sz="2400" dirty="0" err="1">
                <a:solidFill>
                  <a:srgbClr val="333333"/>
                </a:solidFill>
              </a:rPr>
              <a:t>nekoj</a:t>
            </a:r>
            <a:r>
              <a:rPr lang="en-US" sz="2400" dirty="0">
                <a:solidFill>
                  <a:srgbClr val="333333"/>
                </a:solidFill>
              </a:rPr>
              <a:t> </a:t>
            </a:r>
            <a:r>
              <a:rPr lang="en-US" sz="2400" dirty="0" err="1">
                <a:solidFill>
                  <a:srgbClr val="333333"/>
                </a:solidFill>
              </a:rPr>
              <a:t>osobi</a:t>
            </a:r>
            <a:r>
              <a:rPr lang="en-US" sz="2400" dirty="0">
                <a:solidFill>
                  <a:srgbClr val="333333"/>
                </a:solidFill>
              </a:rPr>
              <a:t> </a:t>
            </a:r>
            <a:r>
              <a:rPr lang="en-US" sz="2400" dirty="0" err="1">
                <a:solidFill>
                  <a:srgbClr val="333333"/>
                </a:solidFill>
              </a:rPr>
              <a:t>samo</a:t>
            </a:r>
            <a:r>
              <a:rPr lang="en-US" sz="2400" dirty="0">
                <a:solidFill>
                  <a:srgbClr val="333333"/>
                </a:solidFill>
              </a:rPr>
              <a:t> </a:t>
            </a:r>
            <a:r>
              <a:rPr lang="en-US" sz="2400" dirty="0" err="1">
                <a:solidFill>
                  <a:srgbClr val="333333"/>
                </a:solidFill>
              </a:rPr>
              <a:t>ako</a:t>
            </a:r>
            <a:r>
              <a:rPr lang="en-US" sz="2400" dirty="0">
                <a:solidFill>
                  <a:srgbClr val="333333"/>
                </a:solidFill>
              </a:rPr>
              <a:t> je dobro </a:t>
            </a:r>
            <a:r>
              <a:rPr lang="en-US" sz="2400" dirty="0" err="1">
                <a:solidFill>
                  <a:srgbClr val="333333"/>
                </a:solidFill>
              </a:rPr>
              <a:t>poznajete</a:t>
            </a:r>
            <a:r>
              <a:rPr lang="en-US" sz="2400" dirty="0">
                <a:solidFill>
                  <a:srgbClr val="333333"/>
                </a:solidFill>
              </a:rPr>
              <a:t> </a:t>
            </a:r>
            <a:r>
              <a:rPr lang="en-US" sz="2400" dirty="0" err="1">
                <a:solidFill>
                  <a:srgbClr val="333333"/>
                </a:solidFill>
              </a:rPr>
              <a:t>ili</a:t>
            </a:r>
            <a:r>
              <a:rPr lang="en-US" sz="2400" dirty="0">
                <a:solidFill>
                  <a:srgbClr val="333333"/>
                </a:solidFill>
              </a:rPr>
              <a:t> </a:t>
            </a:r>
            <a:r>
              <a:rPr lang="en-US" sz="2400" dirty="0" err="1">
                <a:solidFill>
                  <a:srgbClr val="333333"/>
                </a:solidFill>
              </a:rPr>
              <a:t>ste</a:t>
            </a:r>
            <a:r>
              <a:rPr lang="en-US" sz="2400" dirty="0">
                <a:solidFill>
                  <a:srgbClr val="333333"/>
                </a:solidFill>
              </a:rPr>
              <a:t> je </a:t>
            </a:r>
            <a:r>
              <a:rPr lang="en-US" sz="2400" dirty="0" err="1">
                <a:solidFill>
                  <a:srgbClr val="333333"/>
                </a:solidFill>
              </a:rPr>
              <a:t>izbliza</a:t>
            </a:r>
            <a:r>
              <a:rPr lang="en-US" sz="2400" dirty="0">
                <a:solidFill>
                  <a:srgbClr val="333333"/>
                </a:solidFill>
              </a:rPr>
              <a:t> </a:t>
            </a:r>
            <a:r>
              <a:rPr lang="en-US" sz="2400" dirty="0" err="1">
                <a:solidFill>
                  <a:srgbClr val="333333"/>
                </a:solidFill>
              </a:rPr>
              <a:t>posmatrali</a:t>
            </a:r>
            <a:r>
              <a:rPr lang="en-US" sz="2400" dirty="0">
                <a:solidFill>
                  <a:srgbClr val="333333"/>
                </a:solidFill>
              </a:rPr>
              <a:t>.</a:t>
            </a:r>
          </a:p>
          <a:p>
            <a:pPr marL="342900" lvl="0" indent="-342900" defTabSz="914377">
              <a:buClr>
                <a:srgbClr val="333333"/>
              </a:buClr>
              <a:buFont typeface="WingDings"/>
              <a:buChar char=""/>
            </a:pPr>
            <a:r>
              <a:rPr lang="en-US" sz="2400" dirty="0" err="1">
                <a:solidFill>
                  <a:srgbClr val="333333"/>
                </a:solidFill>
              </a:rPr>
              <a:t>Za</a:t>
            </a:r>
            <a:r>
              <a:rPr lang="en-US" sz="2400" dirty="0">
                <a:solidFill>
                  <a:srgbClr val="333333"/>
                </a:solidFill>
              </a:rPr>
              <a:t> </a:t>
            </a:r>
            <a:r>
              <a:rPr lang="en-US" sz="2400" dirty="0" err="1">
                <a:solidFill>
                  <a:srgbClr val="333333"/>
                </a:solidFill>
              </a:rPr>
              <a:t>procjenu</a:t>
            </a:r>
            <a:r>
              <a:rPr lang="en-US" sz="2400" dirty="0">
                <a:solidFill>
                  <a:srgbClr val="333333"/>
                </a:solidFill>
              </a:rPr>
              <a:t> </a:t>
            </a:r>
            <a:r>
              <a:rPr lang="en-US" sz="2400" dirty="0" err="1">
                <a:solidFill>
                  <a:srgbClr val="333333"/>
                </a:solidFill>
              </a:rPr>
              <a:t>složene</a:t>
            </a:r>
            <a:r>
              <a:rPr lang="en-US" sz="2400" dirty="0">
                <a:solidFill>
                  <a:srgbClr val="333333"/>
                </a:solidFill>
              </a:rPr>
              <a:t> </a:t>
            </a:r>
            <a:r>
              <a:rPr lang="en-US" sz="2400" dirty="0" err="1">
                <a:solidFill>
                  <a:srgbClr val="333333"/>
                </a:solidFill>
              </a:rPr>
              <a:t>situacije</a:t>
            </a:r>
            <a:r>
              <a:rPr lang="en-US" sz="2400" dirty="0">
                <a:solidFill>
                  <a:srgbClr val="333333"/>
                </a:solidFill>
              </a:rPr>
              <a:t> (</a:t>
            </a:r>
            <a:r>
              <a:rPr lang="en-US" sz="2400" dirty="0" err="1">
                <a:solidFill>
                  <a:srgbClr val="333333"/>
                </a:solidFill>
              </a:rPr>
              <a:t>kao</a:t>
            </a:r>
            <a:r>
              <a:rPr lang="en-US" sz="2400" dirty="0">
                <a:solidFill>
                  <a:srgbClr val="333333"/>
                </a:solidFill>
              </a:rPr>
              <a:t> one </a:t>
            </a:r>
            <a:r>
              <a:rPr lang="en-US" sz="2400" dirty="0" err="1">
                <a:solidFill>
                  <a:srgbClr val="333333"/>
                </a:solidFill>
              </a:rPr>
              <a:t>prethodno</a:t>
            </a:r>
            <a:r>
              <a:rPr lang="en-US" sz="2400" dirty="0">
                <a:solidFill>
                  <a:srgbClr val="333333"/>
                </a:solidFill>
              </a:rPr>
              <a:t> </a:t>
            </a:r>
            <a:r>
              <a:rPr lang="en-US" sz="2400" dirty="0" err="1">
                <a:solidFill>
                  <a:srgbClr val="333333"/>
                </a:solidFill>
              </a:rPr>
              <a:t>prikazane</a:t>
            </a:r>
            <a:r>
              <a:rPr lang="en-US" sz="2400" dirty="0">
                <a:solidFill>
                  <a:srgbClr val="333333"/>
                </a:solidFill>
              </a:rPr>
              <a:t>), </a:t>
            </a:r>
            <a:r>
              <a:rPr lang="en-US" sz="2400" dirty="0" err="1">
                <a:solidFill>
                  <a:srgbClr val="333333"/>
                </a:solidFill>
              </a:rPr>
              <a:t>neophodno</a:t>
            </a:r>
            <a:r>
              <a:rPr lang="en-US" sz="2400" dirty="0">
                <a:solidFill>
                  <a:srgbClr val="333333"/>
                </a:solidFill>
              </a:rPr>
              <a:t> je </a:t>
            </a:r>
            <a:r>
              <a:rPr lang="en-US" sz="2400" dirty="0" err="1">
                <a:solidFill>
                  <a:srgbClr val="333333"/>
                </a:solidFill>
              </a:rPr>
              <a:t>uzeti</a:t>
            </a:r>
            <a:r>
              <a:rPr lang="en-US" sz="2400" dirty="0">
                <a:solidFill>
                  <a:srgbClr val="333333"/>
                </a:solidFill>
              </a:rPr>
              <a:t> u </a:t>
            </a:r>
            <a:r>
              <a:rPr lang="en-US" sz="2400" dirty="0" err="1">
                <a:solidFill>
                  <a:srgbClr val="333333"/>
                </a:solidFill>
              </a:rPr>
              <a:t>obzir</a:t>
            </a:r>
            <a:r>
              <a:rPr lang="en-US" sz="2400" dirty="0">
                <a:solidFill>
                  <a:srgbClr val="333333"/>
                </a:solidFill>
              </a:rPr>
              <a:t> </a:t>
            </a:r>
            <a:r>
              <a:rPr lang="en-US" sz="2400" dirty="0" err="1">
                <a:solidFill>
                  <a:srgbClr val="333333"/>
                </a:solidFill>
              </a:rPr>
              <a:t>sve</a:t>
            </a:r>
            <a:r>
              <a:rPr lang="en-US" sz="2400" dirty="0">
                <a:solidFill>
                  <a:srgbClr val="333333"/>
                </a:solidFill>
              </a:rPr>
              <a:t> </a:t>
            </a:r>
            <a:r>
              <a:rPr lang="en-US" sz="2400" dirty="0" err="1">
                <a:solidFill>
                  <a:srgbClr val="333333"/>
                </a:solidFill>
              </a:rPr>
              <a:t>moguće</a:t>
            </a:r>
            <a:r>
              <a:rPr lang="en-US" sz="2400" dirty="0">
                <a:solidFill>
                  <a:srgbClr val="333333"/>
                </a:solidFill>
              </a:rPr>
              <a:t> </a:t>
            </a:r>
            <a:r>
              <a:rPr lang="en-US" sz="2400" dirty="0" err="1">
                <a:solidFill>
                  <a:srgbClr val="333333"/>
                </a:solidFill>
              </a:rPr>
              <a:t>informacije</a:t>
            </a:r>
            <a:r>
              <a:rPr lang="en-US" sz="2400" dirty="0">
                <a:solidFill>
                  <a:srgbClr val="333333"/>
                </a:solidFill>
              </a:rPr>
              <a:t>.</a:t>
            </a:r>
          </a:p>
          <a:p>
            <a:pPr marL="342900" lvl="0" indent="-342900" defTabSz="914377">
              <a:buClr>
                <a:srgbClr val="333333"/>
              </a:buClr>
              <a:buFont typeface="WingDings"/>
              <a:buChar char=""/>
            </a:pPr>
            <a:r>
              <a:rPr lang="en-US" sz="2400" dirty="0" err="1">
                <a:solidFill>
                  <a:srgbClr val="333333"/>
                </a:solidFill>
              </a:rPr>
              <a:t>Što</a:t>
            </a:r>
            <a:r>
              <a:rPr lang="en-US" sz="2400" dirty="0">
                <a:solidFill>
                  <a:srgbClr val="333333"/>
                </a:solidFill>
              </a:rPr>
              <a:t> </a:t>
            </a:r>
            <a:r>
              <a:rPr lang="en-US" sz="2400" dirty="0" err="1">
                <a:solidFill>
                  <a:srgbClr val="333333"/>
                </a:solidFill>
              </a:rPr>
              <a:t>ste</a:t>
            </a:r>
            <a:r>
              <a:rPr lang="en-US" sz="2400" dirty="0">
                <a:solidFill>
                  <a:srgbClr val="333333"/>
                </a:solidFill>
              </a:rPr>
              <a:t> </a:t>
            </a:r>
            <a:r>
              <a:rPr lang="en-US" sz="2400" dirty="0" err="1">
                <a:solidFill>
                  <a:srgbClr val="333333"/>
                </a:solidFill>
              </a:rPr>
              <a:t>više</a:t>
            </a:r>
            <a:r>
              <a:rPr lang="en-US" sz="2400" dirty="0">
                <a:solidFill>
                  <a:srgbClr val="333333"/>
                </a:solidFill>
              </a:rPr>
              <a:t> </a:t>
            </a:r>
            <a:r>
              <a:rPr lang="en-US" sz="2400" dirty="0" err="1">
                <a:solidFill>
                  <a:srgbClr val="333333"/>
                </a:solidFill>
              </a:rPr>
              <a:t>informacija</a:t>
            </a:r>
            <a:r>
              <a:rPr lang="en-US" sz="2400" dirty="0">
                <a:solidFill>
                  <a:srgbClr val="333333"/>
                </a:solidFill>
              </a:rPr>
              <a:t> </a:t>
            </a:r>
            <a:r>
              <a:rPr lang="en-US" sz="2400" dirty="0" err="1">
                <a:solidFill>
                  <a:srgbClr val="333333"/>
                </a:solidFill>
              </a:rPr>
              <a:t>uzeli</a:t>
            </a:r>
            <a:r>
              <a:rPr lang="en-US" sz="2400" dirty="0">
                <a:solidFill>
                  <a:srgbClr val="333333"/>
                </a:solidFill>
              </a:rPr>
              <a:t> u </a:t>
            </a:r>
            <a:r>
              <a:rPr lang="en-US" sz="2400" dirty="0" err="1">
                <a:solidFill>
                  <a:srgbClr val="333333"/>
                </a:solidFill>
              </a:rPr>
              <a:t>obzir</a:t>
            </a:r>
            <a:r>
              <a:rPr lang="en-US" sz="2400" dirty="0">
                <a:solidFill>
                  <a:srgbClr val="333333"/>
                </a:solidFill>
              </a:rPr>
              <a:t>, </a:t>
            </a:r>
            <a:r>
              <a:rPr lang="en-US" sz="2400" dirty="0" err="1">
                <a:solidFill>
                  <a:srgbClr val="333333"/>
                </a:solidFill>
              </a:rPr>
              <a:t>vjerovatnije</a:t>
            </a:r>
            <a:r>
              <a:rPr lang="en-US" sz="2400" dirty="0">
                <a:solidFill>
                  <a:srgbClr val="333333"/>
                </a:solidFill>
              </a:rPr>
              <a:t> je da </a:t>
            </a:r>
            <a:r>
              <a:rPr lang="en-US" sz="2400" dirty="0" err="1">
                <a:solidFill>
                  <a:srgbClr val="333333"/>
                </a:solidFill>
              </a:rPr>
              <a:t>ćete</a:t>
            </a:r>
            <a:r>
              <a:rPr lang="en-US" sz="2400" dirty="0">
                <a:solidFill>
                  <a:srgbClr val="333333"/>
                </a:solidFill>
              </a:rPr>
              <a:t> </a:t>
            </a:r>
            <a:r>
              <a:rPr lang="en-US" sz="2400" dirty="0" err="1">
                <a:solidFill>
                  <a:srgbClr val="333333"/>
                </a:solidFill>
              </a:rPr>
              <a:t>dobiti</a:t>
            </a:r>
            <a:r>
              <a:rPr lang="en-US" sz="2400" dirty="0">
                <a:solidFill>
                  <a:srgbClr val="333333"/>
                </a:solidFill>
              </a:rPr>
              <a:t> </a:t>
            </a:r>
            <a:r>
              <a:rPr lang="en-US" sz="2400" dirty="0" err="1">
                <a:solidFill>
                  <a:srgbClr val="333333"/>
                </a:solidFill>
              </a:rPr>
              <a:t>pravo</a:t>
            </a:r>
            <a:r>
              <a:rPr lang="en-US" sz="2400" dirty="0">
                <a:solidFill>
                  <a:srgbClr val="333333"/>
                </a:solidFill>
              </a:rPr>
              <a:t> </a:t>
            </a:r>
            <a:r>
              <a:rPr lang="en-US" sz="2400" dirty="0" err="1">
                <a:solidFill>
                  <a:srgbClr val="333333"/>
                </a:solidFill>
              </a:rPr>
              <a:t>mišljenje</a:t>
            </a:r>
            <a:r>
              <a:rPr lang="en-US" sz="2400" dirty="0">
                <a:solidFill>
                  <a:srgbClr val="333333"/>
                </a:solidFill>
              </a:rPr>
              <a:t> o </a:t>
            </a:r>
            <a:r>
              <a:rPr lang="en-US" sz="2400" dirty="0" err="1">
                <a:solidFill>
                  <a:srgbClr val="333333"/>
                </a:solidFill>
              </a:rPr>
              <a:t>nečemu</a:t>
            </a:r>
            <a:r>
              <a:rPr lang="en-US" sz="2400" dirty="0">
                <a:solidFill>
                  <a:srgbClr val="333333"/>
                </a:solidFill>
              </a:rPr>
              <a:t>.</a:t>
            </a: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06D67BA6-54CA-4A0D-AF1F-7AF2A610CFCF}" type="slidenum">
              <a:rPr lang="de-DE" altLang="de-DE" smtClean="0"/>
              <a:pPr/>
              <a:t>96</a:t>
            </a:fld>
            <a:endParaRPr lang="de-DE" altLang="de-DE"/>
          </a:p>
        </p:txBody>
      </p:sp>
    </p:spTree>
    <p:extLst>
      <p:ext uri="{BB962C8B-B14F-4D97-AF65-F5344CB8AC3E}">
        <p14:creationId xmlns:p14="http://schemas.microsoft.com/office/powerpoint/2010/main" val="426036622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Postavka zadatka 4</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6" name="Slide Number Placeholder 5"/>
          <p:cNvSpPr>
            <a:spLocks noGrp="1"/>
          </p:cNvSpPr>
          <p:nvPr>
            <p:ph type="sldNum" sz="quarter" idx="12"/>
          </p:nvPr>
        </p:nvSpPr>
        <p:spPr/>
        <p:txBody>
          <a:bodyPr/>
          <a:lstStyle/>
          <a:p>
            <a:fld id="{06D67BA6-54CA-4A0D-AF1F-7AF2A610CFCF}" type="slidenum">
              <a:rPr lang="de-DE" altLang="de-DE" smtClean="0"/>
              <a:pPr/>
              <a:t>97</a:t>
            </a:fld>
            <a:endParaRPr lang="de-DE" altLang="de-DE"/>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Vidjećete niz slika </a:t>
            </a:r>
            <a:r>
              <a:rPr lang="hr-HR" altLang="de-DE" sz="2400">
                <a:solidFill>
                  <a:srgbClr val="333333"/>
                </a:solidFill>
              </a:rPr>
              <a:t>koje “pričaju” </a:t>
            </a:r>
            <a:r>
              <a:rPr lang="hr-HR" altLang="de-DE" sz="2400" dirty="0">
                <a:solidFill>
                  <a:srgbClr val="333333"/>
                </a:solidFill>
              </a:rPr>
              <a:t>neku priču.</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Slike će biti zajedno sa tri moguća ishoda.</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Vaš zadatak je da odredite koji od tri predloga najviše odgovara</a:t>
            </a:r>
            <a:r>
              <a:rPr lang="en-US" altLang="de-DE" sz="2400" dirty="0">
                <a:solidFill>
                  <a:srgbClr val="333333"/>
                </a:solidFill>
              </a:rPr>
              <a:t> </a:t>
            </a:r>
            <a:r>
              <a:rPr lang="hr-HR" altLang="de-DE" sz="2400" dirty="0">
                <a:solidFill>
                  <a:srgbClr val="333333"/>
                </a:solidFill>
              </a:rPr>
              <a:t>zaključku priče.</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ignoriše prijatelja</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pomogne prijatelju</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nauči kako raste drvo voćke</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sp>
        <p:nvSpPr>
          <p:cNvPr id="101380" name="Rectangle 7"/>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Šta je namjera dječaka u crvenom?</a:t>
            </a:r>
            <a:endParaRPr lang="de-DE" altLang="de-DE" sz="3600">
              <a:latin typeface="+mn-lt"/>
              <a:ea typeface="+mn-ea"/>
              <a:cs typeface="+mn-cs"/>
            </a:endParaRPr>
          </a:p>
        </p:txBody>
      </p:sp>
      <p:pic>
        <p:nvPicPr>
          <p:cNvPr id="8"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3373"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F90D640F-1243-45C9-869A-3D76D38F20D7}"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5"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ignoriše prijatelja</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pomogne prijatelju</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nauči kako raste drvo voćke</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sp>
        <p:nvSpPr>
          <p:cNvPr id="102406" name="Rectangle 9"/>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Šta je namjera dječaka u crvenom?</a:t>
            </a:r>
            <a:endParaRPr lang="de-DE" altLang="de-DE" sz="3600">
              <a:latin typeface="+mn-lt"/>
              <a:ea typeface="+mn-ea"/>
              <a:cs typeface="+mn-cs"/>
            </a:endParaRPr>
          </a:p>
        </p:txBody>
      </p:sp>
      <p:pic>
        <p:nvPicPr>
          <p:cNvPr id="10"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Geschichte 1b"/>
          <p:cNvPicPr>
            <a:picLocks noChangeAspect="1" noChangeArrowheads="1"/>
          </p:cNvPicPr>
          <p:nvPr/>
        </p:nvPicPr>
        <p:blipFill>
          <a:blip r:embed="rId4"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F90D640F-1243-45C9-869A-3D76D38F20D7}"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30"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ignoriše prijatelja</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pomogne prijatelju</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nauči kako raste drvo voćke</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sp>
        <p:nvSpPr>
          <p:cNvPr id="103431" name="Rectangle 1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Šta je namjera dječaka u crvenom?</a:t>
            </a:r>
            <a:endParaRPr lang="de-DE" altLang="de-DE" sz="3600">
              <a:latin typeface="+mn-lt"/>
              <a:ea typeface="+mn-ea"/>
              <a:cs typeface="+mn-cs"/>
            </a:endParaRPr>
          </a:p>
        </p:txBody>
      </p:sp>
      <p:pic>
        <p:nvPicPr>
          <p:cNvPr id="12"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b="5432"/>
          <a:stretch>
            <a:fillRect/>
          </a:stretch>
        </p:blipFill>
        <p:spPr bwMode="auto">
          <a:xfrm>
            <a:off x="1833498" y="4329684"/>
            <a:ext cx="282524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F90D640F-1243-45C9-869A-3D76D38F20D7}"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5"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ignoriše prijatelja</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pomogne prijatelju</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nauči kako raste drvo voćke</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sp>
        <p:nvSpPr>
          <p:cNvPr id="104456" name="Rectangle 13"/>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Šta je namjera dječaka u crvenom?</a:t>
            </a:r>
            <a:endParaRPr lang="de-DE" altLang="de-DE" sz="3600">
              <a:latin typeface="+mn-lt"/>
              <a:ea typeface="+mn-ea"/>
              <a:cs typeface="+mn-cs"/>
            </a:endParaRPr>
          </a:p>
        </p:txBody>
      </p:sp>
      <p:pic>
        <p:nvPicPr>
          <p:cNvPr id="14"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Geschichte 1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F90D640F-1243-45C9-869A-3D76D38F20D7}"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Šta je namjera dječaka u crvenom?</a:t>
            </a:r>
            <a:endParaRPr lang="de-DE" altLang="de-DE" sz="3600">
              <a:latin typeface="+mn-lt"/>
              <a:ea typeface="+mn-ea"/>
              <a:cs typeface="+mn-cs"/>
            </a:endParaRPr>
          </a:p>
        </p:txBody>
      </p:sp>
      <p:sp>
        <p:nvSpPr>
          <p:cNvPr id="105476"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ignoriše prijatelja</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hr-HR" altLang="de-DE" sz="2400" dirty="0">
                <a:solidFill>
                  <a:srgbClr val="004992"/>
                </a:solidFill>
                <a:latin typeface="+mn-lt"/>
                <a:cs typeface="+mn-cs"/>
              </a:rPr>
              <a:t>Da pomogne prijatelju</a:t>
            </a:r>
            <a:r>
              <a:rPr lang="en-CA" altLang="de-DE" sz="2400"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nauči kako raste drvo voćke</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5"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8" descr="Geschichte 1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F90D640F-1243-45C9-869A-3D76D38F20D7}" type="slidenum">
              <a:rPr lang="de-DE" altLang="de-DE" smtClean="0"/>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3"/>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radi dječak u crvenom?</a:t>
            </a:r>
            <a:endParaRPr lang="de-DE" altLang="de-DE" sz="3600">
              <a:latin typeface="+mn-lt"/>
              <a:ea typeface="+mn-ea"/>
              <a:cs typeface="+mn-cs"/>
            </a:endParaRPr>
          </a:p>
        </p:txBody>
      </p:sp>
      <p:sp>
        <p:nvSpPr>
          <p:cNvPr id="106500"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Bere malo cvijeća svojoj curi</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Hvata pčelu</a:t>
            </a:r>
            <a:r>
              <a:rPr lang="en-CA" altLang="de-DE" sz="2400" dirty="0">
                <a:solidFill>
                  <a:srgbClr val="333333"/>
                </a:solidFill>
                <a:latin typeface="+mn-lt"/>
                <a:cs typeface="+mn-cs"/>
              </a:rPr>
              <a:t> </a:t>
            </a:r>
            <a:r>
              <a:rPr lang="hr-HR" altLang="de-DE" sz="2400" dirty="0">
                <a:solidFill>
                  <a:srgbClr val="333333"/>
                </a:solidFill>
                <a:latin typeface="+mn-lt"/>
                <a:cs typeface="+mn-cs"/>
              </a:rPr>
              <a:t>da bi napravio med</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Pravi trik svojoj djevojci</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8"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6473"/>
          <a:stretch>
            <a:fillRect/>
          </a:stretch>
        </p:blipFill>
        <p:spPr bwMode="auto">
          <a:xfrm>
            <a:off x="1859153" y="2203704"/>
            <a:ext cx="277393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F90D640F-1243-45C9-869A-3D76D38F20D7}"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Rectangle 6"/>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Bere malo cvijeća svojoj curi</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Hvata pčelu</a:t>
            </a:r>
            <a:r>
              <a:rPr lang="en-CA" altLang="de-DE" sz="2400" dirty="0">
                <a:solidFill>
                  <a:srgbClr val="333333"/>
                </a:solidFill>
                <a:latin typeface="+mn-lt"/>
                <a:cs typeface="+mn-cs"/>
              </a:rPr>
              <a:t> </a:t>
            </a:r>
            <a:r>
              <a:rPr lang="hr-HR" altLang="de-DE" sz="2400" dirty="0">
                <a:solidFill>
                  <a:srgbClr val="333333"/>
                </a:solidFill>
                <a:latin typeface="+mn-lt"/>
                <a:cs typeface="+mn-cs"/>
              </a:rPr>
              <a:t>da bi napravio med</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Pravi trik svojoj djevojci</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sp>
        <p:nvSpPr>
          <p:cNvPr id="107525" name="Rectangle 8"/>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radi dječak u crvenom?</a:t>
            </a:r>
            <a:endParaRPr lang="de-DE" altLang="de-DE" sz="3600">
              <a:latin typeface="+mn-lt"/>
              <a:ea typeface="+mn-ea"/>
              <a:cs typeface="+mn-cs"/>
            </a:endParaRPr>
          </a:p>
        </p:txBody>
      </p:sp>
      <p:pic>
        <p:nvPicPr>
          <p:cNvPr id="10"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F90D640F-1243-45C9-869A-3D76D38F20D7}"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9" name="Rectangle 7"/>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Bere malo cvijeća svojoj curi</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Hvata pčelu</a:t>
            </a:r>
            <a:r>
              <a:rPr lang="en-CA" altLang="de-DE" sz="2400" dirty="0">
                <a:solidFill>
                  <a:srgbClr val="333333"/>
                </a:solidFill>
                <a:latin typeface="+mn-lt"/>
                <a:cs typeface="+mn-cs"/>
              </a:rPr>
              <a:t> </a:t>
            </a:r>
            <a:r>
              <a:rPr lang="hr-HR" altLang="de-DE" sz="2400" dirty="0">
                <a:solidFill>
                  <a:srgbClr val="333333"/>
                </a:solidFill>
                <a:latin typeface="+mn-lt"/>
                <a:cs typeface="+mn-cs"/>
              </a:rPr>
              <a:t>da bi napravio med</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Pravi trik svojoj djevojci</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sp>
        <p:nvSpPr>
          <p:cNvPr id="108550" name="Rectangle 9"/>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radi dječak u crvenom?</a:t>
            </a:r>
            <a:endParaRPr lang="de-DE" altLang="de-DE" sz="3600">
              <a:latin typeface="+mn-lt"/>
              <a:ea typeface="+mn-ea"/>
              <a:cs typeface="+mn-cs"/>
            </a:endParaRPr>
          </a:p>
        </p:txBody>
      </p:sp>
      <p:pic>
        <p:nvPicPr>
          <p:cNvPr id="12"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Geschichte 2c"/>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1910914"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F90D640F-1243-45C9-869A-3D76D38F20D7}"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4" name="Rectangle 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Bere malo cvijeća svojoj curi</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Hvata pčelu</a:t>
            </a:r>
            <a:r>
              <a:rPr lang="en-CA" altLang="de-DE" sz="2400" dirty="0">
                <a:solidFill>
                  <a:srgbClr val="333333"/>
                </a:solidFill>
                <a:latin typeface="+mn-lt"/>
                <a:cs typeface="+mn-cs"/>
              </a:rPr>
              <a:t> </a:t>
            </a:r>
            <a:r>
              <a:rPr lang="hr-HR" altLang="de-DE" sz="2400" dirty="0">
                <a:solidFill>
                  <a:srgbClr val="333333"/>
                </a:solidFill>
                <a:latin typeface="+mn-lt"/>
                <a:cs typeface="+mn-cs"/>
              </a:rPr>
              <a:t>da bi napravio med</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Pravi trik svojoj djevojci</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sp>
        <p:nvSpPr>
          <p:cNvPr id="109575" name="Rectangle 10"/>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radi dječak u crvenom?</a:t>
            </a:r>
            <a:endParaRPr lang="de-DE" altLang="de-DE" sz="3600">
              <a:latin typeface="+mn-lt"/>
              <a:ea typeface="+mn-ea"/>
              <a:cs typeface="+mn-cs"/>
            </a:endParaRPr>
          </a:p>
        </p:txBody>
      </p:sp>
      <p:pic>
        <p:nvPicPr>
          <p:cNvPr id="14" name="Picture 2" descr="Geschichte 2c"/>
          <p:cNvPicPr>
            <a:picLocks noChangeAspect="1" noChangeArrowheads="1"/>
          </p:cNvPicPr>
          <p:nvPr/>
        </p:nvPicPr>
        <p:blipFill>
          <a:blip r:embed="rId3"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2d"/>
          <p:cNvPicPr>
            <a:picLocks noChangeAspect="1" noChangeArrowheads="1"/>
          </p:cNvPicPr>
          <p:nvPr/>
        </p:nvPicPr>
        <p:blipFill>
          <a:blip r:embed="rId4"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2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2a"/>
          <p:cNvPicPr>
            <a:picLocks noChangeAspect="1" noChangeArrowheads="1"/>
          </p:cNvPicPr>
          <p:nvPr/>
        </p:nvPicPr>
        <p:blipFill>
          <a:blip r:embed="rId6"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F90D640F-1243-45C9-869A-3D76D38F20D7}"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Bere malo cvijeća svojoj curi</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Hvata pčelu</a:t>
            </a:r>
            <a:r>
              <a:rPr lang="en-CA" altLang="de-DE" sz="2400" dirty="0">
                <a:solidFill>
                  <a:srgbClr val="333333"/>
                </a:solidFill>
                <a:latin typeface="+mn-lt"/>
                <a:cs typeface="+mn-cs"/>
              </a:rPr>
              <a:t> </a:t>
            </a:r>
            <a:r>
              <a:rPr lang="hr-HR" altLang="de-DE" sz="2400" dirty="0">
                <a:solidFill>
                  <a:srgbClr val="333333"/>
                </a:solidFill>
                <a:latin typeface="+mn-lt"/>
                <a:cs typeface="+mn-cs"/>
              </a:rPr>
              <a:t>da bi napravio med</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hr-HR" altLang="de-DE" sz="2400" dirty="0">
                <a:solidFill>
                  <a:srgbClr val="004992"/>
                </a:solidFill>
                <a:latin typeface="+mn-lt"/>
                <a:cs typeface="+mn-cs"/>
              </a:rPr>
              <a:t>Pravi trik svojoj djevojci</a:t>
            </a:r>
            <a:r>
              <a:rPr lang="en-CA" altLang="de-DE" sz="2400" dirty="0">
                <a:solidFill>
                  <a:srgbClr val="004992"/>
                </a:solidFill>
                <a:latin typeface="+mn-lt"/>
                <a:cs typeface="+mn-cs"/>
              </a:rPr>
              <a:t>.</a:t>
            </a:r>
            <a:endParaRPr lang="en-US" altLang="de-DE" sz="2400" dirty="0">
              <a:solidFill>
                <a:srgbClr val="004992"/>
              </a:solidFill>
              <a:latin typeface="+mn-lt"/>
              <a:cs typeface="+mn-cs"/>
            </a:endParaRPr>
          </a:p>
        </p:txBody>
      </p:sp>
      <p:sp>
        <p:nvSpPr>
          <p:cNvPr id="110599" name="Rectangle 9"/>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radi dječak u crvenom?</a:t>
            </a:r>
            <a:endParaRPr lang="de-DE" altLang="de-DE" sz="3600">
              <a:latin typeface="+mn-lt"/>
              <a:ea typeface="+mn-ea"/>
              <a:cs typeface="+mn-cs"/>
            </a:endParaRPr>
          </a:p>
        </p:txBody>
      </p:sp>
      <p:pic>
        <p:nvPicPr>
          <p:cNvPr id="14" name="Picture 3" descr="Geschichte 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2a"/>
          <p:cNvPicPr>
            <a:picLocks noChangeAspect="1" noChangeArrowheads="1"/>
          </p:cNvPicPr>
          <p:nvPr/>
        </p:nvPicPr>
        <p:blipFill>
          <a:blip r:embed="rId4"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eschichte 2c"/>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Geschichte 2d"/>
          <p:cNvPicPr>
            <a:picLocks noChangeAspect="1" noChangeArrowheads="1"/>
          </p:cNvPicPr>
          <p:nvPr/>
        </p:nvPicPr>
        <p:blipFill>
          <a:blip r:embed="rId6"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F90D640F-1243-45C9-869A-3D76D38F20D7}"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planiraju dječaci?</a:t>
            </a:r>
            <a:endParaRPr lang="de-DE" altLang="de-DE" sz="3600">
              <a:latin typeface="+mn-lt"/>
              <a:ea typeface="+mn-ea"/>
              <a:cs typeface="+mn-cs"/>
            </a:endParaRPr>
          </a:p>
        </p:txBody>
      </p:sp>
      <p:sp>
        <p:nvSpPr>
          <p:cNvPr id="111620"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pita curu za izlazak</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kupi neki slatkiš</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opljačka trafiku</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8"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1900427"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F90D640F-1243-45C9-869A-3D76D38F20D7}"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5"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pita curu za izlazak</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kupi neki slatkiš</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opljačka trafiku</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sp>
        <p:nvSpPr>
          <p:cNvPr id="112646" name="Rectangle 9"/>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planiraju dječaci?</a:t>
            </a:r>
            <a:endParaRPr lang="de-DE" altLang="de-DE" sz="3600">
              <a:latin typeface="+mn-lt"/>
              <a:ea typeface="+mn-ea"/>
              <a:cs typeface="+mn-cs"/>
            </a:endParaRPr>
          </a:p>
        </p:txBody>
      </p:sp>
      <p:pic>
        <p:nvPicPr>
          <p:cNvPr id="10"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Geschichte 6b"/>
          <p:cNvPicPr>
            <a:picLocks noChangeAspect="1" noChangeArrowheads="1"/>
          </p:cNvPicPr>
          <p:nvPr/>
        </p:nvPicPr>
        <p:blipFill>
          <a:blip r:embed="rId4"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F90D640F-1243-45C9-869A-3D76D38F20D7}"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9"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pita curu za izlazak</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kupi neki slatkiš</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opljačka trafiku</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sp>
        <p:nvSpPr>
          <p:cNvPr id="113670" name="Rectangle 9"/>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planiraju dječaci?</a:t>
            </a:r>
            <a:endParaRPr lang="de-DE" altLang="de-DE" sz="3600">
              <a:latin typeface="+mn-lt"/>
              <a:ea typeface="+mn-ea"/>
              <a:cs typeface="+mn-cs"/>
            </a:endParaRPr>
          </a:p>
        </p:txBody>
      </p:sp>
      <p:pic>
        <p:nvPicPr>
          <p:cNvPr id="12" name="Picture 5"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1645"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Geschichte 6b"/>
          <p:cNvPicPr>
            <a:picLocks noChangeAspect="1" noChangeArrowheads="1"/>
          </p:cNvPicPr>
          <p:nvPr/>
        </p:nvPicPr>
        <p:blipFill>
          <a:blip r:embed="rId5"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F90D640F-1243-45C9-869A-3D76D38F20D7}"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5"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pita curu za izlazak</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kupi neki slatkiš</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opljačka trafiku</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sp>
        <p:nvSpPr>
          <p:cNvPr id="114696" name="Rectangle 11"/>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planiraju dječaci?</a:t>
            </a:r>
            <a:endParaRPr lang="de-DE" altLang="de-DE" sz="3600">
              <a:latin typeface="+mn-lt"/>
              <a:ea typeface="+mn-ea"/>
              <a:cs typeface="+mn-cs"/>
            </a:endParaRPr>
          </a:p>
        </p:txBody>
      </p:sp>
      <p:pic>
        <p:nvPicPr>
          <p:cNvPr id="14" name="Picture 5"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6d"/>
          <p:cNvPicPr>
            <a:picLocks noChangeAspect="1" noChangeArrowheads="1"/>
          </p:cNvPicPr>
          <p:nvPr/>
        </p:nvPicPr>
        <p:blipFill>
          <a:blip r:embed="rId4"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6a"/>
          <p:cNvPicPr>
            <a:picLocks noChangeAspect="1" noChangeArrowheads="1"/>
          </p:cNvPicPr>
          <p:nvPr/>
        </p:nvPicPr>
        <p:blipFill>
          <a:blip r:embed="rId5"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6b"/>
          <p:cNvPicPr>
            <a:picLocks noChangeAspect="1" noChangeArrowheads="1"/>
          </p:cNvPicPr>
          <p:nvPr/>
        </p:nvPicPr>
        <p:blipFill>
          <a:blip r:embed="rId6"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F90D640F-1243-45C9-869A-3D76D38F20D7}"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pita curu za izlazak</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kupi neki slatkiš</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hr-HR" altLang="de-DE" sz="2400" dirty="0">
                <a:solidFill>
                  <a:srgbClr val="004992"/>
                </a:solidFill>
                <a:latin typeface="+mn-lt"/>
                <a:cs typeface="+mn-cs"/>
              </a:rPr>
              <a:t>Da opljačka trafiku</a:t>
            </a:r>
            <a:r>
              <a:rPr lang="en-CA" altLang="de-DE" sz="2400" dirty="0">
                <a:solidFill>
                  <a:srgbClr val="004992"/>
                </a:solidFill>
                <a:latin typeface="+mn-lt"/>
                <a:cs typeface="+mn-cs"/>
              </a:rPr>
              <a:t>.</a:t>
            </a:r>
            <a:endParaRPr lang="en-US" altLang="de-DE" sz="2400" dirty="0">
              <a:solidFill>
                <a:srgbClr val="004992"/>
              </a:solidFill>
              <a:latin typeface="+mn-lt"/>
              <a:cs typeface="+mn-cs"/>
            </a:endParaRPr>
          </a:p>
        </p:txBody>
      </p:sp>
      <p:sp>
        <p:nvSpPr>
          <p:cNvPr id="115720" name="Rectangle 10"/>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Šta planiraju dječaci?</a:t>
            </a:r>
            <a:endParaRPr lang="de-DE" altLang="de-DE" sz="3600">
              <a:latin typeface="+mn-lt"/>
              <a:ea typeface="+mn-ea"/>
              <a:cs typeface="+mn-cs"/>
            </a:endParaRPr>
          </a:p>
        </p:txBody>
      </p:sp>
      <p:pic>
        <p:nvPicPr>
          <p:cNvPr id="14" name="Picture 7"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Geschichte 6d"/>
          <p:cNvPicPr>
            <a:picLocks noChangeAspect="1" noChangeArrowheads="1"/>
          </p:cNvPicPr>
          <p:nvPr/>
        </p:nvPicPr>
        <p:blipFill>
          <a:blip r:embed="rId4"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6a"/>
          <p:cNvPicPr>
            <a:picLocks noChangeAspect="1" noChangeArrowheads="1"/>
          </p:cNvPicPr>
          <p:nvPr/>
        </p:nvPicPr>
        <p:blipFill>
          <a:blip r:embed="rId5"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6b"/>
          <p:cNvPicPr>
            <a:picLocks noChangeAspect="1" noChangeArrowheads="1"/>
          </p:cNvPicPr>
          <p:nvPr/>
        </p:nvPicPr>
        <p:blipFill>
          <a:blip r:embed="rId6"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F90D640F-1243-45C9-869A-3D76D38F20D7}" type="slidenum">
              <a:rPr lang="de-DE" altLang="de-DE" smtClean="0"/>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Prenos u svakodnevni 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Trebali biste donositi čvrste zaključke o nekoj osobi</a:t>
            </a:r>
            <a:r>
              <a:rPr lang="en-GB" altLang="de-DE" sz="2400" dirty="0">
                <a:solidFill>
                  <a:srgbClr val="333333"/>
                </a:solidFill>
              </a:rPr>
              <a:t> </a:t>
            </a:r>
            <a:r>
              <a:rPr lang="hr-HR" altLang="de-DE" sz="2400" dirty="0">
                <a:solidFill>
                  <a:srgbClr val="333333"/>
                </a:solidFill>
              </a:rPr>
              <a:t>ako je dobro poznajete ili ako ste je posmatrali izbliza</a:t>
            </a:r>
            <a:r>
              <a:rPr lang="en-GB"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06D67BA6-54CA-4A0D-AF1F-7AF2A610CFCF}" type="slidenum">
              <a:rPr lang="de-DE" altLang="de-DE" smtClean="0"/>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Prenos u svakodnevni 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Trebali biste donositi čvrste zaključke o nekoj osobi</a:t>
            </a:r>
            <a:r>
              <a:rPr lang="en-GB" altLang="de-DE" sz="2400" dirty="0">
                <a:solidFill>
                  <a:srgbClr val="333333"/>
                </a:solidFill>
              </a:rPr>
              <a:t> </a:t>
            </a:r>
            <a:r>
              <a:rPr lang="hr-HR" altLang="de-DE" sz="2400" dirty="0">
                <a:solidFill>
                  <a:srgbClr val="333333"/>
                </a:solidFill>
              </a:rPr>
              <a:t>ako je dobro poznajete ili ako ste je posmatrali izbliza</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Izraz lica</a:t>
            </a:r>
            <a:r>
              <a:rPr lang="en-GB" altLang="de-DE" sz="2400" dirty="0">
                <a:solidFill>
                  <a:srgbClr val="333333"/>
                </a:solidFill>
              </a:rPr>
              <a:t> </a:t>
            </a:r>
            <a:r>
              <a:rPr lang="hr-HR" altLang="de-DE" sz="2400" dirty="0">
                <a:solidFill>
                  <a:srgbClr val="333333"/>
                </a:solidFill>
              </a:rPr>
              <a:t>i gestovi</a:t>
            </a:r>
            <a:r>
              <a:rPr lang="en-GB" altLang="de-DE" sz="2400" dirty="0">
                <a:solidFill>
                  <a:srgbClr val="333333"/>
                </a:solidFill>
              </a:rPr>
              <a:t> </a:t>
            </a:r>
            <a:r>
              <a:rPr lang="hr-HR" altLang="de-DE" sz="2400" dirty="0">
                <a:solidFill>
                  <a:srgbClr val="333333"/>
                </a:solidFill>
              </a:rPr>
              <a:t>su značajni znaci šta osoba osjeća, ali vas nekad mogu pogrešno </a:t>
            </a:r>
            <a:r>
              <a:rPr lang="hr-HR" altLang="de-DE" sz="2400">
                <a:solidFill>
                  <a:srgbClr val="333333"/>
                </a:solidFill>
              </a:rPr>
              <a:t>voditi</a:t>
            </a:r>
            <a:r>
              <a:rPr lang="de-DE"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06D67BA6-54CA-4A0D-AF1F-7AF2A610CFCF}" type="slidenum">
              <a:rPr lang="de-DE" altLang="de-DE" smtClean="0"/>
              <a:pPr/>
              <a:t>114</a:t>
            </a:fld>
            <a:endParaRPr lang="de-DE" altLang="de-DE"/>
          </a:p>
        </p:txBody>
      </p:sp>
    </p:spTree>
    <p:extLst>
      <p:ext uri="{BB962C8B-B14F-4D97-AF65-F5344CB8AC3E}">
        <p14:creationId xmlns:p14="http://schemas.microsoft.com/office/powerpoint/2010/main" val="60947265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Prenos u svakodnevni 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Trebali biste donositi čvrste zaključke o nekoj osobi</a:t>
            </a:r>
            <a:r>
              <a:rPr lang="en-GB" altLang="de-DE" sz="2400" dirty="0">
                <a:solidFill>
                  <a:srgbClr val="333333"/>
                </a:solidFill>
              </a:rPr>
              <a:t> </a:t>
            </a:r>
            <a:r>
              <a:rPr lang="hr-HR" altLang="de-DE" sz="2400" dirty="0">
                <a:solidFill>
                  <a:srgbClr val="333333"/>
                </a:solidFill>
              </a:rPr>
              <a:t>ako je dobro poznajete ili ako ste je posmatrali izbliza</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Izraz lica</a:t>
            </a:r>
            <a:r>
              <a:rPr lang="en-GB" altLang="de-DE" sz="2400" dirty="0">
                <a:solidFill>
                  <a:srgbClr val="333333"/>
                </a:solidFill>
              </a:rPr>
              <a:t> </a:t>
            </a:r>
            <a:r>
              <a:rPr lang="hr-HR" altLang="de-DE" sz="2400" dirty="0">
                <a:solidFill>
                  <a:srgbClr val="333333"/>
                </a:solidFill>
              </a:rPr>
              <a:t>i gestovi</a:t>
            </a:r>
            <a:r>
              <a:rPr lang="en-GB" altLang="de-DE" sz="2400" dirty="0">
                <a:solidFill>
                  <a:srgbClr val="333333"/>
                </a:solidFill>
              </a:rPr>
              <a:t> </a:t>
            </a:r>
            <a:r>
              <a:rPr lang="hr-HR" altLang="de-DE" sz="2400" dirty="0">
                <a:solidFill>
                  <a:srgbClr val="333333"/>
                </a:solidFill>
              </a:rPr>
              <a:t>su značajni znaci šta osoba osjeća, ali vas nekad mogu pogrešno voditi</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Kad ocjenjujete neku složenu situaciju</a:t>
            </a:r>
            <a:r>
              <a:rPr lang="de-DE" altLang="de-DE" sz="2400" dirty="0">
                <a:solidFill>
                  <a:srgbClr val="333333"/>
                </a:solidFill>
              </a:rPr>
              <a:t>, </a:t>
            </a:r>
            <a:r>
              <a:rPr lang="hr-HR" altLang="de-DE" sz="2400" dirty="0">
                <a:solidFill>
                  <a:srgbClr val="333333"/>
                </a:solidFill>
              </a:rPr>
              <a:t>neophodno je uzeti u obzir sve dostupne </a:t>
            </a:r>
            <a:r>
              <a:rPr lang="hr-HR" altLang="de-DE" sz="2400">
                <a:solidFill>
                  <a:srgbClr val="333333"/>
                </a:solidFill>
              </a:rPr>
              <a:t>informacije</a:t>
            </a:r>
            <a:r>
              <a:rPr lang="de-DE"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06D67BA6-54CA-4A0D-AF1F-7AF2A610CFCF}" type="slidenum">
              <a:rPr lang="de-DE" altLang="de-DE" smtClean="0"/>
              <a:pPr/>
              <a:t>115</a:t>
            </a:fld>
            <a:endParaRPr lang="de-DE" altLang="de-DE"/>
          </a:p>
        </p:txBody>
      </p:sp>
    </p:spTree>
    <p:extLst>
      <p:ext uri="{BB962C8B-B14F-4D97-AF65-F5344CB8AC3E}">
        <p14:creationId xmlns:p14="http://schemas.microsoft.com/office/powerpoint/2010/main" val="48641081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Prenos u svakodnevni 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Trebali biste donositi čvrste zaključke o nekoj osobi</a:t>
            </a:r>
            <a:r>
              <a:rPr lang="en-GB" altLang="de-DE" sz="2400" dirty="0">
                <a:solidFill>
                  <a:srgbClr val="333333"/>
                </a:solidFill>
              </a:rPr>
              <a:t> </a:t>
            </a:r>
            <a:r>
              <a:rPr lang="hr-HR" altLang="de-DE" sz="2400" dirty="0">
                <a:solidFill>
                  <a:srgbClr val="333333"/>
                </a:solidFill>
              </a:rPr>
              <a:t>ako je dobro poznajete ili ako ste je posmatrali izbliza</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Izraz lica</a:t>
            </a:r>
            <a:r>
              <a:rPr lang="en-GB" altLang="de-DE" sz="2400" dirty="0">
                <a:solidFill>
                  <a:srgbClr val="333333"/>
                </a:solidFill>
              </a:rPr>
              <a:t> </a:t>
            </a:r>
            <a:r>
              <a:rPr lang="hr-HR" altLang="de-DE" sz="2400" dirty="0">
                <a:solidFill>
                  <a:srgbClr val="333333"/>
                </a:solidFill>
              </a:rPr>
              <a:t>i gestovi</a:t>
            </a:r>
            <a:r>
              <a:rPr lang="en-GB" altLang="de-DE" sz="2400" dirty="0">
                <a:solidFill>
                  <a:srgbClr val="333333"/>
                </a:solidFill>
              </a:rPr>
              <a:t> </a:t>
            </a:r>
            <a:r>
              <a:rPr lang="hr-HR" altLang="de-DE" sz="2400" dirty="0">
                <a:solidFill>
                  <a:srgbClr val="333333"/>
                </a:solidFill>
              </a:rPr>
              <a:t>su značajni znaci šta osoba osjeća, ali vas nekad mogu pogrešno voditi</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Kad ocjenjujete neku složenu situaciju</a:t>
            </a:r>
            <a:r>
              <a:rPr lang="de-DE" altLang="de-DE" sz="2400" dirty="0">
                <a:solidFill>
                  <a:srgbClr val="333333"/>
                </a:solidFill>
              </a:rPr>
              <a:t>, </a:t>
            </a:r>
            <a:r>
              <a:rPr lang="hr-HR" altLang="de-DE" sz="2400" dirty="0">
                <a:solidFill>
                  <a:srgbClr val="333333"/>
                </a:solidFill>
              </a:rPr>
              <a:t>neophodno je uzeti u obzir sve dostupne informacije</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Što više informacija uzmete u obzir</a:t>
            </a:r>
            <a:r>
              <a:rPr lang="de-DE" altLang="de-DE" sz="2400" dirty="0">
                <a:solidFill>
                  <a:srgbClr val="333333"/>
                </a:solidFill>
              </a:rPr>
              <a:t>, </a:t>
            </a:r>
            <a:r>
              <a:rPr lang="hr-HR" altLang="de-DE" sz="2400" dirty="0">
                <a:solidFill>
                  <a:srgbClr val="333333"/>
                </a:solidFill>
              </a:rPr>
              <a:t>veća je šansa za istinito mišljenje o nečemu</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06D67BA6-54CA-4A0D-AF1F-7AF2A610CFCF}" type="slidenum">
              <a:rPr lang="de-DE" altLang="de-DE" smtClean="0"/>
              <a:pPr/>
              <a:t>116</a:t>
            </a:fld>
            <a:endParaRPr lang="de-DE" altLang="de-DE"/>
          </a:p>
        </p:txBody>
      </p:sp>
    </p:spTree>
    <p:extLst>
      <p:ext uri="{BB962C8B-B14F-4D97-AF65-F5344CB8AC3E}">
        <p14:creationId xmlns:p14="http://schemas.microsoft.com/office/powerpoint/2010/main" val="146338213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dirty="0">
                <a:solidFill>
                  <a:srgbClr val="333333"/>
                </a:solidFill>
              </a:rPr>
              <a:t>Tokom psihoze</a:t>
            </a:r>
            <a:r>
              <a:rPr lang="en-AU" altLang="de-DE" sz="2400" dirty="0">
                <a:solidFill>
                  <a:srgbClr val="333333"/>
                </a:solidFill>
              </a:rPr>
              <a:t>, </a:t>
            </a:r>
            <a:r>
              <a:rPr lang="hr-HR" altLang="de-DE" sz="2400" dirty="0">
                <a:solidFill>
                  <a:srgbClr val="333333"/>
                </a:solidFill>
              </a:rPr>
              <a:t>ljudi su skloni</a:t>
            </a:r>
            <a:r>
              <a:rPr lang="en-AU" altLang="de-DE" sz="2400" dirty="0">
                <a:solidFill>
                  <a:srgbClr val="333333"/>
                </a:solidFill>
              </a:rPr>
              <a:t> </a:t>
            </a:r>
            <a:r>
              <a:rPr lang="hr-HR" altLang="de-DE" sz="2400" dirty="0">
                <a:solidFill>
                  <a:srgbClr val="333333"/>
                </a:solidFill>
              </a:rPr>
              <a:t>da pogrešno shvataju</a:t>
            </a:r>
            <a:r>
              <a:rPr lang="en-AU" altLang="de-DE" sz="2400" dirty="0">
                <a:solidFill>
                  <a:srgbClr val="333333"/>
                </a:solidFill>
              </a:rPr>
              <a:t> </a:t>
            </a:r>
            <a:r>
              <a:rPr lang="hr-HR" altLang="de-DE" sz="2400" dirty="0">
                <a:solidFill>
                  <a:srgbClr val="333333"/>
                </a:solidFill>
              </a:rPr>
              <a:t>ili preuveličavaju izraze lica ili radnje drugih osoba</a:t>
            </a:r>
            <a:r>
              <a:rPr lang="en-AU" altLang="de-DE" sz="2400" dirty="0">
                <a:solidFill>
                  <a:srgbClr val="333333"/>
                </a:solidFill>
              </a:rPr>
              <a:t>.</a:t>
            </a:r>
          </a:p>
          <a:p>
            <a:pPr lvl="0" defTabSz="914400" fontAlgn="base"/>
            <a:r>
              <a:rPr lang="hr-HR" altLang="de-DE" sz="2400" dirty="0">
                <a:solidFill>
                  <a:srgbClr val="004992"/>
                </a:solidFill>
              </a:rPr>
              <a:t>Primjer</a:t>
            </a:r>
            <a:r>
              <a:rPr lang="en-AU" altLang="de-DE" sz="2400" dirty="0">
                <a:solidFill>
                  <a:srgbClr val="004992"/>
                </a:solidFill>
              </a:rPr>
              <a:t>: </a:t>
            </a:r>
            <a:r>
              <a:rPr lang="en-AU" altLang="de-DE" sz="2400" dirty="0">
                <a:solidFill>
                  <a:srgbClr val="333333"/>
                </a:solidFill>
              </a:rPr>
              <a:t>Vi</a:t>
            </a:r>
            <a:r>
              <a:rPr lang="hr-HR" altLang="de-DE" sz="2400" dirty="0">
                <a:solidFill>
                  <a:srgbClr val="333333"/>
                </a:solidFill>
              </a:rPr>
              <a:t>oleta</a:t>
            </a:r>
            <a:r>
              <a:rPr lang="en-AU" altLang="de-DE" sz="2400" dirty="0">
                <a:solidFill>
                  <a:srgbClr val="333333"/>
                </a:solidFill>
              </a:rPr>
              <a:t> </a:t>
            </a:r>
            <a:r>
              <a:rPr lang="hr-HR" altLang="de-DE" sz="2400" dirty="0">
                <a:solidFill>
                  <a:srgbClr val="333333"/>
                </a:solidFill>
              </a:rPr>
              <a:t>se krije u njenoj sobi</a:t>
            </a:r>
            <a:r>
              <a:rPr lang="en-AU" altLang="de-DE" sz="2400" dirty="0">
                <a:solidFill>
                  <a:srgbClr val="333333"/>
                </a:solidFill>
              </a:rPr>
              <a:t> </a:t>
            </a:r>
            <a:r>
              <a:rPr lang="hr-HR" altLang="de-DE" sz="2400" dirty="0">
                <a:solidFill>
                  <a:srgbClr val="333333"/>
                </a:solidFill>
              </a:rPr>
              <a:t>danima,</a:t>
            </a:r>
            <a:r>
              <a:rPr lang="en-AU" altLang="de-DE" sz="2400" dirty="0">
                <a:solidFill>
                  <a:srgbClr val="333333"/>
                </a:solidFill>
              </a:rPr>
              <a:t> </a:t>
            </a:r>
            <a:r>
              <a:rPr lang="hr-HR" altLang="de-DE" sz="2400" dirty="0">
                <a:solidFill>
                  <a:srgbClr val="333333"/>
                </a:solidFill>
              </a:rPr>
              <a:t>jer misli</a:t>
            </a:r>
            <a:r>
              <a:rPr lang="en-AU" altLang="de-DE" sz="2400" dirty="0">
                <a:solidFill>
                  <a:srgbClr val="333333"/>
                </a:solidFill>
              </a:rPr>
              <a:t> </a:t>
            </a:r>
            <a:r>
              <a:rPr lang="hr-HR" altLang="de-DE" sz="2400" dirty="0">
                <a:solidFill>
                  <a:srgbClr val="333333"/>
                </a:solidFill>
              </a:rPr>
              <a:t>da je</a:t>
            </a:r>
            <a:r>
              <a:rPr lang="en-AU" altLang="de-DE" sz="2400" dirty="0">
                <a:solidFill>
                  <a:srgbClr val="333333"/>
                </a:solidFill>
              </a:rPr>
              <a:t> </a:t>
            </a:r>
            <a:r>
              <a:rPr lang="hr-HR" altLang="de-DE" sz="2400" dirty="0">
                <a:solidFill>
                  <a:srgbClr val="333333"/>
                </a:solidFill>
              </a:rPr>
              <a:t>proganja Nacista</a:t>
            </a:r>
            <a:r>
              <a:rPr lang="en-AU" altLang="de-DE" sz="2400" dirty="0">
                <a:solidFill>
                  <a:srgbClr val="004992"/>
                </a:solidFill>
              </a:rPr>
              <a:t>.</a:t>
            </a:r>
          </a:p>
          <a:p>
            <a:pPr lvl="0" defTabSz="914400" fontAlgn="base">
              <a:lnSpc>
                <a:spcPct val="100000"/>
              </a:lnSpc>
              <a:spcBef>
                <a:spcPts val="1200"/>
              </a:spcBef>
            </a:pPr>
            <a:r>
              <a:rPr lang="hr-HR" altLang="de-DE" sz="2400" dirty="0">
                <a:solidFill>
                  <a:srgbClr val="004992"/>
                </a:solidFill>
              </a:rPr>
              <a:t>Prošlost</a:t>
            </a:r>
            <a:r>
              <a:rPr lang="en-AU" altLang="de-DE" sz="2400" dirty="0">
                <a:solidFill>
                  <a:srgbClr val="004992"/>
                </a:solidFill>
              </a:rPr>
              <a:t>: </a:t>
            </a:r>
            <a:r>
              <a:rPr lang="hr-HR" altLang="de-DE" sz="2400" dirty="0">
                <a:solidFill>
                  <a:srgbClr val="333333"/>
                </a:solidFill>
              </a:rPr>
              <a:t>Srela je ćelavog muškarca</a:t>
            </a:r>
            <a:r>
              <a:rPr lang="en-AU" altLang="de-DE" sz="2400" dirty="0">
                <a:solidFill>
                  <a:srgbClr val="333333"/>
                </a:solidFill>
              </a:rPr>
              <a:t> </a:t>
            </a:r>
            <a:r>
              <a:rPr lang="hr-HR" altLang="de-DE" sz="2400" dirty="0">
                <a:solidFill>
                  <a:srgbClr val="333333"/>
                </a:solidFill>
              </a:rPr>
              <a:t>koji je zaista</a:t>
            </a:r>
            <a:r>
              <a:rPr lang="en-AU" altLang="de-DE" sz="2400" dirty="0">
                <a:solidFill>
                  <a:srgbClr val="333333"/>
                </a:solidFill>
              </a:rPr>
              <a:t> </a:t>
            </a:r>
            <a:r>
              <a:rPr lang="en-AU" altLang="de-DE" sz="2400" dirty="0" err="1">
                <a:solidFill>
                  <a:srgbClr val="333333"/>
                </a:solidFill>
              </a:rPr>
              <a:t>i</a:t>
            </a:r>
            <a:r>
              <a:rPr lang="hr-HR" altLang="de-DE" sz="2400" dirty="0">
                <a:solidFill>
                  <a:srgbClr val="333333"/>
                </a:solidFill>
              </a:rPr>
              <a:t>zgledao zao</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004992"/>
                </a:solidFill>
              </a:rPr>
              <a:t>Ali</a:t>
            </a:r>
            <a:r>
              <a:rPr lang="en-AU" altLang="de-DE" sz="2400" dirty="0">
                <a:solidFill>
                  <a:srgbClr val="004992"/>
                </a:solidFill>
              </a:rPr>
              <a:t>: </a:t>
            </a:r>
            <a:r>
              <a:rPr lang="en-AU" altLang="de-DE" sz="2400" dirty="0">
                <a:solidFill>
                  <a:srgbClr val="333333"/>
                </a:solidFill>
              </a:rPr>
              <a:t>M</a:t>
            </a:r>
            <a:r>
              <a:rPr lang="hr-HR" altLang="de-DE" sz="2400" dirty="0">
                <a:solidFill>
                  <a:srgbClr val="333333"/>
                </a:solidFill>
              </a:rPr>
              <a:t>ožda joj je čovjek zaista izgledao zao,</a:t>
            </a:r>
            <a:r>
              <a:rPr lang="en-AU" altLang="de-DE" sz="2400" dirty="0">
                <a:solidFill>
                  <a:srgbClr val="333333"/>
                </a:solidFill>
              </a:rPr>
              <a:t> </a:t>
            </a:r>
            <a:r>
              <a:rPr lang="hr-HR" altLang="de-DE" sz="2400" dirty="0">
                <a:solidFill>
                  <a:srgbClr val="333333"/>
                </a:solidFill>
              </a:rPr>
              <a:t>ali to ne znači da je on proganja</a:t>
            </a:r>
            <a:r>
              <a:rPr lang="en-AU" altLang="de-DE" sz="2400" dirty="0">
                <a:solidFill>
                  <a:srgbClr val="333333"/>
                </a:solidFill>
              </a:rPr>
              <a:t>! </a:t>
            </a:r>
            <a:r>
              <a:rPr lang="hr-HR" altLang="de-DE" sz="2400" dirty="0">
                <a:solidFill>
                  <a:srgbClr val="333333"/>
                </a:solidFill>
              </a:rPr>
              <a:t>Pažnja</a:t>
            </a:r>
            <a:r>
              <a:rPr lang="en-AU" altLang="de-DE" sz="2400" dirty="0">
                <a:solidFill>
                  <a:srgbClr val="333333"/>
                </a:solidFill>
              </a:rPr>
              <a:t>: </a:t>
            </a:r>
            <a:r>
              <a:rPr lang="hr-HR" altLang="de-DE" sz="2400" dirty="0">
                <a:solidFill>
                  <a:srgbClr val="333333"/>
                </a:solidFill>
              </a:rPr>
              <a:t>Nije svaki čovjek koji je ćelav nacista</a:t>
            </a:r>
            <a:r>
              <a:rPr lang="en-AU" altLang="de-DE" sz="2400" dirty="0">
                <a:solidFill>
                  <a:srgbClr val="333333"/>
                </a:solidFill>
              </a:rPr>
              <a:t>. </a:t>
            </a:r>
            <a:r>
              <a:rPr lang="hr-HR" altLang="de-DE" sz="2400" dirty="0">
                <a:solidFill>
                  <a:srgbClr val="333333"/>
                </a:solidFill>
              </a:rPr>
              <a:t>On nema</a:t>
            </a:r>
            <a:r>
              <a:rPr lang="en-AU" altLang="de-DE" sz="2400" dirty="0">
                <a:solidFill>
                  <a:srgbClr val="333333"/>
                </a:solidFill>
              </a:rPr>
              <a:t> </a:t>
            </a:r>
            <a:r>
              <a:rPr lang="hr-HR" altLang="de-DE" sz="2400" dirty="0">
                <a:solidFill>
                  <a:srgbClr val="333333"/>
                </a:solidFill>
              </a:rPr>
              <a:t>njenu adresu</a:t>
            </a:r>
            <a:r>
              <a:rPr lang="en-AU" altLang="de-DE" sz="2400" dirty="0">
                <a:solidFill>
                  <a:srgbClr val="333333"/>
                </a:solidFill>
              </a:rPr>
              <a:t> </a:t>
            </a:r>
            <a:r>
              <a:rPr lang="hr-HR" altLang="de-DE" sz="2400" dirty="0">
                <a:solidFill>
                  <a:srgbClr val="333333"/>
                </a:solidFill>
              </a:rPr>
              <a:t>i nema razloga da je proganja</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06D67BA6-54CA-4A0D-AF1F-7AF2A610CFCF}" type="slidenum">
              <a:rPr lang="de-DE" altLang="de-DE" smtClean="0"/>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dirty="0">
                <a:solidFill>
                  <a:srgbClr val="333333"/>
                </a:solidFill>
              </a:rPr>
              <a:t>Tokom psihoze</a:t>
            </a:r>
            <a:r>
              <a:rPr lang="en-AU" altLang="de-DE" sz="2400" dirty="0">
                <a:solidFill>
                  <a:srgbClr val="333333"/>
                </a:solidFill>
              </a:rPr>
              <a:t>, </a:t>
            </a:r>
            <a:r>
              <a:rPr lang="hr-HR" altLang="de-DE" sz="2400" dirty="0">
                <a:solidFill>
                  <a:srgbClr val="333333"/>
                </a:solidFill>
              </a:rPr>
              <a:t>ljudi su skloni</a:t>
            </a:r>
            <a:r>
              <a:rPr lang="en-AU" altLang="de-DE" sz="2400" dirty="0">
                <a:solidFill>
                  <a:srgbClr val="333333"/>
                </a:solidFill>
              </a:rPr>
              <a:t> </a:t>
            </a:r>
            <a:r>
              <a:rPr lang="hr-HR" altLang="de-DE" sz="2400" dirty="0">
                <a:solidFill>
                  <a:srgbClr val="333333"/>
                </a:solidFill>
              </a:rPr>
              <a:t>da pogrešno shvataju</a:t>
            </a:r>
            <a:r>
              <a:rPr lang="en-AU" altLang="de-DE" sz="2400" dirty="0">
                <a:solidFill>
                  <a:srgbClr val="333333"/>
                </a:solidFill>
              </a:rPr>
              <a:t> </a:t>
            </a:r>
            <a:r>
              <a:rPr lang="hr-HR" altLang="de-DE" sz="2400" dirty="0">
                <a:solidFill>
                  <a:srgbClr val="333333"/>
                </a:solidFill>
              </a:rPr>
              <a:t>ili preuveličavaju izraze lica ili radnje drugih osoba</a:t>
            </a:r>
            <a:r>
              <a:rPr lang="en-AU" altLang="de-DE" sz="2400" dirty="0">
                <a:solidFill>
                  <a:srgbClr val="333333"/>
                </a:solidFill>
              </a:rPr>
              <a:t>.</a:t>
            </a:r>
          </a:p>
          <a:p>
            <a:pPr lvl="0" defTabSz="914400" fontAlgn="base"/>
            <a:r>
              <a:rPr lang="hr-HR" altLang="de-DE" sz="2400" dirty="0">
                <a:solidFill>
                  <a:srgbClr val="004992"/>
                </a:solidFill>
              </a:rPr>
              <a:t>Primjer</a:t>
            </a:r>
            <a:r>
              <a:rPr lang="en-AU" altLang="de-DE" sz="2400" dirty="0">
                <a:solidFill>
                  <a:srgbClr val="004992"/>
                </a:solidFill>
              </a:rPr>
              <a:t>: </a:t>
            </a:r>
            <a:r>
              <a:rPr lang="en-AU" altLang="de-DE" sz="2400" dirty="0">
                <a:solidFill>
                  <a:srgbClr val="333333"/>
                </a:solidFill>
              </a:rPr>
              <a:t>Vi</a:t>
            </a:r>
            <a:r>
              <a:rPr lang="hr-HR" altLang="de-DE" sz="2400" dirty="0">
                <a:solidFill>
                  <a:srgbClr val="333333"/>
                </a:solidFill>
              </a:rPr>
              <a:t>oleta</a:t>
            </a:r>
            <a:r>
              <a:rPr lang="en-AU" altLang="de-DE" sz="2400" dirty="0">
                <a:solidFill>
                  <a:srgbClr val="333333"/>
                </a:solidFill>
              </a:rPr>
              <a:t> </a:t>
            </a:r>
            <a:r>
              <a:rPr lang="hr-HR" altLang="de-DE" sz="2400" dirty="0">
                <a:solidFill>
                  <a:srgbClr val="333333"/>
                </a:solidFill>
              </a:rPr>
              <a:t>se krije u njenoj sobi</a:t>
            </a:r>
            <a:r>
              <a:rPr lang="en-AU" altLang="de-DE" sz="2400" dirty="0">
                <a:solidFill>
                  <a:srgbClr val="333333"/>
                </a:solidFill>
              </a:rPr>
              <a:t> </a:t>
            </a:r>
            <a:r>
              <a:rPr lang="hr-HR" altLang="de-DE" sz="2400" dirty="0">
                <a:solidFill>
                  <a:srgbClr val="333333"/>
                </a:solidFill>
              </a:rPr>
              <a:t>danima,</a:t>
            </a:r>
            <a:r>
              <a:rPr lang="en-AU" altLang="de-DE" sz="2400" dirty="0">
                <a:solidFill>
                  <a:srgbClr val="333333"/>
                </a:solidFill>
              </a:rPr>
              <a:t> </a:t>
            </a:r>
            <a:r>
              <a:rPr lang="hr-HR" altLang="de-DE" sz="2400" dirty="0">
                <a:solidFill>
                  <a:srgbClr val="333333"/>
                </a:solidFill>
              </a:rPr>
              <a:t>jer misli</a:t>
            </a:r>
            <a:r>
              <a:rPr lang="en-AU" altLang="de-DE" sz="2400" dirty="0">
                <a:solidFill>
                  <a:srgbClr val="333333"/>
                </a:solidFill>
              </a:rPr>
              <a:t> </a:t>
            </a:r>
            <a:r>
              <a:rPr lang="hr-HR" altLang="de-DE" sz="2400" dirty="0">
                <a:solidFill>
                  <a:srgbClr val="333333"/>
                </a:solidFill>
              </a:rPr>
              <a:t>da je</a:t>
            </a:r>
            <a:r>
              <a:rPr lang="en-AU" altLang="de-DE" sz="2400" dirty="0">
                <a:solidFill>
                  <a:srgbClr val="333333"/>
                </a:solidFill>
              </a:rPr>
              <a:t> </a:t>
            </a:r>
            <a:r>
              <a:rPr lang="hr-HR" altLang="de-DE" sz="2400" dirty="0">
                <a:solidFill>
                  <a:srgbClr val="333333"/>
                </a:solidFill>
              </a:rPr>
              <a:t>proganja Nacista</a:t>
            </a:r>
            <a:r>
              <a:rPr lang="en-AU" altLang="de-DE" sz="2400" dirty="0">
                <a:solidFill>
                  <a:srgbClr val="004992"/>
                </a:solidFill>
              </a:rPr>
              <a:t>.</a:t>
            </a:r>
          </a:p>
          <a:p>
            <a:pPr lvl="0" defTabSz="914400" fontAlgn="base">
              <a:lnSpc>
                <a:spcPct val="100000"/>
              </a:lnSpc>
              <a:spcBef>
                <a:spcPts val="1200"/>
              </a:spcBef>
            </a:pPr>
            <a:r>
              <a:rPr lang="hr-HR" altLang="de-DE" sz="2400" dirty="0">
                <a:solidFill>
                  <a:srgbClr val="004992"/>
                </a:solidFill>
              </a:rPr>
              <a:t>Prošlost</a:t>
            </a:r>
            <a:r>
              <a:rPr lang="en-AU" altLang="de-DE" sz="2400" dirty="0">
                <a:solidFill>
                  <a:srgbClr val="004992"/>
                </a:solidFill>
              </a:rPr>
              <a:t>: </a:t>
            </a:r>
            <a:r>
              <a:rPr lang="hr-HR" altLang="de-DE" sz="2400" dirty="0">
                <a:solidFill>
                  <a:srgbClr val="333333"/>
                </a:solidFill>
              </a:rPr>
              <a:t>Srela je ćelavog muškarca</a:t>
            </a:r>
            <a:r>
              <a:rPr lang="en-AU" altLang="de-DE" sz="2400" dirty="0">
                <a:solidFill>
                  <a:srgbClr val="333333"/>
                </a:solidFill>
              </a:rPr>
              <a:t> </a:t>
            </a:r>
            <a:r>
              <a:rPr lang="hr-HR" altLang="de-DE" sz="2400" dirty="0">
                <a:solidFill>
                  <a:srgbClr val="333333"/>
                </a:solidFill>
              </a:rPr>
              <a:t>koji je zaista</a:t>
            </a:r>
            <a:r>
              <a:rPr lang="en-AU" altLang="de-DE" sz="2400" dirty="0">
                <a:solidFill>
                  <a:srgbClr val="333333"/>
                </a:solidFill>
              </a:rPr>
              <a:t> </a:t>
            </a:r>
            <a:r>
              <a:rPr lang="en-AU" altLang="de-DE" sz="2400" dirty="0" err="1">
                <a:solidFill>
                  <a:srgbClr val="333333"/>
                </a:solidFill>
              </a:rPr>
              <a:t>i</a:t>
            </a:r>
            <a:r>
              <a:rPr lang="hr-HR" altLang="de-DE" sz="2400" dirty="0">
                <a:solidFill>
                  <a:srgbClr val="333333"/>
                </a:solidFill>
              </a:rPr>
              <a:t>zgledao zao</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004992"/>
                </a:solidFill>
              </a:rPr>
              <a:t>Ali</a:t>
            </a:r>
            <a:r>
              <a:rPr lang="en-AU" altLang="de-DE" sz="2400" dirty="0">
                <a:solidFill>
                  <a:srgbClr val="004992"/>
                </a:solidFill>
              </a:rPr>
              <a:t>: </a:t>
            </a:r>
            <a:r>
              <a:rPr lang="en-AU" altLang="de-DE" sz="2400" dirty="0">
                <a:solidFill>
                  <a:srgbClr val="333333"/>
                </a:solidFill>
              </a:rPr>
              <a:t>M</a:t>
            </a:r>
            <a:r>
              <a:rPr lang="hr-HR" altLang="de-DE" sz="2400" dirty="0">
                <a:solidFill>
                  <a:srgbClr val="333333"/>
                </a:solidFill>
              </a:rPr>
              <a:t>ožda joj je čovjek zaista izgledao zao,</a:t>
            </a:r>
            <a:r>
              <a:rPr lang="en-AU" altLang="de-DE" sz="2400" dirty="0">
                <a:solidFill>
                  <a:srgbClr val="333333"/>
                </a:solidFill>
              </a:rPr>
              <a:t> </a:t>
            </a:r>
            <a:r>
              <a:rPr lang="hr-HR" altLang="de-DE" sz="2400" dirty="0">
                <a:solidFill>
                  <a:srgbClr val="333333"/>
                </a:solidFill>
              </a:rPr>
              <a:t>ali to ne znači da je on proganja</a:t>
            </a:r>
            <a:r>
              <a:rPr lang="en-AU" altLang="de-DE" sz="2400" dirty="0">
                <a:solidFill>
                  <a:srgbClr val="333333"/>
                </a:solidFill>
              </a:rPr>
              <a:t>! </a:t>
            </a:r>
            <a:r>
              <a:rPr lang="hr-HR" altLang="de-DE" sz="2400" dirty="0">
                <a:solidFill>
                  <a:srgbClr val="333333"/>
                </a:solidFill>
              </a:rPr>
              <a:t>Pažnja</a:t>
            </a:r>
            <a:r>
              <a:rPr lang="en-AU" altLang="de-DE" sz="2400" dirty="0">
                <a:solidFill>
                  <a:srgbClr val="333333"/>
                </a:solidFill>
              </a:rPr>
              <a:t>: </a:t>
            </a:r>
            <a:r>
              <a:rPr lang="hr-HR" altLang="de-DE" sz="2400" dirty="0">
                <a:solidFill>
                  <a:srgbClr val="333333"/>
                </a:solidFill>
              </a:rPr>
              <a:t>Nije svaki čovjek koji je ćelav nacista</a:t>
            </a:r>
            <a:r>
              <a:rPr lang="en-AU" altLang="de-DE" sz="2400" dirty="0">
                <a:solidFill>
                  <a:srgbClr val="333333"/>
                </a:solidFill>
              </a:rPr>
              <a:t>. </a:t>
            </a:r>
            <a:r>
              <a:rPr lang="hr-HR" altLang="de-DE" sz="2400" dirty="0">
                <a:solidFill>
                  <a:srgbClr val="333333"/>
                </a:solidFill>
              </a:rPr>
              <a:t>On nema</a:t>
            </a:r>
            <a:r>
              <a:rPr lang="en-AU" altLang="de-DE" sz="2400" dirty="0">
                <a:solidFill>
                  <a:srgbClr val="333333"/>
                </a:solidFill>
              </a:rPr>
              <a:t> </a:t>
            </a:r>
            <a:r>
              <a:rPr lang="hr-HR" altLang="de-DE" sz="2400" dirty="0">
                <a:solidFill>
                  <a:srgbClr val="333333"/>
                </a:solidFill>
              </a:rPr>
              <a:t>njenu adresu</a:t>
            </a:r>
            <a:r>
              <a:rPr lang="en-AU" altLang="de-DE" sz="2400" dirty="0">
                <a:solidFill>
                  <a:srgbClr val="333333"/>
                </a:solidFill>
              </a:rPr>
              <a:t> </a:t>
            </a:r>
            <a:r>
              <a:rPr lang="hr-HR" altLang="de-DE" sz="2400" dirty="0">
                <a:solidFill>
                  <a:srgbClr val="333333"/>
                </a:solidFill>
              </a:rPr>
              <a:t>i nema razloga da je proganja</a:t>
            </a:r>
            <a:r>
              <a:rPr lang="en-AU" altLang="de-DE" sz="2400" dirty="0">
                <a:solidFill>
                  <a:srgbClr val="333333"/>
                </a:solidFill>
              </a:rPr>
              <a:t>.</a:t>
            </a:r>
          </a:p>
          <a:p>
            <a:pPr lvl="0" defTabSz="914400" fontAlgn="base"/>
            <a:r>
              <a:rPr lang="hr-HR" altLang="de-DE" sz="2400" dirty="0">
                <a:solidFill>
                  <a:srgbClr val="333333"/>
                </a:solidFill>
              </a:rPr>
              <a:t>Mnogo je stvari u očima posmatrača</a:t>
            </a:r>
            <a:r>
              <a:rPr lang="en-AU" altLang="de-DE" sz="2400" dirty="0">
                <a:solidFill>
                  <a:srgbClr val="333333"/>
                </a:solidFill>
              </a:rPr>
              <a:t>. </a:t>
            </a:r>
            <a:r>
              <a:rPr lang="hr-HR" altLang="de-DE" sz="2400" dirty="0">
                <a:solidFill>
                  <a:srgbClr val="333333"/>
                </a:solidFill>
              </a:rPr>
              <a:t>Naše emocije utiču na naše percepcije,</a:t>
            </a:r>
            <a:r>
              <a:rPr lang="en-AU" altLang="de-DE" sz="2400" dirty="0">
                <a:solidFill>
                  <a:srgbClr val="333333"/>
                </a:solidFill>
              </a:rPr>
              <a:t> </a:t>
            </a:r>
            <a:r>
              <a:rPr lang="hr-HR" altLang="de-DE" sz="2400" dirty="0">
                <a:solidFill>
                  <a:srgbClr val="333333"/>
                </a:solidFill>
              </a:rPr>
              <a:t>posebno kad se osjećamo ugroženi., Kad smo nervozni</a:t>
            </a:r>
            <a:r>
              <a:rPr lang="en-AU" altLang="de-DE" sz="2400" dirty="0">
                <a:solidFill>
                  <a:srgbClr val="333333"/>
                </a:solidFill>
              </a:rPr>
              <a:t>, </a:t>
            </a:r>
            <a:r>
              <a:rPr lang="hr-HR" altLang="de-DE" sz="2400" dirty="0">
                <a:solidFill>
                  <a:srgbClr val="333333"/>
                </a:solidFill>
              </a:rPr>
              <a:t>naše okruženje nam može izgledati prijeteće</a:t>
            </a:r>
            <a:r>
              <a:rPr lang="en-AU" altLang="de-DE" sz="2400" dirty="0">
                <a:solidFill>
                  <a:srgbClr val="333333"/>
                </a:solidFill>
              </a:rPr>
              <a:t>.</a:t>
            </a:r>
            <a:r>
              <a:rPr lang="hr-HR" altLang="de-DE" sz="2400" dirty="0">
                <a:solidFill>
                  <a:srgbClr val="333333"/>
                </a:solidFill>
              </a:rPr>
              <a:t> Kad smo ekstremno srećni može se javiti osjećaj nepobjedivosti i osjećaj da smo voljeni.</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7" name="Slide Number Placeholder 6"/>
          <p:cNvSpPr>
            <a:spLocks noGrp="1"/>
          </p:cNvSpPr>
          <p:nvPr>
            <p:ph type="sldNum" sz="quarter" idx="12"/>
          </p:nvPr>
        </p:nvSpPr>
        <p:spPr/>
        <p:txBody>
          <a:bodyPr/>
          <a:lstStyle/>
          <a:p>
            <a:fld id="{06D67BA6-54CA-4A0D-AF1F-7AF2A610CFCF}" type="slidenum">
              <a:rPr lang="de-DE" altLang="de-DE" smtClean="0"/>
              <a:pPr/>
              <a:t>118</a:t>
            </a:fld>
            <a:endParaRPr lang="de-DE" altLang="de-DE"/>
          </a:p>
        </p:txBody>
      </p:sp>
    </p:spTree>
    <p:extLst>
      <p:ext uri="{BB962C8B-B14F-4D97-AF65-F5344CB8AC3E}">
        <p14:creationId xmlns:p14="http://schemas.microsoft.com/office/powerpoint/2010/main" val="68313686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Vam</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8" name="Slide Number Placeholder 7"/>
          <p:cNvSpPr>
            <a:spLocks noGrp="1"/>
          </p:cNvSpPr>
          <p:nvPr>
            <p:ph type="sldNum" sz="quarter" idx="12"/>
          </p:nvPr>
        </p:nvSpPr>
        <p:spPr/>
        <p:txBody>
          <a:bodyPr/>
          <a:lstStyle/>
          <a:p>
            <a:fld id="{06D67BA6-54CA-4A0D-AF1F-7AF2A610CFCF}" type="slidenum">
              <a:rPr lang="de-DE" altLang="de-DE" smtClean="0"/>
              <a:pPr/>
              <a:t>119</a:t>
            </a:fld>
            <a:endParaRPr lang="de-DE" altLang="de-DE"/>
          </a:p>
        </p:txBody>
      </p:sp>
    </p:spTree>
    <p:extLst>
      <p:ext uri="{BB962C8B-B14F-4D97-AF65-F5344CB8AC3E}">
        <p14:creationId xmlns:p14="http://schemas.microsoft.com/office/powerpoint/2010/main" val="359989318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7439799"/>
              </p:ext>
            </p:extLst>
          </p:nvPr>
        </p:nvGraphicFramePr>
        <p:xfrm>
          <a:off x="408954" y="1988840"/>
          <a:ext cx="11375999" cy="48463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Crossed arms /Verschränkte Arme</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underthehat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When a friend dies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Mourning (2 women in mourning, black &amp; white) /Trauer Kontextbild (2 Frauen in Trauer s/w)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meghantosh</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super anger grrr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Anger /Wut Kontextbild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loungerie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 marriage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happiness (wedding)/Freude Kontextbild (Hochzeit)</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-bartimaeus-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Oh my God!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disgust (disgusted man)/Ekel Kontextbild (angeekelter Mann)l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j03</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suprise!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surprise (surprised woman)/ Überraschung Kontextbild (überraschte Frau)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signither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In pain!</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pain (injured athlete)/Schmerz Kontextbild (verletzter Sportler)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Andrei State </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Andrei State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 with 6 different facial expressions/Mann mit 6 verschiedenen Gesichtsausdrücken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Ted Bundy</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Harald Effenberg</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Harald Effenberg</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Harald Effenberg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04B16313-2E18-4564-903A-E27305282F6A}" type="slidenum">
              <a:rPr lang="de-DE" altLang="de-DE" smtClean="0"/>
              <a:pPr/>
              <a:t>120</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772864376"/>
              </p:ext>
            </p:extLst>
          </p:nvPr>
        </p:nvGraphicFramePr>
        <p:xfrm>
          <a:off x="408954" y="1988840"/>
          <a:ext cx="11375999" cy="441969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Eddie “Eagle” Edwards</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We presume that the photographer like the depicted Alfred Adler died more than 70 years ago and that the pictrue is now in the public domain.</a:t>
                      </a:r>
                      <a:endParaRPr kumimoji="0" lang="en-GB" sz="3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Alfred Adler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Homies In Heaven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Hit Singles and #1 Jamz </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Hand gesture/ Handbewegung</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wilbanks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HPIM1731</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Socialist brother’s kiss/Sozialistischer Bruderkuss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Kanaka’s Paradise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Life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Miniskirt Chicks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Women in mini skirts/ Frauen im Minirock</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Roland Vollmar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 musician/Straßenmusikant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Nico Gaycken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Mary Lou`s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Cheerful women’s night/Fröhlicher Frauenabend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fotocmonnuity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Das war mutig.....und die ganze Welt schaute zu...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sways the israelian ensign /Sportler schwenkt die israelische Nationalflagge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philippe leroyer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Tokyo Hotel Groupie - 14Jul07, Paris (France)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Hysterical fan/Hysterischer Fan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Bastian Beuttel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private moments_8</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 on toilet/Mann auf der Toilette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04B16313-2E18-4564-903A-E27305282F6A}" type="slidenum">
              <a:rPr lang="de-DE" altLang="de-DE" smtClean="0"/>
              <a:pPr/>
              <a:t>121</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986557403"/>
              </p:ext>
            </p:extLst>
          </p:nvPr>
        </p:nvGraphicFramePr>
        <p:xfrm>
          <a:off x="408954" y="1988840"/>
          <a:ext cx="11375999" cy="4663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[untitled]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Semi Marathon de Paris 2008 – Selection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Marathon runner/ Marathonläufer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dsb nola</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The Black Men of Labor &amp; The Treme Brass Band</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Musician in a funeral procession (New Orleans)/Musiker im Trauerzug (New Orleans)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Vladimir Rolov</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Überall das Gleiche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Complaint about a parking ticket /Beschwerde über ein Parkticket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Maria B</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Die sieben Todsünden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Different facial expressions (7 death sins) /Verschiedene Gesichtsausdrücke (7 Todsünden)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Privatbesitz</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Fun with the bride (laughing woman) /Spaß mit der Braut (lachende Frau)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Wie...keinen Elfer....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(angry about referee’s judgment) /Sportler (Ärger über Schiedsrichterentscheidung)</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Yves Sarfati</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Several sequences in black and white:fisherman, street musician, mountain climber, backery, message in a bottle, ladder, thirst, noise, dirt, camping / Verschiedene schwarz- weiße Bildersequenzen Angler, Straßenmusikant, Bergsteiger, Bäckerei, Flaschenpost, Leiter, Durst, Lärm, Schmutz, zelten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Martin Brüne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Several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coloured</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sequences:apple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tree, bee, </a:t>
                      </a: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burglary/ Verschiedene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farbige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Bildersequenzen</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Apfelbaum</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Biene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Diebstahl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4 – Sposobnost da se zamisli i podijeli osjećanje druge osobe...</a:t>
            </a:r>
          </a:p>
        </p:txBody>
      </p:sp>
      <p:sp>
        <p:nvSpPr>
          <p:cNvPr id="5" name="Slide Number Placeholder 4"/>
          <p:cNvSpPr>
            <a:spLocks noGrp="1"/>
          </p:cNvSpPr>
          <p:nvPr>
            <p:ph type="sldNum" sz="quarter" idx="12"/>
          </p:nvPr>
        </p:nvSpPr>
        <p:spPr/>
        <p:txBody>
          <a:bodyPr/>
          <a:lstStyle/>
          <a:p>
            <a:fld id="{04B16313-2E18-4564-903A-E27305282F6A}" type="slidenum">
              <a:rPr lang="de-DE" altLang="de-DE" smtClean="0"/>
              <a:pPr/>
              <a:t>122</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7171</Words>
  <Application>Microsoft Office PowerPoint</Application>
  <PresentationFormat>Benutzerdefiniert</PresentationFormat>
  <Paragraphs>1230</Paragraphs>
  <Slides>122</Slides>
  <Notes>122</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122</vt:i4>
      </vt:variant>
    </vt:vector>
  </HeadingPairs>
  <TitlesOfParts>
    <vt:vector size="130" baseType="lpstr">
      <vt:lpstr>Arial</vt:lpstr>
      <vt:lpstr>WingDings</vt:lpstr>
      <vt:lpstr>WingDings</vt:lpstr>
      <vt:lpstr>Symbol</vt:lpstr>
      <vt:lpstr>Calibri Light</vt:lpstr>
      <vt:lpstr>Calibri</vt:lpstr>
      <vt:lpstr>Times New Roman</vt:lpstr>
      <vt:lpstr>UKE_PPT-Vorlage_16zu9</vt:lpstr>
      <vt:lpstr>MKT 4 B – Sposobnost da se zamisli i podijeli osjećanje druge osobe...</vt:lpstr>
      <vt:lpstr>Kako mogu biti sposoban da zamislim i osjetim kako je drugoj osobi...?</vt:lpstr>
      <vt:lpstr>Kako mogu biti sposoban da zamislim i osjetim kako je drugoj osobi...?</vt:lpstr>
      <vt:lpstr>Kako mogu biti sposoban da zamislim i osjetim kako je drugoj osobi...?</vt:lpstr>
      <vt:lpstr>Kako mogu biti sposoban da zamislim i osjetim kako je drugoj osobi...?</vt:lpstr>
      <vt:lpstr>Kako mogu biti sposoban da zamislim i osjetim kako je drugoj osobi...?</vt:lpstr>
      <vt:lpstr>Kako mogu biti sposoban da zamislim i osjetim kako je drugoj osobi...?</vt:lpstr>
      <vt:lpstr>Kako mogu biti sposoban da zamislim i osjetim kako je drugoj osobi...?</vt:lpstr>
      <vt:lpstr>Zašto mi ovo radimo?</vt:lpstr>
      <vt:lpstr>Zašto mi ovo radimo?</vt:lpstr>
      <vt:lpstr>Kako problemi u prepoznavanju emocija dovode do pogrešnih shvatatnja tokom psihoze – primjeri</vt:lpstr>
      <vt:lpstr>Postavka zadatka 1</vt:lpstr>
      <vt:lpstr>Molimo vas imenujte neke osnovne ljudske emocije</vt:lpstr>
      <vt:lpstr>Molimo vas imenujte neke osnovne ljudske emocije</vt:lpstr>
      <vt:lpstr>Osnovne emocije Nekad je lako shvatiti kako se neko drugi osjeća ... Posebno ako znate okolnosti...</vt:lpstr>
      <vt:lpstr>Osnovne emocije Nekad je lako shvatiti kako se neko drugi osjeća ... Posebno ako znate okolnosti...</vt:lpstr>
      <vt:lpstr>PowerPoint-Präsentation</vt:lpstr>
      <vt:lpstr>PowerPoint-Präsentation</vt:lpstr>
      <vt:lpstr>Da li možemo povezivati karakter osobe ili profesiju samo na osnovu on njihovog izgleda?</vt:lpstr>
      <vt:lpstr>Da li ste znali!?</vt:lpstr>
      <vt:lpstr>Kad si u Rimu, ponašaj se kao Rimljanin! Česta pogrešna shvatanja gestova</vt:lpstr>
      <vt:lpstr>Kad si u Rimu, ponašaj se kao Rimljanin! Česta pogrešna shvatanja gestova</vt:lpstr>
      <vt:lpstr>Kad si u Rimu, ponašaj se kao Rimljanin! Česta pogrešna shvatanja gestova</vt:lpstr>
      <vt:lpstr>Česta pogrešna tumačenja gestova kroz kulture</vt:lpstr>
      <vt:lpstr>Česta pogrešna tumačenja gestova kroz kulture</vt:lpstr>
      <vt:lpstr>Postavka zadatka 2</vt:lpstr>
      <vt:lpstr>Šta ova osoba osjeća ili radi? Koliko ste sigurni u vaše mišljenje?</vt:lpstr>
      <vt:lpstr>PowerPoint-Präsentation</vt:lpstr>
      <vt:lpstr>Šta ova osoba osjeća ili radi? Koliko ste sigurni u vaše mišljenje?</vt:lpstr>
      <vt:lpstr>PowerPoint-Präsentation</vt:lpstr>
      <vt:lpstr>Šta ova osoba osjeća ili radi? Koliko ste sigurni u vaše mišljenje?</vt:lpstr>
      <vt:lpstr>PowerPoint-Präsentation</vt:lpstr>
      <vt:lpstr>Šta ova osoba osjeća ili radi? Koliko ste sigurni u vaše mišljenje?</vt:lpstr>
      <vt:lpstr>PowerPoint-Präsentation</vt:lpstr>
      <vt:lpstr>Šta ova osoba osjeća ili radi? Koliko ste sigurni u vaše mišljenje?</vt:lpstr>
      <vt:lpstr>PowerPoint-Präsentation</vt:lpstr>
      <vt:lpstr>opcionalno: Video Klip</vt:lpstr>
      <vt:lpstr>Šta ova osoba osjeća ili radi? Koliko ste sigurni u vaše mišljenje?</vt:lpstr>
      <vt:lpstr>PowerPoint-Präsentation</vt:lpstr>
      <vt:lpstr>Šta ova osoba osjeća ili radi? Koliko ste sigurni u vaše mišljenje?</vt:lpstr>
      <vt:lpstr>PowerPoint-Präsentation</vt:lpstr>
      <vt:lpstr>Šta ova osoba osjeća ili radi? Koliko ste sigurni u vaše mišljenje?</vt:lpstr>
      <vt:lpstr>PowerPoint-Präsentation</vt:lpstr>
      <vt:lpstr>Sedam smrtonosnih znakova</vt:lpstr>
      <vt:lpstr>Sedam smrtonosnih znakova</vt:lpstr>
      <vt:lpstr>Šta ova osoba osjeća ili radi? Koliko ste sigurni u vaše mišljenje?</vt:lpstr>
      <vt:lpstr>PowerPoint-Präsentation</vt:lpstr>
      <vt:lpstr>Šta ova osoba osjeća ili radi? Koliko ste sigurni u vaše mišljenje?</vt:lpstr>
      <vt:lpstr>PowerPoint-Präsentation</vt:lpstr>
      <vt:lpstr>Prvi zaključak!</vt:lpstr>
      <vt:lpstr>Prvi zaključak!</vt:lpstr>
      <vt:lpstr>Prvi zaključak!</vt:lpstr>
      <vt:lpstr>Postavka zadatka 3</vt:lpstr>
      <vt:lpstr>Šta je namjera ovog čovjeka?</vt:lpstr>
      <vt:lpstr>Šta je namjera ovog čovjeka?</vt:lpstr>
      <vt:lpstr>Šta je namjera ovog čovjeka?</vt:lpstr>
      <vt:lpstr>Tačan odgovor je 4b!</vt:lpstr>
      <vt:lpstr>Šta žena planira da uradi?</vt:lpstr>
      <vt:lpstr>Šta žena planira da uradi?</vt:lpstr>
      <vt:lpstr>Šta žena planira da uradi?</vt:lpstr>
      <vt:lpstr>Tačan odgovor je 4c!</vt:lpstr>
      <vt:lpstr>Šta je namjera ovog čovjeka?</vt:lpstr>
      <vt:lpstr>Šta je namjera ovog čovjeka?</vt:lpstr>
      <vt:lpstr>Šta je namjera ovog čovjeka?</vt:lpstr>
      <vt:lpstr>Tačan odgovor je 4a!</vt:lpstr>
      <vt:lpstr>Šta ovaj čovjek planira da uradi??</vt:lpstr>
      <vt:lpstr>Šta ovaj čovjek planira da uradi??</vt:lpstr>
      <vt:lpstr>Šta ovaj čovjek planira da uradi??</vt:lpstr>
      <vt:lpstr>Tačan odgovor je 4b!</vt:lpstr>
      <vt:lpstr>Šta čovjek planira da uradi?</vt:lpstr>
      <vt:lpstr>Šta čovjek planira da uradi?</vt:lpstr>
      <vt:lpstr>Šta čovjek planira da uradi?</vt:lpstr>
      <vt:lpstr>Tačan odgovor je 4a!</vt:lpstr>
      <vt:lpstr>Šta je namjera ovog čovjeka?</vt:lpstr>
      <vt:lpstr>Šta je namjera ovog čovjeka?</vt:lpstr>
      <vt:lpstr>Šta je namjera ovog čovjeka?</vt:lpstr>
      <vt:lpstr>Tačan odgovor je 4c!</vt:lpstr>
      <vt:lpstr>Šta je namjera ovog čovjeka?</vt:lpstr>
      <vt:lpstr>Šta je namjera ovog čovjeka?</vt:lpstr>
      <vt:lpstr>Šta je namjera ovog čovjeka?</vt:lpstr>
      <vt:lpstr>Tačan odgovor je 4b!</vt:lpstr>
      <vt:lpstr>Šta ovaj čovjek planira da uradi?</vt:lpstr>
      <vt:lpstr>Šta ovaj čovjek planira da uradi?</vt:lpstr>
      <vt:lpstr>Šta ovaj čovjek planira da uradi?</vt:lpstr>
      <vt:lpstr>Tačan odgovor je 4a!</vt:lpstr>
      <vt:lpstr>Šta je namjera ovog čovjeka?</vt:lpstr>
      <vt:lpstr>Šta je namjera ovog čovjeka?</vt:lpstr>
      <vt:lpstr>Šta je namjera ovog čovjeka?</vt:lpstr>
      <vt:lpstr>Tačan odgovor je 4b!</vt:lpstr>
      <vt:lpstr>Šta je namjera ovog čovjeka?</vt:lpstr>
      <vt:lpstr>Šta je namjera ovog čovjeka?</vt:lpstr>
      <vt:lpstr>Šta je namjera ovog čovjeka?</vt:lpstr>
      <vt:lpstr>Tačan odgovor je 4c!</vt:lpstr>
      <vt:lpstr>Ukratko</vt:lpstr>
      <vt:lpstr>Ukratko</vt:lpstr>
      <vt:lpstr>Ukratko</vt:lpstr>
      <vt:lpstr>Postavka zadatka 4</vt:lpstr>
      <vt:lpstr>Šta je namjera dječaka u crvenom?</vt:lpstr>
      <vt:lpstr>Šta je namjera dječaka u crvenom?</vt:lpstr>
      <vt:lpstr>Šta je namjera dječaka u crvenom?</vt:lpstr>
      <vt:lpstr>Šta je namjera dječaka u crvenom?</vt:lpstr>
      <vt:lpstr>Šta je namjera dječaka u crvenom?</vt:lpstr>
      <vt:lpstr>Šta radi dječak u crvenom?</vt:lpstr>
      <vt:lpstr>Šta radi dječak u crvenom?</vt:lpstr>
      <vt:lpstr>Šta radi dječak u crvenom?</vt:lpstr>
      <vt:lpstr>Šta radi dječak u crvenom?</vt:lpstr>
      <vt:lpstr>Šta radi dječak u crvenom?</vt:lpstr>
      <vt:lpstr>Šta planiraju dječaci?</vt:lpstr>
      <vt:lpstr>Šta planiraju dječaci?</vt:lpstr>
      <vt:lpstr>Šta planiraju dječaci?</vt:lpstr>
      <vt:lpstr>Šta planiraju dječaci?</vt:lpstr>
      <vt:lpstr>Šta planiraju dječaci?</vt:lpstr>
      <vt:lpstr>Prenos u svakodnevni život</vt:lpstr>
      <vt:lpstr>Prenos u svakodnevni život</vt:lpstr>
      <vt:lpstr>Prenos u svakodnevni život</vt:lpstr>
      <vt:lpstr>Prenos u svakodnevni život</vt:lpstr>
      <vt:lpstr>Kako je ovo povezano sa psihozom?</vt:lpstr>
      <vt:lpstr>Kako je ovo povezano sa psihozom?</vt:lpstr>
      <vt:lpstr>Hvala Vam na pažnji!</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360</cp:revision>
  <dcterms:created xsi:type="dcterms:W3CDTF">2004-07-26T08:39:44Z</dcterms:created>
  <dcterms:modified xsi:type="dcterms:W3CDTF">2022-11-21T10:54:56Z</dcterms:modified>
</cp:coreProperties>
</file>