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8" r:id="rId1"/>
  </p:sldMasterIdLst>
  <p:notesMasterIdLst>
    <p:notesMasterId r:id="rId124"/>
  </p:notesMasterIdLst>
  <p:handoutMasterIdLst>
    <p:handoutMasterId r:id="rId125"/>
  </p:handoutMasterIdLst>
  <p:sldIdLst>
    <p:sldId id="760" r:id="rId2"/>
    <p:sldId id="376" r:id="rId3"/>
    <p:sldId id="729" r:id="rId4"/>
    <p:sldId id="744" r:id="rId5"/>
    <p:sldId id="743" r:id="rId6"/>
    <p:sldId id="717" r:id="rId7"/>
    <p:sldId id="747" r:id="rId8"/>
    <p:sldId id="746" r:id="rId9"/>
    <p:sldId id="745" r:id="rId10"/>
    <p:sldId id="541" r:id="rId11"/>
    <p:sldId id="748" r:id="rId12"/>
    <p:sldId id="576" r:id="rId13"/>
    <p:sldId id="383" r:id="rId14"/>
    <p:sldId id="384" r:id="rId15"/>
    <p:sldId id="385" r:id="rId16"/>
    <p:sldId id="542" r:id="rId17"/>
    <p:sldId id="543" r:id="rId18"/>
    <p:sldId id="738" r:id="rId19"/>
    <p:sldId id="563" r:id="rId20"/>
    <p:sldId id="546" r:id="rId21"/>
    <p:sldId id="547" r:id="rId22"/>
    <p:sldId id="549" r:id="rId23"/>
    <p:sldId id="751" r:id="rId24"/>
    <p:sldId id="750" r:id="rId25"/>
    <p:sldId id="749" r:id="rId26"/>
    <p:sldId id="395" r:id="rId27"/>
    <p:sldId id="396" r:id="rId28"/>
    <p:sldId id="397" r:id="rId29"/>
    <p:sldId id="554" r:id="rId30"/>
    <p:sldId id="555" r:id="rId31"/>
    <p:sldId id="727" r:id="rId32"/>
    <p:sldId id="728" r:id="rId33"/>
    <p:sldId id="402" r:id="rId34"/>
    <p:sldId id="403" r:id="rId35"/>
    <p:sldId id="404" r:id="rId36"/>
    <p:sldId id="405" r:id="rId37"/>
    <p:sldId id="741"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580" r:id="rId51"/>
    <p:sldId id="753" r:id="rId52"/>
    <p:sldId id="752" r:id="rId53"/>
    <p:sldId id="651" r:id="rId54"/>
    <p:sldId id="652" r:id="rId55"/>
    <p:sldId id="653" r:id="rId56"/>
    <p:sldId id="654"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694" r:id="rId95"/>
    <p:sldId id="755" r:id="rId96"/>
    <p:sldId id="754" r:id="rId97"/>
    <p:sldId id="695" r:id="rId98"/>
    <p:sldId id="696" r:id="rId99"/>
    <p:sldId id="697" r:id="rId100"/>
    <p:sldId id="698" r:id="rId101"/>
    <p:sldId id="699" r:id="rId102"/>
    <p:sldId id="732" r:id="rId103"/>
    <p:sldId id="701" r:id="rId104"/>
    <p:sldId id="702" r:id="rId105"/>
    <p:sldId id="703" r:id="rId106"/>
    <p:sldId id="704" r:id="rId107"/>
    <p:sldId id="733" r:id="rId108"/>
    <p:sldId id="706" r:id="rId109"/>
    <p:sldId id="707" r:id="rId110"/>
    <p:sldId id="708" r:id="rId111"/>
    <p:sldId id="709" r:id="rId112"/>
    <p:sldId id="734" r:id="rId113"/>
    <p:sldId id="560" r:id="rId114"/>
    <p:sldId id="758" r:id="rId115"/>
    <p:sldId id="757" r:id="rId116"/>
    <p:sldId id="756" r:id="rId117"/>
    <p:sldId id="561" r:id="rId118"/>
    <p:sldId id="759" r:id="rId119"/>
    <p:sldId id="742" r:id="rId120"/>
    <p:sldId id="735" r:id="rId121"/>
    <p:sldId id="736" r:id="rId122"/>
    <p:sldId id="737" r:id="rId123"/>
  </p:sldIdLst>
  <p:sldSz cx="12195175" cy="6858000"/>
  <p:notesSz cx="7099300" cy="10234613"/>
  <p:embeddedFontLst>
    <p:embeddedFont>
      <p:font typeface="Calibri" panose="020F0502020204030204" pitchFamily="34" charset="0"/>
      <p:regular r:id="rId126"/>
      <p:bold r:id="rId127"/>
      <p:italic r:id="rId128"/>
      <p:boldItalic r:id="rId129"/>
    </p:embeddedFont>
    <p:embeddedFont>
      <p:font typeface="Calibri Light" panose="020F0302020204030204" pitchFamily="34" charset="0"/>
      <p:regular r:id="rId130"/>
      <p:italic r:id="rId131"/>
    </p:embeddedFont>
  </p:embeddedFontLst>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69" autoAdjust="0"/>
    <p:restoredTop sz="94643" autoAdjust="0"/>
  </p:normalViewPr>
  <p:slideViewPr>
    <p:cSldViewPr>
      <p:cViewPr varScale="1">
        <p:scale>
          <a:sx n="67" d="100"/>
          <a:sy n="67" d="100"/>
        </p:scale>
        <p:origin x="756" y="52"/>
      </p:cViewPr>
      <p:guideLst>
        <p:guide orient="horz" pos="4065"/>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394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font" Target="fonts/font1.fntdata"/><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5.fntdata"/><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57A47F0-B7E9-4BF5-AF1B-A7728DC23651}" type="slidenum">
              <a:rPr lang="en-GB" altLang="de-DE"/>
              <a:pPr/>
              <a:t>‹Nr.›</a:t>
            </a:fld>
            <a:endParaRPr lang="en-GB" altLang="de-DE"/>
          </a:p>
        </p:txBody>
      </p:sp>
    </p:spTree>
    <p:extLst>
      <p:ext uri="{BB962C8B-B14F-4D97-AF65-F5344CB8AC3E}">
        <p14:creationId xmlns:p14="http://schemas.microsoft.com/office/powerpoint/2010/main" val="2852474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402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7FB763A0-8B8F-4544-ACB4-74F2970D61C0}" type="slidenum">
              <a:rPr lang="en-US" altLang="de-DE"/>
              <a:pPr/>
              <a:t>‹Nr.›</a:t>
            </a:fld>
            <a:endParaRPr lang="en-US" altLang="de-DE"/>
          </a:p>
        </p:txBody>
      </p:sp>
    </p:spTree>
    <p:extLst>
      <p:ext uri="{BB962C8B-B14F-4D97-AF65-F5344CB8AC3E}">
        <p14:creationId xmlns:p14="http://schemas.microsoft.com/office/powerpoint/2010/main" val="34677775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A7817E-A9A6-4C35-8423-D2442AB47883}" type="slidenum">
              <a:rPr lang="en-US" altLang="de-DE" sz="1300"/>
              <a:pPr eaLnBrk="1" hangingPunct="1">
                <a:spcBef>
                  <a:spcPct val="0"/>
                </a:spcBef>
              </a:pPr>
              <a:t>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5669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3C7F40-6135-409B-839D-DDE2BC9A5261}" type="slidenum">
              <a:rPr lang="en-US" altLang="de-DE" sz="1300"/>
              <a:pPr eaLnBrk="1" hangingPunct="1">
                <a:spcBef>
                  <a:spcPct val="0"/>
                </a:spcBef>
              </a:pPr>
              <a:t>3</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103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3C7F40-6135-409B-839D-DDE2BC9A5261}" type="slidenum">
              <a:rPr lang="en-US" altLang="de-DE" sz="1300"/>
              <a:pPr eaLnBrk="1" hangingPunct="1">
                <a:spcBef>
                  <a:spcPct val="0"/>
                </a:spcBef>
              </a:pPr>
              <a:t>4</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103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3C7F40-6135-409B-839D-DDE2BC9A5261}" type="slidenum">
              <a:rPr lang="en-US" altLang="de-DE" sz="1300"/>
              <a:pPr eaLnBrk="1" hangingPunct="1">
                <a:spcBef>
                  <a:spcPct val="0"/>
                </a:spcBef>
              </a:pPr>
              <a:t>5</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103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7D1FCA-930A-4627-9F55-4A1A77A27E1C}" type="slidenum">
              <a:rPr lang="en-US" altLang="de-DE" sz="1300"/>
              <a:pPr eaLnBrk="1" hangingPunct="1">
                <a:spcBef>
                  <a:spcPct val="0"/>
                </a:spcBef>
              </a:pPr>
              <a:t>6</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6552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7D1FCA-930A-4627-9F55-4A1A77A27E1C}" type="slidenum">
              <a:rPr lang="en-US" altLang="de-DE" sz="1300"/>
              <a:pPr eaLnBrk="1" hangingPunct="1">
                <a:spcBef>
                  <a:spcPct val="0"/>
                </a:spcBef>
              </a:pPr>
              <a:t>7</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6552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7D1FCA-930A-4627-9F55-4A1A77A27E1C}" type="slidenum">
              <a:rPr lang="en-US" altLang="de-DE" sz="1300"/>
              <a:pPr eaLnBrk="1" hangingPunct="1">
                <a:spcBef>
                  <a:spcPct val="0"/>
                </a:spcBef>
              </a:pPr>
              <a:t>8</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6552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7D1FCA-930A-4627-9F55-4A1A77A27E1C}" type="slidenum">
              <a:rPr lang="en-US" altLang="de-DE" sz="1300"/>
              <a:pPr eaLnBrk="1" hangingPunct="1">
                <a:spcBef>
                  <a:spcPct val="0"/>
                </a:spcBef>
              </a:pPr>
              <a:t>9</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6552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ED997F-061F-41BE-A94A-91BBAC4DEEBB}" type="slidenum">
              <a:rPr lang="en-US" altLang="de-DE" sz="1300"/>
              <a:pPr eaLnBrk="1" hangingPunct="1">
                <a:spcBef>
                  <a:spcPct val="0"/>
                </a:spcBef>
              </a:pPr>
              <a:t>10</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2830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ED997F-061F-41BE-A94A-91BBAC4DEEBB}" type="slidenum">
              <a:rPr lang="en-US" altLang="de-DE" sz="1300"/>
              <a:pPr eaLnBrk="1" hangingPunct="1">
                <a:spcBef>
                  <a:spcPct val="0"/>
                </a:spcBef>
              </a:pPr>
              <a:t>11</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2830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5A3796-3852-47ED-AE6E-4EFFA9C91143}" type="slidenum">
              <a:rPr lang="en-US" altLang="de-DE" sz="1300"/>
              <a:pPr eaLnBrk="1" hangingPunct="1">
                <a:spcBef>
                  <a:spcPct val="0"/>
                </a:spcBef>
              </a:pPr>
              <a:t>12</a:t>
            </a:fld>
            <a:endParaRPr lang="en-US" altLang="de-DE" sz="1300"/>
          </a:p>
        </p:txBody>
      </p:sp>
      <p:sp>
        <p:nvSpPr>
          <p:cNvPr id="152579" name="Rectangle 2"/>
          <p:cNvSpPr>
            <a:spLocks noGrp="1" noRot="1" noChangeAspect="1" noChangeArrowheads="1" noTextEdit="1"/>
          </p:cNvSpPr>
          <p:nvPr>
            <p:ph type="sldImg"/>
          </p:nvPr>
        </p:nvSpPr>
        <p:spPr>
          <a:xfrm>
            <a:off x="139700" y="768350"/>
            <a:ext cx="6821488"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6040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BE33D9-1515-4A08-A28A-AE50AAF6AE9E}" type="slidenum">
              <a:rPr lang="en-US" altLang="de-DE" sz="1300"/>
              <a:pPr eaLnBrk="1" hangingPunct="1">
                <a:spcBef>
                  <a:spcPct val="0"/>
                </a:spcBef>
              </a:pPr>
              <a:t>13</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8605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209A26-EBDE-46DE-867B-0CF3BC814989}" type="slidenum">
              <a:rPr lang="en-US" altLang="de-DE" sz="1300"/>
              <a:pPr eaLnBrk="1" hangingPunct="1">
                <a:spcBef>
                  <a:spcPct val="0"/>
                </a:spcBef>
              </a:pPr>
              <a:t>14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748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EA1988-2BF5-481B-A971-9EECD4F42A8C}" type="slidenum">
              <a:rPr lang="en-US" altLang="de-DE" sz="1300"/>
              <a:pPr eaLnBrk="1" hangingPunct="1">
                <a:spcBef>
                  <a:spcPct val="0"/>
                </a:spcBef>
              </a:pPr>
              <a:t>15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6301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DA5CC2-359F-4324-BAF6-127887EDF167}" type="slidenum">
              <a:rPr lang="en-US" altLang="de-DE" sz="1300"/>
              <a:pPr eaLnBrk="1" hangingPunct="1">
                <a:spcBef>
                  <a:spcPct val="0"/>
                </a:spcBef>
              </a:pPr>
              <a:t>16</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03575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79E7E2-B657-4CE2-9542-6082191784FF}" type="slidenum">
              <a:rPr lang="en-US" altLang="de-DE" sz="1300"/>
              <a:pPr eaLnBrk="1" hangingPunct="1">
                <a:spcBef>
                  <a:spcPct val="0"/>
                </a:spcBef>
              </a:pPr>
              <a:t>17</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051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7E1119-9F34-4690-88D6-70E452D3C0E4}" type="slidenum">
              <a:rPr lang="en-US" altLang="de-DE" sz="1300"/>
              <a:pPr eaLnBrk="1" hangingPunct="1">
                <a:spcBef>
                  <a:spcPct val="0"/>
                </a:spcBef>
              </a:pPr>
              <a:t>18</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68518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EE92FF-F422-4409-90C6-52DAB6EE7BBA}" type="slidenum">
              <a:rPr lang="en-US" altLang="de-DE" sz="1300"/>
              <a:pPr eaLnBrk="1" hangingPunct="1">
                <a:spcBef>
                  <a:spcPct val="0"/>
                </a:spcBef>
              </a:pPr>
              <a:t>19</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128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432AD8-CF4B-4674-9DE2-6BC4C55D03BE}" type="slidenum">
              <a:rPr lang="en-US" altLang="de-DE" sz="1300"/>
              <a:pPr eaLnBrk="1" hangingPunct="1">
                <a:spcBef>
                  <a:spcPct val="0"/>
                </a:spcBef>
              </a:pPr>
              <a:t>20</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9827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C01C38-7AA3-4020-907F-29F431E8B3C6}" type="slidenum">
              <a:rPr lang="en-US" altLang="de-DE" sz="1300"/>
              <a:pPr eaLnBrk="1" hangingPunct="1">
                <a:spcBef>
                  <a:spcPct val="0"/>
                </a:spcBef>
              </a:pPr>
              <a:t>21</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16285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A09E41-A7E4-4B3B-A643-9840E64BBF47}" type="slidenum">
              <a:rPr lang="en-US" altLang="de-DE" sz="1300"/>
              <a:pPr eaLnBrk="1" hangingPunct="1">
                <a:spcBef>
                  <a:spcPct val="0"/>
                </a:spcBef>
              </a:pPr>
              <a:t>22</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91347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A09E41-A7E4-4B3B-A643-9840E64BBF47}" type="slidenum">
              <a:rPr lang="en-US" altLang="de-DE" sz="1300"/>
              <a:pPr eaLnBrk="1" hangingPunct="1">
                <a:spcBef>
                  <a:spcPct val="0"/>
                </a:spcBef>
              </a:pPr>
              <a:t>23</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91347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A09E41-A7E4-4B3B-A643-9840E64BBF47}" type="slidenum">
              <a:rPr lang="en-US" altLang="de-DE" sz="1300"/>
              <a:pPr eaLnBrk="1" hangingPunct="1">
                <a:spcBef>
                  <a:spcPct val="0"/>
                </a:spcBef>
              </a:pPr>
              <a:t>24</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9134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A09E41-A7E4-4B3B-A643-9840E64BBF47}" type="slidenum">
              <a:rPr lang="en-US" altLang="de-DE" sz="1300"/>
              <a:pPr eaLnBrk="1" hangingPunct="1">
                <a:spcBef>
                  <a:spcPct val="0"/>
                </a:spcBef>
              </a:pPr>
              <a:t>25</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91347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9BC37B-710D-41BB-9A9E-E7D4C53DEF22}" type="slidenum">
              <a:rPr lang="en-US" altLang="de-DE" sz="1300"/>
              <a:pPr eaLnBrk="1" hangingPunct="1">
                <a:spcBef>
                  <a:spcPct val="0"/>
                </a:spcBef>
              </a:pPr>
              <a:t>26</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01891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E4127A-D372-479F-A266-F9FC2223E2A6}" type="slidenum">
              <a:rPr lang="en-US" altLang="de-DE" sz="1300"/>
              <a:pPr eaLnBrk="1" hangingPunct="1">
                <a:spcBef>
                  <a:spcPct val="0"/>
                </a:spcBef>
              </a:pPr>
              <a:t>27</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50021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6DE0D5-BF05-468B-938C-025BEA874E2D}" type="slidenum">
              <a:rPr lang="en-US" altLang="de-DE" sz="1300"/>
              <a:pPr eaLnBrk="1" hangingPunct="1">
                <a:spcBef>
                  <a:spcPct val="0"/>
                </a:spcBef>
              </a:pPr>
              <a:t>28</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4466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08F081-9528-47C2-A3A8-640B9BEBC6BF}" type="slidenum">
              <a:rPr lang="en-US" altLang="de-DE" sz="1300"/>
              <a:pPr eaLnBrk="1" hangingPunct="1">
                <a:spcBef>
                  <a:spcPct val="0"/>
                </a:spcBef>
              </a:pPr>
              <a:t>29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51405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BFF42D-4E7F-4F3E-B952-D7570BCC3702}" type="slidenum">
              <a:rPr lang="en-US" altLang="de-DE" sz="1300"/>
              <a:pPr eaLnBrk="1" hangingPunct="1">
                <a:spcBef>
                  <a:spcPct val="0"/>
                </a:spcBef>
              </a:pPr>
              <a:t>30</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67908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69D880-F5C8-48D2-BC98-EB467095195F}" type="slidenum">
              <a:rPr lang="en-US" altLang="de-DE" sz="1300"/>
              <a:pPr eaLnBrk="1" hangingPunct="1">
                <a:spcBef>
                  <a:spcPct val="0"/>
                </a:spcBef>
              </a:pPr>
              <a:t>31</a:t>
            </a:fld>
            <a:endParaRPr lang="en-US" altLang="de-DE" sz="1300"/>
          </a:p>
        </p:txBody>
      </p:sp>
      <p:sp>
        <p:nvSpPr>
          <p:cNvPr id="1720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83CA90F-A838-49FB-9C1E-090D823B55BA}" type="slidenum">
              <a:rPr lang="en-US" altLang="de-DE" sz="1300"/>
              <a:pPr algn="r" eaLnBrk="1" hangingPunct="1">
                <a:spcBef>
                  <a:spcPct val="0"/>
                </a:spcBef>
              </a:pPr>
              <a:t>31</a:t>
            </a:fld>
            <a:endParaRPr lang="en-US" altLang="de-DE" sz="1300"/>
          </a:p>
        </p:txBody>
      </p:sp>
      <p:sp>
        <p:nvSpPr>
          <p:cNvPr id="172036" name="Rectangle 2"/>
          <p:cNvSpPr>
            <a:spLocks noGrp="1" noRot="1" noChangeAspect="1" noChangeArrowheads="1" noTextEdit="1"/>
          </p:cNvSpPr>
          <p:nvPr>
            <p:ph type="sldImg"/>
          </p:nvPr>
        </p:nvSpPr>
        <p:spPr>
          <a:xfrm>
            <a:off x="139700" y="768350"/>
            <a:ext cx="6821488" cy="3836988"/>
          </a:xfrm>
          <a:ln/>
        </p:spPr>
      </p:sp>
      <p:sp>
        <p:nvSpPr>
          <p:cNvPr id="1720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89862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CAC279-86AB-4BF9-A241-4F7C61C0C452}" type="slidenum">
              <a:rPr lang="en-US" altLang="de-DE" sz="1300"/>
              <a:pPr eaLnBrk="1" hangingPunct="1">
                <a:spcBef>
                  <a:spcPct val="0"/>
                </a:spcBef>
              </a:pPr>
              <a:t>32</a:t>
            </a:fld>
            <a:endParaRPr lang="en-US" altLang="de-DE" sz="1300"/>
          </a:p>
        </p:txBody>
      </p:sp>
      <p:sp>
        <p:nvSpPr>
          <p:cNvPr id="1730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1720A54-4C82-42CD-8874-5487B330E524}" type="slidenum">
              <a:rPr lang="en-US" altLang="de-DE" sz="1300"/>
              <a:pPr algn="r" eaLnBrk="1" hangingPunct="1">
                <a:spcBef>
                  <a:spcPct val="0"/>
                </a:spcBef>
              </a:pPr>
              <a:t>32</a:t>
            </a:fld>
            <a:endParaRPr lang="en-US" altLang="de-DE" sz="1300"/>
          </a:p>
        </p:txBody>
      </p:sp>
      <p:sp>
        <p:nvSpPr>
          <p:cNvPr id="173060" name="Rectangle 2"/>
          <p:cNvSpPr>
            <a:spLocks noGrp="1" noRot="1" noChangeAspect="1" noChangeArrowheads="1" noTextEdit="1"/>
          </p:cNvSpPr>
          <p:nvPr>
            <p:ph type="sldImg"/>
          </p:nvPr>
        </p:nvSpPr>
        <p:spPr>
          <a:xfrm>
            <a:off x="139700" y="768350"/>
            <a:ext cx="6821488" cy="3836988"/>
          </a:xfrm>
          <a:ln/>
        </p:spPr>
      </p:sp>
      <p:sp>
        <p:nvSpPr>
          <p:cNvPr id="1730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96183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F18CA7-324E-4FDB-B384-E519502D3797}" type="slidenum">
              <a:rPr lang="en-US" altLang="de-DE" sz="1300"/>
              <a:pPr eaLnBrk="1" hangingPunct="1">
                <a:spcBef>
                  <a:spcPct val="0"/>
                </a:spcBef>
              </a:pPr>
              <a:t>33</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6773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BF5E7F-1C4F-4012-BD29-9D4AB347C0F0}" type="slidenum">
              <a:rPr lang="en-US" altLang="de-DE" sz="1300"/>
              <a:pPr eaLnBrk="1" hangingPunct="1">
                <a:spcBef>
                  <a:spcPct val="0"/>
                </a:spcBef>
              </a:pPr>
              <a:t>34</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72821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C64FFB-C811-417A-A1C0-B2067E58E90C}" type="slidenum">
              <a:rPr lang="en-US" altLang="de-DE" sz="1300"/>
              <a:pPr eaLnBrk="1" hangingPunct="1">
                <a:spcBef>
                  <a:spcPct val="0"/>
                </a:spcBef>
              </a:pPr>
              <a:t>35</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54074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F3A453-7F47-4B45-AA97-13A0EDA08C9A}" type="slidenum">
              <a:rPr lang="en-US" altLang="de-DE" sz="1300"/>
              <a:pPr eaLnBrk="1" hangingPunct="1">
                <a:spcBef>
                  <a:spcPct val="0"/>
                </a:spcBef>
              </a:pPr>
              <a:t>36</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91228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659316-D1A5-4EB8-9346-14E62BE3B6D1}" type="slidenum">
              <a:rPr lang="en-US" altLang="de-DE" sz="1300"/>
              <a:pPr eaLnBrk="1" hangingPunct="1">
                <a:spcBef>
                  <a:spcPct val="0"/>
                </a:spcBef>
              </a:pPr>
              <a:t>38</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48172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2C7A6A-C50F-4C05-8179-DFE260AB9F36}" type="slidenum">
              <a:rPr lang="en-US" altLang="de-DE" sz="1300"/>
              <a:pPr eaLnBrk="1" hangingPunct="1">
                <a:spcBef>
                  <a:spcPct val="0"/>
                </a:spcBef>
              </a:pPr>
              <a:t>39</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37152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2B638A-AAC3-4744-B418-1F41E1EB379F}" type="slidenum">
              <a:rPr lang="en-US" altLang="de-DE" sz="1300"/>
              <a:pPr eaLnBrk="1" hangingPunct="1">
                <a:spcBef>
                  <a:spcPct val="0"/>
                </a:spcBef>
              </a:pPr>
              <a:t>40</a:t>
            </a:fld>
            <a:endParaRPr lang="en-US" altLang="de-DE" sz="1300"/>
          </a:p>
        </p:txBody>
      </p:sp>
      <p:sp>
        <p:nvSpPr>
          <p:cNvPr id="180227" name="Rectangle 1026"/>
          <p:cNvSpPr>
            <a:spLocks noGrp="1" noRot="1" noChangeAspect="1" noChangeArrowheads="1" noTextEdit="1"/>
          </p:cNvSpPr>
          <p:nvPr>
            <p:ph type="sldImg"/>
          </p:nvPr>
        </p:nvSpPr>
        <p:spPr>
          <a:xfrm>
            <a:off x="138113" y="768350"/>
            <a:ext cx="6823075" cy="3836988"/>
          </a:xfrm>
          <a:ln/>
        </p:spPr>
      </p:sp>
      <p:sp>
        <p:nvSpPr>
          <p:cNvPr id="1802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96639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CBEC26-FC42-4B80-9AD6-257C8ABAC126}" type="slidenum">
              <a:rPr lang="en-US" altLang="de-DE" sz="1300"/>
              <a:pPr eaLnBrk="1" hangingPunct="1">
                <a:spcBef>
                  <a:spcPct val="0"/>
                </a:spcBef>
              </a:pPr>
              <a:t>41</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19121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5690D7-E7CA-434C-831F-617E217E2528}" type="slidenum">
              <a:rPr lang="en-US" altLang="de-DE" sz="1300"/>
              <a:pPr eaLnBrk="1" hangingPunct="1">
                <a:spcBef>
                  <a:spcPct val="0"/>
                </a:spcBef>
              </a:pPr>
              <a:t>42</a:t>
            </a:fld>
            <a:endParaRPr lang="en-US" altLang="de-DE" sz="1300"/>
          </a:p>
        </p:txBody>
      </p:sp>
      <p:sp>
        <p:nvSpPr>
          <p:cNvPr id="182275" name="Rectangle 1026"/>
          <p:cNvSpPr>
            <a:spLocks noGrp="1" noRot="1" noChangeAspect="1" noChangeArrowheads="1" noTextEdit="1"/>
          </p:cNvSpPr>
          <p:nvPr>
            <p:ph type="sldImg"/>
          </p:nvPr>
        </p:nvSpPr>
        <p:spPr>
          <a:xfrm>
            <a:off x="138113" y="768350"/>
            <a:ext cx="6823075" cy="3836988"/>
          </a:xfrm>
          <a:ln/>
        </p:spPr>
      </p:sp>
      <p:sp>
        <p:nvSpPr>
          <p:cNvPr id="1822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22531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24AA07-A1D7-4F3B-A14E-BD62549735FF}" type="slidenum">
              <a:rPr lang="en-US" altLang="de-DE" sz="1300"/>
              <a:pPr eaLnBrk="1" hangingPunct="1">
                <a:spcBef>
                  <a:spcPct val="0"/>
                </a:spcBef>
              </a:pPr>
              <a:t>43</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907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862492-8ECC-49A8-B9B2-AC3B8C24A79F}" type="slidenum">
              <a:rPr lang="en-US" altLang="de-DE" sz="1300"/>
              <a:pPr eaLnBrk="1" hangingPunct="1">
                <a:spcBef>
                  <a:spcPct val="0"/>
                </a:spcBef>
              </a:pPr>
              <a:t>44</a:t>
            </a:fld>
            <a:endParaRPr lang="en-US" altLang="de-DE" sz="1300"/>
          </a:p>
        </p:txBody>
      </p:sp>
      <p:sp>
        <p:nvSpPr>
          <p:cNvPr id="184323" name="Rectangle 1026"/>
          <p:cNvSpPr>
            <a:spLocks noGrp="1" noRot="1" noChangeAspect="1" noChangeArrowheads="1" noTextEdit="1"/>
          </p:cNvSpPr>
          <p:nvPr>
            <p:ph type="sldImg"/>
          </p:nvPr>
        </p:nvSpPr>
        <p:spPr>
          <a:xfrm>
            <a:off x="138113" y="768350"/>
            <a:ext cx="6823075" cy="3836988"/>
          </a:xfrm>
          <a:ln/>
        </p:spPr>
      </p:sp>
      <p:sp>
        <p:nvSpPr>
          <p:cNvPr id="1843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50054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22B835-6738-4443-A3DD-90BD7365F2A0}" type="slidenum">
              <a:rPr lang="en-US" altLang="de-DE" sz="1300"/>
              <a:pPr eaLnBrk="1" hangingPunct="1">
                <a:spcBef>
                  <a:spcPct val="0"/>
                </a:spcBef>
              </a:pPr>
              <a:t>45</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11913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B403EA-BC14-48DA-828F-17C7B91968F2}" type="slidenum">
              <a:rPr lang="en-US" altLang="de-DE" sz="1300"/>
              <a:pPr eaLnBrk="1" hangingPunct="1">
                <a:spcBef>
                  <a:spcPct val="0"/>
                </a:spcBef>
              </a:pPr>
              <a:t>46</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69382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F1E490-2050-49A4-9999-C408F219C91A}" type="slidenum">
              <a:rPr lang="en-US" altLang="de-DE" sz="1300"/>
              <a:pPr eaLnBrk="1" hangingPunct="1">
                <a:spcBef>
                  <a:spcPct val="0"/>
                </a:spcBef>
              </a:pPr>
              <a:t>47</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10325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0DB75E-FB3E-4A58-A110-EB6DEE4D4019}" type="slidenum">
              <a:rPr lang="en-US" altLang="de-DE" sz="1300"/>
              <a:pPr eaLnBrk="1" hangingPunct="1">
                <a:spcBef>
                  <a:spcPct val="0"/>
                </a:spcBef>
              </a:pPr>
              <a:t>48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21842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28A5E3-DA6B-4A69-AAEB-4E8C420B872E}" type="slidenum">
              <a:rPr lang="en-US" altLang="de-DE" sz="1300"/>
              <a:pPr eaLnBrk="1" hangingPunct="1">
                <a:spcBef>
                  <a:spcPct val="0"/>
                </a:spcBef>
              </a:pPr>
              <a:t>49</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94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39748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308814-FDE2-4D2E-A459-830A94A4FAEC}" type="slidenum">
              <a:rPr lang="en-US" altLang="de-DE" sz="1300"/>
              <a:pPr eaLnBrk="1" hangingPunct="1">
                <a:spcBef>
                  <a:spcPct val="0"/>
                </a:spcBef>
              </a:pPr>
              <a:t>50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8555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308814-FDE2-4D2E-A459-830A94A4FAEC}" type="slidenum">
              <a:rPr lang="en-US" altLang="de-DE" sz="1300"/>
              <a:pPr eaLnBrk="1" hangingPunct="1">
                <a:spcBef>
                  <a:spcPct val="0"/>
                </a:spcBef>
              </a:pPr>
              <a:t>51</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8555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308814-FDE2-4D2E-A459-830A94A4FAEC}" type="slidenum">
              <a:rPr lang="en-US" altLang="de-DE" sz="1300"/>
              <a:pPr eaLnBrk="1" hangingPunct="1">
                <a:spcBef>
                  <a:spcPct val="0"/>
                </a:spcBef>
              </a:pPr>
              <a:t>52</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8555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BC3DD7-EF77-4FE1-8369-BF207E161A4E}" type="slidenum">
              <a:rPr lang="en-US" altLang="de-DE" sz="1300"/>
              <a:pPr eaLnBrk="1" hangingPunct="1">
                <a:spcBef>
                  <a:spcPct val="0"/>
                </a:spcBef>
              </a:pPr>
              <a:t>53</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87122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D2D5B7-C5FB-4AC1-AA0E-B02724079775}" type="slidenum">
              <a:rPr lang="en-US" altLang="de-DE" sz="1300"/>
              <a:pPr eaLnBrk="1" hangingPunct="1">
                <a:spcBef>
                  <a:spcPct val="0"/>
                </a:spcBef>
              </a:pPr>
              <a:t>54</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86933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F865A5-8AAD-4084-93F3-F89BEDECE456}" type="slidenum">
              <a:rPr lang="en-US" altLang="de-DE" sz="1300"/>
              <a:pPr eaLnBrk="1" hangingPunct="1">
                <a:spcBef>
                  <a:spcPct val="0"/>
                </a:spcBef>
              </a:pPr>
              <a:t>55</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37033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300A67-2066-4516-83FE-7CD9AFDEFDA1}" type="slidenum">
              <a:rPr lang="en-US" altLang="de-DE" sz="1300"/>
              <a:pPr eaLnBrk="1" hangingPunct="1">
                <a:spcBef>
                  <a:spcPct val="0"/>
                </a:spcBef>
              </a:pPr>
              <a:t>56</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11258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6A4205-FD89-44EB-9B92-8EBD78B27FFF}" type="slidenum">
              <a:rPr lang="en-US" altLang="de-DE" sz="1300"/>
              <a:pPr eaLnBrk="1" hangingPunct="1">
                <a:spcBef>
                  <a:spcPct val="0"/>
                </a:spcBef>
              </a:pPr>
              <a:t>57</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69035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0A2A70-C50E-469C-BD2B-AF3EA1F1C586}" type="slidenum">
              <a:rPr lang="en-US" altLang="de-DE" sz="1300"/>
              <a:pPr eaLnBrk="1" hangingPunct="1">
                <a:spcBef>
                  <a:spcPct val="0"/>
                </a:spcBef>
              </a:pPr>
              <a:t>58</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64504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B55682-7421-4E72-866C-F7D674C3C601}" type="slidenum">
              <a:rPr lang="en-US" altLang="de-DE" sz="1300"/>
              <a:pPr eaLnBrk="1" hangingPunct="1">
                <a:spcBef>
                  <a:spcPct val="0"/>
                </a:spcBef>
              </a:pPr>
              <a:t>59</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82629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BD65DE-9520-45F5-991C-9F2B65209C0C}" type="slidenum">
              <a:rPr lang="en-US" altLang="de-DE" sz="1300"/>
              <a:pPr eaLnBrk="1" hangingPunct="1">
                <a:spcBef>
                  <a:spcPct val="0"/>
                </a:spcBef>
              </a:pPr>
              <a:t>60</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66806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BD3C77-0436-4D5F-8452-C1BB4756A0E1}" type="slidenum">
              <a:rPr lang="en-US" altLang="de-DE" sz="1300"/>
              <a:pPr eaLnBrk="1" hangingPunct="1">
                <a:spcBef>
                  <a:spcPct val="0"/>
                </a:spcBef>
              </a:pPr>
              <a:t>61</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37875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394D7C-6CC7-4D64-8638-4DAD834D6255}" type="slidenum">
              <a:rPr lang="en-US" altLang="de-DE" sz="1300"/>
              <a:pPr eaLnBrk="1" hangingPunct="1">
                <a:spcBef>
                  <a:spcPct val="0"/>
                </a:spcBef>
              </a:pPr>
              <a:t>62</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18070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C5E131-BF57-4832-A51E-F32C26417BB5}" type="slidenum">
              <a:rPr lang="en-US" altLang="de-DE" sz="1300"/>
              <a:pPr eaLnBrk="1" hangingPunct="1">
                <a:spcBef>
                  <a:spcPct val="0"/>
                </a:spcBef>
              </a:pPr>
              <a:t>63</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15561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E276F4-FC09-4248-A044-54A017DC5D46}" type="slidenum">
              <a:rPr lang="en-US" altLang="de-DE" sz="1300"/>
              <a:pPr eaLnBrk="1" hangingPunct="1">
                <a:spcBef>
                  <a:spcPct val="0"/>
                </a:spcBef>
              </a:pPr>
              <a:t>64</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34423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C3BD4C-8C8F-4349-AAD3-AA4CF6B2D012}" type="slidenum">
              <a:rPr lang="en-US" altLang="de-DE" sz="1300"/>
              <a:pPr eaLnBrk="1" hangingPunct="1">
                <a:spcBef>
                  <a:spcPct val="0"/>
                </a:spcBef>
              </a:pPr>
              <a:t>65</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94670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782718-D345-4259-8E35-42CB53754CA6}" type="slidenum">
              <a:rPr lang="en-US" altLang="de-DE" sz="1300"/>
              <a:pPr eaLnBrk="1" hangingPunct="1">
                <a:spcBef>
                  <a:spcPct val="0"/>
                </a:spcBef>
              </a:pPr>
              <a:t>66</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92836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B0538B-E5B9-4162-B5CE-C95BF6FAEC57}" type="slidenum">
              <a:rPr lang="en-US" altLang="de-DE" sz="1300"/>
              <a:pPr eaLnBrk="1" hangingPunct="1">
                <a:spcBef>
                  <a:spcPct val="0"/>
                </a:spcBef>
              </a:pPr>
              <a:t>67</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12076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B20FB2-5CAF-4454-AFE9-5C47DD8D8233}" type="slidenum">
              <a:rPr lang="en-US" altLang="de-DE" sz="1300"/>
              <a:pPr eaLnBrk="1" hangingPunct="1">
                <a:spcBef>
                  <a:spcPct val="0"/>
                </a:spcBef>
              </a:pPr>
              <a:t>68</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21525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FE0AEB-5855-4F07-AD7B-30C11E1B30FC}" type="slidenum">
              <a:rPr lang="en-US" altLang="de-DE" sz="1300"/>
              <a:pPr eaLnBrk="1" hangingPunct="1">
                <a:spcBef>
                  <a:spcPct val="0"/>
                </a:spcBef>
              </a:pPr>
              <a:t>69</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538554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114578-5DA3-4669-8A54-5FF09856CD30}" type="slidenum">
              <a:rPr lang="en-US" altLang="de-DE" sz="1300"/>
              <a:pPr eaLnBrk="1" hangingPunct="1">
                <a:spcBef>
                  <a:spcPct val="0"/>
                </a:spcBef>
              </a:pPr>
              <a:t>70</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99656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D0392E-3FC8-4831-A5B1-0D982861A8B8}" type="slidenum">
              <a:rPr lang="en-US" altLang="de-DE" sz="1300"/>
              <a:pPr eaLnBrk="1" hangingPunct="1">
                <a:spcBef>
                  <a:spcPct val="0"/>
                </a:spcBef>
              </a:pPr>
              <a:t>71</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76563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510C84-B81E-454D-A6DE-E864C2158FD2}" type="slidenum">
              <a:rPr lang="en-US" altLang="de-DE" sz="1300"/>
              <a:pPr eaLnBrk="1" hangingPunct="1">
                <a:spcBef>
                  <a:spcPct val="0"/>
                </a:spcBef>
              </a:pPr>
              <a:t>72</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534670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E3B376-CB66-434E-AFB5-EFF0254145C1}" type="slidenum">
              <a:rPr lang="en-US" altLang="de-DE" sz="1300"/>
              <a:pPr eaLnBrk="1" hangingPunct="1">
                <a:spcBef>
                  <a:spcPct val="0"/>
                </a:spcBef>
              </a:pPr>
              <a:t>73</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381365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F61E87-6B86-4009-A6C4-0CC6C0314577}" type="slidenum">
              <a:rPr lang="en-US" altLang="de-DE" sz="1300"/>
              <a:pPr eaLnBrk="1" hangingPunct="1">
                <a:spcBef>
                  <a:spcPct val="0"/>
                </a:spcBef>
              </a:pPr>
              <a:t>74</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501882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9CE9F0-39FB-4FE5-86F0-7CB99EBA3624}" type="slidenum">
              <a:rPr lang="en-US" altLang="de-DE" sz="1300"/>
              <a:pPr eaLnBrk="1" hangingPunct="1">
                <a:spcBef>
                  <a:spcPct val="0"/>
                </a:spcBef>
              </a:pPr>
              <a:t>75</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42920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EA21B0-516A-41BF-9894-C1BEC5477DA6}" type="slidenum">
              <a:rPr lang="en-US" altLang="de-DE" sz="1300"/>
              <a:pPr eaLnBrk="1" hangingPunct="1">
                <a:spcBef>
                  <a:spcPct val="0"/>
                </a:spcBef>
              </a:pPr>
              <a:t>76</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20879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08B0F1-4B7C-465C-A06B-11C6181903B0}" type="slidenum">
              <a:rPr lang="en-US" altLang="de-DE" sz="1300"/>
              <a:pPr eaLnBrk="1" hangingPunct="1">
                <a:spcBef>
                  <a:spcPct val="0"/>
                </a:spcBef>
              </a:pPr>
              <a:t>77</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64023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4626D1-5C5C-47F9-8C5E-E03838003D03}" type="slidenum">
              <a:rPr lang="en-US" altLang="de-DE" sz="1300"/>
              <a:pPr eaLnBrk="1" hangingPunct="1">
                <a:spcBef>
                  <a:spcPct val="0"/>
                </a:spcBef>
              </a:pPr>
              <a:t>78</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49108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4E75BD-41C5-462C-BBEF-ED95D6EBD81F}" type="slidenum">
              <a:rPr lang="en-US" altLang="de-DE" sz="1300"/>
              <a:pPr eaLnBrk="1" hangingPunct="1">
                <a:spcBef>
                  <a:spcPct val="0"/>
                </a:spcBef>
              </a:pPr>
              <a:t>79</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06059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2C6378-65AC-47D7-8F34-14BDD4B763A4}" type="slidenum">
              <a:rPr lang="en-US" altLang="de-DE" sz="1300"/>
              <a:pPr eaLnBrk="1" hangingPunct="1">
                <a:spcBef>
                  <a:spcPct val="0"/>
                </a:spcBef>
              </a:pPr>
              <a:t>80</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439391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50C588-CC19-40BB-B2CA-4EAB68089064}" type="slidenum">
              <a:rPr lang="en-US" altLang="de-DE" sz="1300"/>
              <a:pPr eaLnBrk="1" hangingPunct="1">
                <a:spcBef>
                  <a:spcPct val="0"/>
                </a:spcBef>
              </a:pPr>
              <a:t>81</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64982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4BF454-985D-4AA9-9602-028561FCDA62}" type="slidenum">
              <a:rPr lang="en-US" altLang="de-DE" sz="1300"/>
              <a:pPr eaLnBrk="1" hangingPunct="1">
                <a:spcBef>
                  <a:spcPct val="0"/>
                </a:spcBef>
              </a:pPr>
              <a:t>82</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44554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D8A0F0B-1801-448D-A8AA-1FC3C87D1DF5}" type="slidenum">
              <a:rPr lang="en-US" altLang="de-DE" sz="1300"/>
              <a:pPr eaLnBrk="1" hangingPunct="1">
                <a:spcBef>
                  <a:spcPct val="0"/>
                </a:spcBef>
              </a:pPr>
              <a:t>83</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1209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FA4E42-56F6-4DCA-B7EB-3A87BB7B548B}" type="slidenum">
              <a:rPr lang="en-US" altLang="de-DE" sz="1300"/>
              <a:pPr eaLnBrk="1" hangingPunct="1">
                <a:spcBef>
                  <a:spcPct val="0"/>
                </a:spcBef>
              </a:pPr>
              <a:t>84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3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90398C-D4B6-4B4F-9826-7873CCA0E11D}" type="slidenum">
              <a:rPr lang="en-US" altLang="de-DE" sz="1300"/>
              <a:pPr eaLnBrk="1" hangingPunct="1">
                <a:spcBef>
                  <a:spcPct val="0"/>
                </a:spcBef>
              </a:pPr>
              <a:t>85</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78788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10AECE-AE98-466C-A31B-93BE6F8E6242}" type="slidenum">
              <a:rPr lang="en-US" altLang="de-DE" sz="1300"/>
              <a:pPr eaLnBrk="1" hangingPunct="1">
                <a:spcBef>
                  <a:spcPct val="0"/>
                </a:spcBef>
              </a:pPr>
              <a:t>86</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447947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1DE8EA5-4FAA-48FE-A562-0C10A4DDD6FF}" type="slidenum">
              <a:rPr lang="en-US" altLang="de-DE" sz="1300"/>
              <a:pPr eaLnBrk="1" hangingPunct="1">
                <a:spcBef>
                  <a:spcPct val="0"/>
                </a:spcBef>
              </a:pPr>
              <a:t>87</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086354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05C7CE-ACC3-443E-9D23-A47278F0B8E0}" type="slidenum">
              <a:rPr lang="en-US" altLang="de-DE" sz="1300"/>
              <a:pPr eaLnBrk="1" hangingPunct="1">
                <a:spcBef>
                  <a:spcPct val="0"/>
                </a:spcBef>
              </a:pPr>
              <a:t>88</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21720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BA9E88-1CE8-47D7-BA84-ABEECB51DFC0}" type="slidenum">
              <a:rPr lang="en-US" altLang="de-DE" sz="1300"/>
              <a:pPr eaLnBrk="1" hangingPunct="1">
                <a:spcBef>
                  <a:spcPct val="0"/>
                </a:spcBef>
              </a:pPr>
              <a:t>89</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958400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7C2D03-F700-4B5B-AEFC-9A798EB42414}" type="slidenum">
              <a:rPr lang="en-US" altLang="de-DE" sz="1300"/>
              <a:pPr eaLnBrk="1" hangingPunct="1">
                <a:spcBef>
                  <a:spcPct val="0"/>
                </a:spcBef>
              </a:pPr>
              <a:t>90</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043038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49EE8D-911A-4F0F-8BD3-366530356B45}" type="slidenum">
              <a:rPr lang="en-US" altLang="de-DE" sz="1300"/>
              <a:pPr eaLnBrk="1" hangingPunct="1">
                <a:spcBef>
                  <a:spcPct val="0"/>
                </a:spcBef>
              </a:pPr>
              <a:t>91</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430252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77C0D5-5CF1-4504-9511-69978136E5C0}" type="slidenum">
              <a:rPr lang="en-US" altLang="de-DE" sz="1300"/>
              <a:pPr eaLnBrk="1" hangingPunct="1">
                <a:spcBef>
                  <a:spcPct val="0"/>
                </a:spcBef>
              </a:pPr>
              <a:t>92</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00505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6A5CE5-18BB-4C94-822A-F68260E6DD18}" type="slidenum">
              <a:rPr lang="en-US" altLang="de-DE" sz="1300"/>
              <a:pPr eaLnBrk="1" hangingPunct="1">
                <a:spcBef>
                  <a:spcPct val="0"/>
                </a:spcBef>
              </a:pPr>
              <a:t>93</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130963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C464F0-36FE-4FC7-AD3E-E8061202CAA1}" type="slidenum">
              <a:rPr lang="en-US" altLang="de-DE" sz="1300"/>
              <a:pPr eaLnBrk="1" hangingPunct="1">
                <a:spcBef>
                  <a:spcPct val="0"/>
                </a:spcBef>
              </a:pPr>
              <a:t>94</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904803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C464F0-36FE-4FC7-AD3E-E8061202CAA1}" type="slidenum">
              <a:rPr lang="en-US" altLang="de-DE" sz="1300"/>
              <a:pPr eaLnBrk="1" hangingPunct="1">
                <a:spcBef>
                  <a:spcPct val="0"/>
                </a:spcBef>
              </a:pPr>
              <a:t>95</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904803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C464F0-36FE-4FC7-AD3E-E8061202CAA1}" type="slidenum">
              <a:rPr lang="en-US" altLang="de-DE" sz="1300"/>
              <a:pPr eaLnBrk="1" hangingPunct="1">
                <a:spcBef>
                  <a:spcPct val="0"/>
                </a:spcBef>
              </a:pPr>
              <a:t>96</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904803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097540-605B-454E-82A3-C4AA95EA067A}" type="slidenum">
              <a:rPr lang="en-US" altLang="de-DE" sz="1300"/>
              <a:pPr eaLnBrk="1" hangingPunct="1">
                <a:spcBef>
                  <a:spcPct val="0"/>
                </a:spcBef>
              </a:pPr>
              <a:t>97</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649773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BBD32E-4468-4620-B947-3156EDC68E25}" type="slidenum">
              <a:rPr lang="en-US" altLang="de-DE" sz="1300"/>
              <a:pPr eaLnBrk="1" hangingPunct="1">
                <a:spcBef>
                  <a:spcPct val="0"/>
                </a:spcBef>
              </a:pPr>
              <a:t>98</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557805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DC61A0-AAA8-4E46-AADA-4FB03F1C90E5}" type="slidenum">
              <a:rPr lang="en-US" altLang="de-DE" sz="1300"/>
              <a:pPr eaLnBrk="1" hangingPunct="1">
                <a:spcBef>
                  <a:spcPct val="0"/>
                </a:spcBef>
              </a:pPr>
              <a:t>99</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029345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25A48A-F0B2-4B33-8676-C3BF8C475D93}" type="slidenum">
              <a:rPr lang="en-US" altLang="de-DE" sz="1300"/>
              <a:pPr eaLnBrk="1" hangingPunct="1">
                <a:spcBef>
                  <a:spcPct val="0"/>
                </a:spcBef>
              </a:pPr>
              <a:t>100</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070206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4AE4B1-35E3-4442-9B10-96801F70A3BF}" type="slidenum">
              <a:rPr lang="en-US" altLang="de-DE" sz="1300"/>
              <a:pPr eaLnBrk="1" hangingPunct="1">
                <a:spcBef>
                  <a:spcPct val="0"/>
                </a:spcBef>
              </a:pPr>
              <a:t>101</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542827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6FFCCA-DFEB-4401-A8AC-974479F0FFA7}" type="slidenum">
              <a:rPr lang="en-US" altLang="de-DE" sz="1300"/>
              <a:pPr eaLnBrk="1" hangingPunct="1">
                <a:spcBef>
                  <a:spcPct val="0"/>
                </a:spcBef>
              </a:pPr>
              <a:t>102</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350768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EBD9CB-BA59-49F8-846A-FECE3CAE4E9A}" type="slidenum">
              <a:rPr lang="en-US" altLang="de-DE" sz="1300"/>
              <a:pPr eaLnBrk="1" hangingPunct="1">
                <a:spcBef>
                  <a:spcPct val="0"/>
                </a:spcBef>
              </a:pPr>
              <a:t>103</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796592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7C7CA1-7C5B-4466-8F9D-6C0F9C577D96}" type="slidenum">
              <a:rPr lang="en-US" altLang="de-DE" sz="1300"/>
              <a:pPr eaLnBrk="1" hangingPunct="1">
                <a:spcBef>
                  <a:spcPct val="0"/>
                </a:spcBef>
              </a:pPr>
              <a:t>104</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144618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AA7703-4DF8-4174-84BD-28F08A03627E}" type="slidenum">
              <a:rPr lang="en-US" altLang="de-DE" sz="1300"/>
              <a:pPr eaLnBrk="1" hangingPunct="1">
                <a:spcBef>
                  <a:spcPct val="0"/>
                </a:spcBef>
              </a:pPr>
              <a:t>105</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658945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E40051-8BA0-4DDE-9023-26106CBE0AFB}" type="slidenum">
              <a:rPr lang="en-US" altLang="de-DE" sz="1300"/>
              <a:pPr eaLnBrk="1" hangingPunct="1">
                <a:spcBef>
                  <a:spcPct val="0"/>
                </a:spcBef>
              </a:pPr>
              <a:t>106</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900863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FBB33A-9F99-4EE2-B445-D6470A131714}" type="slidenum">
              <a:rPr lang="en-US" altLang="de-DE" sz="1300"/>
              <a:pPr eaLnBrk="1" hangingPunct="1">
                <a:spcBef>
                  <a:spcPct val="0"/>
                </a:spcBef>
              </a:pPr>
              <a:t>107</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868564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954317-9C53-4098-A8BF-A611061D703D}" type="slidenum">
              <a:rPr lang="en-US" altLang="de-DE" sz="1300"/>
              <a:pPr eaLnBrk="1" hangingPunct="1">
                <a:spcBef>
                  <a:spcPct val="0"/>
                </a:spcBef>
              </a:pPr>
              <a:t>108</a:t>
            </a:fld>
            <a:endParaRPr lang="en-US" altLang="de-DE" sz="1300"/>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103909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644D07-045C-4CB2-B208-4F65CB2DFBC3}" type="slidenum">
              <a:rPr lang="en-US" altLang="de-DE" sz="1300"/>
              <a:pPr eaLnBrk="1" hangingPunct="1">
                <a:spcBef>
                  <a:spcPct val="0"/>
                </a:spcBef>
              </a:pPr>
              <a:t>109</a:t>
            </a:fld>
            <a:endParaRPr lang="en-US" altLang="de-DE" sz="1300"/>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384883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284CC3-904C-4A1D-AF5E-868989DEA18F}" type="slidenum">
              <a:rPr lang="en-US" altLang="de-DE" sz="1300"/>
              <a:pPr eaLnBrk="1" hangingPunct="1">
                <a:spcBef>
                  <a:spcPct val="0"/>
                </a:spcBef>
              </a:pPr>
              <a:t>110</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494104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73C221-6539-42A6-A043-2C5E666013F3}" type="slidenum">
              <a:rPr lang="en-US" altLang="de-DE" sz="1300"/>
              <a:pPr eaLnBrk="1" hangingPunct="1">
                <a:spcBef>
                  <a:spcPct val="0"/>
                </a:spcBef>
              </a:pPr>
              <a:t>111</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384882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5E75DC-7A06-4337-AC37-CAFA6745A79C}" type="slidenum">
              <a:rPr lang="en-US" altLang="de-DE" sz="1300"/>
              <a:pPr eaLnBrk="1" hangingPunct="1">
                <a:spcBef>
                  <a:spcPct val="0"/>
                </a:spcBef>
              </a:pPr>
              <a:t>112</a:t>
            </a:fld>
            <a:endParaRPr lang="en-US" altLang="de-DE" sz="1300"/>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72631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AB8472-5D7A-40A1-BE57-BBFCE2A048AC}" type="slidenum">
              <a:rPr lang="en-US" altLang="de-DE" sz="1300"/>
              <a:pPr eaLnBrk="1" hangingPunct="1">
                <a:spcBef>
                  <a:spcPct val="0"/>
                </a:spcBef>
              </a:pPr>
              <a:t>113</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075871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AB8472-5D7A-40A1-BE57-BBFCE2A048AC}" type="slidenum">
              <a:rPr lang="en-US" altLang="de-DE" sz="1300"/>
              <a:pPr eaLnBrk="1" hangingPunct="1">
                <a:spcBef>
                  <a:spcPct val="0"/>
                </a:spcBef>
              </a:pPr>
              <a:t>114</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075871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AB8472-5D7A-40A1-BE57-BBFCE2A048AC}" type="slidenum">
              <a:rPr lang="en-US" altLang="de-DE" sz="1300"/>
              <a:pPr eaLnBrk="1" hangingPunct="1">
                <a:spcBef>
                  <a:spcPct val="0"/>
                </a:spcBef>
              </a:pPr>
              <a:t>115</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075871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AB8472-5D7A-40A1-BE57-BBFCE2A048AC}" type="slidenum">
              <a:rPr lang="en-US" altLang="de-DE" sz="1300"/>
              <a:pPr eaLnBrk="1" hangingPunct="1">
                <a:spcBef>
                  <a:spcPct val="0"/>
                </a:spcBef>
              </a:pPr>
              <a:t>116</a:t>
            </a:fld>
            <a:endParaRPr lang="en-US" altLang="de-DE" sz="1300"/>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075871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B0707D-5DE1-4A4A-891D-512CE194D9C7}" type="slidenum">
              <a:rPr lang="en-US" altLang="de-DE" sz="1300"/>
              <a:pPr eaLnBrk="1" hangingPunct="1">
                <a:spcBef>
                  <a:spcPct val="0"/>
                </a:spcBef>
              </a:pPr>
              <a:t>117</a:t>
            </a:fld>
            <a:endParaRPr lang="en-US" altLang="de-DE" sz="1300"/>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64124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B0707D-5DE1-4A4A-891D-512CE194D9C7}" type="slidenum">
              <a:rPr lang="en-US" altLang="de-DE" sz="1300"/>
              <a:pPr eaLnBrk="1" hangingPunct="1">
                <a:spcBef>
                  <a:spcPct val="0"/>
                </a:spcBef>
              </a:pPr>
              <a:t>118</a:t>
            </a:fld>
            <a:endParaRPr lang="en-US" altLang="de-DE" sz="1300"/>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64124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C7CB6A-27B3-485D-BA3F-7E70115EEC69}" type="slidenum">
              <a:rPr lang="en-US" altLang="de-DE" sz="1300"/>
              <a:pPr eaLnBrk="1" hangingPunct="1">
                <a:spcBef>
                  <a:spcPct val="0"/>
                </a:spcBef>
              </a:pPr>
              <a:t>120</a:t>
            </a:fld>
            <a:endParaRPr lang="en-US" altLang="de-DE" sz="1300"/>
          </a:p>
        </p:txBody>
      </p:sp>
      <p:sp>
        <p:nvSpPr>
          <p:cNvPr id="262147" name="Rectangle 2"/>
          <p:cNvSpPr>
            <a:spLocks noGrp="1" noRot="1" noChangeAspect="1" noChangeArrowheads="1" noTextEdit="1"/>
          </p:cNvSpPr>
          <p:nvPr>
            <p:ph type="sldImg"/>
          </p:nvPr>
        </p:nvSpPr>
        <p:spPr>
          <a:xfrm>
            <a:off x="138113" y="768350"/>
            <a:ext cx="6823075"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618089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24E228-13F3-4CD5-9526-80495CDD1AE5}" type="slidenum">
              <a:rPr lang="en-US" altLang="de-DE" sz="1300"/>
              <a:pPr eaLnBrk="1" hangingPunct="1">
                <a:spcBef>
                  <a:spcPct val="0"/>
                </a:spcBef>
              </a:pPr>
              <a:t>121</a:t>
            </a:fld>
            <a:endParaRPr lang="en-US" altLang="de-DE" sz="1300"/>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91738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83A09B-10CB-4C97-85E2-B6CE867D8AC9}" type="slidenum">
              <a:rPr lang="en-US" altLang="de-DE" sz="1300"/>
              <a:pPr eaLnBrk="1" hangingPunct="1">
                <a:spcBef>
                  <a:spcPct val="0"/>
                </a:spcBef>
              </a:pPr>
              <a:t>122</a:t>
            </a:fld>
            <a:endParaRPr lang="en-US" altLang="de-DE" sz="1300"/>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5245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Bruken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bilder</a:t>
            </a:r>
            <a:r>
              <a:rPr lang="en-US" altLang="ko-KR" sz="1000" dirty="0">
                <a:latin typeface="+mj-lt"/>
              </a:rPr>
              <a:t> </a:t>
            </a:r>
            <a:r>
              <a:rPr lang="en-US" altLang="ko-KR" sz="1000" dirty="0" err="1">
                <a:latin typeface="+mj-lt"/>
              </a:rPr>
              <a:t>i</a:t>
            </a:r>
            <a:r>
              <a:rPr lang="en-US" altLang="ko-KR" sz="1000" dirty="0">
                <a:latin typeface="+mj-lt"/>
              </a:rPr>
              <a:t> </a:t>
            </a:r>
            <a:r>
              <a:rPr lang="en-US" altLang="ko-KR" sz="1000" dirty="0" err="1">
                <a:latin typeface="+mj-lt"/>
              </a:rPr>
              <a:t>denne</a:t>
            </a:r>
            <a:r>
              <a:rPr lang="en-US" altLang="ko-KR" sz="1000" dirty="0">
                <a:latin typeface="+mj-lt"/>
              </a:rPr>
              <a:t> </a:t>
            </a:r>
            <a:r>
              <a:rPr lang="en-US" altLang="ko-KR" sz="1000" dirty="0" err="1">
                <a:latin typeface="+mj-lt"/>
              </a:rPr>
              <a:t>modulen</a:t>
            </a:r>
            <a:r>
              <a:rPr lang="en-US" altLang="ko-KR" sz="1000" dirty="0">
                <a:latin typeface="+mj-lt"/>
              </a:rPr>
              <a:t> </a:t>
            </a:r>
            <a:r>
              <a:rPr lang="en-US" altLang="ko-KR" sz="1000" dirty="0" err="1">
                <a:latin typeface="+mj-lt"/>
              </a:rPr>
              <a:t>skjer</a:t>
            </a:r>
            <a:r>
              <a:rPr lang="en-US" altLang="ko-KR" sz="1000" dirty="0">
                <a:latin typeface="+mj-lt"/>
              </a:rPr>
              <a:t> </a:t>
            </a:r>
            <a:r>
              <a:rPr lang="en-US" altLang="ko-KR" sz="1000" dirty="0" err="1">
                <a:latin typeface="+mj-lt"/>
              </a:rPr>
              <a:t>etter</a:t>
            </a:r>
            <a:r>
              <a:rPr lang="en-US" altLang="ko-KR" sz="1000" dirty="0">
                <a:latin typeface="+mj-lt"/>
              </a:rPr>
              <a:t> </a:t>
            </a:r>
            <a:r>
              <a:rPr lang="en-US" altLang="ko-KR" sz="1000" dirty="0" err="1">
                <a:latin typeface="+mj-lt"/>
              </a:rPr>
              <a:t>samtykke</a:t>
            </a:r>
            <a:r>
              <a:rPr lang="en-US" altLang="ko-KR" sz="1000" dirty="0">
                <a:latin typeface="+mj-lt"/>
              </a:rPr>
              <a:t> </a:t>
            </a:r>
            <a:r>
              <a:rPr lang="en-US" altLang="ko-KR" sz="1000" dirty="0" err="1">
                <a:latin typeface="+mj-lt"/>
              </a:rPr>
              <a:t>fra</a:t>
            </a:r>
            <a:r>
              <a:rPr lang="en-US" altLang="ko-KR" sz="1000" dirty="0">
                <a:latin typeface="+mj-lt"/>
              </a:rPr>
              <a:t> artist/</a:t>
            </a:r>
            <a:r>
              <a:rPr lang="en-US" altLang="ko-KR" sz="1000" dirty="0" err="1">
                <a:latin typeface="+mj-lt"/>
              </a:rPr>
              <a:t>opphavsrettshaver</a:t>
            </a:r>
            <a:r>
              <a:rPr lang="en-US" altLang="ko-KR" sz="1000" dirty="0">
                <a:latin typeface="+mj-lt"/>
              </a:rPr>
              <a:t>. Se </a:t>
            </a:r>
            <a:r>
              <a:rPr lang="en-US" altLang="ko-KR" sz="1000" dirty="0" err="1">
                <a:latin typeface="+mj-lt"/>
              </a:rPr>
              <a:t>slutten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presentasjonen</a:t>
            </a:r>
            <a:r>
              <a:rPr lang="en-US" altLang="ko-KR" sz="1000" dirty="0">
                <a:latin typeface="+mj-lt"/>
              </a:rPr>
              <a:t> for </a:t>
            </a:r>
            <a:r>
              <a:rPr lang="en-US" altLang="ko-KR" sz="1000" dirty="0" err="1">
                <a:latin typeface="+mj-lt"/>
              </a:rPr>
              <a:t>detaljer</a:t>
            </a:r>
            <a:r>
              <a:rPr lang="en-US" altLang="ko-KR" sz="1000" dirty="0">
                <a:latin typeface="+mj-lt"/>
              </a:rPr>
              <a:t> (artist, </a:t>
            </a:r>
            <a:r>
              <a:rPr lang="en-US" altLang="ko-KR" sz="1000" dirty="0" err="1">
                <a:latin typeface="+mj-lt"/>
              </a:rPr>
              <a:t>tittel</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4 – Å vise empati...I</a:t>
            </a:r>
            <a:endParaRPr lang="de-DE"/>
          </a:p>
        </p:txBody>
      </p:sp>
      <p:sp>
        <p:nvSpPr>
          <p:cNvPr id="4" name="Slide Number Placeholder 3"/>
          <p:cNvSpPr>
            <a:spLocks noGrp="1"/>
          </p:cNvSpPr>
          <p:nvPr>
            <p:ph type="sldNum" sz="quarter" idx="12"/>
          </p:nvPr>
        </p:nvSpPr>
        <p:spPr bwMode="gray"/>
        <p:txBody>
          <a:bodyPr/>
          <a:lstStyle>
            <a:lvl1pPr>
              <a:defRPr b="0"/>
            </a:lvl1pPr>
          </a:lstStyle>
          <a:p>
            <a:fld id="{C3320F37-D271-4227-B25E-5D966709D70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b-NO"/>
              <a:t>Metakognitív Tréning 4 – Å vise empati...I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563012E-1850-4F7B-8430-FF60DD4C9EEC}"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4 – Å vise empati...I</a:t>
            </a:r>
            <a:endParaRPr lang="de-DE"/>
          </a:p>
        </p:txBody>
      </p:sp>
      <p:sp>
        <p:nvSpPr>
          <p:cNvPr id="7" name="Slide Number Placeholder 6"/>
          <p:cNvSpPr>
            <a:spLocks noGrp="1"/>
          </p:cNvSpPr>
          <p:nvPr>
            <p:ph type="sldNum" sz="quarter" idx="12"/>
          </p:nvPr>
        </p:nvSpPr>
        <p:spPr bwMode="gray"/>
        <p:txBody>
          <a:bodyPr/>
          <a:lstStyle>
            <a:lvl1pPr>
              <a:defRPr b="0"/>
            </a:lvl1pPr>
          </a:lstStyle>
          <a:p>
            <a:fld id="{B3A8ACE3-5709-4BA1-BC22-BF1FEC5E7A93}"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4 – Å vise empati...I</a:t>
            </a:r>
            <a:endParaRPr lang="de-DE"/>
          </a:p>
        </p:txBody>
      </p:sp>
      <p:sp>
        <p:nvSpPr>
          <p:cNvPr id="7" name="Slide Number Placeholder 6"/>
          <p:cNvSpPr>
            <a:spLocks noGrp="1"/>
          </p:cNvSpPr>
          <p:nvPr>
            <p:ph type="sldNum" sz="quarter" idx="12"/>
          </p:nvPr>
        </p:nvSpPr>
        <p:spPr bwMode="gray"/>
        <p:txBody>
          <a:bodyPr/>
          <a:lstStyle>
            <a:lvl1pPr>
              <a:defRPr b="0"/>
            </a:lvl1pPr>
          </a:lstStyle>
          <a:p>
            <a:fld id="{C3320F37-D271-4227-B25E-5D966709D70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b-NO"/>
              <a:t>Metakognitív Tréning 4 – Å vise empati...I</a:t>
            </a:r>
            <a:endParaRPr lang="de-DE"/>
          </a:p>
        </p:txBody>
      </p:sp>
      <p:sp>
        <p:nvSpPr>
          <p:cNvPr id="7" name="Slide Number Placeholder 6"/>
          <p:cNvSpPr>
            <a:spLocks noGrp="1"/>
          </p:cNvSpPr>
          <p:nvPr>
            <p:ph type="sldNum" sz="quarter" idx="12"/>
          </p:nvPr>
        </p:nvSpPr>
        <p:spPr bwMode="gray"/>
        <p:txBody>
          <a:bodyPr/>
          <a:lstStyle>
            <a:lvl1pPr>
              <a:defRPr b="0"/>
            </a:lvl1pPr>
          </a:lstStyle>
          <a:p>
            <a:fld id="{C3320F37-D271-4227-B25E-5D966709D70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b-NO"/>
              <a:t>Metakognitív Tréning 4 – Å vise empati...I</a:t>
            </a:r>
            <a:endParaRPr lang="de-DE"/>
          </a:p>
        </p:txBody>
      </p:sp>
      <p:sp>
        <p:nvSpPr>
          <p:cNvPr id="5" name="Slide Number Placeholder 4"/>
          <p:cNvSpPr>
            <a:spLocks noGrp="1"/>
          </p:cNvSpPr>
          <p:nvPr>
            <p:ph type="sldNum" sz="quarter" idx="12"/>
          </p:nvPr>
        </p:nvSpPr>
        <p:spPr bwMode="gray"/>
        <p:txBody>
          <a:bodyPr/>
          <a:lstStyle>
            <a:lvl1pPr>
              <a:defRPr b="0"/>
            </a:lvl1pPr>
          </a:lstStyle>
          <a:p>
            <a:fld id="{2A9747A1-B227-439F-8DEA-5A33D45C7822}"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4 – Å vise empati...I</a:t>
            </a:r>
            <a:endParaRPr lang="de-DE"/>
          </a:p>
        </p:txBody>
      </p:sp>
      <p:sp>
        <p:nvSpPr>
          <p:cNvPr id="4" name="Slide Number Placeholder 3"/>
          <p:cNvSpPr>
            <a:spLocks noGrp="1"/>
          </p:cNvSpPr>
          <p:nvPr>
            <p:ph type="sldNum" sz="quarter" idx="12"/>
          </p:nvPr>
        </p:nvSpPr>
        <p:spPr bwMode="gray"/>
        <p:txBody>
          <a:bodyPr/>
          <a:lstStyle>
            <a:lvl1pPr>
              <a:defRPr b="0"/>
            </a:lvl1pPr>
          </a:lstStyle>
          <a:p>
            <a:fld id="{93738941-86B4-41D8-B4CF-5629A0D00BAF}"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nb-NO"/>
              <a:t>Metakognitív Tréning 4 – Å vise empati...I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C3320F37-D271-4227-B25E-5D966709D70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4 A – </a:t>
            </a:r>
            <a:r>
              <a:rPr lang="nb-NO" altLang="ko-KR">
                <a:latin typeface="+mn-lt"/>
                <a:ea typeface="+mn-ea"/>
                <a:cs typeface="+mn-cs"/>
              </a:rPr>
              <a:t>Å vise empati...I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Vaskinn </a:t>
            </a:r>
            <a:r>
              <a:rPr lang="nl-NL" sz="1600" dirty="0">
                <a:solidFill>
                  <a:srgbClr val="004992"/>
                </a:solidFill>
              </a:rPr>
              <a:t>(6|22)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176734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Hvordan kan jeg ha empati med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2</a:t>
            </a:fld>
            <a:endParaRPr lang="de-DE" altLang="de-DE">
              <a:latin typeface="+mn-lt"/>
              <a:cs typeface="+mn-cs"/>
            </a:endParaRPr>
          </a:p>
        </p:txBody>
      </p:sp>
      <p:sp>
        <p:nvSpPr>
          <p:cNvPr id="5" name="Content Placeholder 4"/>
          <p:cNvSpPr>
            <a:spLocks noGrp="1"/>
          </p:cNvSpPr>
          <p:nvPr>
            <p:ph idx="1"/>
          </p:nvPr>
        </p:nvSpPr>
        <p:spPr/>
        <p:txBody>
          <a:bodyPr/>
          <a:lstStyle/>
          <a:p>
            <a:r>
              <a:rPr lang="en-US" sz="2400" dirty="0">
                <a:solidFill>
                  <a:schemeClr val="tx1"/>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kan jeg ha empati med en annen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Eksempel: En person tar seg til pannen.</a:t>
            </a:r>
          </a:p>
          <a:p>
            <a:pPr lvl="0" defTabSz="914400" fontAlgn="base">
              <a:lnSpc>
                <a:spcPct val="100000"/>
              </a:lnSpc>
              <a:spcBef>
                <a:spcPts val="1200"/>
              </a:spcBef>
            </a:pPr>
            <a:r>
              <a:rPr lang="de-DE" altLang="de-DE" sz="2400" i="1" dirty="0">
                <a:solidFill>
                  <a:srgbClr val="004992"/>
                </a:solidFill>
              </a:rPr>
              <a:t>Hvorfor?</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3</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kan jeg ha empati med en annen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Eksempel: En person tar seg til pannen.</a:t>
            </a:r>
          </a:p>
          <a:p>
            <a:pPr lvl="0" defTabSz="914400" fontAlgn="base">
              <a:lnSpc>
                <a:spcPct val="100000"/>
              </a:lnSpc>
              <a:spcBef>
                <a:spcPts val="1200"/>
              </a:spcBef>
            </a:pPr>
            <a:r>
              <a:rPr lang="de-DE" altLang="de-DE" sz="2400" i="1" dirty="0">
                <a:solidFill>
                  <a:srgbClr val="004992"/>
                </a:solidFill>
              </a:rPr>
              <a:t>Hvorfor?</a:t>
            </a:r>
            <a:r>
              <a:rPr lang="de-DE" altLang="de-DE" sz="2400" i="1" dirty="0">
                <a:solidFill>
                  <a:srgbClr val="333333"/>
                </a:solidFill>
              </a:rPr>
              <a:t> </a:t>
            </a:r>
            <a:r>
              <a:rPr lang="de-DE" altLang="de-DE" sz="2400" dirty="0">
                <a:solidFill>
                  <a:srgbClr val="333333"/>
                </a:solidFill>
              </a:rPr>
              <a:t>Er uinteressert, konsentrert, trøtt, har hodepine?</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4</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1423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kan jeg ha empati med en annen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Eksempel: En person tar seg til pannen.</a:t>
            </a:r>
          </a:p>
          <a:p>
            <a:pPr lvl="0" defTabSz="914400" fontAlgn="base">
              <a:lnSpc>
                <a:spcPct val="100000"/>
              </a:lnSpc>
              <a:spcBef>
                <a:spcPts val="1200"/>
              </a:spcBef>
            </a:pPr>
            <a:r>
              <a:rPr lang="de-DE" altLang="de-DE" sz="2400" i="1" dirty="0">
                <a:solidFill>
                  <a:srgbClr val="004992"/>
                </a:solidFill>
              </a:rPr>
              <a:t>Hvorfor?</a:t>
            </a:r>
            <a:r>
              <a:rPr lang="de-DE" altLang="de-DE" sz="2400" i="1" dirty="0">
                <a:solidFill>
                  <a:srgbClr val="333333"/>
                </a:solidFill>
              </a:rPr>
              <a:t> </a:t>
            </a:r>
            <a:r>
              <a:rPr lang="de-DE" altLang="de-DE" sz="2400" dirty="0">
                <a:solidFill>
                  <a:srgbClr val="333333"/>
                </a:solidFill>
              </a:rPr>
              <a:t>Er uinteressert, konsentrert, trøtt, har hodepine?</a:t>
            </a:r>
          </a:p>
          <a:p>
            <a:pPr lvl="0" defTabSz="914400" fontAlgn="base">
              <a:lnSpc>
                <a:spcPct val="100000"/>
              </a:lnSpc>
              <a:spcBef>
                <a:spcPts val="1200"/>
              </a:spcBef>
            </a:pPr>
            <a:r>
              <a:rPr lang="de-DE" altLang="de-DE" sz="2400" b="1" dirty="0">
                <a:solidFill>
                  <a:srgbClr val="333333"/>
                </a:solidFill>
              </a:rPr>
              <a:t>Hva kan hjelpe oss med å svare på spørsmålet?</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5</a:t>
            </a:fld>
            <a:endParaRPr lang="de-DE" altLang="de-DE">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467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kan jeg ha empati med en annen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Eksempel: En person tar seg til pannen.</a:t>
            </a:r>
          </a:p>
          <a:p>
            <a:pPr lvl="0" defTabSz="914400" fontAlgn="base">
              <a:lnSpc>
                <a:spcPct val="100000"/>
              </a:lnSpc>
              <a:spcBef>
                <a:spcPts val="1200"/>
              </a:spcBef>
              <a:defRPr/>
            </a:pPr>
            <a:r>
              <a:rPr lang="de-DE" sz="2400" i="1" dirty="0">
                <a:solidFill>
                  <a:srgbClr val="004992"/>
                </a:solidFill>
              </a:rPr>
              <a:t>Hvorfor?</a:t>
            </a:r>
            <a:r>
              <a:rPr lang="de-DE" sz="2400" i="1" dirty="0">
                <a:solidFill>
                  <a:srgbClr val="333333"/>
                </a:solidFill>
              </a:rPr>
              <a:t> </a:t>
            </a:r>
            <a:r>
              <a:rPr lang="de-DE" sz="2400" dirty="0">
                <a:solidFill>
                  <a:srgbClr val="333333"/>
                </a:solidFill>
              </a:rPr>
              <a:t>Er uinteressert, konsentrert, trøtt, har hodepine?</a:t>
            </a:r>
          </a:p>
          <a:p>
            <a:pPr lvl="0" defTabSz="914400" fontAlgn="base">
              <a:lnSpc>
                <a:spcPct val="100000"/>
              </a:lnSpc>
              <a:spcBef>
                <a:spcPts val="1200"/>
              </a:spcBef>
              <a:defRPr/>
            </a:pPr>
            <a:r>
              <a:rPr lang="de-DE" sz="2400" b="1" dirty="0">
                <a:solidFill>
                  <a:srgbClr val="333333"/>
                </a:solidFill>
              </a:rPr>
              <a:t>Hva kan hjelpe oss med å svare på spørsmålet?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Kunnskap om </a:t>
            </a:r>
            <a:r>
              <a:rPr lang="de-DE" sz="2400">
                <a:solidFill>
                  <a:srgbClr val="004992"/>
                </a:solidFill>
              </a:rPr>
              <a:t>personen</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Har personen migrene?</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6</a:t>
            </a:fld>
            <a:endParaRPr lang="de-DE" altLang="de-DE">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kan jeg ha empati med en annen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Eksempel: En person tar seg til pannen.</a:t>
            </a:r>
          </a:p>
          <a:p>
            <a:pPr lvl="0" defTabSz="914400" fontAlgn="base">
              <a:lnSpc>
                <a:spcPct val="100000"/>
              </a:lnSpc>
              <a:spcBef>
                <a:spcPts val="1200"/>
              </a:spcBef>
              <a:defRPr/>
            </a:pPr>
            <a:r>
              <a:rPr lang="de-DE" sz="2400" i="1" dirty="0">
                <a:solidFill>
                  <a:srgbClr val="004992"/>
                </a:solidFill>
              </a:rPr>
              <a:t>Hvorfor?</a:t>
            </a:r>
            <a:r>
              <a:rPr lang="de-DE" sz="2400" i="1" dirty="0">
                <a:solidFill>
                  <a:srgbClr val="333333"/>
                </a:solidFill>
              </a:rPr>
              <a:t> </a:t>
            </a:r>
            <a:r>
              <a:rPr lang="de-DE" sz="2400" dirty="0">
                <a:solidFill>
                  <a:srgbClr val="333333"/>
                </a:solidFill>
              </a:rPr>
              <a:t>Er uinteressert, konsentrert, trøtt, har hodepine?</a:t>
            </a:r>
          </a:p>
          <a:p>
            <a:pPr lvl="0" defTabSz="914400" fontAlgn="base">
              <a:lnSpc>
                <a:spcPct val="100000"/>
              </a:lnSpc>
              <a:spcBef>
                <a:spcPts val="1200"/>
              </a:spcBef>
              <a:defRPr/>
            </a:pPr>
            <a:r>
              <a:rPr lang="de-DE" sz="2400" b="1" dirty="0">
                <a:solidFill>
                  <a:srgbClr val="333333"/>
                </a:solidFill>
              </a:rPr>
              <a:t>Hva kan hjelpe oss med å svare på spørsmålet?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Kunnskap om </a:t>
            </a:r>
            <a:r>
              <a:rPr lang="de-DE" sz="2400">
                <a:solidFill>
                  <a:srgbClr val="004992"/>
                </a:solidFill>
              </a:rPr>
              <a:t>personen</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Har personen migrene?</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Miljø</a:t>
            </a:r>
            <a:r>
              <a:rPr lang="en-US" sz="2400">
                <a:solidFill>
                  <a:srgbClr val="004992"/>
                </a:solidFill>
              </a:rPr>
              <a:t>/</a:t>
            </a:r>
            <a:r>
              <a:rPr lang="en-US" sz="2400" err="1">
                <a:solidFill>
                  <a:srgbClr val="004992"/>
                </a:solidFill>
              </a:rPr>
              <a:t>situasjon</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Var personen på fest hele natten?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7</a:t>
            </a:fld>
            <a:endParaRPr lang="de-DE" altLang="de-DE">
              <a:latin typeface="+mn-lt"/>
              <a:cs typeface="+mn-cs"/>
            </a:endParaRPr>
          </a:p>
        </p:txBody>
      </p:sp>
    </p:spTree>
    <p:extLst>
      <p:ext uri="{BB962C8B-B14F-4D97-AF65-F5344CB8AC3E}">
        <p14:creationId xmlns:p14="http://schemas.microsoft.com/office/powerpoint/2010/main" val="4274506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kan jeg ha empati med en annen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Eksempel: En person tar seg til pannen.</a:t>
            </a:r>
          </a:p>
          <a:p>
            <a:pPr lvl="0" defTabSz="914400" fontAlgn="base">
              <a:lnSpc>
                <a:spcPct val="100000"/>
              </a:lnSpc>
              <a:spcBef>
                <a:spcPts val="1200"/>
              </a:spcBef>
              <a:defRPr/>
            </a:pPr>
            <a:r>
              <a:rPr lang="de-DE" sz="2400" i="1" dirty="0">
                <a:solidFill>
                  <a:srgbClr val="004992"/>
                </a:solidFill>
              </a:rPr>
              <a:t>Hvorfor?</a:t>
            </a:r>
            <a:r>
              <a:rPr lang="de-DE" sz="2400" i="1" dirty="0">
                <a:solidFill>
                  <a:srgbClr val="333333"/>
                </a:solidFill>
              </a:rPr>
              <a:t> </a:t>
            </a:r>
            <a:r>
              <a:rPr lang="de-DE" sz="2400" dirty="0">
                <a:solidFill>
                  <a:srgbClr val="333333"/>
                </a:solidFill>
              </a:rPr>
              <a:t>Er uinteressert, konsentrert, trøtt, har hodepine?</a:t>
            </a:r>
          </a:p>
          <a:p>
            <a:pPr lvl="0" defTabSz="914400" fontAlgn="base">
              <a:lnSpc>
                <a:spcPct val="100000"/>
              </a:lnSpc>
              <a:spcBef>
                <a:spcPts val="1200"/>
              </a:spcBef>
              <a:defRPr/>
            </a:pPr>
            <a:r>
              <a:rPr lang="de-DE" sz="2400" b="1" dirty="0">
                <a:solidFill>
                  <a:srgbClr val="333333"/>
                </a:solidFill>
              </a:rPr>
              <a:t>Hva kan hjelpe oss med å svare på spørsmålet?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Kunnskap om </a:t>
            </a:r>
            <a:r>
              <a:rPr lang="de-DE" sz="2400">
                <a:solidFill>
                  <a:srgbClr val="004992"/>
                </a:solidFill>
              </a:rPr>
              <a:t>personen</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Har personen migrene?</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Miljø</a:t>
            </a:r>
            <a:r>
              <a:rPr lang="en-US" sz="2400">
                <a:solidFill>
                  <a:srgbClr val="004992"/>
                </a:solidFill>
              </a:rPr>
              <a:t>/</a:t>
            </a:r>
            <a:r>
              <a:rPr lang="en-US" sz="2400" err="1">
                <a:solidFill>
                  <a:srgbClr val="004992"/>
                </a:solidFill>
              </a:rPr>
              <a:t>situasjon</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Var personen på fest hele natten?</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Selvobservasjon</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en-US" sz="2400" dirty="0" err="1">
                <a:solidFill>
                  <a:srgbClr val="333333"/>
                </a:solidFill>
              </a:rPr>
              <a:t>Når</a:t>
            </a:r>
            <a:r>
              <a:rPr lang="en-US" sz="2400" dirty="0">
                <a:solidFill>
                  <a:srgbClr val="333333"/>
                </a:solidFill>
              </a:rPr>
              <a:t> tar </a:t>
            </a:r>
            <a:r>
              <a:rPr lang="en-US" sz="2400" dirty="0" err="1">
                <a:solidFill>
                  <a:srgbClr val="333333"/>
                </a:solidFill>
              </a:rPr>
              <a:t>jeg</a:t>
            </a:r>
            <a:r>
              <a:rPr lang="en-US" sz="2400" dirty="0">
                <a:solidFill>
                  <a:srgbClr val="333333"/>
                </a:solidFill>
              </a:rPr>
              <a:t> meg </a:t>
            </a:r>
            <a:r>
              <a:rPr lang="en-US" sz="2400" dirty="0" err="1">
                <a:solidFill>
                  <a:srgbClr val="333333"/>
                </a:solidFill>
              </a:rPr>
              <a:t>til</a:t>
            </a:r>
            <a:r>
              <a:rPr lang="en-US" sz="2400" dirty="0">
                <a:solidFill>
                  <a:srgbClr val="333333"/>
                </a:solidFill>
              </a:rPr>
              <a:t> </a:t>
            </a:r>
            <a:r>
              <a:rPr lang="en-US" sz="2400" dirty="0" err="1">
                <a:solidFill>
                  <a:srgbClr val="333333"/>
                </a:solidFill>
              </a:rPr>
              <a:t>pannen</a:t>
            </a:r>
            <a:r>
              <a:rPr lang="en-US" sz="2400" dirty="0">
                <a:solidFill>
                  <a:srgbClr val="333333"/>
                </a:solidFill>
              </a:rPr>
              <a:t>? (</a:t>
            </a:r>
            <a:r>
              <a:rPr lang="en-US" sz="2400" dirty="0" err="1">
                <a:solidFill>
                  <a:srgbClr val="004992"/>
                </a:solidFill>
              </a:rPr>
              <a:t>Obs</a:t>
            </a:r>
            <a:r>
              <a:rPr lang="en-US" sz="2400" dirty="0">
                <a:solidFill>
                  <a:srgbClr val="004992"/>
                </a:solidFill>
              </a:rPr>
              <a:t>!</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trekk</a:t>
            </a:r>
            <a:r>
              <a:rPr lang="en-US" sz="2400" dirty="0">
                <a:solidFill>
                  <a:srgbClr val="333333"/>
                </a:solidFill>
              </a:rPr>
              <a:t> </a:t>
            </a:r>
            <a:r>
              <a:rPr lang="en-US" sz="2400" dirty="0" err="1">
                <a:solidFill>
                  <a:srgbClr val="333333"/>
                </a:solidFill>
              </a:rPr>
              <a:t>umiddelbare</a:t>
            </a:r>
            <a:r>
              <a:rPr lang="en-US" sz="2400" dirty="0">
                <a:solidFill>
                  <a:srgbClr val="333333"/>
                </a:solidFill>
              </a:rPr>
              <a:t> </a:t>
            </a:r>
            <a:r>
              <a:rPr lang="en-US" sz="2400" dirty="0" err="1">
                <a:solidFill>
                  <a:srgbClr val="333333"/>
                </a:solidFill>
              </a:rPr>
              <a:t>slutninger</a:t>
            </a:r>
            <a:r>
              <a:rPr lang="en-US" sz="2400" dirty="0">
                <a:solidFill>
                  <a:srgbClr val="333333"/>
                </a:solidFill>
              </a:rPr>
              <a:t> </a:t>
            </a:r>
            <a:r>
              <a:rPr lang="en-US" sz="2400" dirty="0" err="1">
                <a:solidFill>
                  <a:srgbClr val="333333"/>
                </a:solidFill>
              </a:rPr>
              <a:t>fra</a:t>
            </a:r>
            <a:r>
              <a:rPr lang="en-US" sz="2400" dirty="0">
                <a:solidFill>
                  <a:srgbClr val="333333"/>
                </a:solidFill>
              </a:rPr>
              <a:t> </a:t>
            </a:r>
            <a:r>
              <a:rPr lang="en-US" sz="2400" dirty="0" err="1">
                <a:solidFill>
                  <a:srgbClr val="333333"/>
                </a:solidFill>
              </a:rPr>
              <a:t>deg</a:t>
            </a:r>
            <a:r>
              <a:rPr lang="en-US" sz="2400" dirty="0">
                <a:solidFill>
                  <a:srgbClr val="333333"/>
                </a:solidFill>
              </a:rPr>
              <a:t> </a:t>
            </a:r>
            <a:r>
              <a:rPr lang="en-US" sz="2400" dirty="0" err="1">
                <a:solidFill>
                  <a:srgbClr val="333333"/>
                </a:solidFill>
              </a:rPr>
              <a:t>selv</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andre</a:t>
            </a:r>
            <a:r>
              <a:rPr lang="de-DE" sz="2400" dirty="0">
                <a:solidFill>
                  <a:srgbClr val="333333"/>
                </a:solidFill>
              </a:rPr>
              <a:t>!</a:t>
            </a:r>
            <a:r>
              <a:rPr lang="en-US"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8</a:t>
            </a:fld>
            <a:endParaRPr lang="de-DE" altLang="de-DE">
              <a:latin typeface="+mn-lt"/>
              <a:cs typeface="+mn-cs"/>
            </a:endParaRPr>
          </a:p>
        </p:txBody>
      </p:sp>
    </p:spTree>
    <p:extLst>
      <p:ext uri="{BB962C8B-B14F-4D97-AF65-F5344CB8AC3E}">
        <p14:creationId xmlns:p14="http://schemas.microsoft.com/office/powerpoint/2010/main" val="4011873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Hvordan kan jeg ha empati med en annen person...?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Eksempel: En person tar seg til pannen.</a:t>
            </a:r>
          </a:p>
          <a:p>
            <a:pPr lvl="0" defTabSz="914400" fontAlgn="base">
              <a:lnSpc>
                <a:spcPct val="100000"/>
              </a:lnSpc>
              <a:spcBef>
                <a:spcPts val="1200"/>
              </a:spcBef>
              <a:defRPr/>
            </a:pPr>
            <a:r>
              <a:rPr lang="de-DE" sz="2400" i="1" dirty="0">
                <a:solidFill>
                  <a:srgbClr val="004992"/>
                </a:solidFill>
              </a:rPr>
              <a:t>Hvorfor?</a:t>
            </a:r>
            <a:r>
              <a:rPr lang="de-DE" sz="2400" i="1" dirty="0">
                <a:solidFill>
                  <a:srgbClr val="333333"/>
                </a:solidFill>
              </a:rPr>
              <a:t> </a:t>
            </a:r>
            <a:r>
              <a:rPr lang="de-DE" sz="2400" dirty="0">
                <a:solidFill>
                  <a:srgbClr val="333333"/>
                </a:solidFill>
              </a:rPr>
              <a:t>Er uinteressert, konsentrert, trøtt, har hodepine?</a:t>
            </a:r>
          </a:p>
          <a:p>
            <a:pPr lvl="0" defTabSz="914400" fontAlgn="base">
              <a:lnSpc>
                <a:spcPct val="100000"/>
              </a:lnSpc>
              <a:spcBef>
                <a:spcPts val="1200"/>
              </a:spcBef>
              <a:defRPr/>
            </a:pPr>
            <a:r>
              <a:rPr lang="de-DE" sz="2400" b="1" dirty="0">
                <a:solidFill>
                  <a:srgbClr val="333333"/>
                </a:solidFill>
              </a:rPr>
              <a:t>Hva kan hjelpe oss med å svare på spørsmålet?</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Kunnskap om </a:t>
            </a:r>
            <a:r>
              <a:rPr lang="de-DE" sz="2400">
                <a:solidFill>
                  <a:srgbClr val="004992"/>
                </a:solidFill>
              </a:rPr>
              <a:t>personen</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Har personen migrene?</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Miljø</a:t>
            </a:r>
            <a:r>
              <a:rPr lang="en-US" sz="2400">
                <a:solidFill>
                  <a:srgbClr val="004992"/>
                </a:solidFill>
              </a:rPr>
              <a:t>/</a:t>
            </a:r>
            <a:r>
              <a:rPr lang="en-US" sz="2400" err="1">
                <a:solidFill>
                  <a:srgbClr val="004992"/>
                </a:solidFill>
              </a:rPr>
              <a:t>situasjon</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de-DE" sz="2400" dirty="0">
                <a:solidFill>
                  <a:srgbClr val="333333"/>
                </a:solidFill>
              </a:rPr>
              <a:t>Var personen på fest hele natten?</a:t>
            </a:r>
          </a:p>
          <a:p>
            <a:pPr marL="342900" lvl="0" indent="-342900" defTabSz="914400" fontAlgn="base">
              <a:lnSpc>
                <a:spcPct val="100000"/>
              </a:lnSpc>
              <a:spcBef>
                <a:spcPts val="1200"/>
              </a:spcBef>
              <a:buClr>
                <a:srgbClr val="000000"/>
              </a:buClr>
              <a:buFont typeface="WingDings"/>
              <a:buChar char=""/>
              <a:defRPr/>
            </a:pPr>
            <a:r>
              <a:rPr lang="en-US" sz="2400" err="1">
                <a:solidFill>
                  <a:srgbClr val="004992"/>
                </a:solidFill>
              </a:rPr>
              <a:t>Selvobservasjon</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en-US" sz="2400" dirty="0" err="1">
                <a:solidFill>
                  <a:srgbClr val="333333"/>
                </a:solidFill>
              </a:rPr>
              <a:t>Når</a:t>
            </a:r>
            <a:r>
              <a:rPr lang="en-US" sz="2400" dirty="0">
                <a:solidFill>
                  <a:srgbClr val="333333"/>
                </a:solidFill>
              </a:rPr>
              <a:t> tar </a:t>
            </a:r>
            <a:r>
              <a:rPr lang="en-US" sz="2400" dirty="0" err="1">
                <a:solidFill>
                  <a:srgbClr val="333333"/>
                </a:solidFill>
              </a:rPr>
              <a:t>jeg</a:t>
            </a:r>
            <a:r>
              <a:rPr lang="en-US" sz="2400" dirty="0">
                <a:solidFill>
                  <a:srgbClr val="333333"/>
                </a:solidFill>
              </a:rPr>
              <a:t> meg </a:t>
            </a:r>
            <a:r>
              <a:rPr lang="en-US" sz="2400" dirty="0" err="1">
                <a:solidFill>
                  <a:srgbClr val="333333"/>
                </a:solidFill>
              </a:rPr>
              <a:t>til</a:t>
            </a:r>
            <a:r>
              <a:rPr lang="en-US" sz="2400" dirty="0">
                <a:solidFill>
                  <a:srgbClr val="333333"/>
                </a:solidFill>
              </a:rPr>
              <a:t> </a:t>
            </a:r>
            <a:r>
              <a:rPr lang="en-US" sz="2400" dirty="0" err="1">
                <a:solidFill>
                  <a:srgbClr val="333333"/>
                </a:solidFill>
              </a:rPr>
              <a:t>pannen</a:t>
            </a:r>
            <a:r>
              <a:rPr lang="en-US" sz="2400" dirty="0">
                <a:solidFill>
                  <a:srgbClr val="333333"/>
                </a:solidFill>
              </a:rPr>
              <a:t>? (</a:t>
            </a:r>
            <a:r>
              <a:rPr lang="en-US" sz="2400" dirty="0" err="1">
                <a:solidFill>
                  <a:srgbClr val="004992"/>
                </a:solidFill>
              </a:rPr>
              <a:t>Obs</a:t>
            </a:r>
            <a:r>
              <a:rPr lang="en-US" sz="2400" dirty="0">
                <a:solidFill>
                  <a:srgbClr val="004992"/>
                </a:solidFill>
              </a:rPr>
              <a:t>!</a:t>
            </a:r>
            <a:r>
              <a:rPr lang="en-US" sz="2400" dirty="0">
                <a:solidFill>
                  <a:srgbClr val="333333"/>
                </a:solidFill>
              </a:rPr>
              <a:t> </a:t>
            </a:r>
            <a:r>
              <a:rPr lang="en-US" sz="2400" dirty="0" err="1">
                <a:solidFill>
                  <a:srgbClr val="333333"/>
                </a:solidFill>
              </a:rPr>
              <a:t>Ikke</a:t>
            </a:r>
            <a:r>
              <a:rPr lang="en-US" sz="2400" dirty="0">
                <a:solidFill>
                  <a:srgbClr val="333333"/>
                </a:solidFill>
              </a:rPr>
              <a:t> </a:t>
            </a:r>
            <a:r>
              <a:rPr lang="en-US" sz="2400" dirty="0" err="1">
                <a:solidFill>
                  <a:srgbClr val="333333"/>
                </a:solidFill>
              </a:rPr>
              <a:t>trekk</a:t>
            </a:r>
            <a:r>
              <a:rPr lang="en-US" sz="2400" dirty="0">
                <a:solidFill>
                  <a:srgbClr val="333333"/>
                </a:solidFill>
              </a:rPr>
              <a:t> </a:t>
            </a:r>
            <a:r>
              <a:rPr lang="en-US" sz="2400" dirty="0" err="1">
                <a:solidFill>
                  <a:srgbClr val="333333"/>
                </a:solidFill>
              </a:rPr>
              <a:t>umiddelbare</a:t>
            </a:r>
            <a:r>
              <a:rPr lang="en-US" sz="2400" dirty="0">
                <a:solidFill>
                  <a:srgbClr val="333333"/>
                </a:solidFill>
              </a:rPr>
              <a:t> </a:t>
            </a:r>
            <a:r>
              <a:rPr lang="en-US" sz="2400" dirty="0" err="1">
                <a:solidFill>
                  <a:srgbClr val="333333"/>
                </a:solidFill>
              </a:rPr>
              <a:t>slutninger</a:t>
            </a:r>
            <a:r>
              <a:rPr lang="en-US" sz="2400" dirty="0">
                <a:solidFill>
                  <a:srgbClr val="333333"/>
                </a:solidFill>
              </a:rPr>
              <a:t> </a:t>
            </a:r>
            <a:r>
              <a:rPr lang="en-US" sz="2400" dirty="0" err="1">
                <a:solidFill>
                  <a:srgbClr val="333333"/>
                </a:solidFill>
              </a:rPr>
              <a:t>fra</a:t>
            </a:r>
            <a:r>
              <a:rPr lang="en-US" sz="2400" dirty="0">
                <a:solidFill>
                  <a:srgbClr val="333333"/>
                </a:solidFill>
              </a:rPr>
              <a:t> </a:t>
            </a:r>
            <a:r>
              <a:rPr lang="en-US" sz="2400" dirty="0" err="1">
                <a:solidFill>
                  <a:srgbClr val="333333"/>
                </a:solidFill>
              </a:rPr>
              <a:t>deg</a:t>
            </a:r>
            <a:r>
              <a:rPr lang="en-US" sz="2400" dirty="0">
                <a:solidFill>
                  <a:srgbClr val="333333"/>
                </a:solidFill>
              </a:rPr>
              <a:t> </a:t>
            </a:r>
            <a:r>
              <a:rPr lang="en-US" sz="2400" dirty="0" err="1">
                <a:solidFill>
                  <a:srgbClr val="333333"/>
                </a:solidFill>
              </a:rPr>
              <a:t>selv</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andre</a:t>
            </a:r>
            <a:r>
              <a:rPr lang="de-DE" sz="2400" dirty="0">
                <a:solidFill>
                  <a:srgbClr val="333333"/>
                </a:solidFill>
              </a:rPr>
              <a:t>!</a:t>
            </a:r>
            <a:r>
              <a:rPr lang="en-US" sz="2400" dirty="0">
                <a:solidFill>
                  <a:srgbClr val="333333"/>
                </a:solidFill>
              </a:rPr>
              <a:t>)</a:t>
            </a:r>
            <a:endParaRPr 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Ansiktsuttrykk</a:t>
            </a:r>
            <a:r>
              <a:rPr lang="en-US" sz="2400">
                <a:solidFill>
                  <a:srgbClr val="004992"/>
                </a:solidFill>
              </a:rPr>
              <a:t>:</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en-US" sz="2400" dirty="0" err="1">
                <a:solidFill>
                  <a:srgbClr val="333333"/>
                </a:solidFill>
              </a:rPr>
              <a:t>Ser</a:t>
            </a:r>
            <a:r>
              <a:rPr lang="en-US" sz="2400" dirty="0">
                <a:solidFill>
                  <a:srgbClr val="333333"/>
                </a:solidFill>
              </a:rPr>
              <a:t> </a:t>
            </a:r>
            <a:r>
              <a:rPr lang="en-US" sz="2400" dirty="0" err="1">
                <a:solidFill>
                  <a:srgbClr val="333333"/>
                </a:solidFill>
              </a:rPr>
              <a:t>personen</a:t>
            </a:r>
            <a:r>
              <a:rPr lang="en-US" sz="2400" dirty="0">
                <a:solidFill>
                  <a:srgbClr val="333333"/>
                </a:solidFill>
              </a:rPr>
              <a:t> </a:t>
            </a:r>
            <a:r>
              <a:rPr lang="en-US" sz="2400" dirty="0" err="1">
                <a:solidFill>
                  <a:srgbClr val="333333"/>
                </a:solidFill>
              </a:rPr>
              <a:t>trøtt</a:t>
            </a:r>
            <a:r>
              <a:rPr lang="en-US" sz="2400" dirty="0">
                <a:solidFill>
                  <a:srgbClr val="333333"/>
                </a:solidFill>
              </a:rPr>
              <a:t>, </a:t>
            </a:r>
            <a:r>
              <a:rPr lang="en-US" sz="2400" dirty="0" err="1">
                <a:solidFill>
                  <a:srgbClr val="333333"/>
                </a:solidFill>
              </a:rPr>
              <a:t>tankefull</a:t>
            </a:r>
            <a:r>
              <a:rPr lang="en-US" sz="2400" dirty="0">
                <a:solidFill>
                  <a:srgbClr val="333333"/>
                </a:solidFill>
              </a:rPr>
              <a:t>, </a:t>
            </a:r>
            <a:r>
              <a:rPr lang="en-US" sz="2400" dirty="0" err="1">
                <a:solidFill>
                  <a:srgbClr val="333333"/>
                </a:solidFill>
              </a:rPr>
              <a:t>bekymret</a:t>
            </a:r>
            <a:r>
              <a:rPr lang="en-US" sz="2400" dirty="0">
                <a:solidFill>
                  <a:srgbClr val="333333"/>
                </a:solidFill>
              </a:rPr>
              <a:t> </a:t>
            </a:r>
            <a:r>
              <a:rPr lang="en-US" sz="2400" dirty="0" err="1">
                <a:solidFill>
                  <a:srgbClr val="333333"/>
                </a:solidFill>
              </a:rPr>
              <a:t>ut</a:t>
            </a:r>
            <a:r>
              <a:rPr lang="en-US" sz="2400" dirty="0">
                <a:solidFill>
                  <a:srgbClr val="333333"/>
                </a:solidFill>
              </a:rPr>
              <a:t> etc.?</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9</a:t>
            </a:fld>
            <a:endParaRPr lang="de-DE" altLang="de-DE">
              <a:latin typeface="+mn-lt"/>
              <a:cs typeface="+mn-cs"/>
            </a:endParaRPr>
          </a:p>
        </p:txBody>
      </p:sp>
    </p:spTree>
    <p:extLst>
      <p:ext uri="{BB962C8B-B14F-4D97-AF65-F5344CB8AC3E}">
        <p14:creationId xmlns:p14="http://schemas.microsoft.com/office/powerpoint/2010/main" val="1025947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Hvorfor gjør vi dette?</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Forskning</a:t>
            </a:r>
            <a:r>
              <a:rPr lang="en-US" altLang="de-DE" sz="2400" dirty="0">
                <a:solidFill>
                  <a:srgbClr val="333333"/>
                </a:solidFill>
              </a:rPr>
              <a:t> </a:t>
            </a:r>
            <a:r>
              <a:rPr lang="en-US" altLang="de-DE" sz="2400" dirty="0" err="1">
                <a:solidFill>
                  <a:srgbClr val="333333"/>
                </a:solidFill>
              </a:rPr>
              <a:t>viser</a:t>
            </a:r>
            <a:r>
              <a:rPr lang="en-US" altLang="de-DE" sz="2400" dirty="0">
                <a:solidFill>
                  <a:srgbClr val="333333"/>
                </a:solidFill>
              </a:rPr>
              <a:t> at mange (men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alle</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psykiske</a:t>
            </a:r>
            <a:r>
              <a:rPr lang="en-US" altLang="de-DE" sz="2400" dirty="0">
                <a:solidFill>
                  <a:srgbClr val="333333"/>
                </a:solidFill>
              </a:rPr>
              <a:t> </a:t>
            </a:r>
            <a:r>
              <a:rPr lang="en-US" altLang="de-DE" sz="2400" dirty="0" err="1">
                <a:solidFill>
                  <a:srgbClr val="333333"/>
                </a:solidFill>
              </a:rPr>
              <a:t>problemer</a:t>
            </a:r>
            <a:r>
              <a:rPr lang="en-US" altLang="de-DE" sz="2400" dirty="0">
                <a:solidFill>
                  <a:srgbClr val="333333"/>
                </a:solidFill>
              </a:rPr>
              <a:t> (</a:t>
            </a:r>
            <a:r>
              <a:rPr lang="en-US" altLang="de-DE" sz="2400" dirty="0" err="1">
                <a:solidFill>
                  <a:srgbClr val="333333"/>
                </a:solidFill>
              </a:rPr>
              <a:t>spesielt</a:t>
            </a:r>
            <a:r>
              <a:rPr lang="en-US" altLang="de-DE" sz="2400" dirty="0">
                <a:solidFill>
                  <a:srgbClr val="333333"/>
                </a:solidFill>
              </a:rPr>
              <a:t> </a:t>
            </a:r>
            <a:r>
              <a:rPr lang="en-US" altLang="de-DE" sz="2400" dirty="0" err="1">
                <a:solidFill>
                  <a:srgbClr val="333333"/>
                </a:solidFill>
              </a:rPr>
              <a:t>psykose</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problemer</a:t>
            </a:r>
            <a:r>
              <a:rPr lang="en-US" altLang="de-DE" sz="2400" dirty="0">
                <a:solidFill>
                  <a:srgbClr val="333333"/>
                </a:solidFill>
              </a:rPr>
              <a:t> med </a:t>
            </a:r>
            <a:r>
              <a:rPr lang="en-US" altLang="de-DE" sz="2400" dirty="0" err="1">
                <a:solidFill>
                  <a:srgbClr val="333333"/>
                </a:solidFill>
              </a:rPr>
              <a:t>følgende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Vansker</a:t>
            </a:r>
            <a:r>
              <a:rPr lang="en-US" altLang="de-DE" sz="2400" dirty="0">
                <a:solidFill>
                  <a:srgbClr val="004992"/>
                </a:solidFill>
              </a:rPr>
              <a:t> med å </a:t>
            </a:r>
            <a:r>
              <a:rPr lang="en-US" altLang="de-DE" sz="2400" dirty="0" err="1">
                <a:solidFill>
                  <a:srgbClr val="004992"/>
                </a:solidFill>
              </a:rPr>
              <a:t>forstå</a:t>
            </a:r>
            <a:r>
              <a:rPr lang="en-US" altLang="de-DE" sz="2400" dirty="0">
                <a:solidFill>
                  <a:srgbClr val="004992"/>
                </a:solidFill>
              </a:rPr>
              <a:t> </a:t>
            </a:r>
            <a:r>
              <a:rPr lang="en-US" altLang="de-DE" sz="2400" dirty="0" err="1">
                <a:solidFill>
                  <a:srgbClr val="004992"/>
                </a:solidFill>
              </a:rPr>
              <a:t>og</a:t>
            </a:r>
            <a:r>
              <a:rPr lang="en-US" altLang="de-DE" sz="2400" dirty="0">
                <a:solidFill>
                  <a:srgbClr val="004992"/>
                </a:solidFill>
              </a:rPr>
              <a:t> </a:t>
            </a:r>
            <a:r>
              <a:rPr lang="en-US" altLang="de-DE" sz="2400" dirty="0" err="1">
                <a:solidFill>
                  <a:srgbClr val="004992"/>
                </a:solidFill>
              </a:rPr>
              <a:t>vurdere</a:t>
            </a:r>
            <a:r>
              <a:rPr lang="en-US" altLang="de-DE" sz="2400" dirty="0">
                <a:solidFill>
                  <a:srgbClr val="004992"/>
                </a:solidFill>
              </a:rPr>
              <a:t> </a:t>
            </a:r>
            <a:r>
              <a:rPr lang="en-US" altLang="de-DE" sz="2400" dirty="0" err="1">
                <a:solidFill>
                  <a:srgbClr val="004992"/>
                </a:solidFill>
              </a:rPr>
              <a:t>ansiktsuttrykk</a:t>
            </a:r>
            <a:r>
              <a:rPr lang="en-US" altLang="de-DE" sz="2400" dirty="0">
                <a:solidFill>
                  <a:srgbClr val="004992"/>
                </a:solidFill>
              </a:rPr>
              <a:t> hos </a:t>
            </a:r>
            <a:r>
              <a:rPr lang="en-US" altLang="de-DE" sz="2400" dirty="0" err="1">
                <a:solidFill>
                  <a:srgbClr val="004992"/>
                </a:solidFill>
              </a:rPr>
              <a:t>andre</a:t>
            </a:r>
            <a:r>
              <a:rPr lang="en-US" altLang="de-DE" sz="2400" dirty="0">
                <a:solidFill>
                  <a:srgbClr val="004992"/>
                </a:solidFill>
              </a:rPr>
              <a:t> (</a:t>
            </a:r>
            <a:r>
              <a:rPr lang="en-US" altLang="de-DE" sz="2400" dirty="0" err="1">
                <a:solidFill>
                  <a:srgbClr val="004992"/>
                </a:solidFill>
              </a:rPr>
              <a:t>f.eks</a:t>
            </a:r>
            <a:r>
              <a:rPr lang="en-US" altLang="de-DE" sz="2400" dirty="0">
                <a:solidFill>
                  <a:srgbClr val="004992"/>
                </a:solidFill>
              </a:rPr>
              <a:t>. </a:t>
            </a:r>
            <a:r>
              <a:rPr lang="en-US" altLang="de-DE" sz="2400" dirty="0" err="1">
                <a:solidFill>
                  <a:srgbClr val="004992"/>
                </a:solidFill>
              </a:rPr>
              <a:t>tristhet</a:t>
            </a:r>
            <a:r>
              <a:rPr lang="en-US" altLang="de-DE" sz="2400" dirty="0">
                <a:solidFill>
                  <a:srgbClr val="004992"/>
                </a:solidFill>
              </a:rPr>
              <a:t>, </a:t>
            </a:r>
            <a:r>
              <a:rPr lang="en-US" altLang="de-DE" sz="2400" dirty="0" err="1">
                <a:solidFill>
                  <a:srgbClr val="004992"/>
                </a:solidFill>
              </a:rPr>
              <a:t>glede</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5563012E-1850-4F7B-8430-FF60DD4C9EEC}" type="slidenum">
              <a:rPr lang="de-DE" altLang="de-DE" smtClean="0">
                <a:latin typeface="+mn-lt"/>
                <a:cs typeface="+mn-cs"/>
              </a:rPr>
              <a:pPr/>
              <a:t>10</a:t>
            </a:fld>
            <a:endParaRPr lang="de-DE" altLang="de-DE">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Hvorfor gjør vi dette?</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Forskning</a:t>
            </a:r>
            <a:r>
              <a:rPr lang="en-US" altLang="de-DE" sz="2400" dirty="0">
                <a:solidFill>
                  <a:srgbClr val="333333"/>
                </a:solidFill>
              </a:rPr>
              <a:t> </a:t>
            </a:r>
            <a:r>
              <a:rPr lang="en-US" altLang="de-DE" sz="2400" dirty="0" err="1">
                <a:solidFill>
                  <a:srgbClr val="333333"/>
                </a:solidFill>
              </a:rPr>
              <a:t>viser</a:t>
            </a:r>
            <a:r>
              <a:rPr lang="en-US" altLang="de-DE" sz="2400" dirty="0">
                <a:solidFill>
                  <a:srgbClr val="333333"/>
                </a:solidFill>
              </a:rPr>
              <a:t> at mange (men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alle</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 med </a:t>
            </a:r>
            <a:r>
              <a:rPr lang="en-US" altLang="de-DE" sz="2400" dirty="0" err="1">
                <a:solidFill>
                  <a:srgbClr val="333333"/>
                </a:solidFill>
              </a:rPr>
              <a:t>psykiske</a:t>
            </a:r>
            <a:r>
              <a:rPr lang="en-US" altLang="de-DE" sz="2400" dirty="0">
                <a:solidFill>
                  <a:srgbClr val="333333"/>
                </a:solidFill>
              </a:rPr>
              <a:t> </a:t>
            </a:r>
            <a:r>
              <a:rPr lang="en-US" altLang="de-DE" sz="2400" dirty="0" err="1">
                <a:solidFill>
                  <a:srgbClr val="333333"/>
                </a:solidFill>
              </a:rPr>
              <a:t>problemer</a:t>
            </a:r>
            <a:r>
              <a:rPr lang="en-US" altLang="de-DE" sz="2400" dirty="0">
                <a:solidFill>
                  <a:srgbClr val="333333"/>
                </a:solidFill>
              </a:rPr>
              <a:t> (</a:t>
            </a:r>
            <a:r>
              <a:rPr lang="en-US" altLang="de-DE" sz="2400" dirty="0" err="1">
                <a:solidFill>
                  <a:srgbClr val="333333"/>
                </a:solidFill>
              </a:rPr>
              <a:t>spesielt</a:t>
            </a:r>
            <a:r>
              <a:rPr lang="en-US" altLang="de-DE" sz="2400" dirty="0">
                <a:solidFill>
                  <a:srgbClr val="333333"/>
                </a:solidFill>
              </a:rPr>
              <a:t> </a:t>
            </a:r>
            <a:r>
              <a:rPr lang="en-US" altLang="de-DE" sz="2400" dirty="0" err="1">
                <a:solidFill>
                  <a:srgbClr val="333333"/>
                </a:solidFill>
              </a:rPr>
              <a:t>psykose</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problemer</a:t>
            </a:r>
            <a:r>
              <a:rPr lang="en-US" altLang="de-DE" sz="2400" dirty="0">
                <a:solidFill>
                  <a:srgbClr val="333333"/>
                </a:solidFill>
              </a:rPr>
              <a:t> med </a:t>
            </a:r>
            <a:r>
              <a:rPr lang="en-US" altLang="de-DE" sz="2400" dirty="0" err="1">
                <a:solidFill>
                  <a:srgbClr val="333333"/>
                </a:solidFill>
              </a:rPr>
              <a:t>følgende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Vansker</a:t>
            </a:r>
            <a:r>
              <a:rPr lang="en-US" altLang="de-DE" sz="2400" dirty="0">
                <a:solidFill>
                  <a:srgbClr val="004992"/>
                </a:solidFill>
              </a:rPr>
              <a:t> med å </a:t>
            </a:r>
            <a:r>
              <a:rPr lang="en-US" altLang="de-DE" sz="2400" dirty="0" err="1">
                <a:solidFill>
                  <a:srgbClr val="004992"/>
                </a:solidFill>
              </a:rPr>
              <a:t>forstå</a:t>
            </a:r>
            <a:r>
              <a:rPr lang="en-US" altLang="de-DE" sz="2400" dirty="0">
                <a:solidFill>
                  <a:srgbClr val="004992"/>
                </a:solidFill>
              </a:rPr>
              <a:t> </a:t>
            </a:r>
            <a:r>
              <a:rPr lang="en-US" altLang="de-DE" sz="2400" dirty="0" err="1">
                <a:solidFill>
                  <a:srgbClr val="004992"/>
                </a:solidFill>
              </a:rPr>
              <a:t>og</a:t>
            </a:r>
            <a:r>
              <a:rPr lang="en-US" altLang="de-DE" sz="2400" dirty="0">
                <a:solidFill>
                  <a:srgbClr val="004992"/>
                </a:solidFill>
              </a:rPr>
              <a:t> </a:t>
            </a:r>
            <a:r>
              <a:rPr lang="en-US" altLang="de-DE" sz="2400" dirty="0" err="1">
                <a:solidFill>
                  <a:srgbClr val="004992"/>
                </a:solidFill>
              </a:rPr>
              <a:t>vurdere</a:t>
            </a:r>
            <a:r>
              <a:rPr lang="en-US" altLang="de-DE" sz="2400" dirty="0">
                <a:solidFill>
                  <a:srgbClr val="004992"/>
                </a:solidFill>
              </a:rPr>
              <a:t> </a:t>
            </a:r>
            <a:r>
              <a:rPr lang="en-US" altLang="de-DE" sz="2400" dirty="0" err="1">
                <a:solidFill>
                  <a:srgbClr val="004992"/>
                </a:solidFill>
              </a:rPr>
              <a:t>ansiktsuttrykk</a:t>
            </a:r>
            <a:r>
              <a:rPr lang="en-US" altLang="de-DE" sz="2400" dirty="0">
                <a:solidFill>
                  <a:srgbClr val="004992"/>
                </a:solidFill>
              </a:rPr>
              <a:t> hos </a:t>
            </a:r>
            <a:r>
              <a:rPr lang="en-US" altLang="de-DE" sz="2400" dirty="0" err="1">
                <a:solidFill>
                  <a:srgbClr val="004992"/>
                </a:solidFill>
              </a:rPr>
              <a:t>andre</a:t>
            </a:r>
            <a:r>
              <a:rPr lang="en-US" altLang="de-DE" sz="2400" dirty="0">
                <a:solidFill>
                  <a:srgbClr val="004992"/>
                </a:solidFill>
              </a:rPr>
              <a:t> (</a:t>
            </a:r>
            <a:r>
              <a:rPr lang="en-US" altLang="de-DE" sz="2400" dirty="0" err="1">
                <a:solidFill>
                  <a:srgbClr val="004992"/>
                </a:solidFill>
              </a:rPr>
              <a:t>f.eks</a:t>
            </a:r>
            <a:r>
              <a:rPr lang="en-US" altLang="de-DE" sz="2400" dirty="0">
                <a:solidFill>
                  <a:srgbClr val="004992"/>
                </a:solidFill>
              </a:rPr>
              <a:t>. </a:t>
            </a:r>
            <a:r>
              <a:rPr lang="en-US" altLang="de-DE" sz="2400" dirty="0" err="1">
                <a:solidFill>
                  <a:srgbClr val="004992"/>
                </a:solidFill>
              </a:rPr>
              <a:t>tristhet</a:t>
            </a:r>
            <a:r>
              <a:rPr lang="en-US" altLang="de-DE" sz="2400" dirty="0">
                <a:solidFill>
                  <a:srgbClr val="004992"/>
                </a:solidFill>
              </a:rPr>
              <a:t>, </a:t>
            </a:r>
            <a:r>
              <a:rPr lang="en-US" altLang="de-DE" sz="2400" dirty="0" err="1">
                <a:solidFill>
                  <a:srgbClr val="004992"/>
                </a:solidFill>
              </a:rPr>
              <a:t>glede</a:t>
            </a:r>
            <a:r>
              <a:rPr lang="en-US" altLang="de-DE" sz="2400" dirty="0">
                <a:solidFill>
                  <a:srgbClr val="004992"/>
                </a:solidFill>
              </a:rPr>
              <a:t>).</a:t>
            </a:r>
          </a:p>
          <a:p>
            <a:pPr marL="342900" lvl="0" indent="-342900" defTabSz="914400" fontAlgn="base">
              <a:buClr>
                <a:srgbClr val="333333"/>
              </a:buClr>
              <a:buFont typeface="WingDings"/>
              <a:buChar char=""/>
            </a:pPr>
            <a:r>
              <a:rPr lang="en-US" altLang="de-DE" sz="2400" dirty="0" err="1">
                <a:solidFill>
                  <a:srgbClr val="004992"/>
                </a:solidFill>
              </a:rPr>
              <a:t>Vansker</a:t>
            </a:r>
            <a:r>
              <a:rPr lang="en-US" altLang="de-DE" sz="2400" dirty="0">
                <a:solidFill>
                  <a:srgbClr val="004992"/>
                </a:solidFill>
              </a:rPr>
              <a:t> med å </a:t>
            </a:r>
            <a:r>
              <a:rPr lang="en-US" altLang="de-DE" sz="2400" dirty="0" err="1">
                <a:solidFill>
                  <a:srgbClr val="004992"/>
                </a:solidFill>
              </a:rPr>
              <a:t>slutte</a:t>
            </a:r>
            <a:r>
              <a:rPr lang="en-US" altLang="de-DE" sz="2400" dirty="0">
                <a:solidFill>
                  <a:srgbClr val="004992"/>
                </a:solidFill>
              </a:rPr>
              <a:t> </a:t>
            </a:r>
            <a:r>
              <a:rPr lang="en-US" altLang="de-DE" sz="2400" dirty="0" err="1">
                <a:solidFill>
                  <a:srgbClr val="004992"/>
                </a:solidFill>
              </a:rPr>
              <a:t>fra</a:t>
            </a:r>
            <a:r>
              <a:rPr lang="en-US" altLang="de-DE" sz="2400" dirty="0">
                <a:solidFill>
                  <a:srgbClr val="004992"/>
                </a:solidFill>
              </a:rPr>
              <a:t> </a:t>
            </a:r>
            <a:r>
              <a:rPr lang="en-US" altLang="de-DE" sz="2400" dirty="0" err="1">
                <a:solidFill>
                  <a:srgbClr val="004992"/>
                </a:solidFill>
              </a:rPr>
              <a:t>hva</a:t>
            </a:r>
            <a:r>
              <a:rPr lang="en-US" altLang="de-DE" sz="2400" dirty="0">
                <a:solidFill>
                  <a:srgbClr val="004992"/>
                </a:solidFill>
              </a:rPr>
              <a:t> </a:t>
            </a:r>
            <a:r>
              <a:rPr lang="en-US" altLang="de-DE" sz="2400" dirty="0" err="1">
                <a:solidFill>
                  <a:srgbClr val="004992"/>
                </a:solidFill>
              </a:rPr>
              <a:t>en</a:t>
            </a:r>
            <a:r>
              <a:rPr lang="en-US" altLang="de-DE" sz="2400" dirty="0">
                <a:solidFill>
                  <a:srgbClr val="004992"/>
                </a:solidFill>
              </a:rPr>
              <a:t> person </a:t>
            </a:r>
            <a:r>
              <a:rPr lang="en-US" altLang="de-DE" sz="2400" dirty="0" err="1">
                <a:solidFill>
                  <a:srgbClr val="004992"/>
                </a:solidFill>
              </a:rPr>
              <a:t>gjør</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øyeblikket</a:t>
            </a:r>
            <a:r>
              <a:rPr lang="en-US" altLang="de-DE" sz="2400" dirty="0">
                <a:solidFill>
                  <a:srgbClr val="004992"/>
                </a:solidFill>
              </a:rPr>
              <a:t> </a:t>
            </a:r>
            <a:r>
              <a:rPr lang="en-US" altLang="de-DE" sz="2400" dirty="0" err="1">
                <a:solidFill>
                  <a:srgbClr val="004992"/>
                </a:solidFill>
              </a:rPr>
              <a:t>til</a:t>
            </a:r>
            <a:r>
              <a:rPr lang="en-US" altLang="de-DE" sz="2400" dirty="0">
                <a:solidFill>
                  <a:srgbClr val="004992"/>
                </a:solidFill>
              </a:rPr>
              <a:t> </a:t>
            </a:r>
            <a:r>
              <a:rPr lang="en-US" altLang="de-DE" sz="2400" dirty="0" err="1">
                <a:solidFill>
                  <a:srgbClr val="004992"/>
                </a:solidFill>
              </a:rPr>
              <a:t>hvilke</a:t>
            </a:r>
            <a:r>
              <a:rPr lang="en-US" altLang="de-DE" sz="2400" dirty="0">
                <a:solidFill>
                  <a:srgbClr val="004992"/>
                </a:solidFill>
              </a:rPr>
              <a:t> </a:t>
            </a:r>
            <a:r>
              <a:rPr lang="en-US" altLang="de-DE" sz="2400" dirty="0" err="1">
                <a:solidFill>
                  <a:srgbClr val="004992"/>
                </a:solidFill>
              </a:rPr>
              <a:t>motiver</a:t>
            </a:r>
            <a:r>
              <a:rPr lang="en-US" altLang="de-DE" sz="2400" dirty="0">
                <a:solidFill>
                  <a:srgbClr val="004992"/>
                </a:solidFill>
              </a:rPr>
              <a:t> </a:t>
            </a:r>
            <a:r>
              <a:rPr lang="en-US" altLang="de-DE" sz="2400" dirty="0" err="1">
                <a:solidFill>
                  <a:srgbClr val="004992"/>
                </a:solidFill>
              </a:rPr>
              <a:t>han</a:t>
            </a:r>
            <a:r>
              <a:rPr lang="en-US" altLang="de-DE" sz="2400" dirty="0">
                <a:solidFill>
                  <a:srgbClr val="004992"/>
                </a:solidFill>
              </a:rPr>
              <a:t>/</a:t>
            </a:r>
            <a:r>
              <a:rPr lang="en-US" altLang="de-DE" sz="2400" dirty="0" err="1">
                <a:solidFill>
                  <a:srgbClr val="004992"/>
                </a:solidFill>
              </a:rPr>
              <a:t>hun</a:t>
            </a:r>
            <a:r>
              <a:rPr lang="en-US" altLang="de-DE" sz="2400" dirty="0">
                <a:solidFill>
                  <a:srgbClr val="004992"/>
                </a:solidFill>
              </a:rPr>
              <a:t> </a:t>
            </a:r>
            <a:r>
              <a:rPr lang="en-US" altLang="de-DE" sz="2400" dirty="0" err="1">
                <a:solidFill>
                  <a:srgbClr val="004992"/>
                </a:solidFill>
              </a:rPr>
              <a:t>har</a:t>
            </a:r>
            <a:r>
              <a:rPr lang="en-US" altLang="de-DE" sz="2400" dirty="0">
                <a:solidFill>
                  <a:srgbClr val="004992"/>
                </a:solidFill>
              </a:rPr>
              <a:t> </a:t>
            </a:r>
            <a:r>
              <a:rPr lang="en-US" altLang="de-DE" sz="2400" dirty="0" err="1">
                <a:solidFill>
                  <a:srgbClr val="004992"/>
                </a:solidFill>
              </a:rPr>
              <a:t>eller</a:t>
            </a:r>
            <a:r>
              <a:rPr lang="en-US" altLang="de-DE" sz="2400" dirty="0">
                <a:solidFill>
                  <a:srgbClr val="004992"/>
                </a:solidFill>
              </a:rPr>
              <a:t> </a:t>
            </a:r>
            <a:r>
              <a:rPr lang="en-US" altLang="de-DE" sz="2400" dirty="0" err="1">
                <a:solidFill>
                  <a:srgbClr val="004992"/>
                </a:solidFill>
              </a:rPr>
              <a:t>hva</a:t>
            </a:r>
            <a:r>
              <a:rPr lang="en-US" altLang="de-DE" sz="2400" dirty="0">
                <a:solidFill>
                  <a:srgbClr val="004992"/>
                </a:solidFill>
              </a:rPr>
              <a:t> </a:t>
            </a:r>
            <a:r>
              <a:rPr lang="en-US" altLang="de-DE" sz="2400" dirty="0" err="1">
                <a:solidFill>
                  <a:srgbClr val="004992"/>
                </a:solidFill>
              </a:rPr>
              <a:t>han</a:t>
            </a:r>
            <a:r>
              <a:rPr lang="en-US" altLang="de-DE" sz="2400" dirty="0">
                <a:solidFill>
                  <a:srgbClr val="004992"/>
                </a:solidFill>
              </a:rPr>
              <a:t>/</a:t>
            </a:r>
            <a:r>
              <a:rPr lang="en-US" altLang="de-DE" sz="2400" dirty="0" err="1">
                <a:solidFill>
                  <a:srgbClr val="004992"/>
                </a:solidFill>
              </a:rPr>
              <a:t>hun</a:t>
            </a:r>
            <a:r>
              <a:rPr lang="en-US" altLang="de-DE" sz="2400" dirty="0">
                <a:solidFill>
                  <a:srgbClr val="004992"/>
                </a:solidFill>
              </a:rPr>
              <a:t> </a:t>
            </a:r>
            <a:r>
              <a:rPr lang="en-US" altLang="de-DE" sz="2400" dirty="0" err="1">
                <a:solidFill>
                  <a:srgbClr val="004992"/>
                </a:solidFill>
              </a:rPr>
              <a:t>kommer</a:t>
            </a:r>
            <a:r>
              <a:rPr lang="en-US" altLang="de-DE" sz="2400" dirty="0">
                <a:solidFill>
                  <a:srgbClr val="004992"/>
                </a:solidFill>
              </a:rPr>
              <a:t> </a:t>
            </a:r>
            <a:r>
              <a:rPr lang="en-US" altLang="de-DE" sz="2400" dirty="0" err="1">
                <a:solidFill>
                  <a:srgbClr val="004992"/>
                </a:solidFill>
              </a:rPr>
              <a:t>til</a:t>
            </a:r>
            <a:r>
              <a:rPr lang="en-US" altLang="de-DE" sz="2400" dirty="0">
                <a:solidFill>
                  <a:srgbClr val="004992"/>
                </a:solidFill>
              </a:rPr>
              <a:t> å </a:t>
            </a:r>
            <a:r>
              <a:rPr lang="en-US" altLang="de-DE" sz="2400" dirty="0" err="1">
                <a:solidFill>
                  <a:srgbClr val="004992"/>
                </a:solidFill>
              </a:rPr>
              <a:t>gjøre</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fremtiden</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5563012E-1850-4F7B-8430-FF60DD4C9EEC}" type="slidenum">
              <a:rPr lang="de-DE" altLang="de-DE" smtClean="0">
                <a:latin typeface="+mn-lt"/>
                <a:cs typeface="+mn-cs"/>
              </a:rPr>
              <a:pPr/>
              <a:t>11</a:t>
            </a:fld>
            <a:endParaRPr lang="de-DE" altLang="de-DE">
              <a:latin typeface="+mn-lt"/>
              <a:cs typeface="+mn-cs"/>
            </a:endParaRPr>
          </a:p>
        </p:txBody>
      </p:sp>
    </p:spTree>
    <p:extLst>
      <p:ext uri="{BB962C8B-B14F-4D97-AF65-F5344CB8AC3E}">
        <p14:creationId xmlns:p14="http://schemas.microsoft.com/office/powerpoint/2010/main" val="1554429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dirty="0">
                <a:latin typeface="+mn-lt"/>
                <a:ea typeface="+mn-ea"/>
                <a:cs typeface="+mn-cs"/>
              </a:rPr>
              <a:t>Hvordan problemer med å gjenkjenne følelser kan føre til feiltolkninger under psykose – eksempler</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en-US" sz="2400" dirty="0" err="1">
                <a:solidFill>
                  <a:srgbClr val="333333"/>
                </a:solidFill>
              </a:rPr>
              <a:t>Følelsen</a:t>
            </a:r>
            <a:r>
              <a:rPr lang="en-US" sz="2400" dirty="0">
                <a:solidFill>
                  <a:srgbClr val="333333"/>
                </a:solidFill>
              </a:rPr>
              <a:t> </a:t>
            </a:r>
            <a:r>
              <a:rPr lang="en-US" sz="2400" dirty="0" err="1">
                <a:solidFill>
                  <a:srgbClr val="333333"/>
                </a:solidFill>
              </a:rPr>
              <a:t>av</a:t>
            </a:r>
            <a:r>
              <a:rPr lang="en-US" sz="2400" dirty="0">
                <a:solidFill>
                  <a:srgbClr val="333333"/>
                </a:solidFill>
              </a:rPr>
              <a:t> å </a:t>
            </a:r>
            <a:r>
              <a:rPr lang="en-US" sz="2400" dirty="0" err="1">
                <a:solidFill>
                  <a:srgbClr val="333333"/>
                </a:solidFill>
              </a:rPr>
              <a:t>være</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kontinuerlig</a:t>
            </a:r>
            <a:r>
              <a:rPr lang="en-US" sz="2400" dirty="0">
                <a:solidFill>
                  <a:srgbClr val="333333"/>
                </a:solidFill>
              </a:rPr>
              <a:t> fare </a:t>
            </a:r>
            <a:r>
              <a:rPr lang="en-US" sz="2400" dirty="0" err="1">
                <a:solidFill>
                  <a:srgbClr val="333333"/>
                </a:solidFill>
              </a:rPr>
              <a:t>fører</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fordreid</a:t>
            </a:r>
            <a:r>
              <a:rPr lang="en-US" sz="2400" dirty="0">
                <a:solidFill>
                  <a:srgbClr val="333333"/>
                </a:solidFill>
              </a:rPr>
              <a:t> </a:t>
            </a:r>
            <a:r>
              <a:rPr lang="en-US" sz="2400" dirty="0" err="1">
                <a:solidFill>
                  <a:srgbClr val="333333"/>
                </a:solidFill>
              </a:rPr>
              <a:t>oppfattelse</a:t>
            </a:r>
            <a:r>
              <a:rPr lang="en-US" sz="2400" dirty="0">
                <a:solidFill>
                  <a:srgbClr val="333333"/>
                </a:solidFill>
              </a:rPr>
              <a:t> </a:t>
            </a:r>
            <a:r>
              <a:rPr lang="en-US" sz="2400" dirty="0" err="1">
                <a:solidFill>
                  <a:srgbClr val="333333"/>
                </a:solidFill>
              </a:rPr>
              <a:t>av</a:t>
            </a:r>
            <a:r>
              <a:rPr lang="en-US" sz="2400" dirty="0">
                <a:solidFill>
                  <a:srgbClr val="333333"/>
                </a:solidFill>
              </a:rPr>
              <a:t> </a:t>
            </a:r>
            <a:r>
              <a:rPr lang="en-US" sz="2400" dirty="0" err="1">
                <a:solidFill>
                  <a:srgbClr val="333333"/>
                </a:solidFill>
              </a:rPr>
              <a:t>andre</a:t>
            </a:r>
            <a:r>
              <a:rPr lang="en-US" sz="2400" dirty="0">
                <a:solidFill>
                  <a:srgbClr val="333333"/>
                </a:solidFill>
              </a:rPr>
              <a:t> </a:t>
            </a:r>
            <a:r>
              <a:rPr lang="en-US" sz="2400" dirty="0" err="1">
                <a:solidFill>
                  <a:srgbClr val="333333"/>
                </a:solidFill>
              </a:rPr>
              <a:t>mennesker</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Legens</a:t>
            </a:r>
            <a:r>
              <a:rPr lang="en-US" sz="2400" dirty="0">
                <a:solidFill>
                  <a:srgbClr val="333333"/>
                </a:solidFill>
              </a:rPr>
              <a:t> </a:t>
            </a:r>
            <a:r>
              <a:rPr lang="en-US" sz="2400" dirty="0" err="1">
                <a:solidFill>
                  <a:srgbClr val="333333"/>
                </a:solidFill>
              </a:rPr>
              <a:t>forståelsesfulle</a:t>
            </a:r>
            <a:r>
              <a:rPr lang="en-US" sz="2400" dirty="0">
                <a:solidFill>
                  <a:srgbClr val="333333"/>
                </a:solidFill>
              </a:rPr>
              <a:t> </a:t>
            </a:r>
            <a:r>
              <a:rPr lang="en-US" sz="2400" dirty="0" err="1">
                <a:solidFill>
                  <a:srgbClr val="333333"/>
                </a:solidFill>
              </a:rPr>
              <a:t>smil</a:t>
            </a:r>
            <a:r>
              <a:rPr lang="en-US" sz="2400" dirty="0">
                <a:solidFill>
                  <a:srgbClr val="333333"/>
                </a:solidFill>
              </a:rPr>
              <a:t> </a:t>
            </a:r>
            <a:r>
              <a:rPr lang="en-US" sz="2400" dirty="0" err="1">
                <a:solidFill>
                  <a:srgbClr val="333333"/>
                </a:solidFill>
              </a:rPr>
              <a:t>oppfattes</a:t>
            </a:r>
            <a:r>
              <a:rPr lang="en-US" sz="2400" dirty="0">
                <a:solidFill>
                  <a:srgbClr val="333333"/>
                </a:solidFill>
              </a:rPr>
              <a:t> </a:t>
            </a:r>
            <a:r>
              <a:rPr lang="en-US" sz="2400" dirty="0" err="1">
                <a:solidFill>
                  <a:srgbClr val="333333"/>
                </a:solidFill>
              </a:rPr>
              <a:t>som</a:t>
            </a:r>
            <a:r>
              <a:rPr lang="en-US" sz="2400" dirty="0">
                <a:solidFill>
                  <a:srgbClr val="333333"/>
                </a:solidFill>
              </a:rPr>
              <a:t> at man </a:t>
            </a:r>
            <a:r>
              <a:rPr lang="en-US" sz="2400" dirty="0" err="1">
                <a:solidFill>
                  <a:srgbClr val="333333"/>
                </a:solidFill>
              </a:rPr>
              <a:t>blir</a:t>
            </a:r>
            <a:r>
              <a:rPr lang="en-US" sz="2400" dirty="0">
                <a:solidFill>
                  <a:srgbClr val="333333"/>
                </a:solidFill>
              </a:rPr>
              <a:t> </a:t>
            </a:r>
            <a:r>
              <a:rPr lang="en-US" sz="2400" dirty="0" err="1">
                <a:solidFill>
                  <a:srgbClr val="333333"/>
                </a:solidFill>
              </a:rPr>
              <a:t>ledd</a:t>
            </a:r>
            <a:r>
              <a:rPr lang="en-US" sz="2400" dirty="0">
                <a:solidFill>
                  <a:srgbClr val="333333"/>
                </a:solidFill>
              </a:rPr>
              <a:t> </a:t>
            </a:r>
            <a:r>
              <a:rPr lang="en-US" sz="2400" dirty="0" err="1">
                <a:solidFill>
                  <a:srgbClr val="333333"/>
                </a:solidFill>
              </a:rPr>
              <a:t>av</a:t>
            </a:r>
            <a:endParaRPr lang="en-US" sz="2400" dirty="0">
              <a:solidFill>
                <a:srgbClr val="333333"/>
              </a:solidFill>
            </a:endParaRPr>
          </a:p>
          <a:p>
            <a:pPr marL="342900" lvl="0" indent="-342900" defTabSz="914400" fontAlgn="base">
              <a:buClr>
                <a:srgbClr val="333333"/>
              </a:buClr>
              <a:buFont typeface="WingDings"/>
              <a:buChar char=""/>
              <a:defRPr/>
            </a:pPr>
            <a:r>
              <a:rPr lang="en-US" sz="2400" dirty="0">
                <a:solidFill>
                  <a:srgbClr val="333333"/>
                </a:solidFill>
              </a:rPr>
              <a:t>Et </a:t>
            </a:r>
            <a:r>
              <a:rPr lang="en-US" sz="2400" dirty="0" err="1">
                <a:solidFill>
                  <a:srgbClr val="333333"/>
                </a:solidFill>
              </a:rPr>
              <a:t>overrasket</a:t>
            </a:r>
            <a:r>
              <a:rPr lang="en-US" sz="2400" dirty="0">
                <a:solidFill>
                  <a:srgbClr val="333333"/>
                </a:solidFill>
              </a:rPr>
              <a:t> </a:t>
            </a:r>
            <a:r>
              <a:rPr lang="en-US" sz="2400" dirty="0" err="1">
                <a:solidFill>
                  <a:srgbClr val="333333"/>
                </a:solidFill>
              </a:rPr>
              <a:t>ansikt</a:t>
            </a:r>
            <a:r>
              <a:rPr lang="en-US" sz="2400" dirty="0">
                <a:solidFill>
                  <a:srgbClr val="333333"/>
                </a:solidFill>
              </a:rPr>
              <a:t> </a:t>
            </a:r>
            <a:r>
              <a:rPr lang="en-US" sz="2400" dirty="0" err="1">
                <a:solidFill>
                  <a:srgbClr val="333333"/>
                </a:solidFill>
              </a:rPr>
              <a:t>mistolkes</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redd</a:t>
            </a:r>
            <a:endParaRPr lang="en-US" sz="2400" dirty="0">
              <a:solidFill>
                <a:srgbClr val="333333"/>
              </a:solidFill>
            </a:endParaRPr>
          </a:p>
          <a:p>
            <a:pPr marL="342900" lvl="0" indent="-342900" defTabSz="914400" fontAlgn="base">
              <a:buClr>
                <a:srgbClr val="333333"/>
              </a:buClr>
              <a:buFont typeface="WingDings"/>
              <a:buChar char=""/>
              <a:defRPr/>
            </a:pPr>
            <a:r>
              <a:rPr lang="en-US" sz="2400" dirty="0" err="1">
                <a:solidFill>
                  <a:srgbClr val="333333"/>
                </a:solidFill>
              </a:rPr>
              <a:t>Terapeutens</a:t>
            </a:r>
            <a:r>
              <a:rPr lang="en-US" sz="2400" dirty="0">
                <a:solidFill>
                  <a:srgbClr val="333333"/>
                </a:solidFill>
              </a:rPr>
              <a:t> k</a:t>
            </a:r>
            <a:r>
              <a:rPr lang="en-GB" sz="2400" dirty="0" err="1">
                <a:solidFill>
                  <a:srgbClr val="333333"/>
                </a:solidFill>
              </a:rPr>
              <a:t>onsentrerte</a:t>
            </a:r>
            <a:r>
              <a:rPr lang="en-GB" sz="2400" dirty="0">
                <a:solidFill>
                  <a:srgbClr val="333333"/>
                </a:solidFill>
              </a:rPr>
              <a:t> </a:t>
            </a:r>
            <a:r>
              <a:rPr lang="en-GB" sz="2400" dirty="0" err="1">
                <a:solidFill>
                  <a:srgbClr val="333333"/>
                </a:solidFill>
              </a:rPr>
              <a:t>og</a:t>
            </a:r>
            <a:r>
              <a:rPr lang="en-GB" sz="2400" dirty="0">
                <a:solidFill>
                  <a:srgbClr val="333333"/>
                </a:solidFill>
              </a:rPr>
              <a:t> </a:t>
            </a:r>
            <a:r>
              <a:rPr lang="en-GB" sz="2400" dirty="0" err="1">
                <a:solidFill>
                  <a:srgbClr val="333333"/>
                </a:solidFill>
              </a:rPr>
              <a:t>tankefulle</a:t>
            </a:r>
            <a:r>
              <a:rPr lang="en-GB" sz="2400" dirty="0">
                <a:solidFill>
                  <a:srgbClr val="333333"/>
                </a:solidFill>
              </a:rPr>
              <a:t> </a:t>
            </a:r>
            <a:r>
              <a:rPr lang="en-GB" sz="2400" dirty="0" err="1">
                <a:solidFill>
                  <a:srgbClr val="333333"/>
                </a:solidFill>
              </a:rPr>
              <a:t>uttrykk</a:t>
            </a:r>
            <a:r>
              <a:rPr lang="en-GB" sz="2400" dirty="0">
                <a:solidFill>
                  <a:srgbClr val="333333"/>
                </a:solidFill>
              </a:rPr>
              <a:t> </a:t>
            </a:r>
            <a:r>
              <a:rPr lang="en-US" sz="2400" dirty="0" err="1">
                <a:solidFill>
                  <a:srgbClr val="333333"/>
                </a:solidFill>
              </a:rPr>
              <a:t>mistolkes</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fiendtlig</a:t>
            </a:r>
            <a:endParaRPr lang="en-US" sz="2400" dirty="0">
              <a:solidFill>
                <a:srgbClr val="333333"/>
              </a:solidFill>
            </a:endParaRPr>
          </a:p>
          <a:p>
            <a:pPr lvl="0" algn="ctr" defTabSz="914400" fontAlgn="base"/>
            <a:r>
              <a:rPr lang="en-US" altLang="de-DE" sz="2400" dirty="0" err="1">
                <a:solidFill>
                  <a:srgbClr val="004992"/>
                </a:solidFill>
              </a:rPr>
              <a:t>Har</a:t>
            </a:r>
            <a:r>
              <a:rPr lang="en-US" altLang="de-DE" sz="2400" dirty="0">
                <a:solidFill>
                  <a:srgbClr val="004992"/>
                </a:solidFill>
              </a:rPr>
              <a:t> </a:t>
            </a:r>
            <a:r>
              <a:rPr lang="en-US" altLang="de-DE" sz="2400" dirty="0" err="1">
                <a:solidFill>
                  <a:srgbClr val="004992"/>
                </a:solidFill>
              </a:rPr>
              <a:t>noen</a:t>
            </a:r>
            <a:r>
              <a:rPr lang="en-US" altLang="de-DE" sz="2400" dirty="0">
                <a:solidFill>
                  <a:srgbClr val="004992"/>
                </a:solidFill>
              </a:rPr>
              <a:t> et </a:t>
            </a:r>
            <a:r>
              <a:rPr lang="en-US" altLang="de-DE" sz="2400" dirty="0" err="1">
                <a:solidFill>
                  <a:srgbClr val="004992"/>
                </a:solidFill>
              </a:rPr>
              <a:t>personlig</a:t>
            </a:r>
            <a:r>
              <a:rPr lang="en-US" altLang="de-DE" sz="2400" dirty="0">
                <a:solidFill>
                  <a:srgbClr val="004992"/>
                </a:solidFill>
              </a:rPr>
              <a:t> </a:t>
            </a:r>
            <a:r>
              <a:rPr lang="en-US" altLang="de-DE" sz="2400" dirty="0" err="1">
                <a:solidFill>
                  <a:srgbClr val="004992"/>
                </a:solidFill>
              </a:rPr>
              <a:t>eksempel</a:t>
            </a:r>
            <a:r>
              <a:rPr lang="en-US" altLang="de-DE" sz="2400" dirty="0">
                <a:solidFill>
                  <a:srgbClr val="004992"/>
                </a:solidFill>
              </a:rPr>
              <a:t> å </a:t>
            </a:r>
            <a:r>
              <a:rPr lang="en-US" altLang="de-DE" sz="2400" dirty="0" err="1">
                <a:solidFill>
                  <a:srgbClr val="004992"/>
                </a:solidFill>
              </a:rPr>
              <a:t>komme</a:t>
            </a:r>
            <a:r>
              <a:rPr lang="en-US" altLang="de-DE" sz="2400" dirty="0">
                <a:solidFill>
                  <a:srgbClr val="004992"/>
                </a:solidFill>
              </a:rPr>
              <a:t> med?</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12</a:t>
            </a:fld>
            <a:endParaRPr lang="de-DE" altLang="de-DE">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Oppgavesett 1</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13</a:t>
            </a:fld>
            <a:endParaRPr lang="de-DE" altLang="de-DE">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b-NO" sz="3600">
                <a:solidFill>
                  <a:srgbClr val="004992"/>
                </a:solidFill>
                <a:latin typeface="+mn-lt"/>
                <a:ea typeface="+mn-ea"/>
                <a:cs typeface="+mn-cs"/>
              </a:rPr>
              <a:t>Nevn noen følelser mennesker kan ha</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a:solidFill>
                  <a:schemeClr val="tx1"/>
                </a:solidFill>
              </a:rPr>
              <a: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14</a:t>
            </a:fld>
            <a:endParaRPr lang="de-DE" altLang="de-DE">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latin typeface="+mn-lt"/>
                <a:ea typeface="+mn-ea"/>
                <a:cs typeface="+mn-cs"/>
              </a:rPr>
              <a:t>Nevn noen følelser mennesker kan ha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Glede</a:t>
            </a:r>
          </a:p>
          <a:p>
            <a:pPr marL="342900" lvl="0" indent="-342900" defTabSz="914400" fontAlgn="base">
              <a:buClr>
                <a:srgbClr val="333333"/>
              </a:buClr>
              <a:buFont typeface="WingDings"/>
              <a:buChar char=""/>
            </a:pPr>
            <a:r>
              <a:rPr lang="de-DE" altLang="de-DE" sz="2400" dirty="0">
                <a:solidFill>
                  <a:srgbClr val="333333"/>
                </a:solidFill>
              </a:rPr>
              <a:t>Overraskelse</a:t>
            </a:r>
          </a:p>
          <a:p>
            <a:pPr marL="342900" lvl="0" indent="-342900" defTabSz="914400" fontAlgn="base">
              <a:buClr>
                <a:srgbClr val="333333"/>
              </a:buClr>
              <a:buFont typeface="WingDings"/>
              <a:buChar char=""/>
            </a:pPr>
            <a:r>
              <a:rPr lang="de-DE" altLang="de-DE" sz="2400" dirty="0">
                <a:solidFill>
                  <a:srgbClr val="333333"/>
                </a:solidFill>
              </a:rPr>
              <a:t>Frykt</a:t>
            </a:r>
          </a:p>
          <a:p>
            <a:pPr marL="342900" lvl="0" indent="-342900" defTabSz="914400" fontAlgn="base">
              <a:buClr>
                <a:srgbClr val="333333"/>
              </a:buClr>
              <a:buFont typeface="WingDings"/>
              <a:buChar char=""/>
            </a:pPr>
            <a:r>
              <a:rPr lang="de-DE" altLang="de-DE" sz="2400" dirty="0">
                <a:solidFill>
                  <a:srgbClr val="333333"/>
                </a:solidFill>
              </a:rPr>
              <a:t>Sorg</a:t>
            </a:r>
          </a:p>
          <a:p>
            <a:pPr marL="342900" lvl="0" indent="-342900" defTabSz="914400" fontAlgn="base">
              <a:buClr>
                <a:srgbClr val="333333"/>
              </a:buClr>
              <a:buFont typeface="WingDings"/>
              <a:buChar char=""/>
            </a:pPr>
            <a:r>
              <a:rPr lang="de-DE" altLang="de-DE" sz="2400" dirty="0">
                <a:solidFill>
                  <a:srgbClr val="333333"/>
                </a:solidFill>
              </a:rPr>
              <a:t>Sinne</a:t>
            </a:r>
          </a:p>
          <a:p>
            <a:pPr marL="342900" lvl="0" indent="-342900" defTabSz="914400" fontAlgn="base">
              <a:buClr>
                <a:srgbClr val="333333"/>
              </a:buClr>
              <a:buFont typeface="WingDings"/>
              <a:buChar char=""/>
            </a:pPr>
            <a:r>
              <a:rPr lang="de-DE" altLang="de-DE" sz="2400" dirty="0">
                <a:solidFill>
                  <a:srgbClr val="333333"/>
                </a:solidFill>
              </a:rPr>
              <a:t>Avsky</a:t>
            </a:r>
          </a:p>
          <a:p>
            <a:pPr marL="342900" lvl="0" indent="-342900" defTabSz="914400" fontAlgn="base">
              <a:buClr>
                <a:srgbClr val="333333"/>
              </a:buClr>
              <a:buFont typeface="WingDings"/>
              <a:buChar char=""/>
            </a:pPr>
            <a:r>
              <a:rPr lang="de-DE" altLang="de-DE" sz="2400" dirty="0">
                <a:solidFill>
                  <a:srgbClr val="333333"/>
                </a:solidFill>
              </a:rPr>
              <a:t>Smerte</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15</a:t>
            </a:fld>
            <a:endParaRPr lang="de-DE" altLang="de-DE">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Følelser</a:t>
            </a:r>
            <a:br>
              <a:rPr lang="nb-NO" sz="3600">
                <a:solidFill>
                  <a:srgbClr val="004992"/>
                </a:solidFill>
                <a:latin typeface="+mn-lt"/>
                <a:ea typeface="+mn-ea"/>
                <a:cs typeface="+mn-cs"/>
              </a:rPr>
            </a:br>
            <a:r>
              <a:rPr lang="nb-NO">
                <a:solidFill>
                  <a:srgbClr val="004992"/>
                </a:solidFill>
                <a:latin typeface="+mn-lt"/>
                <a:ea typeface="+mn-ea"/>
                <a:cs typeface="+mn-cs"/>
              </a:rPr>
              <a:t>Noen ganger er det lett å forstå hva en annen føler ... spesielt hvis du kjenner til konteksten/situasjonen...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16</a:t>
            </a:fld>
            <a:endParaRPr lang="de-DE" altLang="de-DE">
              <a:latin typeface="+mn-lt"/>
              <a:cs typeface="+mn-cs"/>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Følelser</a:t>
            </a:r>
            <a:br>
              <a:rPr lang="nb-NO" sz="3600">
                <a:solidFill>
                  <a:srgbClr val="004992"/>
                </a:solidFill>
                <a:latin typeface="+mn-lt"/>
                <a:ea typeface="+mn-ea"/>
                <a:cs typeface="+mn-cs"/>
              </a:rPr>
            </a:br>
            <a:r>
              <a:rPr lang="nb-NO">
                <a:solidFill>
                  <a:srgbClr val="004992"/>
                </a:solidFill>
                <a:latin typeface="+mn-lt"/>
                <a:ea typeface="+mn-ea"/>
                <a:cs typeface="+mn-cs"/>
              </a:rPr>
              <a:t>Noen ganger er det lett å forstå hva en annen føler ... spesielt hvis du kjenner til konteksten/situasjonen...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17</a:t>
            </a:fld>
            <a:endParaRPr lang="de-DE" altLang="de-DE">
              <a:latin typeface="+mn-lt"/>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Sorg</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Sinne</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Glede</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Avsky</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 Overraskelse</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Smerte</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6"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de-DE" altLang="de-DE" sz="2400" dirty="0">
                <a:solidFill>
                  <a:srgbClr val="333333"/>
                </a:solidFill>
                <a:latin typeface="+mn-lt"/>
                <a:cs typeface="+mn-cs"/>
              </a:rPr>
              <a:t>Det er vanskeligere når du ikke kjenner personen eller omstendighetene!</a:t>
            </a:r>
          </a:p>
          <a:p>
            <a:pPr eaLnBrk="1" hangingPunct="1">
              <a:spcBef>
                <a:spcPts val="1200"/>
              </a:spcBef>
              <a:spcAft>
                <a:spcPts val="0"/>
              </a:spcAft>
              <a:buClr>
                <a:srgbClr val="004992"/>
              </a:buClr>
              <a:buNone/>
            </a:pPr>
            <a:r>
              <a:rPr lang="de-DE" altLang="de-DE" sz="2400" dirty="0">
                <a:solidFill>
                  <a:srgbClr val="004992"/>
                </a:solidFill>
                <a:latin typeface="+mn-lt"/>
                <a:cs typeface="+mn-cs"/>
              </a:rPr>
              <a:t>Prøv å gjenkjenne følelsene som uttrykkes i bildene 1 til 5.</a:t>
            </a:r>
          </a:p>
          <a:p>
            <a:pPr eaLnBrk="1" hangingPunct="1">
              <a:spcBef>
                <a:spcPts val="1200"/>
              </a:spcBef>
              <a:spcAft>
                <a:spcPts val="0"/>
              </a:spcAft>
              <a:buClr>
                <a:srgbClr val="004992"/>
              </a:buClr>
              <a:buNone/>
            </a:pPr>
            <a:r>
              <a:rPr lang="en-GB" altLang="ko-KR" sz="2400" dirty="0" err="1">
                <a:solidFill>
                  <a:srgbClr val="004992"/>
                </a:solidFill>
                <a:latin typeface="+mn-lt"/>
                <a:cs typeface="+mn-cs"/>
              </a:rPr>
              <a:t>Hvor</a:t>
            </a:r>
            <a:r>
              <a:rPr lang="en-GB" altLang="ko-KR" sz="2400" dirty="0">
                <a:solidFill>
                  <a:srgbClr val="004992"/>
                </a:solidFill>
                <a:latin typeface="+mn-lt"/>
                <a:cs typeface="+mn-cs"/>
              </a:rPr>
              <a:t> </a:t>
            </a:r>
            <a:r>
              <a:rPr lang="en-GB" altLang="ko-KR" sz="2400" dirty="0" err="1">
                <a:solidFill>
                  <a:srgbClr val="004992"/>
                </a:solidFill>
                <a:latin typeface="+mn-lt"/>
                <a:cs typeface="+mn-cs"/>
              </a:rPr>
              <a:t>sikker</a:t>
            </a:r>
            <a:r>
              <a:rPr lang="en-GB" altLang="ko-KR" sz="2400" dirty="0">
                <a:solidFill>
                  <a:srgbClr val="004992"/>
                </a:solidFill>
                <a:latin typeface="+mn-lt"/>
                <a:cs typeface="+mn-cs"/>
              </a:rPr>
              <a:t> </a:t>
            </a:r>
            <a:r>
              <a:rPr lang="en-GB" altLang="ko-KR" sz="2400" dirty="0" err="1">
                <a:solidFill>
                  <a:srgbClr val="004992"/>
                </a:solidFill>
                <a:latin typeface="+mn-lt"/>
                <a:cs typeface="+mn-cs"/>
              </a:rPr>
              <a:t>er</a:t>
            </a:r>
            <a:r>
              <a:rPr lang="en-GB" altLang="ko-KR" sz="2400" dirty="0">
                <a:solidFill>
                  <a:srgbClr val="004992"/>
                </a:solidFill>
                <a:latin typeface="+mn-lt"/>
                <a:cs typeface="+mn-cs"/>
              </a:rPr>
              <a:t> du </a:t>
            </a:r>
            <a:r>
              <a:rPr lang="en-GB" altLang="ko-KR" sz="2400" dirty="0" err="1">
                <a:solidFill>
                  <a:srgbClr val="004992"/>
                </a:solidFill>
                <a:latin typeface="+mn-lt"/>
                <a:cs typeface="+mn-cs"/>
              </a:rPr>
              <a:t>på</a:t>
            </a:r>
            <a:r>
              <a:rPr lang="en-GB" altLang="ko-KR" sz="2400" dirty="0">
                <a:solidFill>
                  <a:srgbClr val="004992"/>
                </a:solidFill>
                <a:latin typeface="+mn-lt"/>
                <a:cs typeface="+mn-cs"/>
              </a:rPr>
              <a:t> </a:t>
            </a:r>
            <a:r>
              <a:rPr lang="en-GB" altLang="ko-KR" sz="2400" dirty="0" err="1">
                <a:solidFill>
                  <a:srgbClr val="004992"/>
                </a:solidFill>
                <a:latin typeface="+mn-lt"/>
                <a:cs typeface="+mn-cs"/>
              </a:rPr>
              <a:t>svarene</a:t>
            </a:r>
            <a:r>
              <a:rPr lang="en-GB" altLang="ko-KR" sz="2400" dirty="0">
                <a:solidFill>
                  <a:srgbClr val="004992"/>
                </a:solidFill>
                <a:latin typeface="+mn-lt"/>
                <a:cs typeface="+mn-cs"/>
              </a:rPr>
              <a:t> dine?</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18</a:t>
            </a:fld>
            <a:endParaRPr lang="de-DE" altLang="de-DE">
              <a:latin typeface="+mn-lt"/>
              <a:cs typeface="+mn-cs"/>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0" name="Text Box 103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de-DE" altLang="de-DE" sz="2400">
                <a:solidFill>
                  <a:srgbClr val="333333"/>
                </a:solidFill>
                <a:latin typeface="+mn-lt"/>
                <a:cs typeface="+mn-cs"/>
              </a:rPr>
              <a:t>Det er vanskeligere når du ikke kjenner personen eller omstendighetene!</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19</a:t>
            </a:fld>
            <a:endParaRPr lang="de-DE" altLang="de-DE">
              <a:latin typeface="+mn-lt"/>
              <a:cs typeface="+mn-cs"/>
            </a:endParaRPr>
          </a:p>
        </p:txBody>
      </p:sp>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Glede</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Frykt</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Overraskelse</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Sinne</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Sorg</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Kan vi dra slutninger om noens personlighet eller yrke basert kun på utseendet?</a:t>
            </a:r>
          </a:p>
        </p:txBody>
      </p:sp>
      <p:sp>
        <p:nvSpPr>
          <p:cNvPr id="5" name="Content Placeholder 4"/>
          <p:cNvSpPr>
            <a:spLocks noGrp="1"/>
          </p:cNvSpPr>
          <p:nvPr>
            <p:ph idx="1"/>
          </p:nvPr>
        </p:nvSpPr>
        <p:spPr/>
        <p:txBody>
          <a:bodyPr/>
          <a:lstStyle/>
          <a:p>
            <a:pPr defTabSz="914400" fontAlgn="base"/>
            <a:r>
              <a:rPr lang="de-DE" altLang="de-DE" sz="2400" dirty="0" err="1">
                <a:solidFill>
                  <a:srgbClr val="333333"/>
                </a:solidFill>
              </a:rPr>
              <a:t>Hvem</a:t>
            </a:r>
            <a:r>
              <a:rPr lang="de-DE" altLang="de-DE" sz="2400" dirty="0">
                <a:solidFill>
                  <a:srgbClr val="333333"/>
                </a:solidFill>
              </a:rPr>
              <a:t> </a:t>
            </a:r>
            <a:r>
              <a:rPr lang="de-DE" altLang="de-DE" sz="2400" dirty="0" err="1">
                <a:solidFill>
                  <a:srgbClr val="333333"/>
                </a:solidFill>
              </a:rPr>
              <a:t>av</a:t>
            </a:r>
            <a:r>
              <a:rPr lang="de-DE" altLang="de-DE" sz="2400" dirty="0">
                <a:solidFill>
                  <a:srgbClr val="333333"/>
                </a:solidFill>
              </a:rPr>
              <a:t> </a:t>
            </a:r>
            <a:r>
              <a:rPr lang="de-DE" altLang="de-DE" sz="2400" dirty="0" err="1">
                <a:solidFill>
                  <a:srgbClr val="333333"/>
                </a:solidFill>
              </a:rPr>
              <a:t>disse</a:t>
            </a:r>
            <a:r>
              <a:rPr lang="de-DE" altLang="de-DE" sz="2400" dirty="0">
                <a:solidFill>
                  <a:srgbClr val="333333"/>
                </a:solidFill>
              </a:rPr>
              <a:t> 4 </a:t>
            </a:r>
            <a:r>
              <a:rPr lang="de-DE" altLang="de-DE" sz="2400" dirty="0" err="1">
                <a:solidFill>
                  <a:srgbClr val="333333"/>
                </a:solidFill>
              </a:rPr>
              <a:t>herrene</a:t>
            </a:r>
            <a:r>
              <a:rPr lang="de-DE" altLang="de-DE" sz="2400" dirty="0">
                <a:solidFill>
                  <a:srgbClr val="333333"/>
                </a:solidFill>
              </a:rPr>
              <a:t> er en </a:t>
            </a:r>
            <a:r>
              <a:rPr lang="de-DE" altLang="de-DE" sz="2400" dirty="0" err="1">
                <a:solidFill>
                  <a:srgbClr val="333333"/>
                </a:solidFill>
              </a:rPr>
              <a:t>skuespiller</a:t>
            </a:r>
            <a:r>
              <a:rPr lang="de-DE" altLang="de-DE" sz="2400" dirty="0">
                <a:solidFill>
                  <a:srgbClr val="333333"/>
                </a:solidFill>
              </a:rPr>
              <a:t>, en </a:t>
            </a:r>
            <a:r>
              <a:rPr lang="de-DE" altLang="de-DE" sz="2400" dirty="0" err="1">
                <a:solidFill>
                  <a:srgbClr val="333333"/>
                </a:solidFill>
              </a:rPr>
              <a:t>idrettsutøver</a:t>
            </a:r>
            <a:r>
              <a:rPr lang="de-DE" altLang="de-DE" sz="2400" dirty="0">
                <a:solidFill>
                  <a:srgbClr val="333333"/>
                </a:solidFill>
              </a:rPr>
              <a:t>, en </a:t>
            </a:r>
            <a:r>
              <a:rPr lang="de-DE" altLang="de-DE" sz="2400" dirty="0" err="1">
                <a:solidFill>
                  <a:srgbClr val="333333"/>
                </a:solidFill>
              </a:rPr>
              <a:t>psykoterapeut</a:t>
            </a:r>
            <a:r>
              <a:rPr lang="en-GB" altLang="de-DE" sz="2400" dirty="0">
                <a:solidFill>
                  <a:srgbClr val="333333"/>
                </a:solidFill>
              </a:rPr>
              <a:t> </a:t>
            </a:r>
            <a:r>
              <a:rPr lang="de-DE" altLang="de-DE" sz="2400" dirty="0" err="1">
                <a:solidFill>
                  <a:srgbClr val="333333"/>
                </a:solidFill>
              </a:rPr>
              <a:t>eller</a:t>
            </a:r>
            <a:r>
              <a:rPr lang="de-DE" altLang="de-DE" sz="2400" dirty="0">
                <a:solidFill>
                  <a:srgbClr val="333333"/>
                </a:solidFill>
              </a:rPr>
              <a:t> en </a:t>
            </a:r>
            <a:r>
              <a:rPr lang="de-DE" altLang="de-DE" sz="2400" dirty="0" err="1">
                <a:solidFill>
                  <a:srgbClr val="333333"/>
                </a:solidFill>
              </a:rPr>
              <a:t>massemorder</a:t>
            </a:r>
            <a:r>
              <a:rPr lang="de-DE" altLang="de-DE" sz="2400" dirty="0">
                <a:solidFill>
                  <a:srgbClr val="333333"/>
                </a:solidFill>
              </a:rPr>
              <a:t>? </a:t>
            </a:r>
            <a:r>
              <a:rPr lang="en-GB" altLang="ko-KR" sz="2400" dirty="0" err="1">
                <a:solidFill>
                  <a:srgbClr val="333333"/>
                </a:solidFill>
              </a:rPr>
              <a:t>Hvor</a:t>
            </a:r>
            <a:r>
              <a:rPr lang="en-GB" altLang="ko-KR" sz="2400" dirty="0">
                <a:solidFill>
                  <a:srgbClr val="333333"/>
                </a:solidFill>
              </a:rPr>
              <a:t> </a:t>
            </a:r>
            <a:r>
              <a:rPr lang="en-GB" altLang="ko-KR" sz="2400" dirty="0" err="1">
                <a:solidFill>
                  <a:srgbClr val="333333"/>
                </a:solidFill>
              </a:rPr>
              <a:t>sikker</a:t>
            </a:r>
            <a:r>
              <a:rPr lang="en-GB" altLang="ko-KR" sz="2400" dirty="0">
                <a:solidFill>
                  <a:srgbClr val="333333"/>
                </a:solidFill>
              </a:rPr>
              <a:t> </a:t>
            </a:r>
            <a:r>
              <a:rPr lang="en-GB" altLang="ko-KR" sz="2400" dirty="0" err="1">
                <a:solidFill>
                  <a:srgbClr val="333333"/>
                </a:solidFill>
              </a:rPr>
              <a:t>er</a:t>
            </a:r>
            <a:r>
              <a:rPr lang="en-GB" altLang="ko-KR" sz="2400" dirty="0">
                <a:solidFill>
                  <a:srgbClr val="333333"/>
                </a:solidFill>
              </a:rPr>
              <a:t> du?</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20</a:t>
            </a:fld>
            <a:endParaRPr lang="de-DE" altLang="de-DE">
              <a:latin typeface="+mn-lt"/>
              <a:cs typeface="+mn-cs"/>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a:solidFill>
                  <a:srgbClr val="333333"/>
                </a:solidFill>
              </a:rPr>
              <a:t>Ofte bestemmer våre stereotypier førsteinntrykket vårt. </a:t>
            </a:r>
            <a:r>
              <a:rPr lang="de-DE" altLang="de-DE" sz="2400" dirty="0">
                <a:solidFill>
                  <a:srgbClr val="333333"/>
                </a:solidFill>
              </a:rPr>
              <a:t>For eksempel er ikke alle skuespillere kjekke og ikke alle drapsmenn ser brutale ut!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Visste du det!?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21</a:t>
            </a:fld>
            <a:endParaRPr lang="de-DE" altLang="de-DE">
              <a:latin typeface="+mn-lt"/>
              <a:cs typeface="+mn-cs"/>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241603" y="5963859"/>
            <a:ext cx="25922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dirty="0">
                <a:latin typeface="Calibri Light"/>
              </a:rPr>
              <a:t>Babe Ruth:</a:t>
            </a:r>
          </a:p>
          <a:p>
            <a:pPr algn="ctr" eaLnBrk="1" hangingPunct="1">
              <a:spcBef>
                <a:spcPts val="0"/>
              </a:spcBef>
              <a:spcAft>
                <a:spcPts val="0"/>
              </a:spcAft>
              <a:buClrTx/>
              <a:buNone/>
            </a:pPr>
            <a:r>
              <a:rPr lang="en-US" altLang="de-DE" sz="1800" dirty="0" err="1">
                <a:latin typeface="Calibri Light"/>
              </a:rPr>
              <a:t>Legendarisk</a:t>
            </a:r>
            <a:r>
              <a:rPr lang="en-US" altLang="de-DE" sz="1800" dirty="0">
                <a:latin typeface="Calibri Light"/>
              </a:rPr>
              <a:t> </a:t>
            </a:r>
            <a:r>
              <a:rPr lang="en-US" altLang="de-DE" sz="1800" dirty="0" err="1">
                <a:latin typeface="Calibri Light"/>
              </a:rPr>
              <a:t>baseballhelt</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Skuespiller</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Massemorder</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Psykoterapeut</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a:solidFill>
                  <a:srgbClr val="004992"/>
                </a:solidFill>
                <a:latin typeface="+mn-lt"/>
                <a:ea typeface="+mn-ea"/>
                <a:cs typeface="+mn-cs"/>
              </a:rPr>
              <a:t>Når du er i Roma, gjør som romerne!</a:t>
            </a:r>
            <a:br>
              <a:rPr lang="nb-NO" sz="3600">
                <a:solidFill>
                  <a:srgbClr val="004992"/>
                </a:solidFill>
                <a:latin typeface="+mn-lt"/>
                <a:ea typeface="+mn-ea"/>
                <a:cs typeface="+mn-cs"/>
              </a:rPr>
            </a:br>
            <a:r>
              <a:rPr lang="nb-NO">
                <a:solidFill>
                  <a:srgbClr val="004992"/>
                </a:solidFill>
                <a:latin typeface="+mn-lt"/>
                <a:ea typeface="+mn-ea"/>
                <a:cs typeface="+mn-cs"/>
              </a:rPr>
              <a:t>Vanlige mistolkninger av gester</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22</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6223210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Gest/mimikk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nb-NO" sz="1800" b="0" i="0" u="none" strike="noStrike" cap="none" normalizeH="0" baseline="0">
                          <a:ln>
                            <a:noFill/>
                          </a:ln>
                          <a:solidFill>
                            <a:srgbClr val="333333"/>
                          </a:solidFill>
                          <a:effectLst/>
                          <a:latin typeface="Calibri Light"/>
                          <a:cs typeface="Times New Roman" pitchFamily="18" charset="0"/>
                        </a:rPr>
                        <a:t>Hvordan tolkes gesten her til forskjell fra på andre steder?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Språk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a:solidFill>
                  <a:srgbClr val="004992"/>
                </a:solidFill>
                <a:latin typeface="+mn-lt"/>
                <a:ea typeface="+mn-ea"/>
                <a:cs typeface="+mn-cs"/>
              </a:rPr>
              <a:t>Når du er i Roma, gjør som romerne!</a:t>
            </a:r>
            <a:br>
              <a:rPr lang="nb-NO" sz="3600">
                <a:solidFill>
                  <a:srgbClr val="004992"/>
                </a:solidFill>
                <a:latin typeface="+mn-lt"/>
                <a:ea typeface="+mn-ea"/>
                <a:cs typeface="+mn-cs"/>
              </a:rPr>
            </a:br>
            <a:r>
              <a:rPr lang="nb-NO">
                <a:solidFill>
                  <a:srgbClr val="004992"/>
                </a:solidFill>
                <a:latin typeface="+mn-lt"/>
                <a:ea typeface="+mn-ea"/>
                <a:cs typeface="+mn-cs"/>
              </a:rPr>
              <a:t>Vanlige mistolkninger av gester</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23</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55191875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Gest/mimikk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nb-NO" sz="1800" b="0" i="0" u="none" strike="noStrike" cap="none" normalizeH="0" baseline="0">
                          <a:ln>
                            <a:noFill/>
                          </a:ln>
                          <a:solidFill>
                            <a:srgbClr val="333333"/>
                          </a:solidFill>
                          <a:effectLst/>
                          <a:latin typeface="Calibri Light"/>
                          <a:cs typeface="Times New Roman" pitchFamily="18" charset="0"/>
                        </a:rPr>
                        <a:t>Hvordan tolkes gesten her til forskjell fra på andre steder?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nb-NO" sz="1800" b="1" i="0" u="none" strike="noStrike" cap="none" normalizeH="0" baseline="0" dirty="0">
                          <a:ln>
                            <a:noFill/>
                          </a:ln>
                          <a:solidFill>
                            <a:srgbClr val="333333"/>
                          </a:solidFill>
                          <a:effectLst/>
                          <a:latin typeface="Calibri Light"/>
                          <a:cs typeface="Times New Roman" pitchFamily="18" charset="0"/>
                        </a:rPr>
                        <a:t>Europa/Nord-Amerika:</a:t>
                      </a:r>
                      <a:r>
                        <a:rPr kumimoji="0" lang="nb-NO" sz="1800" b="0" i="0" u="none" strike="noStrike" cap="none" normalizeH="0" baseline="0" dirty="0">
                          <a:ln>
                            <a:noFill/>
                          </a:ln>
                          <a:solidFill>
                            <a:srgbClr val="333333"/>
                          </a:solidFill>
                          <a:effectLst/>
                          <a:latin typeface="Calibri Light"/>
                          <a:cs typeface="Times New Roman" pitchFamily="18" charset="0"/>
                        </a:rPr>
                        <a:t> gir et inntrykk av å være avslappet, kanskje litt uvøren</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nb-NO" sz="1800" b="0" i="0" u="none" strike="noStrike" cap="none" normalizeH="0" baseline="0" dirty="0">
                          <a:ln>
                            <a:noFill/>
                          </a:ln>
                          <a:solidFill>
                            <a:srgbClr val="333333"/>
                          </a:solidFill>
                          <a:effectLst/>
                          <a:latin typeface="Calibri Light"/>
                          <a:cs typeface="Times New Roman" pitchFamily="18" charset="0"/>
                        </a:rPr>
                        <a:t>I noen arabiske land anses sålen for å være den mest skitne delen av kroppen. Derfor er det en fornærmelse å vise skosålene dine til noen.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Språk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227530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a:solidFill>
                  <a:srgbClr val="004992"/>
                </a:solidFill>
                <a:latin typeface="+mn-lt"/>
                <a:ea typeface="+mn-ea"/>
                <a:cs typeface="+mn-cs"/>
              </a:rPr>
              <a:t>Når du er i Roma, gjør som romerne!</a:t>
            </a:r>
            <a:br>
              <a:rPr lang="nb-NO" sz="3600">
                <a:solidFill>
                  <a:srgbClr val="004992"/>
                </a:solidFill>
                <a:latin typeface="+mn-lt"/>
                <a:ea typeface="+mn-ea"/>
                <a:cs typeface="+mn-cs"/>
              </a:rPr>
            </a:br>
            <a:r>
              <a:rPr lang="nb-NO">
                <a:solidFill>
                  <a:srgbClr val="004992"/>
                </a:solidFill>
                <a:latin typeface="+mn-lt"/>
                <a:ea typeface="+mn-ea"/>
                <a:cs typeface="+mn-cs"/>
              </a:rPr>
              <a:t>Vanlige mistolkninger av gester</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24</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708886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Gest/mimikk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nb-NO" sz="1800" b="0" i="0" u="none" strike="noStrike" cap="none" normalizeH="0" baseline="0">
                          <a:ln>
                            <a:noFill/>
                          </a:ln>
                          <a:solidFill>
                            <a:srgbClr val="333333"/>
                          </a:solidFill>
                          <a:effectLst/>
                          <a:latin typeface="Calibri Light"/>
                          <a:cs typeface="Times New Roman" pitchFamily="18" charset="0"/>
                        </a:rPr>
                        <a:t>Hvordan tolkes gesten her til forskjell fra på andre steder?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nb-NO" sz="1800" b="1" i="0" u="none" strike="noStrike" cap="none" normalizeH="0" baseline="0" dirty="0">
                          <a:ln>
                            <a:noFill/>
                          </a:ln>
                          <a:solidFill>
                            <a:srgbClr val="333333"/>
                          </a:solidFill>
                          <a:effectLst/>
                          <a:latin typeface="Calibri Light"/>
                          <a:cs typeface="Times New Roman" pitchFamily="18" charset="0"/>
                        </a:rPr>
                        <a:t>Europa/Nord-Amerika:</a:t>
                      </a:r>
                      <a:r>
                        <a:rPr kumimoji="0" lang="nb-NO" sz="1800" b="0" i="0" u="none" strike="noStrike" cap="none" normalizeH="0" baseline="0" dirty="0">
                          <a:ln>
                            <a:noFill/>
                          </a:ln>
                          <a:solidFill>
                            <a:srgbClr val="333333"/>
                          </a:solidFill>
                          <a:effectLst/>
                          <a:latin typeface="Calibri Light"/>
                          <a:cs typeface="Times New Roman" pitchFamily="18" charset="0"/>
                        </a:rPr>
                        <a:t> gir et inntrykk av å være avslappet, kanskje litt uvøren</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nb-NO" sz="1800" b="0" i="0" u="none" strike="noStrike" cap="none" normalizeH="0" baseline="0" dirty="0">
                          <a:ln>
                            <a:noFill/>
                          </a:ln>
                          <a:solidFill>
                            <a:srgbClr val="333333"/>
                          </a:solidFill>
                          <a:effectLst/>
                          <a:latin typeface="Calibri Light"/>
                          <a:cs typeface="Times New Roman" pitchFamily="18" charset="0"/>
                        </a:rPr>
                        <a:t>I noen arabiske land anses sålen for å være den mest skitne delen av kroppen. Derfor er det en fornærmelse å vise skosålene dine til noen.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t>
                      </a:r>
                      <a:r>
                        <a:rPr kumimoji="0" lang="en-US" sz="1800" b="1" i="0" u="none" strike="noStrike" cap="none" normalizeH="0" baseline="0" dirty="0" err="1">
                          <a:ln>
                            <a:noFill/>
                          </a:ln>
                          <a:solidFill>
                            <a:srgbClr val="333333"/>
                          </a:solidFill>
                          <a:effectLst/>
                          <a:latin typeface="Calibri Light"/>
                          <a:cs typeface="Times New Roman" pitchFamily="18" charset="0"/>
                        </a:rPr>
                        <a:t>og</a:t>
                      </a:r>
                      <a:r>
                        <a:rPr kumimoji="0" lang="en-US" sz="1800" b="1" i="0" u="none" strike="noStrike" cap="none" normalizeH="0" baseline="0" dirty="0">
                          <a:ln>
                            <a:noFill/>
                          </a:ln>
                          <a:solidFill>
                            <a:srgbClr val="333333"/>
                          </a:solidFill>
                          <a:effectLst/>
                          <a:latin typeface="Calibri Light"/>
                          <a:cs typeface="Times New Roman" pitchFamily="18" charset="0"/>
                        </a:rPr>
                        <a:t> mange </a:t>
                      </a:r>
                      <a:r>
                        <a:rPr kumimoji="0" lang="en-US" sz="1800" b="1" i="0" u="none" strike="noStrike" cap="none" normalizeH="0" baseline="0" dirty="0" err="1">
                          <a:ln>
                            <a:noFill/>
                          </a:ln>
                          <a:solidFill>
                            <a:srgbClr val="333333"/>
                          </a:solidFill>
                          <a:effectLst/>
                          <a:latin typeface="Calibri Light"/>
                          <a:cs typeface="Times New Roman" pitchFamily="18" charset="0"/>
                        </a:rPr>
                        <a:t>andre</a:t>
                      </a:r>
                      <a:r>
                        <a:rPr kumimoji="0" lang="en-US" sz="1800" b="1" i="0" u="none" strike="noStrike" cap="none" normalizeH="0" baseline="0" dirty="0">
                          <a:ln>
                            <a:noFill/>
                          </a:ln>
                          <a:solidFill>
                            <a:srgbClr val="333333"/>
                          </a:solidFill>
                          <a:effectLst/>
                          <a:latin typeface="Calibri Light"/>
                          <a:cs typeface="Times New Roman" pitchFamily="18" charset="0"/>
                        </a:rPr>
                        <a:t> land</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“Kjempebra!”, “Supert”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Noen</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afrikanske</a:t>
                      </a:r>
                      <a:r>
                        <a:rPr kumimoji="0" lang="en-US" sz="1800" b="1" i="0" u="none" strike="noStrike" cap="none" normalizeH="0" baseline="0" dirty="0">
                          <a:ln>
                            <a:noFill/>
                          </a:ln>
                          <a:solidFill>
                            <a:srgbClr val="333333"/>
                          </a:solidFill>
                          <a:effectLst/>
                          <a:latin typeface="Calibri Light"/>
                          <a:cs typeface="Times New Roman" pitchFamily="18" charset="0"/>
                        </a:rPr>
                        <a:t> land</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“Ha </a:t>
                      </a:r>
                      <a:r>
                        <a:rPr kumimoji="0" lang="en-US" sz="1800" b="0" i="0" u="none" strike="noStrike" cap="none" normalizeH="0" baseline="0" dirty="0" err="1">
                          <a:ln>
                            <a:noFill/>
                          </a:ln>
                          <a:solidFill>
                            <a:srgbClr val="333333"/>
                          </a:solidFill>
                          <a:effectLst/>
                          <a:latin typeface="Calibri Light"/>
                          <a:cs typeface="Times New Roman" pitchFamily="18" charset="0"/>
                        </a:rPr>
                        <a:t>deg</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vekk</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Mange land:</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brukes</a:t>
                      </a:r>
                      <a:r>
                        <a:rPr kumimoji="0" lang="en-US" sz="1800" b="0" i="0" u="none" strike="noStrike" cap="none" normalizeH="0" baseline="0" dirty="0">
                          <a:ln>
                            <a:noFill/>
                          </a:ln>
                          <a:solidFill>
                            <a:srgbClr val="333333"/>
                          </a:solidFill>
                          <a:effectLst/>
                          <a:latin typeface="Calibri Light"/>
                          <a:cs typeface="Times New Roman" pitchFamily="18" charset="0"/>
                        </a:rPr>
                        <a:t> for å </a:t>
                      </a:r>
                      <a:r>
                        <a:rPr kumimoji="0" lang="en-US" sz="1800" b="0" i="0" u="none" strike="noStrike" cap="none" normalizeH="0" baseline="0" dirty="0" err="1">
                          <a:ln>
                            <a:noFill/>
                          </a:ln>
                          <a:solidFill>
                            <a:srgbClr val="333333"/>
                          </a:solidFill>
                          <a:effectLst/>
                          <a:latin typeface="Calibri Light"/>
                          <a:cs typeface="Times New Roman" pitchFamily="18" charset="0"/>
                        </a:rPr>
                        <a:t>haike</a:t>
                      </a:r>
                      <a:r>
                        <a:rPr kumimoji="0" lang="en-US" sz="1800" b="0" i="0" u="none" strike="noStrike" cap="none" normalizeH="0" baseline="0" dirty="0">
                          <a:ln>
                            <a:noFill/>
                          </a:ln>
                          <a:solidFill>
                            <a:srgbClr val="333333"/>
                          </a:solidFill>
                          <a:effectLst/>
                          <a:latin typeface="Calibri Light"/>
                          <a:cs typeface="Times New Roman" pitchFamily="18" charset="0"/>
                        </a:rPr>
                        <a:t>, men </a:t>
                      </a:r>
                      <a:r>
                        <a:rPr kumimoji="0" lang="en-US" sz="1800" b="0" i="0" u="none" strike="noStrike" cap="none" normalizeH="0" baseline="0" dirty="0" err="1">
                          <a:ln>
                            <a:noFill/>
                          </a:ln>
                          <a:solidFill>
                            <a:srgbClr val="333333"/>
                          </a:solidFill>
                          <a:effectLst/>
                          <a:latin typeface="Calibri Light"/>
                          <a:cs typeface="Times New Roman" pitchFamily="18" charset="0"/>
                        </a:rPr>
                        <a:t>ikke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alle</a:t>
                      </a:r>
                      <a:r>
                        <a:rPr kumimoji="0" lang="en-US" sz="1800" b="0" i="0" u="none" strike="noStrike" cap="none" normalizeH="0" baseline="0" dirty="0">
                          <a:ln>
                            <a:noFill/>
                          </a:ln>
                          <a:solidFill>
                            <a:srgbClr val="333333"/>
                          </a:solidFill>
                          <a:effectLst/>
                          <a:latin typeface="Calibri Light"/>
                          <a:cs typeface="Times New Roman" pitchFamily="18" charset="0"/>
                        </a:rPr>
                        <a:t> land (se over!).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Språk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nb-NO"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9765272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a:solidFill>
                  <a:srgbClr val="004992"/>
                </a:solidFill>
                <a:latin typeface="+mn-lt"/>
                <a:ea typeface="+mn-ea"/>
                <a:cs typeface="+mn-cs"/>
              </a:rPr>
              <a:t>Når du er i Roma, gjør som romerne!</a:t>
            </a:r>
            <a:br>
              <a:rPr lang="nb-NO" sz="3600">
                <a:solidFill>
                  <a:srgbClr val="004992"/>
                </a:solidFill>
                <a:latin typeface="+mn-lt"/>
                <a:ea typeface="+mn-ea"/>
                <a:cs typeface="+mn-cs"/>
              </a:rPr>
            </a:br>
            <a:r>
              <a:rPr lang="nb-NO">
                <a:solidFill>
                  <a:srgbClr val="004992"/>
                </a:solidFill>
                <a:latin typeface="+mn-lt"/>
                <a:ea typeface="+mn-ea"/>
                <a:cs typeface="+mn-cs"/>
              </a:rPr>
              <a:t>Vanlige mistolkninger av gester</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25</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69173704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Gest/mimikk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nb-NO" sz="1800" b="0" i="0" u="none" strike="noStrike" cap="none" normalizeH="0" baseline="0">
                          <a:ln>
                            <a:noFill/>
                          </a:ln>
                          <a:solidFill>
                            <a:srgbClr val="333333"/>
                          </a:solidFill>
                          <a:effectLst/>
                          <a:latin typeface="Calibri Light"/>
                          <a:cs typeface="Times New Roman" pitchFamily="18" charset="0"/>
                        </a:rPr>
                        <a:t>Hvordan tolkes gesten her til forskjell fra på andre steder?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nb-NO" sz="1800" b="1" i="0" u="none" strike="noStrike" cap="none" normalizeH="0" baseline="0" dirty="0">
                          <a:ln>
                            <a:noFill/>
                          </a:ln>
                          <a:solidFill>
                            <a:srgbClr val="333333"/>
                          </a:solidFill>
                          <a:effectLst/>
                          <a:latin typeface="Calibri Light"/>
                          <a:cs typeface="Times New Roman" pitchFamily="18" charset="0"/>
                        </a:rPr>
                        <a:t>Europa/Nord-Amerika:</a:t>
                      </a:r>
                      <a:r>
                        <a:rPr kumimoji="0" lang="nb-NO" sz="1800" b="0" i="0" u="none" strike="noStrike" cap="none" normalizeH="0" baseline="0" dirty="0">
                          <a:ln>
                            <a:noFill/>
                          </a:ln>
                          <a:solidFill>
                            <a:srgbClr val="333333"/>
                          </a:solidFill>
                          <a:effectLst/>
                          <a:latin typeface="Calibri Light"/>
                          <a:cs typeface="Times New Roman" pitchFamily="18" charset="0"/>
                        </a:rPr>
                        <a:t> gir et inntrykk av å være avslappet, kanskje litt uvøren</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nb-NO" sz="1800" b="0" i="0" u="none" strike="noStrike" cap="none" normalizeH="0" baseline="0" dirty="0">
                          <a:ln>
                            <a:noFill/>
                          </a:ln>
                          <a:solidFill>
                            <a:srgbClr val="333333"/>
                          </a:solidFill>
                          <a:effectLst/>
                          <a:latin typeface="Calibri Light"/>
                          <a:cs typeface="Times New Roman" pitchFamily="18" charset="0"/>
                        </a:rPr>
                        <a:t>I noen arabiske land anses sålen for å være den mest skitne delen av kroppen. Derfor er det en fornærmelse å vise skosålene dine til noen.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t>
                      </a:r>
                      <a:r>
                        <a:rPr kumimoji="0" lang="en-US" sz="1800" b="1" i="0" u="none" strike="noStrike" cap="none" normalizeH="0" baseline="0" dirty="0" err="1">
                          <a:ln>
                            <a:noFill/>
                          </a:ln>
                          <a:solidFill>
                            <a:srgbClr val="333333"/>
                          </a:solidFill>
                          <a:effectLst/>
                          <a:latin typeface="Calibri Light"/>
                          <a:cs typeface="Times New Roman" pitchFamily="18" charset="0"/>
                        </a:rPr>
                        <a:t>og</a:t>
                      </a:r>
                      <a:r>
                        <a:rPr kumimoji="0" lang="en-US" sz="1800" b="1" i="0" u="none" strike="noStrike" cap="none" normalizeH="0" baseline="0" dirty="0">
                          <a:ln>
                            <a:noFill/>
                          </a:ln>
                          <a:solidFill>
                            <a:srgbClr val="333333"/>
                          </a:solidFill>
                          <a:effectLst/>
                          <a:latin typeface="Calibri Light"/>
                          <a:cs typeface="Times New Roman" pitchFamily="18" charset="0"/>
                        </a:rPr>
                        <a:t> mange </a:t>
                      </a:r>
                      <a:r>
                        <a:rPr kumimoji="0" lang="en-US" sz="1800" b="1" i="0" u="none" strike="noStrike" cap="none" normalizeH="0" baseline="0" dirty="0" err="1">
                          <a:ln>
                            <a:noFill/>
                          </a:ln>
                          <a:solidFill>
                            <a:srgbClr val="333333"/>
                          </a:solidFill>
                          <a:effectLst/>
                          <a:latin typeface="Calibri Light"/>
                          <a:cs typeface="Times New Roman" pitchFamily="18" charset="0"/>
                        </a:rPr>
                        <a:t>andre</a:t>
                      </a:r>
                      <a:r>
                        <a:rPr kumimoji="0" lang="en-US" sz="1800" b="1" i="0" u="none" strike="noStrike" cap="none" normalizeH="0" baseline="0" dirty="0">
                          <a:ln>
                            <a:noFill/>
                          </a:ln>
                          <a:solidFill>
                            <a:srgbClr val="333333"/>
                          </a:solidFill>
                          <a:effectLst/>
                          <a:latin typeface="Calibri Light"/>
                          <a:cs typeface="Times New Roman" pitchFamily="18" charset="0"/>
                        </a:rPr>
                        <a:t> land</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“Kjempebra!”, “Supert”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Noen</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afrikanske</a:t>
                      </a:r>
                      <a:r>
                        <a:rPr kumimoji="0" lang="en-US" sz="1800" b="1" i="0" u="none" strike="noStrike" cap="none" normalizeH="0" baseline="0" dirty="0">
                          <a:ln>
                            <a:noFill/>
                          </a:ln>
                          <a:solidFill>
                            <a:srgbClr val="333333"/>
                          </a:solidFill>
                          <a:effectLst/>
                          <a:latin typeface="Calibri Light"/>
                          <a:cs typeface="Times New Roman" pitchFamily="18" charset="0"/>
                        </a:rPr>
                        <a:t> land</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“Ha </a:t>
                      </a:r>
                      <a:r>
                        <a:rPr kumimoji="0" lang="en-US" sz="1800" b="0" i="0" u="none" strike="noStrike" cap="none" normalizeH="0" baseline="0" dirty="0" err="1">
                          <a:ln>
                            <a:noFill/>
                          </a:ln>
                          <a:solidFill>
                            <a:srgbClr val="333333"/>
                          </a:solidFill>
                          <a:effectLst/>
                          <a:latin typeface="Calibri Light"/>
                          <a:cs typeface="Times New Roman" pitchFamily="18" charset="0"/>
                        </a:rPr>
                        <a:t>deg</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vekk</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Mange land:</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brukes</a:t>
                      </a:r>
                      <a:r>
                        <a:rPr kumimoji="0" lang="en-US" sz="1800" b="0" i="0" u="none" strike="noStrike" cap="none" normalizeH="0" baseline="0" dirty="0">
                          <a:ln>
                            <a:noFill/>
                          </a:ln>
                          <a:solidFill>
                            <a:srgbClr val="333333"/>
                          </a:solidFill>
                          <a:effectLst/>
                          <a:latin typeface="Calibri Light"/>
                          <a:cs typeface="Times New Roman" pitchFamily="18" charset="0"/>
                        </a:rPr>
                        <a:t> for å </a:t>
                      </a:r>
                      <a:r>
                        <a:rPr kumimoji="0" lang="en-US" sz="1800" b="0" i="0" u="none" strike="noStrike" cap="none" normalizeH="0" baseline="0" dirty="0" err="1">
                          <a:ln>
                            <a:noFill/>
                          </a:ln>
                          <a:solidFill>
                            <a:srgbClr val="333333"/>
                          </a:solidFill>
                          <a:effectLst/>
                          <a:latin typeface="Calibri Light"/>
                          <a:cs typeface="Times New Roman" pitchFamily="18" charset="0"/>
                        </a:rPr>
                        <a:t>haike</a:t>
                      </a:r>
                      <a:r>
                        <a:rPr kumimoji="0" lang="en-US" sz="1800" b="0" i="0" u="none" strike="noStrike" cap="none" normalizeH="0" baseline="0" dirty="0">
                          <a:ln>
                            <a:noFill/>
                          </a:ln>
                          <a:solidFill>
                            <a:srgbClr val="333333"/>
                          </a:solidFill>
                          <a:effectLst/>
                          <a:latin typeface="Calibri Light"/>
                          <a:cs typeface="Times New Roman" pitchFamily="18" charset="0"/>
                        </a:rPr>
                        <a:t>, men </a:t>
                      </a:r>
                      <a:r>
                        <a:rPr kumimoji="0" lang="en-US" sz="1800" b="0" i="0" u="none" strike="noStrike" cap="none" normalizeH="0" baseline="0" dirty="0" err="1">
                          <a:ln>
                            <a:noFill/>
                          </a:ln>
                          <a:solidFill>
                            <a:srgbClr val="333333"/>
                          </a:solidFill>
                          <a:effectLst/>
                          <a:latin typeface="Calibri Light"/>
                          <a:cs typeface="Times New Roman" pitchFamily="18" charset="0"/>
                        </a:rPr>
                        <a:t>ikke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alle</a:t>
                      </a:r>
                      <a:r>
                        <a:rPr kumimoji="0" lang="en-US" sz="1800" b="0" i="0" u="none" strike="noStrike" cap="none" normalizeH="0" baseline="0" dirty="0">
                          <a:ln>
                            <a:noFill/>
                          </a:ln>
                          <a:solidFill>
                            <a:srgbClr val="333333"/>
                          </a:solidFill>
                          <a:effectLst/>
                          <a:latin typeface="Calibri Light"/>
                          <a:cs typeface="Times New Roman" pitchFamily="18" charset="0"/>
                        </a:rPr>
                        <a:t> land (se over!).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Språk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nb-NO" sz="1800" b="0" i="0" u="none" strike="noStrike" cap="none" normalizeH="0" baseline="0">
                          <a:ln>
                            <a:noFill/>
                          </a:ln>
                          <a:solidFill>
                            <a:srgbClr val="333333"/>
                          </a:solidFill>
                          <a:effectLst/>
                          <a:latin typeface="Calibri Light"/>
                          <a:cs typeface="Times New Roman" pitchFamily="18" charset="0"/>
                        </a:rPr>
                        <a:t>“Dicker” </a:t>
                      </a:r>
                      <a:r>
                        <a:rPr kumimoji="0" lang="nb-NO" sz="1800" b="0" i="0" u="none" strike="noStrike" cap="none" normalizeH="0" baseline="0" dirty="0">
                          <a:ln>
                            <a:noFill/>
                          </a:ln>
                          <a:solidFill>
                            <a:srgbClr val="333333"/>
                          </a:solidFill>
                          <a:effectLst/>
                          <a:latin typeface="Calibri Light"/>
                          <a:cs typeface="Times New Roman" pitchFamily="18" charset="0"/>
                        </a:rPr>
                        <a:t>(tysk, bokstavelig</a:t>
                      </a:r>
                      <a:r>
                        <a:rPr kumimoji="0" lang="nb-NO" sz="1800" b="0" i="0" u="none" strike="noStrike" cap="none" normalizeH="0" baseline="0">
                          <a:ln>
                            <a:noFill/>
                          </a:ln>
                          <a:solidFill>
                            <a:srgbClr val="333333"/>
                          </a:solidFill>
                          <a:effectLst/>
                          <a:latin typeface="Calibri Light"/>
                          <a:cs typeface="Times New Roman" pitchFamily="18" charset="0"/>
                        </a:rPr>
                        <a:t>: “Tjukken”) eller “Malaka” </a:t>
                      </a:r>
                      <a:r>
                        <a:rPr kumimoji="0" lang="nb-NO" sz="1800" b="0" i="0" u="none" strike="noStrike" cap="none" normalizeH="0" baseline="0" dirty="0">
                          <a:ln>
                            <a:noFill/>
                          </a:ln>
                          <a:solidFill>
                            <a:srgbClr val="333333"/>
                          </a:solidFill>
                          <a:effectLst/>
                          <a:latin typeface="Calibri Light"/>
                          <a:cs typeface="Times New Roman" pitchFamily="18" charset="0"/>
                        </a:rPr>
                        <a:t>(Hellas) kan være en hyggelig måte å hilse på innenfor en vennegjeng, men er en frekk og utilgivelig fornærmelse i de fleste andre sammenhenger.</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986434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Oppgavesett 2</a:t>
            </a:r>
          </a:p>
        </p:txBody>
      </p:sp>
      <p:sp>
        <p:nvSpPr>
          <p:cNvPr id="4096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Nå skal du få se et bilde (eller en del av et bilde).</a:t>
            </a:r>
          </a:p>
          <a:p>
            <a:pPr marL="342900" indent="-342900" eaLnBrk="1" hangingPunct="1">
              <a:buClr>
                <a:srgbClr val="333333"/>
              </a:buClr>
              <a:buFont typeface="WingDings"/>
              <a:buChar char=""/>
            </a:pPr>
            <a:r>
              <a:rPr lang="de-DE" altLang="de-DE" sz="2400">
                <a:solidFill>
                  <a:srgbClr val="333333"/>
                </a:solidFill>
              </a:rPr>
              <a:t>Prøv å finne ut hva personen på bildet tenker eller gjør.</a:t>
            </a:r>
          </a:p>
          <a:p>
            <a:pPr marL="342900" indent="-342900" eaLnBrk="1" hangingPunct="1">
              <a:buClr>
                <a:srgbClr val="333333"/>
              </a:buClr>
              <a:buFont typeface="WingDings"/>
              <a:buChar char=""/>
            </a:pPr>
            <a:r>
              <a:rPr lang="en-GB" altLang="ko-KR" sz="2400">
                <a:solidFill>
                  <a:srgbClr val="333333"/>
                </a:solidFill>
              </a:rPr>
              <a:t>Diskuter med resten av gruppen hvor sikker du er på din vurdering.</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5563012E-1850-4F7B-8430-FF60DD4C9EEC}" type="slidenum">
              <a:rPr lang="de-DE" altLang="de-DE" smtClean="0">
                <a:latin typeface="+mn-lt"/>
                <a:cs typeface="+mn-cs"/>
              </a: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Mannen passerer mållinja i en maraton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Mannen er sint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Mannen roper om hjelp fordi skjorten hans er stjålet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Mannen tilber solen</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dirty="0">
                <a:latin typeface="+mn-lt"/>
                <a:ea typeface="+mn-ea"/>
                <a:cs typeface="+mn-cs"/>
              </a:rPr>
              <a:t>Hva vises på bildet - hva gjør eller føler denne personen? Hvor sikker er du?</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27</a:t>
            </a:fld>
            <a:endParaRPr lang="de-DE" altLang="de-DE">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utklipp!</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Mannen passerer mållinja i en maraton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Mannen er sint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Mannen roper om hjelp fordi skjorten hans er stjålet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Mannen tilber solen</a:t>
            </a:r>
            <a:endParaRPr lang="en-GB" altLang="de-DE" sz="2400" dirty="0">
              <a:solidFill>
                <a:srgbClr val="333333"/>
              </a:solidFill>
              <a:latin typeface="+mn-lt"/>
              <a:cs typeface="+mn-cs"/>
            </a:endParaRPr>
          </a:p>
        </p:txBody>
      </p:sp>
      <p:sp>
        <p:nvSpPr>
          <p:cNvPr id="43013" name="Text Box 5"/>
          <p:cNvSpPr txBox="1">
            <a:spLocks noChangeArrowheads="1"/>
          </p:cNvSpPr>
          <p:nvPr/>
        </p:nvSpPr>
        <p:spPr bwMode="auto">
          <a:xfrm>
            <a:off x="512367" y="4521201"/>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800" i="1">
                <a:solidFill>
                  <a:srgbClr val="333333"/>
                </a:solidFill>
                <a:latin typeface="+mn-lt"/>
                <a:cs typeface="+mn-cs"/>
              </a:rPr>
              <a:t>Please read the acknowledgement at the end of the presentation. </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28</a:t>
            </a:fld>
            <a:endParaRPr lang="de-DE" altLang="de-DE">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Sinne!</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Siste innlegg i rettsal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Fagforeningsleder taler til sine medlemmer (på 1920-tallet)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Slåsskamp på markedet</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cs typeface="+mn-cs"/>
              </a:rPr>
              <a:t>Musiker</a:t>
            </a:r>
            <a:r>
              <a:rPr lang="en-GB" altLang="de-DE" sz="2400" dirty="0">
                <a:solidFill>
                  <a:srgbClr val="333333"/>
                </a:solidFill>
                <a:latin typeface="+mn-lt"/>
                <a:cs typeface="+mn-cs"/>
              </a:rPr>
              <a:t> </a:t>
            </a:r>
            <a:r>
              <a:rPr lang="en-GB" altLang="de-DE" sz="2400" dirty="0" err="1">
                <a:solidFill>
                  <a:srgbClr val="333333"/>
                </a:solidFill>
                <a:latin typeface="+mn-lt"/>
                <a:cs typeface="+mn-cs"/>
              </a:rPr>
              <a:t>synger</a:t>
            </a:r>
            <a:r>
              <a:rPr lang="en-GB" altLang="de-DE" sz="2400" dirty="0">
                <a:solidFill>
                  <a:srgbClr val="333333"/>
                </a:solidFill>
                <a:latin typeface="+mn-lt"/>
                <a:cs typeface="+mn-cs"/>
              </a:rPr>
              <a:t> </a:t>
            </a:r>
            <a:r>
              <a:rPr lang="en-GB" altLang="de-DE" sz="2400" dirty="0" err="1">
                <a:solidFill>
                  <a:srgbClr val="333333"/>
                </a:solidFill>
                <a:latin typeface="+mn-lt"/>
                <a:cs typeface="+mn-cs"/>
              </a:rPr>
              <a:t>en</a:t>
            </a:r>
            <a:r>
              <a:rPr lang="en-GB" altLang="de-DE" sz="2400" dirty="0">
                <a:solidFill>
                  <a:srgbClr val="333333"/>
                </a:solidFill>
                <a:latin typeface="+mn-lt"/>
                <a:cs typeface="+mn-cs"/>
              </a:rPr>
              <a:t> </a:t>
            </a:r>
            <a:r>
              <a:rPr lang="en-GB" altLang="de-DE" sz="2400" dirty="0" err="1">
                <a:solidFill>
                  <a:srgbClr val="333333"/>
                </a:solidFill>
                <a:latin typeface="+mn-lt"/>
                <a:cs typeface="+mn-cs"/>
              </a:rPr>
              <a:t>kjærlighetssang</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a:latin typeface="+mn-lt"/>
                <a:ea typeface="+mn-ea"/>
                <a:cs typeface="+mn-cs"/>
              </a:rPr>
              <a:t>Hva vises på bildet - hva gjør eller føler denne personen? Hvor sikker er du?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29</a:t>
            </a:fld>
            <a:endParaRPr lang="de-DE" altLang="de-DE">
              <a:latin typeface="+mn-lt"/>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utklipp!</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102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Siste innlegg i rettsal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Fagforeningsleder taler til sine medlemmer (på 1920-tallet)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Slåsskamp på markedet</a:t>
            </a:r>
          </a:p>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mn-lt"/>
                <a:cs typeface="+mn-cs"/>
              </a:rPr>
              <a:t>Musiker</a:t>
            </a:r>
            <a:r>
              <a:rPr lang="en-GB" altLang="de-DE" sz="2400" dirty="0">
                <a:solidFill>
                  <a:srgbClr val="004992"/>
                </a:solidFill>
                <a:latin typeface="+mn-lt"/>
                <a:cs typeface="+mn-cs"/>
              </a:rPr>
              <a:t> </a:t>
            </a:r>
            <a:r>
              <a:rPr lang="en-GB" altLang="de-DE" sz="2400" dirty="0" err="1">
                <a:solidFill>
                  <a:srgbClr val="004992"/>
                </a:solidFill>
                <a:latin typeface="+mn-lt"/>
                <a:cs typeface="+mn-cs"/>
              </a:rPr>
              <a:t>synger</a:t>
            </a:r>
            <a:r>
              <a:rPr lang="en-GB" altLang="de-DE" sz="2400" dirty="0">
                <a:solidFill>
                  <a:srgbClr val="004992"/>
                </a:solidFill>
                <a:latin typeface="+mn-lt"/>
                <a:cs typeface="+mn-cs"/>
              </a:rPr>
              <a:t> </a:t>
            </a:r>
            <a:r>
              <a:rPr lang="en-GB" altLang="de-DE" sz="2400" dirty="0" err="1">
                <a:solidFill>
                  <a:srgbClr val="004992"/>
                </a:solidFill>
                <a:latin typeface="+mn-lt"/>
                <a:cs typeface="+mn-cs"/>
              </a:rPr>
              <a:t>en</a:t>
            </a:r>
            <a:r>
              <a:rPr lang="en-GB" altLang="de-DE" sz="2400" dirty="0">
                <a:solidFill>
                  <a:srgbClr val="004992"/>
                </a:solidFill>
                <a:latin typeface="+mn-lt"/>
                <a:cs typeface="+mn-cs"/>
              </a:rPr>
              <a:t> </a:t>
            </a:r>
            <a:r>
              <a:rPr lang="en-GB" altLang="de-DE" sz="2400" dirty="0" err="1">
                <a:solidFill>
                  <a:srgbClr val="004992"/>
                </a:solidFill>
                <a:latin typeface="+mn-lt"/>
                <a:cs typeface="+mn-cs"/>
              </a:rPr>
              <a:t>kjærlighetssang</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30</a:t>
            </a:fld>
            <a:endParaRPr lang="de-DE" altLang="de-DE">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Lidenskap!</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Ettersøkt afrikansk krigsforbryter (general Dbeki)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Mann som løper maraton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Desperat blind mann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Amerikansk politiker jogger sammen med livvaktene sine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a:latin typeface="+mn-lt"/>
                <a:ea typeface="+mn-ea"/>
                <a:cs typeface="+mn-cs"/>
              </a:rPr>
              <a:t>Hva vises på bildet - hva gjør eller føler denne personen? Hvor sikker er du?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31</a:t>
            </a:fld>
            <a:endParaRPr lang="de-DE" altLang="de-DE">
              <a:latin typeface="+mn-lt"/>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utklipp!</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Ettersøkt afrikansk krigsforbryter (general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Mann som løper maraton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Desperat blind mann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Amerikansk politiker jogger sammen med livvaktene sine</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32</a:t>
            </a:fld>
            <a:endParaRPr lang="de-DE" altLang="de-DE">
              <a:latin typeface="+mn-lt"/>
              <a:cs typeface="+mn-cs"/>
            </a:endParaRPr>
          </a:p>
        </p:txBody>
      </p:sp>
      <p:pic>
        <p:nvPicPr>
          <p:cNvPr id="8" name="Picture 7"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Spiller gir et tegn til laget sitt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Blind munk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Mistenksomhet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Bueskyting</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a:latin typeface="+mn-lt"/>
                <a:ea typeface="+mn-ea"/>
                <a:cs typeface="+mn-cs"/>
              </a:rPr>
              <a:t>Hva vises på bildet - hva gjør eller føler denne personen? Hvor sikker er du?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33</a:t>
            </a:fld>
            <a:endParaRPr lang="de-DE" altLang="de-DE">
              <a:latin typeface="+mn-lt"/>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utklipp!</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Spiller gir et tegn til laget sitt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Blind munk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Mistenksomhet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Bueskyting</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34</a:t>
            </a:fld>
            <a:endParaRPr lang="de-DE" altLang="de-DE">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Konsentrasjon!</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Bestiller drinker i baren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Trener oppmuntrer laget sitt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Sint megler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Mann ute etter slåsskamp</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a:latin typeface="+mn-lt"/>
                <a:ea typeface="+mn-ea"/>
                <a:cs typeface="+mn-cs"/>
              </a:rPr>
              <a:t>Hva vises på bildet - hva gjør eller føler denne personen? Hvor sikker er du?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35</a:t>
            </a:fld>
            <a:endParaRPr lang="de-DE" altLang="de-DE">
              <a:latin typeface="+mn-lt"/>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utklipp!</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Bestiller drinker i baren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Trener oppmuntrer laget sitt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Sint megler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Mann ute etter slåsskamp</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36</a:t>
            </a:fld>
            <a:endParaRPr lang="de-DE" altLang="de-DE">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Valgfritt</a:t>
            </a:r>
            <a:r>
              <a:rPr lang="en-US" altLang="ko-KR" sz="3600" spc="-5" dirty="0">
                <a:latin typeface="+mn-lt"/>
                <a:ea typeface="+mn-ea"/>
                <a:cs typeface="+mn-cs"/>
              </a:rPr>
              <a:t>: </a:t>
            </a:r>
            <a:r>
              <a:rPr lang="en-US" altLang="ko-KR" sz="3600" spc="-5" dirty="0" err="1">
                <a:latin typeface="+mn-lt"/>
                <a:ea typeface="+mn-ea"/>
                <a:cs typeface="+mn-cs"/>
              </a:rPr>
              <a:t>Videoklipp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nb-NO" altLang="ko-KR" sz="2400" dirty="0">
                <a:solidFill>
                  <a:srgbClr val="004992"/>
                </a:solidFill>
              </a:rPr>
              <a:t>valgfritt: presentasjoner med videoklipp som tar opp dagens tema er tilgjengelig på denne nettsiden</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nb-NO" altLang="ko-KR" sz="2400" dirty="0">
                <a:solidFill>
                  <a:srgbClr val="333333"/>
                </a:solidFill>
              </a:rPr>
              <a:t>Etter å ha sett videoen kan dere diskutere den i forhold til dagens tema</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5563012E-1850-4F7B-8430-FF60DD4C9EEC}" type="slidenum">
              <a:rPr lang="de-DE" altLang="de-DE" smtClean="0">
                <a:latin typeface="+mn-lt"/>
                <a:cs typeface="+mn-cs"/>
              </a:rPr>
              <a:pPr/>
              <a:t>37</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a:solidFill>
                  <a:srgbClr val="333333"/>
                </a:solidFill>
                <a:cs typeface="+mn-cs"/>
              </a:rPr>
              <a:t>For </a:t>
            </a:r>
            <a:r>
              <a:rPr lang="en-US" altLang="ko-KR" sz="1800" i="1" spc="-5" dirty="0" err="1">
                <a:solidFill>
                  <a:srgbClr val="333333"/>
                </a:solidFill>
                <a:cs typeface="+mn-cs"/>
              </a:rPr>
              <a:t>trenere</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pPr>
            <a:r>
              <a:rPr lang="nb-NO" altLang="ko-KR" sz="1800" dirty="0">
                <a:solidFill>
                  <a:srgbClr val="333333"/>
                </a:solidFill>
                <a:cs typeface="+mn-cs"/>
              </a:rPr>
              <a:t>Noen filmklipp inneholder språk som kan oppfattes som upassende for noen seere eller i noen kulturer. Se gjennom videoene før de vises</a:t>
            </a:r>
            <a:r>
              <a:rPr lang="de-DE" sz="1800" dirty="0">
                <a:solidFill>
                  <a:srgbClr val="333333"/>
                </a:solidFill>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5328504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Kvinne spiser larver med avsky</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Flau kvinne bøyer hodet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Kvinne som ber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Kvinne fryder seg over noen andres uflaks</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a:latin typeface="+mn-lt"/>
                <a:ea typeface="+mn-ea"/>
                <a:cs typeface="+mn-cs"/>
              </a:rPr>
              <a:t>Hva vises på bildet - hva gjør eller føler denne personen? Hvor sikker er du?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38</a:t>
            </a:fld>
            <a:endParaRPr lang="de-DE" altLang="de-DE">
              <a:latin typeface="+mn-lt"/>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utklipp!</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Kvinne spiser larver med avsky</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Flau kvinne bøyer hodet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Kvinne som ber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Kvinne fryder seg over noen andres uflaks</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39</a:t>
            </a:fld>
            <a:endParaRPr lang="de-DE" altLang="de-DE">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Avsky!</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Før slåsskampen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Fremsier et dikt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Flørter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Fornærmende gest</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a:latin typeface="+mn-lt"/>
                <a:ea typeface="+mn-ea"/>
                <a:cs typeface="+mn-cs"/>
              </a:rPr>
              <a:t>Hva vises på bildet - hva gjør eller føler denne personen? Hvor sikker er du?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40</a:t>
            </a:fld>
            <a:endParaRPr lang="de-DE" altLang="de-DE">
              <a:latin typeface="+mn-lt"/>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utklipp!</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Før slåsskampen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Fremsier et dikt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Flørter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Fornærmende gest</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41</a:t>
            </a:fld>
            <a:endParaRPr lang="de-DE" altLang="de-DE">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Brud som </a:t>
            </a:r>
            <a:r>
              <a:rPr lang="de-DE" altLang="de-DE" sz="2400">
                <a:solidFill>
                  <a:srgbClr val="333333"/>
                </a:solidFill>
                <a:latin typeface="+mn-lt"/>
                <a:cs typeface="+mn-cs"/>
              </a:rPr>
              <a:t>sier </a:t>
            </a:r>
            <a:r>
              <a:rPr lang="en-US" altLang="de-DE" sz="2400">
                <a:solidFill>
                  <a:srgbClr val="333333"/>
                </a:solidFill>
                <a:latin typeface="+mn-lt"/>
                <a:cs typeface="+mn-cs"/>
              </a:rPr>
              <a:t>“ja”</a:t>
            </a:r>
            <a:r>
              <a:rPr lang="de-DE" altLang="de-DE" sz="2400">
                <a:solidFill>
                  <a:srgbClr val="333333"/>
                </a:solidFill>
                <a:latin typeface="+mn-lt"/>
                <a:cs typeface="+mn-cs"/>
              </a:rPr>
              <a:t> </a:t>
            </a:r>
            <a:r>
              <a:rPr lang="de-DE" altLang="de-DE" sz="2400" dirty="0">
                <a:solidFill>
                  <a:srgbClr val="333333"/>
                </a:solidFill>
                <a:latin typeface="+mn-lt"/>
                <a:cs typeface="+mn-cs"/>
              </a:rPr>
              <a:t>i bryllupet sitt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Kvinne på pub</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Kvinne viser stolt frem gifteringen sin til en venninne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Kvinne klager over en parkeringsbot</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a:latin typeface="+mn-lt"/>
                <a:ea typeface="+mn-ea"/>
                <a:cs typeface="+mn-cs"/>
              </a:rPr>
              <a:t>Hva vises på bildet - hva gjør eller føler denne personen? Hvor sikker er du?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42</a:t>
            </a:fld>
            <a:endParaRPr lang="de-DE" altLang="de-DE">
              <a:latin typeface="+mn-lt"/>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utklipp!</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Brud som </a:t>
            </a:r>
            <a:r>
              <a:rPr lang="de-DE" altLang="de-DE" sz="2400">
                <a:solidFill>
                  <a:srgbClr val="333333"/>
                </a:solidFill>
                <a:latin typeface="+mn-lt"/>
                <a:cs typeface="+mn-cs"/>
              </a:rPr>
              <a:t>sier </a:t>
            </a:r>
            <a:r>
              <a:rPr lang="en-US" altLang="de-DE" sz="2400">
                <a:solidFill>
                  <a:srgbClr val="333333"/>
                </a:solidFill>
                <a:latin typeface="+mn-lt"/>
                <a:cs typeface="+mn-cs"/>
              </a:rPr>
              <a:t>“ja”</a:t>
            </a:r>
            <a:r>
              <a:rPr lang="de-DE" altLang="de-DE" sz="2400">
                <a:solidFill>
                  <a:srgbClr val="333333"/>
                </a:solidFill>
                <a:latin typeface="+mn-lt"/>
                <a:cs typeface="+mn-cs"/>
              </a:rPr>
              <a:t> </a:t>
            </a:r>
            <a:r>
              <a:rPr lang="de-DE" altLang="de-DE" sz="2400" dirty="0">
                <a:solidFill>
                  <a:srgbClr val="333333"/>
                </a:solidFill>
                <a:latin typeface="+mn-lt"/>
                <a:cs typeface="+mn-cs"/>
              </a:rPr>
              <a:t>i bryllupet sitt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Kvinne på pub</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Kvinne viser stolt frem gifteringen sin til en venninne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Kvinne klager over en parkeringsbot</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43</a:t>
            </a:fld>
            <a:endParaRPr lang="de-DE" altLang="de-DE">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Glede!</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Aggressiv fan (hooligan)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Munter barkeeper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Slåsskamp</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Spiller som feirer skåring</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a:latin typeface="+mn-lt"/>
                <a:ea typeface="+mn-ea"/>
                <a:cs typeface="+mn-cs"/>
              </a:rPr>
              <a:t>Hva vises på bildet - hva gjør eller føler denne personen? Hvor sikker er du?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44</a:t>
            </a:fld>
            <a:endParaRPr lang="de-DE" altLang="de-DE">
              <a:latin typeface="+mn-lt"/>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utklipp!</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Aggressiv fan (hooligan)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Munter barkeeper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Slåsskamp</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Spiller som feirer skåring</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45</a:t>
            </a:fld>
            <a:endParaRPr lang="de-DE" altLang="de-DE">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Glede!</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Mann som har overlevd en gruveulykke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Arbeider som har pause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Mislykket streik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Kostyme (gruvearbeider)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a:latin typeface="+mn-lt"/>
                <a:ea typeface="+mn-ea"/>
                <a:cs typeface="+mn-cs"/>
              </a:rPr>
              <a:t>Hva vises på bildet - hva gjør eller føler denne personen? Hvor sikker er du?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46</a:t>
            </a:fld>
            <a:endParaRPr lang="de-DE" altLang="de-DE">
              <a:latin typeface="+mn-lt"/>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utklipp!</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Mann som har overlevd en gruveulykke</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Arbeider som har pause</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Mislykket streik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Kostyme (gruvearbeider)</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47</a:t>
            </a:fld>
            <a:endParaRPr lang="de-DE" altLang="de-DE">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Text Box 5"/>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400">
                <a:solidFill>
                  <a:srgbClr val="333333"/>
                </a:solidFill>
                <a:latin typeface="+mn-lt"/>
                <a:cs typeface="+mn-cs"/>
              </a:rPr>
              <a:t>Mannen leser:</a:t>
            </a:r>
          </a:p>
          <a:p>
            <a:pPr eaLnBrk="1" hangingPunct="1">
              <a:spcBef>
                <a:spcPct val="0"/>
              </a:spcBef>
              <a:buClrTx/>
              <a:buFontTx/>
              <a:buChar char="•"/>
            </a:pPr>
            <a:r>
              <a:rPr lang="de-DE" altLang="de-DE" sz="2400">
                <a:solidFill>
                  <a:srgbClr val="333333"/>
                </a:solidFill>
                <a:latin typeface="+mn-lt"/>
                <a:cs typeface="+mn-cs"/>
              </a:rPr>
              <a:t>kjærlighetsbrev (rødmer på neste bilde)</a:t>
            </a:r>
          </a:p>
          <a:p>
            <a:pPr eaLnBrk="1" hangingPunct="1">
              <a:spcBef>
                <a:spcPct val="0"/>
              </a:spcBef>
              <a:buClrTx/>
              <a:buFontTx/>
              <a:buChar char="•"/>
            </a:pPr>
            <a:r>
              <a:rPr lang="de-DE" altLang="de-DE" sz="2400">
                <a:solidFill>
                  <a:srgbClr val="333333"/>
                </a:solidFill>
                <a:latin typeface="+mn-lt"/>
                <a:cs typeface="+mn-cs"/>
              </a:rPr>
              <a:t>interessant artikkel (tar notater på neste bilde)</a:t>
            </a:r>
          </a:p>
          <a:p>
            <a:pPr eaLnBrk="1" hangingPunct="1">
              <a:spcBef>
                <a:spcPct val="0"/>
              </a:spcBef>
              <a:buClrTx/>
              <a:buFontTx/>
              <a:buChar char="•"/>
            </a:pPr>
            <a:r>
              <a:rPr lang="de-DE" altLang="de-DE" sz="2400">
                <a:solidFill>
                  <a:srgbClr val="333333"/>
                </a:solidFill>
                <a:latin typeface="+mn-lt"/>
                <a:cs typeface="+mn-cs"/>
              </a:rPr>
              <a:t>avslagsbrev (sinneutbrudd på neste bilde)</a:t>
            </a:r>
          </a:p>
          <a:p>
            <a:pPr eaLnBrk="1" hangingPunct="1">
              <a:spcBef>
                <a:spcPct val="0"/>
              </a:spcBef>
              <a:buClrTx/>
              <a:buFontTx/>
              <a:buChar char="•"/>
            </a:pPr>
            <a:r>
              <a:rPr lang="de-DE" altLang="de-DE" sz="2400">
                <a:solidFill>
                  <a:srgbClr val="333333"/>
                </a:solidFill>
                <a:latin typeface="+mn-lt"/>
                <a:cs typeface="+mn-cs"/>
              </a:rPr>
              <a:t>vitser (ler på neste bilde)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a:latin typeface="+mn-lt"/>
                <a:ea typeface="+mn-ea"/>
                <a:cs typeface="+mn-cs"/>
              </a:rPr>
              <a:t>Hva vises på bildet - hva gjør eller føler denne personen? Hvor sikker er du?</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48</a:t>
            </a:fld>
            <a:endParaRPr lang="de-DE" altLang="de-DE">
              <a:latin typeface="+mn-lt"/>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4"/>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2400" dirty="0">
                <a:solidFill>
                  <a:srgbClr val="333333"/>
                </a:solidFill>
                <a:latin typeface="+mn-lt"/>
                <a:cs typeface="+mn-cs"/>
              </a:rPr>
              <a:t>Mannen leser:</a:t>
            </a:r>
          </a:p>
          <a:p>
            <a:pPr eaLnBrk="1" hangingPunct="1">
              <a:spcBef>
                <a:spcPct val="0"/>
              </a:spcBef>
              <a:buClrTx/>
              <a:buFontTx/>
              <a:buChar char="•"/>
            </a:pPr>
            <a:r>
              <a:rPr lang="de-DE" altLang="de-DE" sz="2400" dirty="0">
                <a:solidFill>
                  <a:srgbClr val="333333"/>
                </a:solidFill>
                <a:latin typeface="+mn-lt"/>
                <a:cs typeface="+mn-cs"/>
              </a:rPr>
              <a:t>kjærlighetsbrev (rødmer på neste bilde)</a:t>
            </a:r>
          </a:p>
          <a:p>
            <a:pPr eaLnBrk="1" hangingPunct="1">
              <a:spcBef>
                <a:spcPct val="0"/>
              </a:spcBef>
              <a:buClrTx/>
              <a:buFontTx/>
              <a:buChar char="•"/>
            </a:pPr>
            <a:r>
              <a:rPr lang="de-DE" altLang="de-DE" sz="2400" dirty="0">
                <a:solidFill>
                  <a:srgbClr val="333333"/>
                </a:solidFill>
                <a:latin typeface="+mn-lt"/>
                <a:cs typeface="+mn-cs"/>
              </a:rPr>
              <a:t>interessant artikkel (tar notater på neste bilde)</a:t>
            </a:r>
          </a:p>
          <a:p>
            <a:pPr eaLnBrk="1" hangingPunct="1">
              <a:spcBef>
                <a:spcPct val="0"/>
              </a:spcBef>
              <a:buClr>
                <a:srgbClr val="004992"/>
              </a:buClr>
              <a:buFontTx/>
              <a:buChar char="•"/>
            </a:pPr>
            <a:r>
              <a:rPr lang="de-DE" altLang="de-DE" sz="2400" dirty="0">
                <a:solidFill>
                  <a:srgbClr val="004992"/>
                </a:solidFill>
                <a:latin typeface="+mn-lt"/>
                <a:cs typeface="+mn-cs"/>
              </a:rPr>
              <a:t>avslagsbrev (sinneutbrudd på neste bilde)</a:t>
            </a:r>
          </a:p>
          <a:p>
            <a:pPr eaLnBrk="1" hangingPunct="1">
              <a:spcBef>
                <a:spcPct val="0"/>
              </a:spcBef>
              <a:buClrTx/>
              <a:buFontTx/>
              <a:buChar char="•"/>
            </a:pPr>
            <a:r>
              <a:rPr lang="de-DE" altLang="de-DE" sz="2400" dirty="0">
                <a:solidFill>
                  <a:srgbClr val="333333"/>
                </a:solidFill>
                <a:latin typeface="+mn-lt"/>
                <a:cs typeface="+mn-cs"/>
              </a:rPr>
              <a:t>vitser (ler på neste bilde)</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49</a:t>
            </a:fld>
            <a:endParaRPr lang="de-DE" altLang="de-DE">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Første konklusjon!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50</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Ansiktsuttrykk</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gester</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alltid</a:t>
            </a:r>
            <a:r>
              <a:rPr lang="en-US" altLang="de-DE" sz="2400" dirty="0">
                <a:solidFill>
                  <a:srgbClr val="333333"/>
                </a:solidFill>
              </a:rPr>
              <a:t> </a:t>
            </a:r>
            <a:r>
              <a:rPr lang="en-US" altLang="de-DE" sz="2400" dirty="0" err="1">
                <a:solidFill>
                  <a:srgbClr val="333333"/>
                </a:solidFill>
              </a:rPr>
              <a:t>entydige</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Første konklusjon!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51</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Ansiktsuttrykk</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gester</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alltid</a:t>
            </a:r>
            <a:r>
              <a:rPr lang="en-US" altLang="de-DE" sz="2400" dirty="0">
                <a:solidFill>
                  <a:srgbClr val="333333"/>
                </a:solidFill>
              </a:rPr>
              <a:t> </a:t>
            </a:r>
            <a:r>
              <a:rPr lang="en-US" altLang="de-DE" sz="2400" dirty="0" err="1">
                <a:solidFill>
                  <a:srgbClr val="333333"/>
                </a:solidFill>
              </a:rPr>
              <a:t>entydige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Mange </a:t>
            </a:r>
            <a:r>
              <a:rPr lang="en-US" altLang="de-DE" sz="2400" dirty="0" err="1">
                <a:solidFill>
                  <a:srgbClr val="333333"/>
                </a:solidFill>
              </a:rPr>
              <a:t>viser</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følelser</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ansiktet</a:t>
            </a:r>
            <a:r>
              <a:rPr lang="en-US" altLang="de-DE" sz="2400" dirty="0">
                <a:solidFill>
                  <a:srgbClr val="333333"/>
                </a:solidFill>
              </a:rPr>
              <a:t>, </a:t>
            </a:r>
            <a:r>
              <a:rPr lang="en-US" altLang="de-DE" sz="2400" dirty="0" err="1">
                <a:solidFill>
                  <a:srgbClr val="333333"/>
                </a:solidFill>
              </a:rPr>
              <a:t>fordi</a:t>
            </a:r>
            <a:r>
              <a:rPr lang="en-US" altLang="de-DE" sz="2400" dirty="0">
                <a:solidFill>
                  <a:srgbClr val="333333"/>
                </a:solidFill>
              </a:rPr>
              <a:t> de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skapt</a:t>
            </a:r>
            <a:r>
              <a:rPr lang="en-US" altLang="de-DE" sz="2400" dirty="0">
                <a:solidFill>
                  <a:srgbClr val="333333"/>
                </a:solidFill>
              </a:rPr>
              <a:t> </a:t>
            </a:r>
            <a:r>
              <a:rPr lang="en-US" altLang="de-DE" sz="2400" dirty="0" err="1">
                <a:solidFill>
                  <a:srgbClr val="333333"/>
                </a:solidFill>
              </a:rPr>
              <a:t>slik</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pga</a:t>
            </a:r>
            <a:r>
              <a:rPr lang="en-US" altLang="de-DE" sz="2400" dirty="0">
                <a:solidFill>
                  <a:srgbClr val="333333"/>
                </a:solidFill>
              </a:rPr>
              <a:t>. </a:t>
            </a:r>
            <a:r>
              <a:rPr lang="en-US" altLang="de-DE" sz="2400" dirty="0" err="1">
                <a:solidFill>
                  <a:srgbClr val="333333"/>
                </a:solidFill>
              </a:rPr>
              <a:t>sykdom</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 </a:t>
            </a:r>
            <a:r>
              <a:rPr lang="en-US" altLang="de-DE" sz="2400" dirty="0" err="1">
                <a:solidFill>
                  <a:srgbClr val="333333"/>
                </a:solidFill>
              </a:rPr>
              <a:t>Parkinsons</a:t>
            </a:r>
            <a:r>
              <a:rPr lang="en-US" altLang="de-DE" sz="2400" dirty="0">
                <a:solidFill>
                  <a:srgbClr val="333333"/>
                </a:solidFill>
              </a:rPr>
              <a:t> </a:t>
            </a:r>
            <a:r>
              <a:rPr lang="en-US" altLang="de-DE" sz="2400" dirty="0" err="1">
                <a:solidFill>
                  <a:srgbClr val="333333"/>
                </a:solidFill>
              </a:rPr>
              <a:t>sykdom</a:t>
            </a:r>
            <a:r>
              <a:rPr lang="en-US" altLang="de-DE" sz="2400" dirty="0">
                <a:solidFill>
                  <a:srgbClr val="333333"/>
                </a:solidFill>
              </a:rPr>
              <a:t>), </a:t>
            </a:r>
            <a:r>
              <a:rPr lang="en-US" altLang="de-DE" sz="2400" dirty="0" err="1">
                <a:solidFill>
                  <a:srgbClr val="333333"/>
                </a:solidFill>
              </a:rPr>
              <a:t>noe</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gjør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vanskeligere</a:t>
            </a:r>
            <a:r>
              <a:rPr lang="en-US" altLang="de-DE" sz="2400" dirty="0">
                <a:solidFill>
                  <a:srgbClr val="333333"/>
                </a:solidFill>
              </a:rPr>
              <a:t> å </a:t>
            </a:r>
            <a:r>
              <a:rPr lang="en-US" altLang="de-DE" sz="2400" dirty="0" err="1">
                <a:solidFill>
                  <a:srgbClr val="333333"/>
                </a:solidFill>
              </a:rPr>
              <a:t>slutte</a:t>
            </a:r>
            <a:r>
              <a:rPr lang="en-US" altLang="de-DE" sz="2400" dirty="0">
                <a:solidFill>
                  <a:srgbClr val="333333"/>
                </a:solidFill>
              </a:rPr>
              <a:t> </a:t>
            </a:r>
            <a:r>
              <a:rPr lang="en-US" altLang="de-DE" sz="2400" dirty="0" err="1">
                <a:solidFill>
                  <a:srgbClr val="333333"/>
                </a:solidFill>
              </a:rPr>
              <a:t>seg</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hva</a:t>
            </a:r>
            <a:r>
              <a:rPr lang="en-US" altLang="de-DE" sz="2400" dirty="0">
                <a:solidFill>
                  <a:srgbClr val="333333"/>
                </a:solidFill>
              </a:rPr>
              <a:t> de </a:t>
            </a:r>
            <a:r>
              <a:rPr lang="en-US" altLang="de-DE" sz="2400" err="1">
                <a:solidFill>
                  <a:srgbClr val="333333"/>
                </a:solidFill>
              </a:rPr>
              <a:t>føler</a:t>
            </a:r>
            <a:r>
              <a:rPr lang="en-US" altLang="de-DE" sz="2400">
                <a:solidFill>
                  <a:srgbClr val="333333"/>
                </a:solidFill>
              </a:rPr>
              <a:t>.</a:t>
            </a:r>
            <a:endParaRPr lang="en-US" sz="2400" dirty="0"/>
          </a:p>
        </p:txBody>
      </p:sp>
    </p:spTree>
    <p:extLst>
      <p:ext uri="{BB962C8B-B14F-4D97-AF65-F5344CB8AC3E}">
        <p14:creationId xmlns:p14="http://schemas.microsoft.com/office/powerpoint/2010/main" val="25338389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Første konklusjon!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52</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Ansiktsuttrykk</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gester</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alltid</a:t>
            </a:r>
            <a:r>
              <a:rPr lang="en-US" altLang="de-DE" sz="2400" dirty="0">
                <a:solidFill>
                  <a:srgbClr val="333333"/>
                </a:solidFill>
              </a:rPr>
              <a:t> </a:t>
            </a:r>
            <a:r>
              <a:rPr lang="en-US" altLang="de-DE" sz="2400" dirty="0" err="1">
                <a:solidFill>
                  <a:srgbClr val="333333"/>
                </a:solidFill>
              </a:rPr>
              <a:t>entydige</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Mange </a:t>
            </a:r>
            <a:r>
              <a:rPr lang="en-US" altLang="de-DE" sz="2400" dirty="0" err="1">
                <a:solidFill>
                  <a:srgbClr val="333333"/>
                </a:solidFill>
              </a:rPr>
              <a:t>viser</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følelser</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ansiktet</a:t>
            </a:r>
            <a:r>
              <a:rPr lang="en-US" altLang="de-DE" sz="2400" dirty="0">
                <a:solidFill>
                  <a:srgbClr val="333333"/>
                </a:solidFill>
              </a:rPr>
              <a:t>, </a:t>
            </a:r>
            <a:r>
              <a:rPr lang="en-US" altLang="de-DE" sz="2400" dirty="0" err="1">
                <a:solidFill>
                  <a:srgbClr val="333333"/>
                </a:solidFill>
              </a:rPr>
              <a:t>fordi</a:t>
            </a:r>
            <a:r>
              <a:rPr lang="en-US" altLang="de-DE" sz="2400" dirty="0">
                <a:solidFill>
                  <a:srgbClr val="333333"/>
                </a:solidFill>
              </a:rPr>
              <a:t> de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skapt</a:t>
            </a:r>
            <a:r>
              <a:rPr lang="en-US" altLang="de-DE" sz="2400" dirty="0">
                <a:solidFill>
                  <a:srgbClr val="333333"/>
                </a:solidFill>
              </a:rPr>
              <a:t> </a:t>
            </a:r>
            <a:r>
              <a:rPr lang="en-US" altLang="de-DE" sz="2400" dirty="0" err="1">
                <a:solidFill>
                  <a:srgbClr val="333333"/>
                </a:solidFill>
              </a:rPr>
              <a:t>slik</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pga</a:t>
            </a:r>
            <a:r>
              <a:rPr lang="en-US" altLang="de-DE" sz="2400" dirty="0">
                <a:solidFill>
                  <a:srgbClr val="333333"/>
                </a:solidFill>
              </a:rPr>
              <a:t>. </a:t>
            </a:r>
            <a:r>
              <a:rPr lang="en-US" altLang="de-DE" sz="2400" dirty="0" err="1">
                <a:solidFill>
                  <a:srgbClr val="333333"/>
                </a:solidFill>
              </a:rPr>
              <a:t>sykdom</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 </a:t>
            </a:r>
            <a:r>
              <a:rPr lang="en-US" altLang="de-DE" sz="2400" dirty="0" err="1">
                <a:solidFill>
                  <a:srgbClr val="333333"/>
                </a:solidFill>
              </a:rPr>
              <a:t>Parkinsons</a:t>
            </a:r>
            <a:r>
              <a:rPr lang="en-US" altLang="de-DE" sz="2400" dirty="0">
                <a:solidFill>
                  <a:srgbClr val="333333"/>
                </a:solidFill>
              </a:rPr>
              <a:t> </a:t>
            </a:r>
            <a:r>
              <a:rPr lang="en-US" altLang="de-DE" sz="2400" dirty="0" err="1">
                <a:solidFill>
                  <a:srgbClr val="333333"/>
                </a:solidFill>
              </a:rPr>
              <a:t>sykdom</a:t>
            </a:r>
            <a:r>
              <a:rPr lang="en-US" altLang="de-DE" sz="2400" dirty="0">
                <a:solidFill>
                  <a:srgbClr val="333333"/>
                </a:solidFill>
              </a:rPr>
              <a:t>), </a:t>
            </a:r>
            <a:r>
              <a:rPr lang="en-US" altLang="de-DE" sz="2400" dirty="0" err="1">
                <a:solidFill>
                  <a:srgbClr val="333333"/>
                </a:solidFill>
              </a:rPr>
              <a:t>noe</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gjør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vanskeligere</a:t>
            </a:r>
            <a:r>
              <a:rPr lang="en-US" altLang="de-DE" sz="2400" dirty="0">
                <a:solidFill>
                  <a:srgbClr val="333333"/>
                </a:solidFill>
              </a:rPr>
              <a:t> å </a:t>
            </a:r>
            <a:r>
              <a:rPr lang="en-US" altLang="de-DE" sz="2400" dirty="0" err="1">
                <a:solidFill>
                  <a:srgbClr val="333333"/>
                </a:solidFill>
              </a:rPr>
              <a:t>slutte</a:t>
            </a:r>
            <a:r>
              <a:rPr lang="en-US" altLang="de-DE" sz="2400" dirty="0">
                <a:solidFill>
                  <a:srgbClr val="333333"/>
                </a:solidFill>
              </a:rPr>
              <a:t> </a:t>
            </a:r>
            <a:r>
              <a:rPr lang="en-US" altLang="de-DE" sz="2400" dirty="0" err="1">
                <a:solidFill>
                  <a:srgbClr val="333333"/>
                </a:solidFill>
              </a:rPr>
              <a:t>seg</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hva</a:t>
            </a:r>
            <a:r>
              <a:rPr lang="en-US" altLang="de-DE" sz="2400" dirty="0">
                <a:solidFill>
                  <a:srgbClr val="333333"/>
                </a:solidFill>
              </a:rPr>
              <a:t> de </a:t>
            </a:r>
            <a:r>
              <a:rPr lang="en-US" altLang="de-DE" sz="2400" dirty="0" err="1">
                <a:solidFill>
                  <a:srgbClr val="333333"/>
                </a:solidFill>
              </a:rPr>
              <a:t>føler</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Ytterligere</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situasjon</a:t>
            </a:r>
            <a:r>
              <a:rPr lang="en-US" altLang="de-DE" sz="2400" dirty="0">
                <a:solidFill>
                  <a:srgbClr val="333333"/>
                </a:solidFill>
              </a:rPr>
              <a:t>, </a:t>
            </a:r>
            <a:r>
              <a:rPr lang="en-US" altLang="de-DE" sz="2400" dirty="0" err="1">
                <a:solidFill>
                  <a:srgbClr val="333333"/>
                </a:solidFill>
              </a:rPr>
              <a:t>tidligere</a:t>
            </a:r>
            <a:r>
              <a:rPr lang="en-US" altLang="de-DE" sz="2400" dirty="0">
                <a:solidFill>
                  <a:srgbClr val="333333"/>
                </a:solidFill>
              </a:rPr>
              <a:t> </a:t>
            </a:r>
            <a:r>
              <a:rPr lang="en-US" altLang="de-DE" sz="2400" dirty="0" err="1">
                <a:solidFill>
                  <a:srgbClr val="333333"/>
                </a:solidFill>
              </a:rPr>
              <a:t>kunnskap</a:t>
            </a:r>
            <a:r>
              <a:rPr lang="en-US" altLang="de-DE" sz="2400" dirty="0">
                <a:solidFill>
                  <a:srgbClr val="333333"/>
                </a:solidFill>
              </a:rPr>
              <a:t> om </a:t>
            </a:r>
            <a:r>
              <a:rPr lang="en-US" altLang="de-DE" sz="2400" dirty="0" err="1">
                <a:solidFill>
                  <a:srgbClr val="333333"/>
                </a:solidFill>
              </a:rPr>
              <a:t>personen</a:t>
            </a:r>
            <a:r>
              <a:rPr lang="en-US" altLang="de-DE" sz="2400" dirty="0">
                <a:solidFill>
                  <a:srgbClr val="333333"/>
                </a:solidFill>
              </a:rPr>
              <a:t>, </a:t>
            </a:r>
            <a:r>
              <a:rPr lang="en-US" altLang="de-DE" sz="2400" dirty="0" err="1">
                <a:solidFill>
                  <a:srgbClr val="333333"/>
                </a:solidFill>
              </a:rPr>
              <a:t>hvis</a:t>
            </a:r>
            <a:r>
              <a:rPr lang="en-US" altLang="de-DE" sz="2400" dirty="0">
                <a:solidFill>
                  <a:srgbClr val="333333"/>
                </a:solidFill>
              </a:rPr>
              <a:t> </a:t>
            </a:r>
            <a:r>
              <a:rPr lang="en-US" altLang="de-DE" sz="2400" dirty="0" err="1">
                <a:solidFill>
                  <a:srgbClr val="333333"/>
                </a:solidFill>
              </a:rPr>
              <a:t>mulig</a:t>
            </a:r>
            <a:r>
              <a:rPr lang="en-US" altLang="de-DE" sz="2400" dirty="0">
                <a:solidFill>
                  <a:srgbClr val="333333"/>
                </a:solidFill>
              </a:rPr>
              <a:t>: </a:t>
            </a:r>
            <a:r>
              <a:rPr lang="en-US" altLang="de-DE" sz="2400" dirty="0" err="1">
                <a:solidFill>
                  <a:srgbClr val="333333"/>
                </a:solidFill>
              </a:rPr>
              <a:t>spør</a:t>
            </a:r>
            <a:r>
              <a:rPr lang="en-US" altLang="de-DE" sz="2400" dirty="0">
                <a:solidFill>
                  <a:srgbClr val="333333"/>
                </a:solidFill>
              </a:rPr>
              <a:t> </a:t>
            </a:r>
            <a:r>
              <a:rPr lang="en-US" altLang="de-DE" sz="2400" dirty="0" err="1">
                <a:solidFill>
                  <a:srgbClr val="333333"/>
                </a:solidFill>
              </a:rPr>
              <a:t>personen</a:t>
            </a:r>
            <a:r>
              <a:rPr lang="en-US" altLang="de-DE" sz="2400" dirty="0">
                <a:solidFill>
                  <a:srgbClr val="333333"/>
                </a:solidFill>
              </a:rPr>
              <a:t> </a:t>
            </a:r>
            <a:r>
              <a:rPr lang="en-US" altLang="de-DE" sz="2400" dirty="0" err="1">
                <a:solidFill>
                  <a:srgbClr val="333333"/>
                </a:solidFill>
              </a:rPr>
              <a:t>direkte</a:t>
            </a:r>
            <a:r>
              <a:rPr lang="en-US" altLang="de-DE" sz="2400" dirty="0">
                <a:solidFill>
                  <a:srgbClr val="333333"/>
                </a:solidFill>
              </a:rPr>
              <a:t>) </a:t>
            </a:r>
            <a:r>
              <a:rPr lang="en-US" altLang="de-DE" sz="2400" dirty="0" err="1">
                <a:solidFill>
                  <a:srgbClr val="333333"/>
                </a:solidFill>
              </a:rPr>
              <a:t>må</a:t>
            </a:r>
            <a:r>
              <a:rPr lang="en-US" altLang="de-DE" sz="2400" dirty="0">
                <a:solidFill>
                  <a:srgbClr val="333333"/>
                </a:solidFill>
              </a:rPr>
              <a:t> </a:t>
            </a:r>
            <a:r>
              <a:rPr lang="en-US" altLang="de-DE" sz="2400" dirty="0" err="1">
                <a:solidFill>
                  <a:srgbClr val="333333"/>
                </a:solidFill>
              </a:rPr>
              <a:t>overveies</a:t>
            </a:r>
            <a:r>
              <a:rPr lang="en-US" altLang="de-DE" sz="2400" dirty="0">
                <a:solidFill>
                  <a:srgbClr val="333333"/>
                </a:solidFill>
              </a:rPr>
              <a:t> </a:t>
            </a:r>
            <a:r>
              <a:rPr lang="en-US" altLang="de-DE" sz="2400" dirty="0" err="1">
                <a:solidFill>
                  <a:srgbClr val="333333"/>
                </a:solidFill>
              </a:rPr>
              <a:t>før</a:t>
            </a:r>
            <a:r>
              <a:rPr lang="en-US" altLang="de-DE" sz="2400" dirty="0">
                <a:solidFill>
                  <a:srgbClr val="333333"/>
                </a:solidFill>
              </a:rPr>
              <a:t> </a:t>
            </a:r>
            <a:r>
              <a:rPr lang="en-US" altLang="de-DE" sz="2400" dirty="0" err="1">
                <a:solidFill>
                  <a:srgbClr val="333333"/>
                </a:solidFill>
              </a:rPr>
              <a:t>ansiktsuttrykk</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gester</a:t>
            </a:r>
            <a:r>
              <a:rPr lang="en-US" altLang="de-DE" sz="2400" dirty="0">
                <a:solidFill>
                  <a:srgbClr val="333333"/>
                </a:solidFill>
              </a:rPr>
              <a:t> </a:t>
            </a:r>
            <a:r>
              <a:rPr lang="en-US" altLang="de-DE" sz="2400" dirty="0" err="1">
                <a:solidFill>
                  <a:srgbClr val="333333"/>
                </a:solidFill>
              </a:rPr>
              <a:t>tolkes</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17894335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Oppgavesett 3</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53</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En serie av bilder vil bli vist.</a:t>
            </a:r>
          </a:p>
          <a:p>
            <a:pPr marL="342900" lvl="0" indent="-342900" defTabSz="914400" fontAlgn="base">
              <a:buClr>
                <a:srgbClr val="333333"/>
              </a:buClr>
              <a:buFont typeface="WingDings"/>
              <a:buChar char=""/>
            </a:pPr>
            <a:r>
              <a:rPr lang="de-DE" altLang="de-DE" sz="2400" dirty="0">
                <a:solidFill>
                  <a:srgbClr val="333333"/>
                </a:solidFill>
              </a:rPr>
              <a:t>Bildene </a:t>
            </a:r>
            <a:r>
              <a:rPr lang="en-US" altLang="de-DE" sz="2400" dirty="0">
                <a:solidFill>
                  <a:srgbClr val="333333"/>
                </a:solidFill>
              </a:rPr>
              <a:t>1-3 vises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motsatt</a:t>
            </a:r>
            <a:r>
              <a:rPr lang="en-US" altLang="de-DE" sz="2400" dirty="0">
                <a:solidFill>
                  <a:srgbClr val="333333"/>
                </a:solidFill>
              </a:rPr>
              <a:t> </a:t>
            </a:r>
            <a:r>
              <a:rPr lang="en-US" altLang="de-DE" sz="2400" dirty="0" err="1">
                <a:solidFill>
                  <a:srgbClr val="333333"/>
                </a:solidFill>
              </a:rPr>
              <a:t>rekkefølge</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vil</a:t>
            </a:r>
            <a:r>
              <a:rPr lang="en-US" altLang="de-DE" sz="2400" dirty="0">
                <a:solidFill>
                  <a:srgbClr val="333333"/>
                </a:solidFill>
              </a:rPr>
              <a:t> </a:t>
            </a:r>
            <a:r>
              <a:rPr lang="en-US" altLang="de-DE" sz="2400" dirty="0" err="1">
                <a:solidFill>
                  <a:srgbClr val="333333"/>
                </a:solidFill>
              </a:rPr>
              <a:t>si</a:t>
            </a:r>
            <a:r>
              <a:rPr lang="en-US" altLang="de-DE" sz="2400" dirty="0">
                <a:solidFill>
                  <a:srgbClr val="333333"/>
                </a:solidFill>
              </a:rPr>
              <a:t> at </a:t>
            </a:r>
            <a:r>
              <a:rPr lang="en-US" altLang="de-DE" sz="2400" dirty="0" err="1">
                <a:solidFill>
                  <a:srgbClr val="333333"/>
                </a:solidFill>
              </a:rPr>
              <a:t>bilde</a:t>
            </a:r>
            <a:r>
              <a:rPr lang="en-US" altLang="de-DE" sz="2400" dirty="0">
                <a:solidFill>
                  <a:srgbClr val="333333"/>
                </a:solidFill>
              </a:rPr>
              <a:t> 3 </a:t>
            </a:r>
            <a:r>
              <a:rPr lang="en-US" altLang="de-DE" sz="2400" dirty="0" err="1">
                <a:solidFill>
                  <a:srgbClr val="333333"/>
                </a:solidFill>
              </a:rPr>
              <a:t>presenteres</a:t>
            </a:r>
            <a:r>
              <a:rPr lang="en-US" altLang="de-DE" sz="2400" dirty="0">
                <a:solidFill>
                  <a:srgbClr val="333333"/>
                </a:solidFill>
              </a:rPr>
              <a:t> </a:t>
            </a:r>
            <a:r>
              <a:rPr lang="en-US" altLang="de-DE" sz="2400" dirty="0" err="1">
                <a:solidFill>
                  <a:srgbClr val="333333"/>
                </a:solidFill>
              </a:rPr>
              <a:t>først</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Etter</a:t>
            </a:r>
            <a:r>
              <a:rPr lang="en-US" altLang="de-DE" sz="2400" dirty="0">
                <a:solidFill>
                  <a:srgbClr val="333333"/>
                </a:solidFill>
              </a:rPr>
              <a:t> at </a:t>
            </a:r>
            <a:r>
              <a:rPr lang="en-US" altLang="de-DE" sz="2400" dirty="0" err="1">
                <a:solidFill>
                  <a:srgbClr val="333333"/>
                </a:solidFill>
              </a:rPr>
              <a:t>hvert</a:t>
            </a:r>
            <a:r>
              <a:rPr lang="en-US" altLang="de-DE" sz="2400" dirty="0">
                <a:solidFill>
                  <a:srgbClr val="333333"/>
                </a:solidFill>
              </a:rPr>
              <a:t> </a:t>
            </a:r>
            <a:r>
              <a:rPr lang="en-US" altLang="de-DE" sz="2400" dirty="0" err="1">
                <a:solidFill>
                  <a:srgbClr val="333333"/>
                </a:solidFill>
              </a:rPr>
              <a:t>bilde</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vist</a:t>
            </a:r>
            <a:r>
              <a:rPr lang="en-US" altLang="de-DE" sz="2400" dirty="0">
                <a:solidFill>
                  <a:srgbClr val="333333"/>
                </a:solidFill>
              </a:rPr>
              <a:t>, </a:t>
            </a:r>
            <a:r>
              <a:rPr lang="en-US" altLang="de-DE" sz="2400" dirty="0" err="1">
                <a:solidFill>
                  <a:srgbClr val="333333"/>
                </a:solidFill>
              </a:rPr>
              <a:t>skal</a:t>
            </a:r>
            <a:r>
              <a:rPr lang="en-US" altLang="de-DE" sz="2400" dirty="0">
                <a:solidFill>
                  <a:srgbClr val="333333"/>
                </a:solidFill>
              </a:rPr>
              <a:t> du </a:t>
            </a:r>
            <a:r>
              <a:rPr lang="en-US" altLang="de-DE" sz="2400" dirty="0" err="1">
                <a:solidFill>
                  <a:srgbClr val="333333"/>
                </a:solidFill>
              </a:rPr>
              <a:t>svare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hvilket</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de 3 </a:t>
            </a:r>
            <a:r>
              <a:rPr lang="en-US" altLang="de-DE" sz="2400" dirty="0" err="1">
                <a:solidFill>
                  <a:srgbClr val="333333"/>
                </a:solidFill>
              </a:rPr>
              <a:t>alternativene</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logisk</a:t>
            </a:r>
            <a:r>
              <a:rPr lang="en-US" altLang="de-DE" sz="2400" dirty="0">
                <a:solidFill>
                  <a:srgbClr val="333333"/>
                </a:solidFill>
              </a:rPr>
              <a:t> sett </a:t>
            </a:r>
            <a:r>
              <a:rPr lang="en-US" altLang="de-DE" sz="2400" dirty="0" err="1">
                <a:solidFill>
                  <a:srgbClr val="333333"/>
                </a:solidFill>
              </a:rPr>
              <a:t>vil</a:t>
            </a:r>
            <a:r>
              <a:rPr lang="en-US" altLang="de-DE" sz="2400" dirty="0">
                <a:solidFill>
                  <a:srgbClr val="333333"/>
                </a:solidFill>
              </a:rPr>
              <a:t> </a:t>
            </a:r>
            <a:r>
              <a:rPr lang="en-US" altLang="de-DE" sz="2400" dirty="0" err="1">
                <a:solidFill>
                  <a:srgbClr val="333333"/>
                </a:solidFill>
              </a:rPr>
              <a:t>komplettere</a:t>
            </a:r>
            <a:r>
              <a:rPr lang="en-US" altLang="de-DE" sz="2400" dirty="0">
                <a:solidFill>
                  <a:srgbClr val="333333"/>
                </a:solidFill>
              </a:rPr>
              <a:t> </a:t>
            </a:r>
            <a:r>
              <a:rPr lang="en-US" altLang="de-DE" sz="2400" dirty="0" err="1">
                <a:solidFill>
                  <a:srgbClr val="333333"/>
                </a:solidFill>
              </a:rPr>
              <a:t>bildeserien</a:t>
            </a:r>
            <a:r>
              <a:rPr lang="en-US" altLang="de-DE" sz="2400" dirty="0">
                <a:solidFill>
                  <a:srgbClr val="333333"/>
                </a:solidFill>
              </a:rPr>
              <a: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planlegger mannen å gjøre?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54</a:t>
            </a:fld>
            <a:endParaRPr lang="de-DE" altLang="de-DE">
              <a:latin typeface="+mn-lt"/>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planlegger mannen å gjøre?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55</a:t>
            </a:fld>
            <a:endParaRPr lang="de-DE" altLang="de-DE">
              <a:latin typeface="+mn-lt"/>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planlegger mannen å gjøre?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56</a:t>
            </a:fld>
            <a:endParaRPr lang="de-DE" altLang="de-DE">
              <a:latin typeface="+mn-lt"/>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Det korrekte svar er 4c!</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57</a:t>
            </a:fld>
            <a:endParaRPr lang="de-DE" altLang="de-DE">
              <a:latin typeface="+mn-lt"/>
              <a:cs typeface="+mn-cs"/>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kvinnen?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58</a:t>
            </a:fld>
            <a:endParaRPr lang="de-DE" altLang="de-DE">
              <a:latin typeface="+mn-lt"/>
              <a:cs typeface="+mn-cs"/>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kvinnen?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59</a:t>
            </a:fld>
            <a:endParaRPr lang="de-DE" altLang="de-DE">
              <a:latin typeface="+mn-lt"/>
              <a:cs typeface="+mn-cs"/>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kvinnen?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60</a:t>
            </a:fld>
            <a:endParaRPr lang="de-DE" altLang="de-DE">
              <a:latin typeface="+mn-lt"/>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61</a:t>
            </a:fld>
            <a:endParaRPr lang="de-DE" altLang="de-DE">
              <a:latin typeface="+mn-lt"/>
              <a:cs typeface="+mn-cs"/>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mannen?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62</a:t>
            </a:fld>
            <a:endParaRPr lang="de-DE" altLang="de-DE">
              <a:latin typeface="+mn-lt"/>
              <a:cs typeface="+mn-cs"/>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mannen?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63</a:t>
            </a:fld>
            <a:endParaRPr lang="de-DE" altLang="de-DE">
              <a:latin typeface="+mn-lt"/>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mannen?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64</a:t>
            </a:fld>
            <a:endParaRPr lang="de-DE" altLang="de-DE">
              <a:latin typeface="+mn-lt"/>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Det korrekte svar er 4c!</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65</a:t>
            </a:fld>
            <a:endParaRPr lang="de-DE" altLang="de-DE">
              <a:latin typeface="+mn-lt"/>
              <a:cs typeface="+mn-cs"/>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planlegger kvinnen å gjøre?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66</a:t>
            </a:fld>
            <a:endParaRPr lang="de-DE" altLang="de-DE">
              <a:latin typeface="+mn-lt"/>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planlegger kvinnen å gjøre?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67</a:t>
            </a:fld>
            <a:endParaRPr lang="de-DE" altLang="de-DE">
              <a:latin typeface="+mn-lt"/>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planlegger kvinnen å gjøre?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68</a:t>
            </a:fld>
            <a:endParaRPr lang="de-DE" altLang="de-DE">
              <a:latin typeface="+mn-lt"/>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69</a:t>
            </a:fld>
            <a:endParaRPr lang="de-DE" altLang="de-DE">
              <a:latin typeface="+mn-lt"/>
              <a:cs typeface="+mn-cs"/>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kvinnen?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70</a:t>
            </a:fld>
            <a:endParaRPr lang="de-DE" altLang="de-DE">
              <a:latin typeface="+mn-lt"/>
              <a:cs typeface="+mn-cs"/>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kvinnen?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71</a:t>
            </a:fld>
            <a:endParaRPr lang="de-DE" altLang="de-DE">
              <a:latin typeface="+mn-lt"/>
              <a:cs typeface="+mn-cs"/>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kvinnen?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72</a:t>
            </a:fld>
            <a:endParaRPr lang="de-DE" altLang="de-DE">
              <a:latin typeface="+mn-lt"/>
              <a:cs typeface="+mn-cs"/>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73</a:t>
            </a:fld>
            <a:endParaRPr lang="de-DE" altLang="de-DE">
              <a:latin typeface="+mn-lt"/>
              <a:cs typeface="+mn-cs"/>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planlegger kvinnen å gjøre?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74</a:t>
            </a:fld>
            <a:endParaRPr lang="de-DE" altLang="de-DE">
              <a:latin typeface="+mn-lt"/>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planlegger kvinnen å gjøre?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75</a:t>
            </a:fld>
            <a:endParaRPr lang="de-DE" altLang="de-DE">
              <a:latin typeface="+mn-lt"/>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planlegger kvinnen å gjøre?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76</a:t>
            </a:fld>
            <a:endParaRPr lang="de-DE" altLang="de-DE">
              <a:latin typeface="+mn-lt"/>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77</a:t>
            </a:fld>
            <a:endParaRPr lang="de-DE" altLang="de-DE">
              <a:latin typeface="+mn-lt"/>
              <a:cs typeface="+mn-cs"/>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gutten?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78</a:t>
            </a:fld>
            <a:endParaRPr lang="de-DE" altLang="de-DE">
              <a:latin typeface="+mn-lt"/>
              <a:cs typeface="+mn-cs"/>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gutten?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79</a:t>
            </a:fld>
            <a:endParaRPr lang="de-DE" altLang="de-DE">
              <a:latin typeface="+mn-lt"/>
              <a:cs typeface="+mn-cs"/>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gutten?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80</a:t>
            </a:fld>
            <a:endParaRPr lang="de-DE" altLang="de-DE">
              <a:latin typeface="+mn-lt"/>
              <a:cs typeface="+mn-cs"/>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81</a:t>
            </a:fld>
            <a:endParaRPr lang="de-DE" altLang="de-DE">
              <a:latin typeface="+mn-lt"/>
              <a:cs typeface="+mn-cs"/>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planlegger mannen å gjøre?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82</a:t>
            </a:fld>
            <a:endParaRPr lang="de-DE" altLang="de-DE">
              <a:latin typeface="+mn-lt"/>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planlegger mannen å gjøre?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83</a:t>
            </a:fld>
            <a:endParaRPr lang="de-DE" altLang="de-DE">
              <a:latin typeface="+mn-lt"/>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b-NO" sz="3600">
                <a:latin typeface="+mn-lt"/>
                <a:ea typeface="+mn-ea"/>
                <a:cs typeface="+mn-cs"/>
              </a:rPr>
              <a:t>Hva planlegger mannen å gjøre?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84</a:t>
            </a:fld>
            <a:endParaRPr lang="de-DE" altLang="de-DE">
              <a:latin typeface="+mn-lt"/>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85</a:t>
            </a:fld>
            <a:endParaRPr lang="de-DE" altLang="de-DE">
              <a:latin typeface="+mn-lt"/>
              <a:cs typeface="+mn-cs"/>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kvinnen?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86</a:t>
            </a:fld>
            <a:endParaRPr lang="de-DE" altLang="de-DE">
              <a:latin typeface="+mn-lt"/>
              <a:cs typeface="+mn-cs"/>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kvinnen?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87</a:t>
            </a:fld>
            <a:endParaRPr lang="de-DE" altLang="de-DE">
              <a:latin typeface="+mn-lt"/>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kvinnen?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88</a:t>
            </a:fld>
            <a:endParaRPr lang="de-DE" altLang="de-DE">
              <a:latin typeface="+mn-lt"/>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Det korrekte svar er 4a!</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89</a:t>
            </a:fld>
            <a:endParaRPr lang="de-DE" altLang="de-DE">
              <a:latin typeface="+mn-lt"/>
              <a:cs typeface="+mn-cs"/>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mannen?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90</a:t>
            </a:fld>
            <a:endParaRPr lang="de-DE" altLang="de-DE">
              <a:latin typeface="+mn-lt"/>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mannen?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91</a:t>
            </a:fld>
            <a:endParaRPr lang="de-DE" altLang="de-DE">
              <a:latin typeface="+mn-lt"/>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Hvilken intensjon har mannen?</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92</a:t>
            </a:fld>
            <a:endParaRPr lang="de-DE" altLang="de-DE">
              <a:latin typeface="+mn-lt"/>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b-NO" altLang="de-DE" sz="2000">
                <a:solidFill>
                  <a:srgbClr val="333333"/>
                </a:solidFill>
                <a:latin typeface="Calibri Light"/>
              </a:rPr>
              <a:t>Hvordan fortsetter denne historien?</a:t>
            </a:r>
          </a:p>
          <a:p>
            <a:pPr algn="ctr" eaLnBrk="1" hangingPunct="1">
              <a:spcBef>
                <a:spcPts val="1200"/>
              </a:spcBef>
              <a:spcAft>
                <a:spcPts val="0"/>
              </a:spcAft>
              <a:buClrTx/>
              <a:buNone/>
            </a:pPr>
            <a:r>
              <a:rPr lang="nb-NO" altLang="de-DE" sz="2000">
                <a:solidFill>
                  <a:srgbClr val="333333"/>
                </a:solidFill>
                <a:latin typeface="Calibri Light"/>
              </a:rPr>
              <a:t>Diskuter sannsynligheten for de følgende alternativene:</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Det korrekte svar er 4b!</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93</a:t>
            </a:fld>
            <a:endParaRPr lang="de-DE" altLang="de-DE">
              <a:latin typeface="+mn-lt"/>
              <a:cs typeface="+mn-cs"/>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Oppsummering</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94</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a:solidFill>
                  <a:srgbClr val="333333"/>
                </a:solidFill>
              </a:rPr>
              <a:t>Du </a:t>
            </a:r>
            <a:r>
              <a:rPr lang="en-GB" altLang="de-DE" sz="2400" dirty="0" err="1">
                <a:solidFill>
                  <a:srgbClr val="333333"/>
                </a:solidFill>
              </a:rPr>
              <a:t>bør</a:t>
            </a:r>
            <a:r>
              <a:rPr lang="en-GB" altLang="de-DE" sz="2400" dirty="0">
                <a:solidFill>
                  <a:srgbClr val="333333"/>
                </a:solidFill>
              </a:rPr>
              <a:t> kun </a:t>
            </a:r>
            <a:r>
              <a:rPr lang="en-GB" altLang="de-DE" sz="2400" dirty="0" err="1">
                <a:solidFill>
                  <a:srgbClr val="333333"/>
                </a:solidFill>
              </a:rPr>
              <a:t>dra</a:t>
            </a:r>
            <a:r>
              <a:rPr lang="en-GB" altLang="de-DE" sz="2400" dirty="0">
                <a:solidFill>
                  <a:srgbClr val="333333"/>
                </a:solidFill>
              </a:rPr>
              <a:t> </a:t>
            </a:r>
            <a:r>
              <a:rPr lang="en-GB" altLang="de-DE" sz="2400" dirty="0" err="1">
                <a:solidFill>
                  <a:srgbClr val="333333"/>
                </a:solidFill>
              </a:rPr>
              <a:t>slutninger</a:t>
            </a:r>
            <a:r>
              <a:rPr lang="en-GB" altLang="de-DE" sz="2400" dirty="0">
                <a:solidFill>
                  <a:srgbClr val="333333"/>
                </a:solidFill>
              </a:rPr>
              <a:t> om </a:t>
            </a:r>
            <a:r>
              <a:rPr lang="en-GB" altLang="de-DE" sz="2400" dirty="0" err="1">
                <a:solidFill>
                  <a:srgbClr val="333333"/>
                </a:solidFill>
              </a:rPr>
              <a:t>en</a:t>
            </a:r>
            <a:r>
              <a:rPr lang="en-GB" altLang="de-DE" sz="2400" dirty="0">
                <a:solidFill>
                  <a:srgbClr val="333333"/>
                </a:solidFill>
              </a:rPr>
              <a:t> </a:t>
            </a:r>
            <a:r>
              <a:rPr lang="en-GB" altLang="de-DE" sz="2400" dirty="0" err="1">
                <a:solidFill>
                  <a:srgbClr val="333333"/>
                </a:solidFill>
              </a:rPr>
              <a:t>annen</a:t>
            </a:r>
            <a:r>
              <a:rPr lang="en-GB" altLang="de-DE" sz="2400" dirty="0">
                <a:solidFill>
                  <a:srgbClr val="333333"/>
                </a:solidFill>
              </a:rPr>
              <a:t> person </a:t>
            </a:r>
            <a:r>
              <a:rPr lang="en-GB" altLang="de-DE" sz="2400" dirty="0" err="1">
                <a:solidFill>
                  <a:srgbClr val="333333"/>
                </a:solidFill>
              </a:rPr>
              <a:t>hvis</a:t>
            </a:r>
            <a:r>
              <a:rPr lang="en-GB" altLang="de-DE" sz="2400" dirty="0">
                <a:solidFill>
                  <a:srgbClr val="333333"/>
                </a:solidFill>
              </a:rPr>
              <a:t> du </a:t>
            </a:r>
            <a:r>
              <a:rPr lang="en-GB" altLang="de-DE" sz="2400" dirty="0" err="1">
                <a:solidFill>
                  <a:srgbClr val="333333"/>
                </a:solidFill>
              </a:rPr>
              <a:t>kjenner</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godt</a:t>
            </a:r>
            <a:r>
              <a:rPr lang="en-GB" altLang="de-DE" sz="2400" dirty="0">
                <a:solidFill>
                  <a:srgbClr val="333333"/>
                </a:solidFill>
              </a:rPr>
              <a:t> </a:t>
            </a:r>
            <a:r>
              <a:rPr lang="en-GB" altLang="de-DE" sz="2400" dirty="0" err="1">
                <a:solidFill>
                  <a:srgbClr val="333333"/>
                </a:solidFill>
              </a:rPr>
              <a:t>eller</a:t>
            </a:r>
            <a:r>
              <a:rPr lang="en-GB" altLang="de-DE" sz="2400" dirty="0">
                <a:solidFill>
                  <a:srgbClr val="333333"/>
                </a:solidFill>
              </a:rPr>
              <a:t> </a:t>
            </a:r>
            <a:r>
              <a:rPr lang="en-GB" altLang="de-DE" sz="2400" dirty="0" err="1">
                <a:solidFill>
                  <a:srgbClr val="333333"/>
                </a:solidFill>
              </a:rPr>
              <a:t>observerte</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nøye</a:t>
            </a:r>
            <a:r>
              <a:rPr lang="en-GB" altLang="de-DE" sz="2400" dirty="0">
                <a:solidFill>
                  <a:srgbClr val="333333"/>
                </a:solidFill>
              </a:rPr>
              <a:t>.</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Oppsummering</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95</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a:solidFill>
                  <a:srgbClr val="333333"/>
                </a:solidFill>
              </a:rPr>
              <a:t>Du </a:t>
            </a:r>
            <a:r>
              <a:rPr lang="en-GB" altLang="de-DE" sz="2400" dirty="0" err="1">
                <a:solidFill>
                  <a:srgbClr val="333333"/>
                </a:solidFill>
              </a:rPr>
              <a:t>bør</a:t>
            </a:r>
            <a:r>
              <a:rPr lang="en-GB" altLang="de-DE" sz="2400" dirty="0">
                <a:solidFill>
                  <a:srgbClr val="333333"/>
                </a:solidFill>
              </a:rPr>
              <a:t> kun </a:t>
            </a:r>
            <a:r>
              <a:rPr lang="en-GB" altLang="de-DE" sz="2400" dirty="0" err="1">
                <a:solidFill>
                  <a:srgbClr val="333333"/>
                </a:solidFill>
              </a:rPr>
              <a:t>dra</a:t>
            </a:r>
            <a:r>
              <a:rPr lang="en-GB" altLang="de-DE" sz="2400" dirty="0">
                <a:solidFill>
                  <a:srgbClr val="333333"/>
                </a:solidFill>
              </a:rPr>
              <a:t> </a:t>
            </a:r>
            <a:r>
              <a:rPr lang="en-GB" altLang="de-DE" sz="2400" dirty="0" err="1">
                <a:solidFill>
                  <a:srgbClr val="333333"/>
                </a:solidFill>
              </a:rPr>
              <a:t>slutninger</a:t>
            </a:r>
            <a:r>
              <a:rPr lang="en-GB" altLang="de-DE" sz="2400" dirty="0">
                <a:solidFill>
                  <a:srgbClr val="333333"/>
                </a:solidFill>
              </a:rPr>
              <a:t> om </a:t>
            </a:r>
            <a:r>
              <a:rPr lang="en-GB" altLang="de-DE" sz="2400" dirty="0" err="1">
                <a:solidFill>
                  <a:srgbClr val="333333"/>
                </a:solidFill>
              </a:rPr>
              <a:t>en</a:t>
            </a:r>
            <a:r>
              <a:rPr lang="en-GB" altLang="de-DE" sz="2400" dirty="0">
                <a:solidFill>
                  <a:srgbClr val="333333"/>
                </a:solidFill>
              </a:rPr>
              <a:t> </a:t>
            </a:r>
            <a:r>
              <a:rPr lang="en-GB" altLang="de-DE" sz="2400" dirty="0" err="1">
                <a:solidFill>
                  <a:srgbClr val="333333"/>
                </a:solidFill>
              </a:rPr>
              <a:t>annen</a:t>
            </a:r>
            <a:r>
              <a:rPr lang="en-GB" altLang="de-DE" sz="2400" dirty="0">
                <a:solidFill>
                  <a:srgbClr val="333333"/>
                </a:solidFill>
              </a:rPr>
              <a:t> person </a:t>
            </a:r>
            <a:r>
              <a:rPr lang="en-GB" altLang="de-DE" sz="2400" dirty="0" err="1">
                <a:solidFill>
                  <a:srgbClr val="333333"/>
                </a:solidFill>
              </a:rPr>
              <a:t>hvis</a:t>
            </a:r>
            <a:r>
              <a:rPr lang="en-GB" altLang="de-DE" sz="2400" dirty="0">
                <a:solidFill>
                  <a:srgbClr val="333333"/>
                </a:solidFill>
              </a:rPr>
              <a:t> du </a:t>
            </a:r>
            <a:r>
              <a:rPr lang="en-GB" altLang="de-DE" sz="2400" dirty="0" err="1">
                <a:solidFill>
                  <a:srgbClr val="333333"/>
                </a:solidFill>
              </a:rPr>
              <a:t>kjenner</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godt</a:t>
            </a:r>
            <a:r>
              <a:rPr lang="en-GB" altLang="de-DE" sz="2400" dirty="0">
                <a:solidFill>
                  <a:srgbClr val="333333"/>
                </a:solidFill>
              </a:rPr>
              <a:t> </a:t>
            </a:r>
            <a:r>
              <a:rPr lang="en-GB" altLang="de-DE" sz="2400" dirty="0" err="1">
                <a:solidFill>
                  <a:srgbClr val="333333"/>
                </a:solidFill>
              </a:rPr>
              <a:t>eller</a:t>
            </a:r>
            <a:r>
              <a:rPr lang="en-GB" altLang="de-DE" sz="2400" dirty="0">
                <a:solidFill>
                  <a:srgbClr val="333333"/>
                </a:solidFill>
              </a:rPr>
              <a:t> </a:t>
            </a:r>
            <a:r>
              <a:rPr lang="en-GB" altLang="de-DE" sz="2400" dirty="0" err="1">
                <a:solidFill>
                  <a:srgbClr val="333333"/>
                </a:solidFill>
              </a:rPr>
              <a:t>observerte</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nøye</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For å </a:t>
            </a:r>
            <a:r>
              <a:rPr lang="en-US" altLang="de-DE" sz="2400" dirty="0" err="1">
                <a:solidFill>
                  <a:srgbClr val="333333"/>
                </a:solidFill>
              </a:rPr>
              <a:t>kunne</a:t>
            </a:r>
            <a:r>
              <a:rPr lang="en-US" altLang="de-DE" sz="2400" dirty="0">
                <a:solidFill>
                  <a:srgbClr val="333333"/>
                </a:solidFill>
              </a:rPr>
              <a:t> </a:t>
            </a:r>
            <a:r>
              <a:rPr lang="en-US" altLang="de-DE" sz="2400" dirty="0" err="1">
                <a:solidFill>
                  <a:srgbClr val="333333"/>
                </a:solidFill>
              </a:rPr>
              <a:t>vurdere</a:t>
            </a:r>
            <a:r>
              <a:rPr lang="en-US" altLang="de-DE" sz="2400" dirty="0">
                <a:solidFill>
                  <a:srgbClr val="333333"/>
                </a:solidFill>
              </a:rPr>
              <a:t> </a:t>
            </a:r>
            <a:r>
              <a:rPr lang="en-US" altLang="de-DE" sz="2400" dirty="0" err="1">
                <a:solidFill>
                  <a:srgbClr val="333333"/>
                </a:solidFill>
              </a:rPr>
              <a:t>komplekse</a:t>
            </a:r>
            <a:r>
              <a:rPr lang="en-US" altLang="de-DE" sz="2400" dirty="0">
                <a:solidFill>
                  <a:srgbClr val="333333"/>
                </a:solidFill>
              </a:rPr>
              <a:t> </a:t>
            </a:r>
            <a:r>
              <a:rPr lang="en-US" altLang="de-DE" sz="2400" dirty="0" err="1">
                <a:solidFill>
                  <a:srgbClr val="333333"/>
                </a:solidFill>
              </a:rPr>
              <a:t>situasjoner</a:t>
            </a:r>
            <a:r>
              <a:rPr lang="en-US" altLang="de-DE" sz="2400" dirty="0">
                <a:solidFill>
                  <a:srgbClr val="333333"/>
                </a:solidFill>
              </a:rPr>
              <a:t> (</a:t>
            </a:r>
            <a:r>
              <a:rPr lang="en-US" altLang="de-DE" sz="2400" dirty="0" err="1">
                <a:solidFill>
                  <a:srgbClr val="333333"/>
                </a:solidFill>
              </a:rPr>
              <a:t>slik</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de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akkurat</a:t>
            </a:r>
            <a:r>
              <a:rPr lang="en-US" altLang="de-DE" sz="2400" dirty="0">
                <a:solidFill>
                  <a:srgbClr val="333333"/>
                </a:solidFill>
              </a:rPr>
              <a:t> </a:t>
            </a:r>
            <a:r>
              <a:rPr lang="en-US" altLang="de-DE" sz="2400" dirty="0" err="1">
                <a:solidFill>
                  <a:srgbClr val="333333"/>
                </a:solidFill>
              </a:rPr>
              <a:t>ble</a:t>
            </a:r>
            <a:r>
              <a:rPr lang="en-US" altLang="de-DE" sz="2400" dirty="0">
                <a:solidFill>
                  <a:srgbClr val="333333"/>
                </a:solidFill>
              </a:rPr>
              <a:t> </a:t>
            </a:r>
            <a:r>
              <a:rPr lang="en-US" altLang="de-DE" sz="2400" dirty="0" err="1">
                <a:solidFill>
                  <a:srgbClr val="333333"/>
                </a:solidFill>
              </a:rPr>
              <a:t>presentert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viktig</a:t>
            </a:r>
            <a:r>
              <a:rPr lang="en-US" altLang="de-DE" sz="2400" dirty="0">
                <a:solidFill>
                  <a:srgbClr val="333333"/>
                </a:solidFill>
              </a:rPr>
              <a:t> å ta med all </a:t>
            </a:r>
            <a:r>
              <a:rPr lang="en-US" altLang="de-DE" sz="2400" dirty="0" err="1">
                <a:solidFill>
                  <a:srgbClr val="333333"/>
                </a:solidFill>
              </a:rPr>
              <a:t>tilgjengelig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err="1">
                <a:solidFill>
                  <a:srgbClr val="333333"/>
                </a:solidFill>
              </a:rPr>
              <a:t>vurderingen</a:t>
            </a:r>
            <a:r>
              <a:rPr lang="en-US" altLang="de-DE" sz="2400">
                <a:solidFill>
                  <a:srgbClr val="333333"/>
                </a:solidFill>
              </a:rPr>
              <a:t>.</a:t>
            </a:r>
            <a:endParaRPr lang="en-US" sz="2400" dirty="0"/>
          </a:p>
        </p:txBody>
      </p:sp>
    </p:spTree>
    <p:extLst>
      <p:ext uri="{BB962C8B-B14F-4D97-AF65-F5344CB8AC3E}">
        <p14:creationId xmlns:p14="http://schemas.microsoft.com/office/powerpoint/2010/main" val="27195897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Oppsummering</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96</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a:solidFill>
                  <a:srgbClr val="333333"/>
                </a:solidFill>
              </a:rPr>
              <a:t>Du </a:t>
            </a:r>
            <a:r>
              <a:rPr lang="en-GB" altLang="de-DE" sz="2400" dirty="0" err="1">
                <a:solidFill>
                  <a:srgbClr val="333333"/>
                </a:solidFill>
              </a:rPr>
              <a:t>bør</a:t>
            </a:r>
            <a:r>
              <a:rPr lang="en-GB" altLang="de-DE" sz="2400" dirty="0">
                <a:solidFill>
                  <a:srgbClr val="333333"/>
                </a:solidFill>
              </a:rPr>
              <a:t> kun </a:t>
            </a:r>
            <a:r>
              <a:rPr lang="en-GB" altLang="de-DE" sz="2400" dirty="0" err="1">
                <a:solidFill>
                  <a:srgbClr val="333333"/>
                </a:solidFill>
              </a:rPr>
              <a:t>dra</a:t>
            </a:r>
            <a:r>
              <a:rPr lang="en-GB" altLang="de-DE" sz="2400" dirty="0">
                <a:solidFill>
                  <a:srgbClr val="333333"/>
                </a:solidFill>
              </a:rPr>
              <a:t> </a:t>
            </a:r>
            <a:r>
              <a:rPr lang="en-GB" altLang="de-DE" sz="2400" dirty="0" err="1">
                <a:solidFill>
                  <a:srgbClr val="333333"/>
                </a:solidFill>
              </a:rPr>
              <a:t>slutninger</a:t>
            </a:r>
            <a:r>
              <a:rPr lang="en-GB" altLang="de-DE" sz="2400" dirty="0">
                <a:solidFill>
                  <a:srgbClr val="333333"/>
                </a:solidFill>
              </a:rPr>
              <a:t> om </a:t>
            </a:r>
            <a:r>
              <a:rPr lang="en-GB" altLang="de-DE" sz="2400" dirty="0" err="1">
                <a:solidFill>
                  <a:srgbClr val="333333"/>
                </a:solidFill>
              </a:rPr>
              <a:t>en</a:t>
            </a:r>
            <a:r>
              <a:rPr lang="en-GB" altLang="de-DE" sz="2400" dirty="0">
                <a:solidFill>
                  <a:srgbClr val="333333"/>
                </a:solidFill>
              </a:rPr>
              <a:t> </a:t>
            </a:r>
            <a:r>
              <a:rPr lang="en-GB" altLang="de-DE" sz="2400" dirty="0" err="1">
                <a:solidFill>
                  <a:srgbClr val="333333"/>
                </a:solidFill>
              </a:rPr>
              <a:t>annen</a:t>
            </a:r>
            <a:r>
              <a:rPr lang="en-GB" altLang="de-DE" sz="2400" dirty="0">
                <a:solidFill>
                  <a:srgbClr val="333333"/>
                </a:solidFill>
              </a:rPr>
              <a:t> person </a:t>
            </a:r>
            <a:r>
              <a:rPr lang="en-GB" altLang="de-DE" sz="2400" dirty="0" err="1">
                <a:solidFill>
                  <a:srgbClr val="333333"/>
                </a:solidFill>
              </a:rPr>
              <a:t>hvis</a:t>
            </a:r>
            <a:r>
              <a:rPr lang="en-GB" altLang="de-DE" sz="2400" dirty="0">
                <a:solidFill>
                  <a:srgbClr val="333333"/>
                </a:solidFill>
              </a:rPr>
              <a:t> du </a:t>
            </a:r>
            <a:r>
              <a:rPr lang="en-GB" altLang="de-DE" sz="2400" dirty="0" err="1">
                <a:solidFill>
                  <a:srgbClr val="333333"/>
                </a:solidFill>
              </a:rPr>
              <a:t>kjenner</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godt</a:t>
            </a:r>
            <a:r>
              <a:rPr lang="en-GB" altLang="de-DE" sz="2400" dirty="0">
                <a:solidFill>
                  <a:srgbClr val="333333"/>
                </a:solidFill>
              </a:rPr>
              <a:t> </a:t>
            </a:r>
            <a:r>
              <a:rPr lang="en-GB" altLang="de-DE" sz="2400" dirty="0" err="1">
                <a:solidFill>
                  <a:srgbClr val="333333"/>
                </a:solidFill>
              </a:rPr>
              <a:t>eller</a:t>
            </a:r>
            <a:r>
              <a:rPr lang="en-GB" altLang="de-DE" sz="2400" dirty="0">
                <a:solidFill>
                  <a:srgbClr val="333333"/>
                </a:solidFill>
              </a:rPr>
              <a:t> </a:t>
            </a:r>
            <a:r>
              <a:rPr lang="en-GB" altLang="de-DE" sz="2400" dirty="0" err="1">
                <a:solidFill>
                  <a:srgbClr val="333333"/>
                </a:solidFill>
              </a:rPr>
              <a:t>observerte</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nøye</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For å </a:t>
            </a:r>
            <a:r>
              <a:rPr lang="en-US" altLang="de-DE" sz="2400" dirty="0" err="1">
                <a:solidFill>
                  <a:srgbClr val="333333"/>
                </a:solidFill>
              </a:rPr>
              <a:t>kunne</a:t>
            </a:r>
            <a:r>
              <a:rPr lang="en-US" altLang="de-DE" sz="2400" dirty="0">
                <a:solidFill>
                  <a:srgbClr val="333333"/>
                </a:solidFill>
              </a:rPr>
              <a:t> </a:t>
            </a:r>
            <a:r>
              <a:rPr lang="en-US" altLang="de-DE" sz="2400" dirty="0" err="1">
                <a:solidFill>
                  <a:srgbClr val="333333"/>
                </a:solidFill>
              </a:rPr>
              <a:t>vurdere</a:t>
            </a:r>
            <a:r>
              <a:rPr lang="en-US" altLang="de-DE" sz="2400" dirty="0">
                <a:solidFill>
                  <a:srgbClr val="333333"/>
                </a:solidFill>
              </a:rPr>
              <a:t> </a:t>
            </a:r>
            <a:r>
              <a:rPr lang="en-US" altLang="de-DE" sz="2400" dirty="0" err="1">
                <a:solidFill>
                  <a:srgbClr val="333333"/>
                </a:solidFill>
              </a:rPr>
              <a:t>komplekse</a:t>
            </a:r>
            <a:r>
              <a:rPr lang="en-US" altLang="de-DE" sz="2400" dirty="0">
                <a:solidFill>
                  <a:srgbClr val="333333"/>
                </a:solidFill>
              </a:rPr>
              <a:t> </a:t>
            </a:r>
            <a:r>
              <a:rPr lang="en-US" altLang="de-DE" sz="2400" dirty="0" err="1">
                <a:solidFill>
                  <a:srgbClr val="333333"/>
                </a:solidFill>
              </a:rPr>
              <a:t>situasjoner</a:t>
            </a:r>
            <a:r>
              <a:rPr lang="en-US" altLang="de-DE" sz="2400" dirty="0">
                <a:solidFill>
                  <a:srgbClr val="333333"/>
                </a:solidFill>
              </a:rPr>
              <a:t> (</a:t>
            </a:r>
            <a:r>
              <a:rPr lang="en-US" altLang="de-DE" sz="2400" dirty="0" err="1">
                <a:solidFill>
                  <a:srgbClr val="333333"/>
                </a:solidFill>
              </a:rPr>
              <a:t>slik</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de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akkurat</a:t>
            </a:r>
            <a:r>
              <a:rPr lang="en-US" altLang="de-DE" sz="2400" dirty="0">
                <a:solidFill>
                  <a:srgbClr val="333333"/>
                </a:solidFill>
              </a:rPr>
              <a:t> </a:t>
            </a:r>
            <a:r>
              <a:rPr lang="en-US" altLang="de-DE" sz="2400" dirty="0" err="1">
                <a:solidFill>
                  <a:srgbClr val="333333"/>
                </a:solidFill>
              </a:rPr>
              <a:t>ble</a:t>
            </a:r>
            <a:r>
              <a:rPr lang="en-US" altLang="de-DE" sz="2400" dirty="0">
                <a:solidFill>
                  <a:srgbClr val="333333"/>
                </a:solidFill>
              </a:rPr>
              <a:t> </a:t>
            </a:r>
            <a:r>
              <a:rPr lang="en-US" altLang="de-DE" sz="2400" dirty="0" err="1">
                <a:solidFill>
                  <a:srgbClr val="333333"/>
                </a:solidFill>
              </a:rPr>
              <a:t>presentert</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viktig</a:t>
            </a:r>
            <a:r>
              <a:rPr lang="en-US" altLang="de-DE" sz="2400" dirty="0">
                <a:solidFill>
                  <a:srgbClr val="333333"/>
                </a:solidFill>
              </a:rPr>
              <a:t> å ta med all </a:t>
            </a:r>
            <a:r>
              <a:rPr lang="en-US" altLang="de-DE" sz="2400" dirty="0" err="1">
                <a:solidFill>
                  <a:srgbClr val="333333"/>
                </a:solidFill>
              </a:rPr>
              <a:t>tilgjengelig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vurderingen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Jo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brukes</a:t>
            </a:r>
            <a:r>
              <a:rPr lang="en-US" altLang="de-DE" sz="2400" dirty="0">
                <a:solidFill>
                  <a:srgbClr val="333333"/>
                </a:solidFill>
              </a:rPr>
              <a:t>, </a:t>
            </a:r>
            <a:r>
              <a:rPr lang="en-US" altLang="de-DE" sz="2400" dirty="0" err="1">
                <a:solidFill>
                  <a:srgbClr val="333333"/>
                </a:solidFill>
              </a:rPr>
              <a:t>desto</a:t>
            </a:r>
            <a:r>
              <a:rPr lang="en-US" altLang="de-DE" sz="2400" dirty="0">
                <a:solidFill>
                  <a:srgbClr val="333333"/>
                </a:solidFill>
              </a:rPr>
              <a:t>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sannsynlig</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man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frem</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riktig</a:t>
            </a:r>
            <a:r>
              <a:rPr lang="en-US" altLang="de-DE" sz="2400" dirty="0">
                <a:solidFill>
                  <a:srgbClr val="333333"/>
                </a:solidFill>
              </a:rPr>
              <a:t> </a:t>
            </a:r>
            <a:r>
              <a:rPr lang="en-US" altLang="de-DE" sz="2400" dirty="0" err="1">
                <a:solidFill>
                  <a:srgbClr val="333333"/>
                </a:solidFill>
              </a:rPr>
              <a:t>vurdering</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2893118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Oppgavesett 4</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97</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rPr>
              <a:t>Du skal få se en serie bilder som tilsammen forteller en historie.</a:t>
            </a:r>
          </a:p>
          <a:p>
            <a:pPr marL="342900" lvl="0" indent="-342900" defTabSz="914400" fontAlgn="base">
              <a:buClr>
                <a:srgbClr val="333333"/>
              </a:buClr>
              <a:buFont typeface="WingDings"/>
              <a:buChar char=""/>
              <a:tabLst>
                <a:tab pos="361950" algn="l"/>
              </a:tabLst>
              <a:defRPr/>
            </a:pPr>
            <a:r>
              <a:rPr lang="de-DE" sz="2400" dirty="0">
                <a:solidFill>
                  <a:srgbClr val="333333"/>
                </a:solidFill>
              </a:rPr>
              <a:t>Sammen med bildene får du se tre alternativer for hva historien dreier seg om</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a:solidFill>
                  <a:srgbClr val="333333"/>
                </a:solidFill>
              </a:rPr>
              <a:t>Din </a:t>
            </a:r>
            <a:r>
              <a:rPr lang="en-US" sz="2400" dirty="0" err="1">
                <a:solidFill>
                  <a:srgbClr val="333333"/>
                </a:solidFill>
              </a:rPr>
              <a:t>oppgave</a:t>
            </a:r>
            <a:r>
              <a:rPr lang="en-US" sz="2400" dirty="0">
                <a:solidFill>
                  <a:srgbClr val="333333"/>
                </a:solidFill>
              </a:rPr>
              <a:t> </a:t>
            </a:r>
            <a:r>
              <a:rPr lang="en-US" sz="2400" dirty="0" err="1">
                <a:solidFill>
                  <a:srgbClr val="333333"/>
                </a:solidFill>
              </a:rPr>
              <a:t>er</a:t>
            </a:r>
            <a:r>
              <a:rPr lang="en-US" sz="2400" dirty="0">
                <a:solidFill>
                  <a:srgbClr val="333333"/>
                </a:solidFill>
              </a:rPr>
              <a:t> å </a:t>
            </a:r>
            <a:r>
              <a:rPr lang="en-US" sz="2400" dirty="0" err="1">
                <a:solidFill>
                  <a:srgbClr val="333333"/>
                </a:solidFill>
              </a:rPr>
              <a:t>finne</a:t>
            </a:r>
            <a:r>
              <a:rPr lang="en-US" sz="2400" dirty="0">
                <a:solidFill>
                  <a:srgbClr val="333333"/>
                </a:solidFill>
              </a:rPr>
              <a:t> </a:t>
            </a:r>
            <a:r>
              <a:rPr lang="en-US" sz="2400" dirty="0" err="1">
                <a:solidFill>
                  <a:srgbClr val="333333"/>
                </a:solidFill>
              </a:rPr>
              <a:t>ut</a:t>
            </a:r>
            <a:r>
              <a:rPr lang="en-US" sz="2400" dirty="0">
                <a:solidFill>
                  <a:srgbClr val="333333"/>
                </a:solidFill>
              </a:rPr>
              <a:t> </a:t>
            </a:r>
            <a:r>
              <a:rPr lang="en-US" sz="2400" dirty="0" err="1">
                <a:solidFill>
                  <a:srgbClr val="333333"/>
                </a:solidFill>
              </a:rPr>
              <a:t>hvilken</a:t>
            </a:r>
            <a:r>
              <a:rPr lang="en-US" sz="2400" dirty="0">
                <a:solidFill>
                  <a:srgbClr val="333333"/>
                </a:solidFill>
              </a:rPr>
              <a:t> </a:t>
            </a:r>
            <a:r>
              <a:rPr lang="en-US" sz="2400" dirty="0" err="1">
                <a:solidFill>
                  <a:srgbClr val="333333"/>
                </a:solidFill>
              </a:rPr>
              <a:t>av</a:t>
            </a:r>
            <a:r>
              <a:rPr lang="en-US" sz="2400" dirty="0">
                <a:solidFill>
                  <a:srgbClr val="333333"/>
                </a:solidFill>
              </a:rPr>
              <a:t> de </a:t>
            </a:r>
            <a:r>
              <a:rPr lang="en-US" sz="2400" dirty="0" err="1">
                <a:solidFill>
                  <a:srgbClr val="333333"/>
                </a:solidFill>
              </a:rPr>
              <a:t>tre</a:t>
            </a:r>
            <a:r>
              <a:rPr lang="en-US" sz="2400" dirty="0">
                <a:solidFill>
                  <a:srgbClr val="333333"/>
                </a:solidFill>
              </a:rPr>
              <a:t> </a:t>
            </a:r>
            <a:r>
              <a:rPr lang="en-US" sz="2400" dirty="0" err="1">
                <a:solidFill>
                  <a:srgbClr val="333333"/>
                </a:solidFill>
              </a:rPr>
              <a:t>alternativene</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mest</a:t>
            </a:r>
            <a:r>
              <a:rPr lang="en-US" sz="2400" dirty="0">
                <a:solidFill>
                  <a:srgbClr val="333333"/>
                </a:solidFill>
              </a:rPr>
              <a:t> </a:t>
            </a:r>
            <a:r>
              <a:rPr lang="en-US" sz="2400" dirty="0" err="1">
                <a:solidFill>
                  <a:srgbClr val="333333"/>
                </a:solidFill>
              </a:rPr>
              <a:t>sannsynlig</a:t>
            </a:r>
            <a:r>
              <a:rPr lang="en-US" sz="2400" dirty="0">
                <a:solidFill>
                  <a:srgbClr val="333333"/>
                </a:solidFill>
              </a:rPr>
              <a:t> </a:t>
            </a:r>
            <a:r>
              <a:rPr lang="en-US" sz="2400" dirty="0" err="1">
                <a:solidFill>
                  <a:srgbClr val="333333"/>
                </a:solidFill>
              </a:rPr>
              <a:t>beskriver</a:t>
            </a:r>
            <a:r>
              <a:rPr lang="en-US" sz="2400" dirty="0">
                <a:solidFill>
                  <a:srgbClr val="333333"/>
                </a:solidFill>
              </a:rPr>
              <a:t> </a:t>
            </a:r>
            <a:r>
              <a:rPr lang="en-US" sz="2400" dirty="0" err="1">
                <a:solidFill>
                  <a:srgbClr val="333333"/>
                </a:solidFill>
              </a:rPr>
              <a:t>det</a:t>
            </a:r>
            <a:r>
              <a:rPr lang="en-US" sz="2400" dirty="0">
                <a:solidFill>
                  <a:srgbClr val="333333"/>
                </a:solidFill>
              </a:rPr>
              <a:t> </a:t>
            </a:r>
            <a:r>
              <a:rPr lang="en-US" sz="2400" dirty="0" err="1">
                <a:solidFill>
                  <a:srgbClr val="333333"/>
                </a:solidFill>
              </a:rPr>
              <a:t>som</a:t>
            </a:r>
            <a:r>
              <a:rPr lang="en-US" sz="2400" dirty="0">
                <a:solidFill>
                  <a:srgbClr val="333333"/>
                </a:solidFill>
              </a:rPr>
              <a:t> </a:t>
            </a:r>
            <a:r>
              <a:rPr lang="en-US" sz="2400" dirty="0" err="1">
                <a:solidFill>
                  <a:srgbClr val="333333"/>
                </a:solidFill>
              </a:rPr>
              <a:t>skjer</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historien</a:t>
            </a:r>
            <a:r>
              <a:rPr lang="en-US"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Hvilken plan har guttene?</a:t>
            </a: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98</a:t>
            </a:fld>
            <a:endParaRPr lang="de-DE" altLang="de-DE">
              <a:latin typeface="+mn-lt"/>
              <a:cs typeface="+mn-cs"/>
            </a:endParaRPr>
          </a:p>
        </p:txBody>
      </p:sp>
      <p:sp>
        <p:nvSpPr>
          <p:cNvPr id="114692"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invitere</a:t>
            </a:r>
            <a:r>
              <a:rPr lang="en-CA" altLang="de-DE" sz="2400" dirty="0">
                <a:solidFill>
                  <a:srgbClr val="333333"/>
                </a:solidFill>
                <a:latin typeface="+mn-lt"/>
                <a:cs typeface="+mn-cs"/>
              </a:rPr>
              <a:t> den </a:t>
            </a:r>
            <a:r>
              <a:rPr lang="en-CA" altLang="de-DE" sz="2400" dirty="0" err="1">
                <a:solidFill>
                  <a:srgbClr val="333333"/>
                </a:solidFill>
                <a:latin typeface="+mn-lt"/>
                <a:cs typeface="+mn-cs"/>
              </a:rPr>
              <a:t>andre</a:t>
            </a:r>
            <a:r>
              <a:rPr lang="en-CA" altLang="de-DE" sz="2400" dirty="0">
                <a:solidFill>
                  <a:srgbClr val="333333"/>
                </a:solidFill>
                <a:latin typeface="+mn-lt"/>
                <a:cs typeface="+mn-cs"/>
              </a:rPr>
              <a:t> </a:t>
            </a:r>
            <a:r>
              <a:rPr lang="en-CA" altLang="de-DE" sz="2400" dirty="0" err="1">
                <a:solidFill>
                  <a:srgbClr val="333333"/>
                </a:solidFill>
                <a:latin typeface="+mn-lt"/>
                <a:cs typeface="+mn-cs"/>
              </a:rPr>
              <a:t>gutten</a:t>
            </a:r>
            <a:r>
              <a:rPr lang="en-CA" altLang="de-DE" sz="2400" dirty="0">
                <a:solidFill>
                  <a:srgbClr val="333333"/>
                </a:solidFill>
                <a:latin typeface="+mn-lt"/>
                <a:cs typeface="+mn-cs"/>
              </a:rPr>
              <a:t> </a:t>
            </a:r>
            <a:r>
              <a:rPr lang="en-CA" altLang="de-DE" sz="2400" dirty="0" err="1">
                <a:solidFill>
                  <a:srgbClr val="333333"/>
                </a:solidFill>
                <a:latin typeface="+mn-lt"/>
                <a:cs typeface="+mn-cs"/>
              </a:rPr>
              <a:t>til</a:t>
            </a:r>
            <a:r>
              <a:rPr lang="en-CA" altLang="de-DE" sz="2400" dirty="0">
                <a:solidFill>
                  <a:srgbClr val="333333"/>
                </a:solidFill>
                <a:latin typeface="+mn-lt"/>
                <a:cs typeface="+mn-cs"/>
              </a:rPr>
              <a:t> å </a:t>
            </a:r>
            <a:r>
              <a:rPr lang="en-CA" altLang="de-DE" sz="2400" dirty="0" err="1">
                <a:solidFill>
                  <a:srgbClr val="333333"/>
                </a:solidFill>
                <a:latin typeface="+mn-lt"/>
                <a:cs typeface="+mn-cs"/>
              </a:rPr>
              <a:t>spille</a:t>
            </a:r>
            <a:r>
              <a:rPr lang="en-CA" altLang="de-DE" sz="2400" dirty="0">
                <a:solidFill>
                  <a:srgbClr val="333333"/>
                </a:solidFill>
                <a:latin typeface="+mn-lt"/>
                <a:cs typeface="+mn-cs"/>
              </a:rPr>
              <a:t> </a:t>
            </a:r>
            <a:r>
              <a:rPr lang="en-CA" altLang="de-DE" sz="2400" dirty="0" err="1">
                <a:solidFill>
                  <a:srgbClr val="333333"/>
                </a:solidFill>
                <a:latin typeface="+mn-lt"/>
                <a:cs typeface="+mn-cs"/>
              </a:rPr>
              <a:t>fotball</a:t>
            </a:r>
            <a:r>
              <a:rPr lang="en-CA" altLang="de-DE" sz="2400" dirty="0">
                <a:solidFill>
                  <a:srgbClr val="333333"/>
                </a:solidFill>
                <a:latin typeface="+mn-lt"/>
                <a:cs typeface="+mn-cs"/>
              </a:rPr>
              <a:t> </a:t>
            </a:r>
            <a:r>
              <a:rPr lang="en-CA" altLang="de-DE" sz="2400" dirty="0" err="1">
                <a:solidFill>
                  <a:srgbClr val="333333"/>
                </a:solidFill>
                <a:latin typeface="+mn-lt"/>
                <a:cs typeface="+mn-cs"/>
              </a:rPr>
              <a:t>sammen</a:t>
            </a:r>
            <a:r>
              <a:rPr lang="en-CA" altLang="de-DE" sz="2400" dirty="0">
                <a:solidFill>
                  <a:srgbClr val="333333"/>
                </a:solidFill>
                <a:latin typeface="+mn-lt"/>
                <a:cs typeface="+mn-cs"/>
              </a:rPr>
              <a:t> med </a:t>
            </a:r>
            <a:r>
              <a:rPr lang="en-CA" altLang="de-DE" sz="2400" dirty="0" err="1">
                <a:solidFill>
                  <a:srgbClr val="333333"/>
                </a:solidFill>
                <a:latin typeface="+mn-lt"/>
                <a:cs typeface="+mn-cs"/>
              </a:rPr>
              <a:t>dem.</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spille</a:t>
            </a:r>
            <a:r>
              <a:rPr lang="en-CA" altLang="de-DE" sz="2400" dirty="0">
                <a:solidFill>
                  <a:srgbClr val="333333"/>
                </a:solidFill>
                <a:latin typeface="+mn-lt"/>
                <a:cs typeface="+mn-cs"/>
              </a:rPr>
              <a:t> </a:t>
            </a:r>
            <a:r>
              <a:rPr lang="en-CA" altLang="de-DE" sz="2400" dirty="0" err="1">
                <a:solidFill>
                  <a:srgbClr val="333333"/>
                </a:solidFill>
                <a:latin typeface="+mn-lt"/>
                <a:cs typeface="+mn-cs"/>
              </a:rPr>
              <a:t>han</a:t>
            </a:r>
            <a:r>
              <a:rPr lang="en-CA" altLang="de-DE" sz="2400" dirty="0">
                <a:solidFill>
                  <a:srgbClr val="333333"/>
                </a:solidFill>
                <a:latin typeface="+mn-lt"/>
                <a:cs typeface="+mn-cs"/>
              </a:rPr>
              <a:t> et puss.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få</a:t>
            </a:r>
            <a:r>
              <a:rPr lang="en-CA" altLang="de-DE" sz="2400" dirty="0">
                <a:solidFill>
                  <a:srgbClr val="333333"/>
                </a:solidFill>
                <a:latin typeface="+mn-lt"/>
                <a:cs typeface="+mn-cs"/>
              </a:rPr>
              <a:t> </a:t>
            </a:r>
            <a:r>
              <a:rPr lang="en-CA" altLang="de-DE" sz="2400" dirty="0" err="1">
                <a:solidFill>
                  <a:srgbClr val="333333"/>
                </a:solidFill>
                <a:latin typeface="+mn-lt"/>
                <a:cs typeface="+mn-cs"/>
              </a:rPr>
              <a:t>autografen</a:t>
            </a:r>
            <a:r>
              <a:rPr lang="en-CA" altLang="de-DE" sz="2400" dirty="0">
                <a:solidFill>
                  <a:srgbClr val="333333"/>
                </a:solidFill>
                <a:latin typeface="+mn-lt"/>
                <a:cs typeface="+mn-cs"/>
              </a:rPr>
              <a:t> </a:t>
            </a:r>
            <a:r>
              <a:rPr lang="en-CA" altLang="de-DE" sz="2400" dirty="0" err="1">
                <a:solidFill>
                  <a:srgbClr val="333333"/>
                </a:solidFill>
                <a:latin typeface="+mn-lt"/>
                <a:cs typeface="+mn-cs"/>
              </a:rPr>
              <a:t>til</a:t>
            </a:r>
            <a:r>
              <a:rPr lang="en-CA" altLang="de-DE" sz="2400" dirty="0">
                <a:solidFill>
                  <a:srgbClr val="333333"/>
                </a:solidFill>
                <a:latin typeface="+mn-lt"/>
                <a:cs typeface="+mn-cs"/>
              </a:rPr>
              <a:t> </a:t>
            </a:r>
            <a:r>
              <a:rPr lang="en-CA" altLang="de-DE" sz="2400" dirty="0" err="1">
                <a:solidFill>
                  <a:srgbClr val="333333"/>
                </a:solidFill>
                <a:latin typeface="+mn-lt"/>
                <a:cs typeface="+mn-cs"/>
              </a:rPr>
              <a:t>en</a:t>
            </a:r>
            <a:r>
              <a:rPr lang="en-CA" altLang="de-DE" sz="2400" dirty="0">
                <a:solidFill>
                  <a:srgbClr val="333333"/>
                </a:solidFill>
                <a:latin typeface="+mn-lt"/>
                <a:cs typeface="+mn-cs"/>
              </a:rPr>
              <a:t> </a:t>
            </a:r>
            <a:r>
              <a:rPr lang="en-CA" altLang="de-DE" sz="2400" dirty="0" err="1">
                <a:solidFill>
                  <a:srgbClr val="333333"/>
                </a:solidFill>
                <a:latin typeface="+mn-lt"/>
                <a:cs typeface="+mn-cs"/>
              </a:rPr>
              <a:t>fotballstjerne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Hvilken plan har guttene?</a:t>
            </a: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99</a:t>
            </a:fld>
            <a:endParaRPr lang="de-DE" altLang="de-DE">
              <a:latin typeface="+mn-lt"/>
              <a:cs typeface="+mn-cs"/>
            </a:endParaRPr>
          </a:p>
        </p:txBody>
      </p:sp>
      <p:sp>
        <p:nvSpPr>
          <p:cNvPr id="115717"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invitere</a:t>
            </a:r>
            <a:r>
              <a:rPr lang="en-CA" altLang="de-DE" sz="2400" dirty="0">
                <a:solidFill>
                  <a:srgbClr val="333333"/>
                </a:solidFill>
                <a:latin typeface="+mn-lt"/>
                <a:cs typeface="+mn-cs"/>
              </a:rPr>
              <a:t> den </a:t>
            </a:r>
            <a:r>
              <a:rPr lang="en-CA" altLang="de-DE" sz="2400" dirty="0" err="1">
                <a:solidFill>
                  <a:srgbClr val="333333"/>
                </a:solidFill>
                <a:latin typeface="+mn-lt"/>
                <a:cs typeface="+mn-cs"/>
              </a:rPr>
              <a:t>andre</a:t>
            </a:r>
            <a:r>
              <a:rPr lang="en-CA" altLang="de-DE" sz="2400" dirty="0">
                <a:solidFill>
                  <a:srgbClr val="333333"/>
                </a:solidFill>
                <a:latin typeface="+mn-lt"/>
                <a:cs typeface="+mn-cs"/>
              </a:rPr>
              <a:t> </a:t>
            </a:r>
            <a:r>
              <a:rPr lang="en-CA" altLang="de-DE" sz="2400" dirty="0" err="1">
                <a:solidFill>
                  <a:srgbClr val="333333"/>
                </a:solidFill>
                <a:latin typeface="+mn-lt"/>
                <a:cs typeface="+mn-cs"/>
              </a:rPr>
              <a:t>gutten</a:t>
            </a:r>
            <a:r>
              <a:rPr lang="en-CA" altLang="de-DE" sz="2400" dirty="0">
                <a:solidFill>
                  <a:srgbClr val="333333"/>
                </a:solidFill>
                <a:latin typeface="+mn-lt"/>
                <a:cs typeface="+mn-cs"/>
              </a:rPr>
              <a:t> </a:t>
            </a:r>
            <a:r>
              <a:rPr lang="en-CA" altLang="de-DE" sz="2400" dirty="0" err="1">
                <a:solidFill>
                  <a:srgbClr val="333333"/>
                </a:solidFill>
                <a:latin typeface="+mn-lt"/>
                <a:cs typeface="+mn-cs"/>
              </a:rPr>
              <a:t>til</a:t>
            </a:r>
            <a:r>
              <a:rPr lang="en-CA" altLang="de-DE" sz="2400" dirty="0">
                <a:solidFill>
                  <a:srgbClr val="333333"/>
                </a:solidFill>
                <a:latin typeface="+mn-lt"/>
                <a:cs typeface="+mn-cs"/>
              </a:rPr>
              <a:t> å </a:t>
            </a:r>
            <a:r>
              <a:rPr lang="en-CA" altLang="de-DE" sz="2400" dirty="0" err="1">
                <a:solidFill>
                  <a:srgbClr val="333333"/>
                </a:solidFill>
                <a:latin typeface="+mn-lt"/>
                <a:cs typeface="+mn-cs"/>
              </a:rPr>
              <a:t>spille</a:t>
            </a:r>
            <a:r>
              <a:rPr lang="en-CA" altLang="de-DE" sz="2400" dirty="0">
                <a:solidFill>
                  <a:srgbClr val="333333"/>
                </a:solidFill>
                <a:latin typeface="+mn-lt"/>
                <a:cs typeface="+mn-cs"/>
              </a:rPr>
              <a:t> </a:t>
            </a:r>
            <a:r>
              <a:rPr lang="en-CA" altLang="de-DE" sz="2400" dirty="0" err="1">
                <a:solidFill>
                  <a:srgbClr val="333333"/>
                </a:solidFill>
                <a:latin typeface="+mn-lt"/>
                <a:cs typeface="+mn-cs"/>
              </a:rPr>
              <a:t>fotball</a:t>
            </a:r>
            <a:r>
              <a:rPr lang="en-CA" altLang="de-DE" sz="2400" dirty="0">
                <a:solidFill>
                  <a:srgbClr val="333333"/>
                </a:solidFill>
                <a:latin typeface="+mn-lt"/>
                <a:cs typeface="+mn-cs"/>
              </a:rPr>
              <a:t> </a:t>
            </a:r>
            <a:r>
              <a:rPr lang="en-CA" altLang="de-DE" sz="2400" dirty="0" err="1">
                <a:solidFill>
                  <a:srgbClr val="333333"/>
                </a:solidFill>
                <a:latin typeface="+mn-lt"/>
                <a:cs typeface="+mn-cs"/>
              </a:rPr>
              <a:t>sammen</a:t>
            </a:r>
            <a:r>
              <a:rPr lang="en-CA" altLang="de-DE" sz="2400" dirty="0">
                <a:solidFill>
                  <a:srgbClr val="333333"/>
                </a:solidFill>
                <a:latin typeface="+mn-lt"/>
                <a:cs typeface="+mn-cs"/>
              </a:rPr>
              <a:t> med </a:t>
            </a:r>
            <a:r>
              <a:rPr lang="en-CA" altLang="de-DE" sz="2400" dirty="0" err="1">
                <a:solidFill>
                  <a:srgbClr val="333333"/>
                </a:solidFill>
                <a:latin typeface="+mn-lt"/>
                <a:cs typeface="+mn-cs"/>
              </a:rPr>
              <a:t>dem.</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spille</a:t>
            </a:r>
            <a:r>
              <a:rPr lang="en-CA" altLang="de-DE" sz="2400" dirty="0">
                <a:solidFill>
                  <a:srgbClr val="333333"/>
                </a:solidFill>
                <a:latin typeface="+mn-lt"/>
                <a:cs typeface="+mn-cs"/>
              </a:rPr>
              <a:t> </a:t>
            </a:r>
            <a:r>
              <a:rPr lang="en-CA" altLang="de-DE" sz="2400" dirty="0" err="1">
                <a:solidFill>
                  <a:srgbClr val="333333"/>
                </a:solidFill>
                <a:latin typeface="+mn-lt"/>
                <a:cs typeface="+mn-cs"/>
              </a:rPr>
              <a:t>han</a:t>
            </a:r>
            <a:r>
              <a:rPr lang="en-CA" altLang="de-DE" sz="2400" dirty="0">
                <a:solidFill>
                  <a:srgbClr val="333333"/>
                </a:solidFill>
                <a:latin typeface="+mn-lt"/>
                <a:cs typeface="+mn-cs"/>
              </a:rPr>
              <a:t> et puss.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få</a:t>
            </a:r>
            <a:r>
              <a:rPr lang="en-CA" altLang="de-DE" sz="2400" dirty="0">
                <a:solidFill>
                  <a:srgbClr val="333333"/>
                </a:solidFill>
                <a:latin typeface="+mn-lt"/>
                <a:cs typeface="+mn-cs"/>
              </a:rPr>
              <a:t> </a:t>
            </a:r>
            <a:r>
              <a:rPr lang="en-CA" altLang="de-DE" sz="2400" dirty="0" err="1">
                <a:solidFill>
                  <a:srgbClr val="333333"/>
                </a:solidFill>
                <a:latin typeface="+mn-lt"/>
                <a:cs typeface="+mn-cs"/>
              </a:rPr>
              <a:t>autografen</a:t>
            </a:r>
            <a:r>
              <a:rPr lang="en-CA" altLang="de-DE" sz="2400" dirty="0">
                <a:solidFill>
                  <a:srgbClr val="333333"/>
                </a:solidFill>
                <a:latin typeface="+mn-lt"/>
                <a:cs typeface="+mn-cs"/>
              </a:rPr>
              <a:t> </a:t>
            </a:r>
            <a:r>
              <a:rPr lang="en-CA" altLang="de-DE" sz="2400" dirty="0" err="1">
                <a:solidFill>
                  <a:srgbClr val="333333"/>
                </a:solidFill>
                <a:latin typeface="+mn-lt"/>
                <a:cs typeface="+mn-cs"/>
              </a:rPr>
              <a:t>til</a:t>
            </a:r>
            <a:r>
              <a:rPr lang="en-CA" altLang="de-DE" sz="2400" dirty="0">
                <a:solidFill>
                  <a:srgbClr val="333333"/>
                </a:solidFill>
                <a:latin typeface="+mn-lt"/>
                <a:cs typeface="+mn-cs"/>
              </a:rPr>
              <a:t> </a:t>
            </a:r>
            <a:r>
              <a:rPr lang="en-CA" altLang="de-DE" sz="2400" dirty="0" err="1">
                <a:solidFill>
                  <a:srgbClr val="333333"/>
                </a:solidFill>
                <a:latin typeface="+mn-lt"/>
                <a:cs typeface="+mn-cs"/>
              </a:rPr>
              <a:t>en</a:t>
            </a:r>
            <a:r>
              <a:rPr lang="en-CA" altLang="de-DE" sz="2400" dirty="0">
                <a:solidFill>
                  <a:srgbClr val="333333"/>
                </a:solidFill>
                <a:latin typeface="+mn-lt"/>
                <a:cs typeface="+mn-cs"/>
              </a:rPr>
              <a:t> </a:t>
            </a:r>
            <a:r>
              <a:rPr lang="en-CA" altLang="de-DE" sz="2400" dirty="0" err="1">
                <a:solidFill>
                  <a:srgbClr val="333333"/>
                </a:solidFill>
                <a:latin typeface="+mn-lt"/>
                <a:cs typeface="+mn-cs"/>
              </a:rPr>
              <a:t>fotballstjerne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Hvilken plan har guttene?</a:t>
            </a: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100</a:t>
            </a:fld>
            <a:endParaRPr lang="de-DE" altLang="de-DE">
              <a:latin typeface="+mn-lt"/>
              <a:cs typeface="+mn-cs"/>
            </a:endParaRPr>
          </a:p>
        </p:txBody>
      </p:sp>
      <p:sp>
        <p:nvSpPr>
          <p:cNvPr id="116742"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invitere</a:t>
            </a:r>
            <a:r>
              <a:rPr lang="en-CA" altLang="de-DE" sz="2400" dirty="0">
                <a:solidFill>
                  <a:srgbClr val="333333"/>
                </a:solidFill>
                <a:latin typeface="+mn-lt"/>
                <a:cs typeface="+mn-cs"/>
              </a:rPr>
              <a:t> den </a:t>
            </a:r>
            <a:r>
              <a:rPr lang="en-CA" altLang="de-DE" sz="2400" dirty="0" err="1">
                <a:solidFill>
                  <a:srgbClr val="333333"/>
                </a:solidFill>
                <a:latin typeface="+mn-lt"/>
                <a:cs typeface="+mn-cs"/>
              </a:rPr>
              <a:t>andre</a:t>
            </a:r>
            <a:r>
              <a:rPr lang="en-CA" altLang="de-DE" sz="2400" dirty="0">
                <a:solidFill>
                  <a:srgbClr val="333333"/>
                </a:solidFill>
                <a:latin typeface="+mn-lt"/>
                <a:cs typeface="+mn-cs"/>
              </a:rPr>
              <a:t> </a:t>
            </a:r>
            <a:r>
              <a:rPr lang="en-CA" altLang="de-DE" sz="2400" dirty="0" err="1">
                <a:solidFill>
                  <a:srgbClr val="333333"/>
                </a:solidFill>
                <a:latin typeface="+mn-lt"/>
                <a:cs typeface="+mn-cs"/>
              </a:rPr>
              <a:t>gutten</a:t>
            </a:r>
            <a:r>
              <a:rPr lang="en-CA" altLang="de-DE" sz="2400" dirty="0">
                <a:solidFill>
                  <a:srgbClr val="333333"/>
                </a:solidFill>
                <a:latin typeface="+mn-lt"/>
                <a:cs typeface="+mn-cs"/>
              </a:rPr>
              <a:t> </a:t>
            </a:r>
            <a:r>
              <a:rPr lang="en-CA" altLang="de-DE" sz="2400" dirty="0" err="1">
                <a:solidFill>
                  <a:srgbClr val="333333"/>
                </a:solidFill>
                <a:latin typeface="+mn-lt"/>
                <a:cs typeface="+mn-cs"/>
              </a:rPr>
              <a:t>til</a:t>
            </a:r>
            <a:r>
              <a:rPr lang="en-CA" altLang="de-DE" sz="2400" dirty="0">
                <a:solidFill>
                  <a:srgbClr val="333333"/>
                </a:solidFill>
                <a:latin typeface="+mn-lt"/>
                <a:cs typeface="+mn-cs"/>
              </a:rPr>
              <a:t> å </a:t>
            </a:r>
            <a:r>
              <a:rPr lang="en-CA" altLang="de-DE" sz="2400" dirty="0" err="1">
                <a:solidFill>
                  <a:srgbClr val="333333"/>
                </a:solidFill>
                <a:latin typeface="+mn-lt"/>
                <a:cs typeface="+mn-cs"/>
              </a:rPr>
              <a:t>spille</a:t>
            </a:r>
            <a:r>
              <a:rPr lang="en-CA" altLang="de-DE" sz="2400" dirty="0">
                <a:solidFill>
                  <a:srgbClr val="333333"/>
                </a:solidFill>
                <a:latin typeface="+mn-lt"/>
                <a:cs typeface="+mn-cs"/>
              </a:rPr>
              <a:t> </a:t>
            </a:r>
            <a:r>
              <a:rPr lang="en-CA" altLang="de-DE" sz="2400" dirty="0" err="1">
                <a:solidFill>
                  <a:srgbClr val="333333"/>
                </a:solidFill>
                <a:latin typeface="+mn-lt"/>
                <a:cs typeface="+mn-cs"/>
              </a:rPr>
              <a:t>fotball</a:t>
            </a:r>
            <a:r>
              <a:rPr lang="en-CA" altLang="de-DE" sz="2400" dirty="0">
                <a:solidFill>
                  <a:srgbClr val="333333"/>
                </a:solidFill>
                <a:latin typeface="+mn-lt"/>
                <a:cs typeface="+mn-cs"/>
              </a:rPr>
              <a:t> </a:t>
            </a:r>
            <a:r>
              <a:rPr lang="en-CA" altLang="de-DE" sz="2400" dirty="0" err="1">
                <a:solidFill>
                  <a:srgbClr val="333333"/>
                </a:solidFill>
                <a:latin typeface="+mn-lt"/>
                <a:cs typeface="+mn-cs"/>
              </a:rPr>
              <a:t>sammen</a:t>
            </a:r>
            <a:r>
              <a:rPr lang="en-CA" altLang="de-DE" sz="2400" dirty="0">
                <a:solidFill>
                  <a:srgbClr val="333333"/>
                </a:solidFill>
                <a:latin typeface="+mn-lt"/>
                <a:cs typeface="+mn-cs"/>
              </a:rPr>
              <a:t> med </a:t>
            </a:r>
            <a:r>
              <a:rPr lang="en-CA" altLang="de-DE" sz="2400" dirty="0" err="1">
                <a:solidFill>
                  <a:srgbClr val="333333"/>
                </a:solidFill>
                <a:latin typeface="+mn-lt"/>
                <a:cs typeface="+mn-cs"/>
              </a:rPr>
              <a:t>dem.</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spille</a:t>
            </a:r>
            <a:r>
              <a:rPr lang="en-CA" altLang="de-DE" sz="2400" dirty="0">
                <a:solidFill>
                  <a:srgbClr val="333333"/>
                </a:solidFill>
                <a:latin typeface="+mn-lt"/>
                <a:cs typeface="+mn-cs"/>
              </a:rPr>
              <a:t> </a:t>
            </a:r>
            <a:r>
              <a:rPr lang="en-CA" altLang="de-DE" sz="2400" dirty="0" err="1">
                <a:solidFill>
                  <a:srgbClr val="333333"/>
                </a:solidFill>
                <a:latin typeface="+mn-lt"/>
                <a:cs typeface="+mn-cs"/>
              </a:rPr>
              <a:t>han</a:t>
            </a:r>
            <a:r>
              <a:rPr lang="en-CA" altLang="de-DE" sz="2400" dirty="0">
                <a:solidFill>
                  <a:srgbClr val="333333"/>
                </a:solidFill>
                <a:latin typeface="+mn-lt"/>
                <a:cs typeface="+mn-cs"/>
              </a:rPr>
              <a:t> et puss.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få</a:t>
            </a:r>
            <a:r>
              <a:rPr lang="en-CA" altLang="de-DE" sz="2400" dirty="0">
                <a:solidFill>
                  <a:srgbClr val="333333"/>
                </a:solidFill>
                <a:latin typeface="+mn-lt"/>
                <a:cs typeface="+mn-cs"/>
              </a:rPr>
              <a:t> </a:t>
            </a:r>
            <a:r>
              <a:rPr lang="en-CA" altLang="de-DE" sz="2400" dirty="0" err="1">
                <a:solidFill>
                  <a:srgbClr val="333333"/>
                </a:solidFill>
                <a:latin typeface="+mn-lt"/>
                <a:cs typeface="+mn-cs"/>
              </a:rPr>
              <a:t>autografen</a:t>
            </a:r>
            <a:r>
              <a:rPr lang="en-CA" altLang="de-DE" sz="2400" dirty="0">
                <a:solidFill>
                  <a:srgbClr val="333333"/>
                </a:solidFill>
                <a:latin typeface="+mn-lt"/>
                <a:cs typeface="+mn-cs"/>
              </a:rPr>
              <a:t> </a:t>
            </a:r>
            <a:r>
              <a:rPr lang="en-CA" altLang="de-DE" sz="2400" dirty="0" err="1">
                <a:solidFill>
                  <a:srgbClr val="333333"/>
                </a:solidFill>
                <a:latin typeface="+mn-lt"/>
                <a:cs typeface="+mn-cs"/>
              </a:rPr>
              <a:t>til</a:t>
            </a:r>
            <a:r>
              <a:rPr lang="en-CA" altLang="de-DE" sz="2400" dirty="0">
                <a:solidFill>
                  <a:srgbClr val="333333"/>
                </a:solidFill>
                <a:latin typeface="+mn-lt"/>
                <a:cs typeface="+mn-cs"/>
              </a:rPr>
              <a:t> </a:t>
            </a:r>
            <a:r>
              <a:rPr lang="en-CA" altLang="de-DE" sz="2400" dirty="0" err="1">
                <a:solidFill>
                  <a:srgbClr val="333333"/>
                </a:solidFill>
                <a:latin typeface="+mn-lt"/>
                <a:cs typeface="+mn-cs"/>
              </a:rPr>
              <a:t>en</a:t>
            </a:r>
            <a:r>
              <a:rPr lang="en-CA" altLang="de-DE" sz="2400" dirty="0">
                <a:solidFill>
                  <a:srgbClr val="333333"/>
                </a:solidFill>
                <a:latin typeface="+mn-lt"/>
                <a:cs typeface="+mn-cs"/>
              </a:rPr>
              <a:t> </a:t>
            </a:r>
            <a:r>
              <a:rPr lang="en-CA" altLang="de-DE" sz="2400" dirty="0" err="1">
                <a:solidFill>
                  <a:srgbClr val="333333"/>
                </a:solidFill>
                <a:latin typeface="+mn-lt"/>
                <a:cs typeface="+mn-cs"/>
              </a:rPr>
              <a:t>fotballstjerne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7"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Hvilken plan har guttene?</a:t>
            </a: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101</a:t>
            </a:fld>
            <a:endParaRPr lang="de-DE" altLang="de-DE">
              <a:latin typeface="+mn-lt"/>
              <a:cs typeface="+mn-cs"/>
            </a:endParaRPr>
          </a:p>
        </p:txBody>
      </p:sp>
      <p:sp>
        <p:nvSpPr>
          <p:cNvPr id="117766"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invitere</a:t>
            </a:r>
            <a:r>
              <a:rPr lang="en-CA" altLang="de-DE" sz="2400" dirty="0">
                <a:solidFill>
                  <a:srgbClr val="333333"/>
                </a:solidFill>
                <a:latin typeface="+mn-lt"/>
                <a:cs typeface="+mn-cs"/>
              </a:rPr>
              <a:t> den </a:t>
            </a:r>
            <a:r>
              <a:rPr lang="en-CA" altLang="de-DE" sz="2400" dirty="0" err="1">
                <a:solidFill>
                  <a:srgbClr val="333333"/>
                </a:solidFill>
                <a:latin typeface="+mn-lt"/>
                <a:cs typeface="+mn-cs"/>
              </a:rPr>
              <a:t>andre</a:t>
            </a:r>
            <a:r>
              <a:rPr lang="en-CA" altLang="de-DE" sz="2400" dirty="0">
                <a:solidFill>
                  <a:srgbClr val="333333"/>
                </a:solidFill>
                <a:latin typeface="+mn-lt"/>
                <a:cs typeface="+mn-cs"/>
              </a:rPr>
              <a:t> </a:t>
            </a:r>
            <a:r>
              <a:rPr lang="en-CA" altLang="de-DE" sz="2400" dirty="0" err="1">
                <a:solidFill>
                  <a:srgbClr val="333333"/>
                </a:solidFill>
                <a:latin typeface="+mn-lt"/>
                <a:cs typeface="+mn-cs"/>
              </a:rPr>
              <a:t>gutten</a:t>
            </a:r>
            <a:r>
              <a:rPr lang="en-CA" altLang="de-DE" sz="2400" dirty="0">
                <a:solidFill>
                  <a:srgbClr val="333333"/>
                </a:solidFill>
                <a:latin typeface="+mn-lt"/>
                <a:cs typeface="+mn-cs"/>
              </a:rPr>
              <a:t> </a:t>
            </a:r>
            <a:r>
              <a:rPr lang="en-CA" altLang="de-DE" sz="2400" dirty="0" err="1">
                <a:solidFill>
                  <a:srgbClr val="333333"/>
                </a:solidFill>
                <a:latin typeface="+mn-lt"/>
                <a:cs typeface="+mn-cs"/>
              </a:rPr>
              <a:t>til</a:t>
            </a:r>
            <a:r>
              <a:rPr lang="en-CA" altLang="de-DE" sz="2400" dirty="0">
                <a:solidFill>
                  <a:srgbClr val="333333"/>
                </a:solidFill>
                <a:latin typeface="+mn-lt"/>
                <a:cs typeface="+mn-cs"/>
              </a:rPr>
              <a:t> å </a:t>
            </a:r>
            <a:r>
              <a:rPr lang="en-CA" altLang="de-DE" sz="2400" dirty="0" err="1">
                <a:solidFill>
                  <a:srgbClr val="333333"/>
                </a:solidFill>
                <a:latin typeface="+mn-lt"/>
                <a:cs typeface="+mn-cs"/>
              </a:rPr>
              <a:t>spille</a:t>
            </a:r>
            <a:r>
              <a:rPr lang="en-CA" altLang="de-DE" sz="2400" dirty="0">
                <a:solidFill>
                  <a:srgbClr val="333333"/>
                </a:solidFill>
                <a:latin typeface="+mn-lt"/>
                <a:cs typeface="+mn-cs"/>
              </a:rPr>
              <a:t> </a:t>
            </a:r>
            <a:r>
              <a:rPr lang="en-CA" altLang="de-DE" sz="2400" dirty="0" err="1">
                <a:solidFill>
                  <a:srgbClr val="333333"/>
                </a:solidFill>
                <a:latin typeface="+mn-lt"/>
                <a:cs typeface="+mn-cs"/>
              </a:rPr>
              <a:t>fotball</a:t>
            </a:r>
            <a:r>
              <a:rPr lang="en-CA" altLang="de-DE" sz="2400" dirty="0">
                <a:solidFill>
                  <a:srgbClr val="333333"/>
                </a:solidFill>
                <a:latin typeface="+mn-lt"/>
                <a:cs typeface="+mn-cs"/>
              </a:rPr>
              <a:t> </a:t>
            </a:r>
            <a:r>
              <a:rPr lang="en-CA" altLang="de-DE" sz="2400" dirty="0" err="1">
                <a:solidFill>
                  <a:srgbClr val="333333"/>
                </a:solidFill>
                <a:latin typeface="+mn-lt"/>
                <a:cs typeface="+mn-cs"/>
              </a:rPr>
              <a:t>sammen</a:t>
            </a:r>
            <a:r>
              <a:rPr lang="en-CA" altLang="de-DE" sz="2400" dirty="0">
                <a:solidFill>
                  <a:srgbClr val="333333"/>
                </a:solidFill>
                <a:latin typeface="+mn-lt"/>
                <a:cs typeface="+mn-cs"/>
              </a:rPr>
              <a:t> med </a:t>
            </a:r>
            <a:r>
              <a:rPr lang="en-CA" altLang="de-DE" sz="2400" dirty="0" err="1">
                <a:solidFill>
                  <a:srgbClr val="333333"/>
                </a:solidFill>
                <a:latin typeface="+mn-lt"/>
                <a:cs typeface="+mn-cs"/>
              </a:rPr>
              <a:t>dem.</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spille</a:t>
            </a:r>
            <a:r>
              <a:rPr lang="en-CA" altLang="de-DE" sz="2400" dirty="0">
                <a:solidFill>
                  <a:srgbClr val="333333"/>
                </a:solidFill>
                <a:latin typeface="+mn-lt"/>
                <a:cs typeface="+mn-cs"/>
              </a:rPr>
              <a:t> </a:t>
            </a:r>
            <a:r>
              <a:rPr lang="en-CA" altLang="de-DE" sz="2400" dirty="0" err="1">
                <a:solidFill>
                  <a:srgbClr val="333333"/>
                </a:solidFill>
                <a:latin typeface="+mn-lt"/>
                <a:cs typeface="+mn-cs"/>
              </a:rPr>
              <a:t>han</a:t>
            </a:r>
            <a:r>
              <a:rPr lang="en-CA" altLang="de-DE" sz="2400" dirty="0">
                <a:solidFill>
                  <a:srgbClr val="333333"/>
                </a:solidFill>
                <a:latin typeface="+mn-lt"/>
                <a:cs typeface="+mn-cs"/>
              </a:rPr>
              <a:t> et puss.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få</a:t>
            </a:r>
            <a:r>
              <a:rPr lang="en-CA" altLang="de-DE" sz="2400" dirty="0">
                <a:solidFill>
                  <a:srgbClr val="333333"/>
                </a:solidFill>
                <a:latin typeface="+mn-lt"/>
                <a:cs typeface="+mn-cs"/>
              </a:rPr>
              <a:t> </a:t>
            </a:r>
            <a:r>
              <a:rPr lang="en-CA" altLang="de-DE" sz="2400" dirty="0" err="1">
                <a:solidFill>
                  <a:srgbClr val="333333"/>
                </a:solidFill>
                <a:latin typeface="+mn-lt"/>
                <a:cs typeface="+mn-cs"/>
              </a:rPr>
              <a:t>autografen</a:t>
            </a:r>
            <a:r>
              <a:rPr lang="en-CA" altLang="de-DE" sz="2400" dirty="0">
                <a:solidFill>
                  <a:srgbClr val="333333"/>
                </a:solidFill>
                <a:latin typeface="+mn-lt"/>
                <a:cs typeface="+mn-cs"/>
              </a:rPr>
              <a:t> </a:t>
            </a:r>
            <a:r>
              <a:rPr lang="en-CA" altLang="de-DE" sz="2400" dirty="0" err="1">
                <a:solidFill>
                  <a:srgbClr val="333333"/>
                </a:solidFill>
                <a:latin typeface="+mn-lt"/>
                <a:cs typeface="+mn-cs"/>
              </a:rPr>
              <a:t>til</a:t>
            </a:r>
            <a:r>
              <a:rPr lang="en-CA" altLang="de-DE" sz="2400" dirty="0">
                <a:solidFill>
                  <a:srgbClr val="333333"/>
                </a:solidFill>
                <a:latin typeface="+mn-lt"/>
                <a:cs typeface="+mn-cs"/>
              </a:rPr>
              <a:t> </a:t>
            </a:r>
            <a:r>
              <a:rPr lang="en-CA" altLang="de-DE" sz="2400" dirty="0" err="1">
                <a:solidFill>
                  <a:srgbClr val="333333"/>
                </a:solidFill>
                <a:latin typeface="+mn-lt"/>
                <a:cs typeface="+mn-cs"/>
              </a:rPr>
              <a:t>en</a:t>
            </a:r>
            <a:r>
              <a:rPr lang="en-CA" altLang="de-DE" sz="2400" dirty="0">
                <a:solidFill>
                  <a:srgbClr val="333333"/>
                </a:solidFill>
                <a:latin typeface="+mn-lt"/>
                <a:cs typeface="+mn-cs"/>
              </a:rPr>
              <a:t> </a:t>
            </a:r>
            <a:r>
              <a:rPr lang="en-CA" altLang="de-DE" sz="2400" dirty="0" err="1">
                <a:solidFill>
                  <a:srgbClr val="333333"/>
                </a:solidFill>
                <a:latin typeface="+mn-lt"/>
                <a:cs typeface="+mn-cs"/>
              </a:rPr>
              <a:t>fotballstjerne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1"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Hvilken plan har guttene?</a:t>
            </a: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102</a:t>
            </a:fld>
            <a:endParaRPr lang="de-DE" altLang="de-DE">
              <a:latin typeface="+mn-lt"/>
              <a:cs typeface="+mn-cs"/>
            </a:endParaRPr>
          </a:p>
        </p:txBody>
      </p:sp>
      <p:sp>
        <p:nvSpPr>
          <p:cNvPr id="118790"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invitere</a:t>
            </a:r>
            <a:r>
              <a:rPr lang="en-CA" altLang="de-DE" sz="2400" dirty="0">
                <a:solidFill>
                  <a:srgbClr val="333333"/>
                </a:solidFill>
                <a:latin typeface="+mn-lt"/>
                <a:cs typeface="+mn-cs"/>
              </a:rPr>
              <a:t> den </a:t>
            </a:r>
            <a:r>
              <a:rPr lang="en-CA" altLang="de-DE" sz="2400" dirty="0" err="1">
                <a:solidFill>
                  <a:srgbClr val="333333"/>
                </a:solidFill>
                <a:latin typeface="+mn-lt"/>
                <a:cs typeface="+mn-cs"/>
              </a:rPr>
              <a:t>andre</a:t>
            </a:r>
            <a:r>
              <a:rPr lang="en-CA" altLang="de-DE" sz="2400" dirty="0">
                <a:solidFill>
                  <a:srgbClr val="333333"/>
                </a:solidFill>
                <a:latin typeface="+mn-lt"/>
                <a:cs typeface="+mn-cs"/>
              </a:rPr>
              <a:t> </a:t>
            </a:r>
            <a:r>
              <a:rPr lang="en-CA" altLang="de-DE" sz="2400" dirty="0" err="1">
                <a:solidFill>
                  <a:srgbClr val="333333"/>
                </a:solidFill>
                <a:latin typeface="+mn-lt"/>
                <a:cs typeface="+mn-cs"/>
              </a:rPr>
              <a:t>gutten</a:t>
            </a:r>
            <a:r>
              <a:rPr lang="en-CA" altLang="de-DE" sz="2400" dirty="0">
                <a:solidFill>
                  <a:srgbClr val="333333"/>
                </a:solidFill>
                <a:latin typeface="+mn-lt"/>
                <a:cs typeface="+mn-cs"/>
              </a:rPr>
              <a:t> </a:t>
            </a:r>
            <a:r>
              <a:rPr lang="en-CA" altLang="de-DE" sz="2400" dirty="0" err="1">
                <a:solidFill>
                  <a:srgbClr val="333333"/>
                </a:solidFill>
                <a:latin typeface="+mn-lt"/>
                <a:cs typeface="+mn-cs"/>
              </a:rPr>
              <a:t>til</a:t>
            </a:r>
            <a:r>
              <a:rPr lang="en-CA" altLang="de-DE" sz="2400" dirty="0">
                <a:solidFill>
                  <a:srgbClr val="333333"/>
                </a:solidFill>
                <a:latin typeface="+mn-lt"/>
                <a:cs typeface="+mn-cs"/>
              </a:rPr>
              <a:t> å </a:t>
            </a:r>
            <a:r>
              <a:rPr lang="en-CA" altLang="de-DE" sz="2400" dirty="0" err="1">
                <a:solidFill>
                  <a:srgbClr val="333333"/>
                </a:solidFill>
                <a:latin typeface="+mn-lt"/>
                <a:cs typeface="+mn-cs"/>
              </a:rPr>
              <a:t>spille</a:t>
            </a:r>
            <a:r>
              <a:rPr lang="en-CA" altLang="de-DE" sz="2400" dirty="0">
                <a:solidFill>
                  <a:srgbClr val="333333"/>
                </a:solidFill>
                <a:latin typeface="+mn-lt"/>
                <a:cs typeface="+mn-cs"/>
              </a:rPr>
              <a:t> </a:t>
            </a:r>
            <a:r>
              <a:rPr lang="en-CA" altLang="de-DE" sz="2400" dirty="0" err="1">
                <a:solidFill>
                  <a:srgbClr val="333333"/>
                </a:solidFill>
                <a:latin typeface="+mn-lt"/>
                <a:cs typeface="+mn-cs"/>
              </a:rPr>
              <a:t>fotball</a:t>
            </a:r>
            <a:r>
              <a:rPr lang="en-CA" altLang="de-DE" sz="2400" dirty="0">
                <a:solidFill>
                  <a:srgbClr val="333333"/>
                </a:solidFill>
                <a:latin typeface="+mn-lt"/>
                <a:cs typeface="+mn-cs"/>
              </a:rPr>
              <a:t> </a:t>
            </a:r>
            <a:r>
              <a:rPr lang="en-CA" altLang="de-DE" sz="2400" dirty="0" err="1">
                <a:solidFill>
                  <a:srgbClr val="333333"/>
                </a:solidFill>
                <a:latin typeface="+mn-lt"/>
                <a:cs typeface="+mn-cs"/>
              </a:rPr>
              <a:t>sammen</a:t>
            </a:r>
            <a:r>
              <a:rPr lang="en-CA" altLang="de-DE" sz="2400" dirty="0">
                <a:solidFill>
                  <a:srgbClr val="333333"/>
                </a:solidFill>
                <a:latin typeface="+mn-lt"/>
                <a:cs typeface="+mn-cs"/>
              </a:rPr>
              <a:t> med </a:t>
            </a:r>
            <a:r>
              <a:rPr lang="en-CA" altLang="de-DE" sz="2400" dirty="0" err="1">
                <a:solidFill>
                  <a:srgbClr val="333333"/>
                </a:solidFill>
                <a:latin typeface="+mn-lt"/>
                <a:cs typeface="+mn-cs"/>
              </a:rPr>
              <a:t>dem.</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mn-lt"/>
                <a:cs typeface="+mn-cs"/>
              </a:rPr>
              <a:t>Å </a:t>
            </a:r>
            <a:r>
              <a:rPr lang="en-CA" altLang="de-DE" sz="2400" dirty="0" err="1">
                <a:solidFill>
                  <a:srgbClr val="004992"/>
                </a:solidFill>
                <a:latin typeface="+mn-lt"/>
                <a:cs typeface="+mn-cs"/>
              </a:rPr>
              <a:t>spille</a:t>
            </a:r>
            <a:r>
              <a:rPr lang="en-CA" altLang="de-DE" sz="2400" dirty="0">
                <a:solidFill>
                  <a:srgbClr val="004992"/>
                </a:solidFill>
                <a:latin typeface="+mn-lt"/>
                <a:cs typeface="+mn-cs"/>
              </a:rPr>
              <a:t> </a:t>
            </a:r>
            <a:r>
              <a:rPr lang="en-CA" altLang="de-DE" sz="2400" dirty="0" err="1">
                <a:solidFill>
                  <a:srgbClr val="004992"/>
                </a:solidFill>
                <a:latin typeface="+mn-lt"/>
                <a:cs typeface="+mn-cs"/>
              </a:rPr>
              <a:t>han</a:t>
            </a:r>
            <a:r>
              <a:rPr lang="en-CA" altLang="de-DE" sz="2400" dirty="0">
                <a:solidFill>
                  <a:srgbClr val="004992"/>
                </a:solidFill>
                <a:latin typeface="+mn-lt"/>
                <a:cs typeface="+mn-cs"/>
              </a:rPr>
              <a:t> et puss.</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cs typeface="+mn-cs"/>
              </a:rPr>
              <a:t>Å </a:t>
            </a:r>
            <a:r>
              <a:rPr lang="en-CA" altLang="de-DE" sz="2400" dirty="0" err="1">
                <a:solidFill>
                  <a:srgbClr val="333333"/>
                </a:solidFill>
                <a:latin typeface="+mn-lt"/>
                <a:cs typeface="+mn-cs"/>
              </a:rPr>
              <a:t>få</a:t>
            </a:r>
            <a:r>
              <a:rPr lang="en-CA" altLang="de-DE" sz="2400" dirty="0">
                <a:solidFill>
                  <a:srgbClr val="333333"/>
                </a:solidFill>
                <a:latin typeface="+mn-lt"/>
                <a:cs typeface="+mn-cs"/>
              </a:rPr>
              <a:t> </a:t>
            </a:r>
            <a:r>
              <a:rPr lang="en-CA" altLang="de-DE" sz="2400" dirty="0" err="1">
                <a:solidFill>
                  <a:srgbClr val="333333"/>
                </a:solidFill>
                <a:latin typeface="+mn-lt"/>
                <a:cs typeface="+mn-cs"/>
              </a:rPr>
              <a:t>autografen</a:t>
            </a:r>
            <a:r>
              <a:rPr lang="en-CA" altLang="de-DE" sz="2400" dirty="0">
                <a:solidFill>
                  <a:srgbClr val="333333"/>
                </a:solidFill>
                <a:latin typeface="+mn-lt"/>
                <a:cs typeface="+mn-cs"/>
              </a:rPr>
              <a:t> </a:t>
            </a:r>
            <a:r>
              <a:rPr lang="en-CA" altLang="de-DE" sz="2400" dirty="0" err="1">
                <a:solidFill>
                  <a:srgbClr val="333333"/>
                </a:solidFill>
                <a:latin typeface="+mn-lt"/>
                <a:cs typeface="+mn-cs"/>
              </a:rPr>
              <a:t>til</a:t>
            </a:r>
            <a:r>
              <a:rPr lang="en-CA" altLang="de-DE" sz="2400" dirty="0">
                <a:solidFill>
                  <a:srgbClr val="333333"/>
                </a:solidFill>
                <a:latin typeface="+mn-lt"/>
                <a:cs typeface="+mn-cs"/>
              </a:rPr>
              <a:t> </a:t>
            </a:r>
            <a:r>
              <a:rPr lang="en-CA" altLang="de-DE" sz="2400" dirty="0" err="1">
                <a:solidFill>
                  <a:srgbClr val="333333"/>
                </a:solidFill>
                <a:latin typeface="+mn-lt"/>
                <a:cs typeface="+mn-cs"/>
              </a:rPr>
              <a:t>en</a:t>
            </a:r>
            <a:r>
              <a:rPr lang="en-CA" altLang="de-DE" sz="2400" dirty="0">
                <a:solidFill>
                  <a:srgbClr val="333333"/>
                </a:solidFill>
                <a:latin typeface="+mn-lt"/>
                <a:cs typeface="+mn-cs"/>
              </a:rPr>
              <a:t> </a:t>
            </a:r>
            <a:r>
              <a:rPr lang="en-CA" altLang="de-DE" sz="2400" dirty="0" err="1">
                <a:solidFill>
                  <a:srgbClr val="333333"/>
                </a:solidFill>
                <a:latin typeface="+mn-lt"/>
                <a:cs typeface="+mn-cs"/>
              </a:rPr>
              <a:t>fotballstjerne</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Hva holder mennene på med?</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103</a:t>
            </a:fld>
            <a:endParaRPr lang="de-DE" altLang="de-DE">
              <a:latin typeface="+mn-lt"/>
              <a:cs typeface="+mn-cs"/>
            </a:endParaRPr>
          </a:p>
        </p:txBody>
      </p:sp>
      <p:sp>
        <p:nvSpPr>
          <p:cNvPr id="119813"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månedansen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forsøker</a:t>
            </a:r>
            <a:r>
              <a:rPr lang="en-US" altLang="de-DE" sz="2400" dirty="0">
                <a:solidFill>
                  <a:srgbClr val="333333"/>
                </a:solidFill>
                <a:latin typeface="+mn-lt"/>
                <a:cs typeface="+mn-cs"/>
              </a:rPr>
              <a:t> å </a:t>
            </a:r>
            <a:r>
              <a:rPr lang="en-US" altLang="de-DE" sz="2400" dirty="0" err="1">
                <a:solidFill>
                  <a:srgbClr val="333333"/>
                </a:solidFill>
                <a:latin typeface="+mn-lt"/>
                <a:cs typeface="+mn-cs"/>
              </a:rPr>
              <a:t>rømme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trener</a:t>
            </a:r>
            <a:r>
              <a:rPr lang="en-US" altLang="de-DE" sz="2400" dirty="0">
                <a:solidFill>
                  <a:srgbClr val="333333"/>
                </a:solidFill>
                <a:latin typeface="+mn-lt"/>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4"/>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Hva holder mennene på med?</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104</a:t>
            </a:fld>
            <a:endParaRPr lang="de-DE" altLang="de-DE">
              <a:latin typeface="+mn-lt"/>
              <a:cs typeface="+mn-cs"/>
            </a:endParaRPr>
          </a:p>
        </p:txBody>
      </p:sp>
      <p:sp>
        <p:nvSpPr>
          <p:cNvPr id="120838"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månedansen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forsøker</a:t>
            </a:r>
            <a:r>
              <a:rPr lang="en-US" altLang="de-DE" sz="2400" dirty="0">
                <a:solidFill>
                  <a:srgbClr val="333333"/>
                </a:solidFill>
                <a:latin typeface="+mn-lt"/>
                <a:cs typeface="+mn-cs"/>
              </a:rPr>
              <a:t> å </a:t>
            </a:r>
            <a:r>
              <a:rPr lang="en-US" altLang="de-DE" sz="2400" dirty="0" err="1">
                <a:solidFill>
                  <a:srgbClr val="333333"/>
                </a:solidFill>
                <a:latin typeface="+mn-lt"/>
                <a:cs typeface="+mn-cs"/>
              </a:rPr>
              <a:t>rømme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trener</a:t>
            </a:r>
            <a:r>
              <a:rPr lang="en-US" altLang="de-DE" sz="2400" dirty="0">
                <a:solidFill>
                  <a:srgbClr val="333333"/>
                </a:solidFill>
                <a:latin typeface="+mn-lt"/>
                <a:cs typeface="+mn-cs"/>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4"/>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Hva holder mennene på med?</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105</a:t>
            </a:fld>
            <a:endParaRPr lang="de-DE" altLang="de-DE">
              <a:latin typeface="+mn-lt"/>
              <a:cs typeface="+mn-cs"/>
            </a:endParaRPr>
          </a:p>
        </p:txBody>
      </p:sp>
      <p:sp>
        <p:nvSpPr>
          <p:cNvPr id="121862"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månedansen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forsøker</a:t>
            </a:r>
            <a:r>
              <a:rPr lang="en-US" altLang="de-DE" sz="2400" dirty="0">
                <a:solidFill>
                  <a:srgbClr val="333333"/>
                </a:solidFill>
                <a:latin typeface="+mn-lt"/>
                <a:cs typeface="+mn-cs"/>
              </a:rPr>
              <a:t> å </a:t>
            </a:r>
            <a:r>
              <a:rPr lang="en-US" altLang="de-DE" sz="2400" dirty="0" err="1">
                <a:solidFill>
                  <a:srgbClr val="333333"/>
                </a:solidFill>
                <a:latin typeface="+mn-lt"/>
                <a:cs typeface="+mn-cs"/>
              </a:rPr>
              <a:t>rømme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trener</a:t>
            </a:r>
            <a:r>
              <a:rPr lang="en-US" altLang="de-DE" sz="2400" dirty="0">
                <a:solidFill>
                  <a:srgbClr val="333333"/>
                </a:solidFill>
                <a:latin typeface="+mn-lt"/>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6" name="Rectangle 6"/>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Hva holder mennene på med?</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106</a:t>
            </a:fld>
            <a:endParaRPr lang="de-DE" altLang="de-DE">
              <a:latin typeface="+mn-lt"/>
              <a:cs typeface="+mn-cs"/>
            </a:endParaRPr>
          </a:p>
        </p:txBody>
      </p:sp>
      <p:sp>
        <p:nvSpPr>
          <p:cNvPr id="122888"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månedansen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forsøker</a:t>
            </a:r>
            <a:r>
              <a:rPr lang="en-US" altLang="de-DE" sz="2400" dirty="0">
                <a:solidFill>
                  <a:srgbClr val="333333"/>
                </a:solidFill>
                <a:latin typeface="+mn-lt"/>
                <a:cs typeface="+mn-cs"/>
              </a:rPr>
              <a:t> å </a:t>
            </a:r>
            <a:r>
              <a:rPr lang="en-US" altLang="de-DE" sz="2400" dirty="0" err="1">
                <a:solidFill>
                  <a:srgbClr val="333333"/>
                </a:solidFill>
                <a:latin typeface="+mn-lt"/>
                <a:cs typeface="+mn-cs"/>
              </a:rPr>
              <a:t>rømme</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trener</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0" name="Rectangle 6"/>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Hva holder mennene på med?</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107</a:t>
            </a:fld>
            <a:endParaRPr lang="de-DE" altLang="de-DE">
              <a:latin typeface="+mn-lt"/>
              <a:cs typeface="+mn-cs"/>
            </a:endParaRPr>
          </a:p>
        </p:txBody>
      </p:sp>
      <p:sp>
        <p:nvSpPr>
          <p:cNvPr id="123912"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danser</a:t>
            </a:r>
            <a:r>
              <a:rPr lang="en-US" altLang="de-DE" sz="2400" dirty="0">
                <a:solidFill>
                  <a:srgbClr val="333333"/>
                </a:solidFill>
                <a:latin typeface="+mn-lt"/>
                <a:cs typeface="+mn-cs"/>
              </a:rPr>
              <a:t> </a:t>
            </a:r>
            <a:r>
              <a:rPr lang="en-US" altLang="de-DE" sz="2400" dirty="0" err="1">
                <a:solidFill>
                  <a:srgbClr val="333333"/>
                </a:solidFill>
                <a:latin typeface="+mn-lt"/>
                <a:cs typeface="+mn-cs"/>
              </a:rPr>
              <a:t>månedansen</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cs typeface="+mn-cs"/>
              </a:rPr>
              <a:t>Mennene</a:t>
            </a:r>
            <a:r>
              <a:rPr lang="en-US" altLang="de-DE" sz="2400" dirty="0">
                <a:solidFill>
                  <a:srgbClr val="004992"/>
                </a:solidFill>
                <a:latin typeface="+mn-lt"/>
                <a:cs typeface="+mn-cs"/>
              </a:rPr>
              <a:t> </a:t>
            </a:r>
            <a:r>
              <a:rPr lang="en-US" altLang="de-DE" sz="2400" dirty="0" err="1">
                <a:solidFill>
                  <a:srgbClr val="004992"/>
                </a:solidFill>
                <a:latin typeface="+mn-lt"/>
                <a:cs typeface="+mn-cs"/>
              </a:rPr>
              <a:t>forsøker</a:t>
            </a:r>
            <a:r>
              <a:rPr lang="en-US" altLang="de-DE" sz="2400" dirty="0">
                <a:solidFill>
                  <a:srgbClr val="004992"/>
                </a:solidFill>
                <a:latin typeface="+mn-lt"/>
                <a:cs typeface="+mn-cs"/>
              </a:rPr>
              <a:t> å </a:t>
            </a:r>
            <a:r>
              <a:rPr lang="en-US" altLang="de-DE" sz="2400" dirty="0" err="1">
                <a:solidFill>
                  <a:srgbClr val="004992"/>
                </a:solidFill>
                <a:latin typeface="+mn-lt"/>
                <a:cs typeface="+mn-cs"/>
              </a:rPr>
              <a:t>rømme</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Mennene</a:t>
            </a:r>
            <a:r>
              <a:rPr lang="en-US" altLang="de-DE" sz="2400" dirty="0">
                <a:solidFill>
                  <a:srgbClr val="333333"/>
                </a:solidFill>
                <a:latin typeface="+mn-lt"/>
                <a:cs typeface="+mn-cs"/>
              </a:rPr>
              <a:t> </a:t>
            </a:r>
            <a:r>
              <a:rPr lang="en-US" altLang="de-DE" sz="2400" dirty="0" err="1">
                <a:solidFill>
                  <a:srgbClr val="333333"/>
                </a:solidFill>
                <a:latin typeface="+mn-lt"/>
                <a:cs typeface="+mn-cs"/>
              </a:rPr>
              <a:t>trener</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Hva holder gutten på med?</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108</a:t>
            </a:fld>
            <a:endParaRPr lang="de-DE" altLang="de-DE">
              <a:latin typeface="+mn-lt"/>
              <a:cs typeface="+mn-cs"/>
            </a:endParaRPr>
          </a:p>
        </p:txBody>
      </p:sp>
      <p:sp>
        <p:nvSpPr>
          <p:cNvPr id="124932"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Leker</a:t>
            </a:r>
            <a:r>
              <a:rPr lang="en-US" altLang="de-DE" sz="2400" dirty="0">
                <a:solidFill>
                  <a:srgbClr val="333333"/>
                </a:solidFill>
                <a:latin typeface="+mn-lt"/>
                <a:cs typeface="+mn-cs"/>
              </a:rPr>
              <a:t> med </a:t>
            </a:r>
            <a:r>
              <a:rPr lang="en-US" altLang="de-DE" sz="2400" dirty="0" err="1">
                <a:solidFill>
                  <a:srgbClr val="333333"/>
                </a:solidFill>
                <a:latin typeface="+mn-lt"/>
                <a:cs typeface="+mn-cs"/>
              </a:rPr>
              <a:t>bursdagsgaven</a:t>
            </a:r>
            <a:r>
              <a:rPr lang="en-US" altLang="de-DE" sz="2400" dirty="0">
                <a:solidFill>
                  <a:srgbClr val="333333"/>
                </a:solidFill>
                <a:latin typeface="+mn-lt"/>
                <a:cs typeface="+mn-cs"/>
              </a:rPr>
              <a:t> sin.</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Prøver</a:t>
            </a:r>
            <a:r>
              <a:rPr lang="en-US" altLang="de-DE" sz="2400" dirty="0">
                <a:solidFill>
                  <a:srgbClr val="333333"/>
                </a:solidFill>
                <a:latin typeface="+mn-lt"/>
                <a:cs typeface="+mn-cs"/>
              </a:rPr>
              <a:t> å </a:t>
            </a:r>
            <a:r>
              <a:rPr lang="en-US" altLang="de-DE" sz="2400" dirty="0" err="1">
                <a:solidFill>
                  <a:srgbClr val="333333"/>
                </a:solidFill>
                <a:latin typeface="+mn-lt"/>
                <a:cs typeface="+mn-cs"/>
              </a:rPr>
              <a:t>skremme</a:t>
            </a:r>
            <a:r>
              <a:rPr lang="en-US" altLang="de-DE" sz="2400" dirty="0">
                <a:solidFill>
                  <a:srgbClr val="333333"/>
                </a:solidFill>
                <a:latin typeface="+mn-lt"/>
                <a:cs typeface="+mn-cs"/>
              </a:rPr>
              <a:t> </a:t>
            </a:r>
            <a:r>
              <a:rPr lang="en-US" altLang="de-DE" sz="2400" dirty="0" err="1">
                <a:solidFill>
                  <a:srgbClr val="333333"/>
                </a:solidFill>
                <a:latin typeface="+mn-lt"/>
                <a:cs typeface="+mn-cs"/>
              </a:rPr>
              <a:t>søsteren</a:t>
            </a:r>
            <a:r>
              <a:rPr lang="en-US" altLang="de-DE" sz="2400" dirty="0">
                <a:solidFill>
                  <a:srgbClr val="333333"/>
                </a:solidFill>
                <a:latin typeface="+mn-lt"/>
                <a:cs typeface="+mn-cs"/>
              </a:rPr>
              <a:t> sin.</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6" name="Rectangle 4"/>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Hva holder gutten på med?</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109</a:t>
            </a:fld>
            <a:endParaRPr lang="de-DE" altLang="de-DE">
              <a:latin typeface="+mn-lt"/>
              <a:cs typeface="+mn-cs"/>
            </a:endParaRPr>
          </a:p>
        </p:txBody>
      </p:sp>
      <p:sp>
        <p:nvSpPr>
          <p:cNvPr id="125958"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Leker</a:t>
            </a:r>
            <a:r>
              <a:rPr lang="en-US" altLang="de-DE" sz="2400" dirty="0">
                <a:solidFill>
                  <a:srgbClr val="333333"/>
                </a:solidFill>
                <a:latin typeface="+mn-lt"/>
                <a:cs typeface="+mn-cs"/>
              </a:rPr>
              <a:t> med </a:t>
            </a:r>
            <a:r>
              <a:rPr lang="en-US" altLang="de-DE" sz="2400" dirty="0" err="1">
                <a:solidFill>
                  <a:srgbClr val="333333"/>
                </a:solidFill>
                <a:latin typeface="+mn-lt"/>
                <a:cs typeface="+mn-cs"/>
              </a:rPr>
              <a:t>bursdagsgaven</a:t>
            </a:r>
            <a:r>
              <a:rPr lang="en-US" altLang="de-DE" sz="2400" dirty="0">
                <a:solidFill>
                  <a:srgbClr val="333333"/>
                </a:solidFill>
                <a:latin typeface="+mn-lt"/>
                <a:cs typeface="+mn-cs"/>
              </a:rPr>
              <a:t> sin.</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Prøver</a:t>
            </a:r>
            <a:r>
              <a:rPr lang="en-US" altLang="de-DE" sz="2400" dirty="0">
                <a:solidFill>
                  <a:srgbClr val="333333"/>
                </a:solidFill>
                <a:latin typeface="+mn-lt"/>
                <a:cs typeface="+mn-cs"/>
              </a:rPr>
              <a:t> å </a:t>
            </a:r>
            <a:r>
              <a:rPr lang="en-US" altLang="de-DE" sz="2400" dirty="0" err="1">
                <a:solidFill>
                  <a:srgbClr val="333333"/>
                </a:solidFill>
                <a:latin typeface="+mn-lt"/>
                <a:cs typeface="+mn-cs"/>
              </a:rPr>
              <a:t>skremme</a:t>
            </a:r>
            <a:r>
              <a:rPr lang="en-US" altLang="de-DE" sz="2400" dirty="0">
                <a:solidFill>
                  <a:srgbClr val="333333"/>
                </a:solidFill>
                <a:latin typeface="+mn-lt"/>
                <a:cs typeface="+mn-cs"/>
              </a:rPr>
              <a:t> </a:t>
            </a:r>
            <a:r>
              <a:rPr lang="en-US" altLang="de-DE" sz="2400" dirty="0" err="1">
                <a:solidFill>
                  <a:srgbClr val="333333"/>
                </a:solidFill>
                <a:latin typeface="+mn-lt"/>
                <a:cs typeface="+mn-cs"/>
              </a:rPr>
              <a:t>søsteren</a:t>
            </a:r>
            <a:r>
              <a:rPr lang="en-US" altLang="de-DE" sz="2400" dirty="0">
                <a:solidFill>
                  <a:srgbClr val="333333"/>
                </a:solidFill>
                <a:latin typeface="+mn-lt"/>
                <a:cs typeface="+mn-cs"/>
              </a:rPr>
              <a:t> sin.</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5"/>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Hva holder gutten på med?</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110</a:t>
            </a:fld>
            <a:endParaRPr lang="de-DE" altLang="de-DE">
              <a:latin typeface="+mn-lt"/>
              <a:cs typeface="+mn-cs"/>
            </a:endParaRPr>
          </a:p>
        </p:txBody>
      </p:sp>
      <p:sp>
        <p:nvSpPr>
          <p:cNvPr id="126982"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Leker</a:t>
            </a:r>
            <a:r>
              <a:rPr lang="en-US" altLang="de-DE" sz="2400" dirty="0">
                <a:solidFill>
                  <a:srgbClr val="333333"/>
                </a:solidFill>
                <a:latin typeface="+mn-lt"/>
                <a:cs typeface="+mn-cs"/>
              </a:rPr>
              <a:t> med </a:t>
            </a:r>
            <a:r>
              <a:rPr lang="en-US" altLang="de-DE" sz="2400" dirty="0" err="1">
                <a:solidFill>
                  <a:srgbClr val="333333"/>
                </a:solidFill>
                <a:latin typeface="+mn-lt"/>
                <a:cs typeface="+mn-cs"/>
              </a:rPr>
              <a:t>bursdagsgaven</a:t>
            </a:r>
            <a:r>
              <a:rPr lang="en-US" altLang="de-DE" sz="2400" dirty="0">
                <a:solidFill>
                  <a:srgbClr val="333333"/>
                </a:solidFill>
                <a:latin typeface="+mn-lt"/>
                <a:cs typeface="+mn-cs"/>
              </a:rPr>
              <a:t> sin.</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Prøver</a:t>
            </a:r>
            <a:r>
              <a:rPr lang="en-US" altLang="de-DE" sz="2400" dirty="0">
                <a:solidFill>
                  <a:srgbClr val="333333"/>
                </a:solidFill>
                <a:latin typeface="+mn-lt"/>
                <a:cs typeface="+mn-cs"/>
              </a:rPr>
              <a:t> å </a:t>
            </a:r>
            <a:r>
              <a:rPr lang="en-US" altLang="de-DE" sz="2400" dirty="0" err="1">
                <a:solidFill>
                  <a:srgbClr val="333333"/>
                </a:solidFill>
                <a:latin typeface="+mn-lt"/>
                <a:cs typeface="+mn-cs"/>
              </a:rPr>
              <a:t>skremme</a:t>
            </a:r>
            <a:r>
              <a:rPr lang="en-US" altLang="de-DE" sz="2400" dirty="0">
                <a:solidFill>
                  <a:srgbClr val="333333"/>
                </a:solidFill>
                <a:latin typeface="+mn-lt"/>
                <a:cs typeface="+mn-cs"/>
              </a:rPr>
              <a:t> </a:t>
            </a:r>
            <a:r>
              <a:rPr lang="en-US" altLang="de-DE" sz="2400" dirty="0" err="1">
                <a:solidFill>
                  <a:srgbClr val="333333"/>
                </a:solidFill>
                <a:latin typeface="+mn-lt"/>
                <a:cs typeface="+mn-cs"/>
              </a:rPr>
              <a:t>søsteren</a:t>
            </a:r>
            <a:r>
              <a:rPr lang="en-US" altLang="de-DE" sz="2400" dirty="0">
                <a:solidFill>
                  <a:srgbClr val="333333"/>
                </a:solidFill>
                <a:latin typeface="+mn-lt"/>
                <a:cs typeface="+mn-cs"/>
              </a:rPr>
              <a:t> </a:t>
            </a:r>
            <a:r>
              <a:rPr lang="en-US" altLang="de-DE" sz="2400">
                <a:solidFill>
                  <a:srgbClr val="333333"/>
                </a:solidFill>
                <a:latin typeface="+mn-lt"/>
                <a:cs typeface="+mn-cs"/>
              </a:rPr>
              <a:t>sin.</a:t>
            </a:r>
            <a:endParaRPr lang="en-US" altLang="de-DE" sz="2400" dirty="0">
              <a:solidFill>
                <a:srgbClr val="333333"/>
              </a:solidFill>
              <a:latin typeface="+mn-lt"/>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6" name="Rectangle 6"/>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Hva holder gutten på med?</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111</a:t>
            </a:fld>
            <a:endParaRPr lang="de-DE" altLang="de-DE">
              <a:latin typeface="+mn-lt"/>
              <a:cs typeface="+mn-cs"/>
            </a:endParaRPr>
          </a:p>
        </p:txBody>
      </p:sp>
      <p:sp>
        <p:nvSpPr>
          <p:cNvPr id="128008"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Leker</a:t>
            </a:r>
            <a:r>
              <a:rPr lang="en-US" altLang="de-DE" sz="2400" dirty="0">
                <a:solidFill>
                  <a:srgbClr val="333333"/>
                </a:solidFill>
                <a:latin typeface="+mn-lt"/>
                <a:cs typeface="+mn-cs"/>
              </a:rPr>
              <a:t> med </a:t>
            </a:r>
            <a:r>
              <a:rPr lang="en-US" altLang="de-DE" sz="2400" dirty="0" err="1">
                <a:solidFill>
                  <a:srgbClr val="333333"/>
                </a:solidFill>
                <a:latin typeface="+mn-lt"/>
                <a:cs typeface="+mn-cs"/>
              </a:rPr>
              <a:t>bursdagsgaven</a:t>
            </a:r>
            <a:r>
              <a:rPr lang="en-US" altLang="de-DE" sz="2400" dirty="0">
                <a:solidFill>
                  <a:srgbClr val="333333"/>
                </a:solidFill>
                <a:latin typeface="+mn-lt"/>
                <a:cs typeface="+mn-cs"/>
              </a:rPr>
              <a:t> sin.</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Prøver</a:t>
            </a:r>
            <a:r>
              <a:rPr lang="en-US" altLang="de-DE" sz="2400" dirty="0">
                <a:solidFill>
                  <a:srgbClr val="333333"/>
                </a:solidFill>
                <a:latin typeface="+mn-lt"/>
                <a:cs typeface="+mn-cs"/>
              </a:rPr>
              <a:t> å </a:t>
            </a:r>
            <a:r>
              <a:rPr lang="en-US" altLang="de-DE" sz="2400" dirty="0" err="1">
                <a:solidFill>
                  <a:srgbClr val="333333"/>
                </a:solidFill>
                <a:latin typeface="+mn-lt"/>
                <a:cs typeface="+mn-cs"/>
              </a:rPr>
              <a:t>skremme</a:t>
            </a:r>
            <a:r>
              <a:rPr lang="en-US" altLang="de-DE" sz="2400" dirty="0">
                <a:solidFill>
                  <a:srgbClr val="333333"/>
                </a:solidFill>
                <a:latin typeface="+mn-lt"/>
                <a:cs typeface="+mn-cs"/>
              </a:rPr>
              <a:t> </a:t>
            </a:r>
            <a:r>
              <a:rPr lang="en-US" altLang="de-DE" sz="2400" dirty="0" err="1">
                <a:solidFill>
                  <a:srgbClr val="333333"/>
                </a:solidFill>
                <a:latin typeface="+mn-lt"/>
                <a:cs typeface="+mn-cs"/>
              </a:rPr>
              <a:t>søsteren</a:t>
            </a:r>
            <a:r>
              <a:rPr lang="en-US" altLang="de-DE" sz="2400" dirty="0">
                <a:solidFill>
                  <a:srgbClr val="333333"/>
                </a:solidFill>
                <a:latin typeface="+mn-lt"/>
                <a:cs typeface="+mn-cs"/>
              </a:rPr>
              <a:t> sin.</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6"/>
          <p:cNvSpPr>
            <a:spLocks noGrp="1" noChangeArrowheads="1"/>
          </p:cNvSpPr>
          <p:nvPr>
            <p:ph type="title"/>
          </p:nvPr>
        </p:nvSpPr>
        <p:spPr/>
        <p:txBody>
          <a:bodyPr vert="horz" lIns="0" tIns="0" rIns="0" bIns="0" rtlCol="0" anchor="t">
            <a:spAutoFit/>
          </a:bodyPr>
          <a:lstStyle/>
          <a:p>
            <a:pPr defTabSz="914377">
              <a:spcBef>
                <a:spcPts val="0"/>
              </a:spcBef>
            </a:pPr>
            <a:r>
              <a:rPr lang="nb-NO" altLang="de-DE" sz="3600">
                <a:latin typeface="+mn-lt"/>
                <a:ea typeface="+mn-ea"/>
                <a:cs typeface="+mn-cs"/>
              </a:rPr>
              <a:t>Hva holder gutten på med?</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3" name="Slide Number Placeholder 2"/>
          <p:cNvSpPr>
            <a:spLocks noGrp="1"/>
          </p:cNvSpPr>
          <p:nvPr>
            <p:ph type="sldNum" sz="quarter" idx="12"/>
          </p:nvPr>
        </p:nvSpPr>
        <p:spPr/>
        <p:txBody>
          <a:bodyPr/>
          <a:lstStyle/>
          <a:p>
            <a:fld id="{2A9747A1-B227-439F-8DEA-5A33D45C7822}" type="slidenum">
              <a:rPr lang="de-DE" altLang="de-DE" smtClean="0">
                <a:latin typeface="+mn-lt"/>
                <a:cs typeface="+mn-cs"/>
              </a:rPr>
              <a:pPr/>
              <a:t>112</a:t>
            </a:fld>
            <a:endParaRPr lang="de-DE" altLang="de-DE">
              <a:latin typeface="+mn-lt"/>
              <a:cs typeface="+mn-cs"/>
            </a:endParaRPr>
          </a:p>
        </p:txBody>
      </p:sp>
      <p:sp>
        <p:nvSpPr>
          <p:cNvPr id="129032"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Leker</a:t>
            </a:r>
            <a:r>
              <a:rPr lang="en-US" altLang="de-DE" sz="2400" dirty="0">
                <a:solidFill>
                  <a:srgbClr val="333333"/>
                </a:solidFill>
                <a:latin typeface="+mn-lt"/>
                <a:cs typeface="+mn-cs"/>
              </a:rPr>
              <a:t> med </a:t>
            </a:r>
            <a:r>
              <a:rPr lang="en-US" altLang="de-DE" sz="2400" dirty="0" err="1">
                <a:solidFill>
                  <a:srgbClr val="333333"/>
                </a:solidFill>
                <a:latin typeface="+mn-lt"/>
                <a:cs typeface="+mn-cs"/>
              </a:rPr>
              <a:t>bursdagsgaven</a:t>
            </a:r>
            <a:r>
              <a:rPr lang="en-US" altLang="de-DE" sz="2400" dirty="0">
                <a:solidFill>
                  <a:srgbClr val="333333"/>
                </a:solidFill>
                <a:latin typeface="+mn-lt"/>
                <a:cs typeface="+mn-cs"/>
              </a:rPr>
              <a:t> sin.</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Pakker</a:t>
            </a:r>
            <a:r>
              <a:rPr lang="en-US" altLang="de-DE" sz="2400" dirty="0">
                <a:solidFill>
                  <a:srgbClr val="333333"/>
                </a:solidFill>
                <a:latin typeface="+mn-lt"/>
                <a:cs typeface="+mn-cs"/>
              </a:rPr>
              <a:t> </a:t>
            </a:r>
            <a:r>
              <a:rPr lang="en-US" altLang="de-DE" sz="2400" dirty="0" err="1">
                <a:solidFill>
                  <a:srgbClr val="333333"/>
                </a:solidFill>
                <a:latin typeface="+mn-lt"/>
                <a:cs typeface="+mn-cs"/>
              </a:rPr>
              <a:t>en</a:t>
            </a:r>
            <a:r>
              <a:rPr lang="en-US" altLang="de-DE" sz="2400" dirty="0">
                <a:solidFill>
                  <a:srgbClr val="333333"/>
                </a:solidFill>
                <a:latin typeface="+mn-lt"/>
                <a:cs typeface="+mn-cs"/>
              </a:rPr>
              <a:t> gave.</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cs typeface="+mn-cs"/>
              </a:rPr>
              <a:t>Prøver</a:t>
            </a:r>
            <a:r>
              <a:rPr lang="en-US" altLang="de-DE" sz="2400" dirty="0">
                <a:solidFill>
                  <a:srgbClr val="004992"/>
                </a:solidFill>
                <a:latin typeface="+mn-lt"/>
                <a:cs typeface="+mn-cs"/>
              </a:rPr>
              <a:t> å </a:t>
            </a:r>
            <a:r>
              <a:rPr lang="en-US" altLang="de-DE" sz="2400" dirty="0" err="1">
                <a:solidFill>
                  <a:srgbClr val="004992"/>
                </a:solidFill>
                <a:latin typeface="+mn-lt"/>
                <a:cs typeface="+mn-cs"/>
              </a:rPr>
              <a:t>skremme</a:t>
            </a:r>
            <a:r>
              <a:rPr lang="en-US" altLang="de-DE" sz="2400" dirty="0">
                <a:solidFill>
                  <a:srgbClr val="004992"/>
                </a:solidFill>
                <a:latin typeface="+mn-lt"/>
                <a:cs typeface="+mn-cs"/>
              </a:rPr>
              <a:t> </a:t>
            </a:r>
            <a:r>
              <a:rPr lang="en-US" altLang="de-DE" sz="2400" dirty="0" err="1">
                <a:solidFill>
                  <a:srgbClr val="004992"/>
                </a:solidFill>
                <a:latin typeface="+mn-lt"/>
                <a:cs typeface="+mn-cs"/>
              </a:rPr>
              <a:t>søsteren</a:t>
            </a:r>
            <a:r>
              <a:rPr lang="en-US" altLang="de-DE" sz="2400" dirty="0">
                <a:solidFill>
                  <a:srgbClr val="004992"/>
                </a:solidFill>
                <a:latin typeface="+mn-lt"/>
                <a:cs typeface="+mn-cs"/>
              </a:rPr>
              <a:t> sin.</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en-GB" altLang="de-DE" sz="2400" dirty="0">
                <a:solidFill>
                  <a:srgbClr val="333333"/>
                </a:solidFill>
              </a:rPr>
              <a:t>Du </a:t>
            </a:r>
            <a:r>
              <a:rPr lang="en-GB" altLang="de-DE" sz="2400" dirty="0" err="1">
                <a:solidFill>
                  <a:srgbClr val="333333"/>
                </a:solidFill>
              </a:rPr>
              <a:t>bør</a:t>
            </a:r>
            <a:r>
              <a:rPr lang="en-GB" altLang="de-DE" sz="2400" dirty="0">
                <a:solidFill>
                  <a:srgbClr val="333333"/>
                </a:solidFill>
              </a:rPr>
              <a:t> kun </a:t>
            </a:r>
            <a:r>
              <a:rPr lang="en-GB" altLang="de-DE" sz="2400" dirty="0" err="1">
                <a:solidFill>
                  <a:srgbClr val="333333"/>
                </a:solidFill>
              </a:rPr>
              <a:t>dra</a:t>
            </a:r>
            <a:r>
              <a:rPr lang="en-GB" altLang="de-DE" sz="2400" dirty="0">
                <a:solidFill>
                  <a:srgbClr val="333333"/>
                </a:solidFill>
              </a:rPr>
              <a:t> </a:t>
            </a:r>
            <a:r>
              <a:rPr lang="en-GB" altLang="de-DE" sz="2400" dirty="0" err="1">
                <a:solidFill>
                  <a:srgbClr val="333333"/>
                </a:solidFill>
              </a:rPr>
              <a:t>slutninger</a:t>
            </a:r>
            <a:r>
              <a:rPr lang="en-GB" altLang="de-DE" sz="2400" dirty="0">
                <a:solidFill>
                  <a:srgbClr val="333333"/>
                </a:solidFill>
              </a:rPr>
              <a:t> om </a:t>
            </a:r>
            <a:r>
              <a:rPr lang="en-GB" altLang="de-DE" sz="2400" dirty="0" err="1">
                <a:solidFill>
                  <a:srgbClr val="333333"/>
                </a:solidFill>
              </a:rPr>
              <a:t>en</a:t>
            </a:r>
            <a:r>
              <a:rPr lang="en-GB" altLang="de-DE" sz="2400" dirty="0">
                <a:solidFill>
                  <a:srgbClr val="333333"/>
                </a:solidFill>
              </a:rPr>
              <a:t> </a:t>
            </a:r>
            <a:r>
              <a:rPr lang="en-GB" altLang="de-DE" sz="2400" dirty="0" err="1">
                <a:solidFill>
                  <a:srgbClr val="333333"/>
                </a:solidFill>
              </a:rPr>
              <a:t>annen</a:t>
            </a:r>
            <a:r>
              <a:rPr lang="en-GB" altLang="de-DE" sz="2400" dirty="0">
                <a:solidFill>
                  <a:srgbClr val="333333"/>
                </a:solidFill>
              </a:rPr>
              <a:t> person </a:t>
            </a:r>
            <a:r>
              <a:rPr lang="en-GB" altLang="de-DE" sz="2400" dirty="0" err="1">
                <a:solidFill>
                  <a:srgbClr val="333333"/>
                </a:solidFill>
              </a:rPr>
              <a:t>hvis</a:t>
            </a:r>
            <a:r>
              <a:rPr lang="en-GB" altLang="de-DE" sz="2400" dirty="0">
                <a:solidFill>
                  <a:srgbClr val="333333"/>
                </a:solidFill>
              </a:rPr>
              <a:t> du </a:t>
            </a:r>
            <a:r>
              <a:rPr lang="en-GB" altLang="de-DE" sz="2400" dirty="0" err="1">
                <a:solidFill>
                  <a:srgbClr val="333333"/>
                </a:solidFill>
              </a:rPr>
              <a:t>kjenner</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godt</a:t>
            </a:r>
            <a:r>
              <a:rPr lang="en-GB" altLang="de-DE" sz="2400" dirty="0">
                <a:solidFill>
                  <a:srgbClr val="333333"/>
                </a:solidFill>
              </a:rPr>
              <a:t> </a:t>
            </a:r>
            <a:r>
              <a:rPr lang="en-GB" altLang="de-DE" sz="2400" dirty="0" err="1">
                <a:solidFill>
                  <a:srgbClr val="333333"/>
                </a:solidFill>
              </a:rPr>
              <a:t>eller</a:t>
            </a:r>
            <a:r>
              <a:rPr lang="en-GB" altLang="de-DE" sz="2400" dirty="0">
                <a:solidFill>
                  <a:srgbClr val="333333"/>
                </a:solidFill>
              </a:rPr>
              <a:t> </a:t>
            </a:r>
            <a:r>
              <a:rPr lang="en-GB" altLang="de-DE" sz="2400" dirty="0" err="1">
                <a:solidFill>
                  <a:srgbClr val="333333"/>
                </a:solidFill>
              </a:rPr>
              <a:t>observerte</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nøye</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113</a:t>
            </a:fld>
            <a:endParaRPr lang="de-DE" altLang="de-DE">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en-GB" altLang="de-DE" sz="2400" dirty="0">
                <a:solidFill>
                  <a:srgbClr val="333333"/>
                </a:solidFill>
              </a:rPr>
              <a:t>Du </a:t>
            </a:r>
            <a:r>
              <a:rPr lang="en-GB" altLang="de-DE" sz="2400" dirty="0" err="1">
                <a:solidFill>
                  <a:srgbClr val="333333"/>
                </a:solidFill>
              </a:rPr>
              <a:t>bør</a:t>
            </a:r>
            <a:r>
              <a:rPr lang="en-GB" altLang="de-DE" sz="2400" dirty="0">
                <a:solidFill>
                  <a:srgbClr val="333333"/>
                </a:solidFill>
              </a:rPr>
              <a:t> kun </a:t>
            </a:r>
            <a:r>
              <a:rPr lang="en-GB" altLang="de-DE" sz="2400" dirty="0" err="1">
                <a:solidFill>
                  <a:srgbClr val="333333"/>
                </a:solidFill>
              </a:rPr>
              <a:t>dra</a:t>
            </a:r>
            <a:r>
              <a:rPr lang="en-GB" altLang="de-DE" sz="2400" dirty="0">
                <a:solidFill>
                  <a:srgbClr val="333333"/>
                </a:solidFill>
              </a:rPr>
              <a:t> </a:t>
            </a:r>
            <a:r>
              <a:rPr lang="en-GB" altLang="de-DE" sz="2400" dirty="0" err="1">
                <a:solidFill>
                  <a:srgbClr val="333333"/>
                </a:solidFill>
              </a:rPr>
              <a:t>slutninger</a:t>
            </a:r>
            <a:r>
              <a:rPr lang="en-GB" altLang="de-DE" sz="2400" dirty="0">
                <a:solidFill>
                  <a:srgbClr val="333333"/>
                </a:solidFill>
              </a:rPr>
              <a:t> om </a:t>
            </a:r>
            <a:r>
              <a:rPr lang="en-GB" altLang="de-DE" sz="2400" dirty="0" err="1">
                <a:solidFill>
                  <a:srgbClr val="333333"/>
                </a:solidFill>
              </a:rPr>
              <a:t>en</a:t>
            </a:r>
            <a:r>
              <a:rPr lang="en-GB" altLang="de-DE" sz="2400" dirty="0">
                <a:solidFill>
                  <a:srgbClr val="333333"/>
                </a:solidFill>
              </a:rPr>
              <a:t> </a:t>
            </a:r>
            <a:r>
              <a:rPr lang="en-GB" altLang="de-DE" sz="2400" dirty="0" err="1">
                <a:solidFill>
                  <a:srgbClr val="333333"/>
                </a:solidFill>
              </a:rPr>
              <a:t>annen</a:t>
            </a:r>
            <a:r>
              <a:rPr lang="en-GB" altLang="de-DE" sz="2400" dirty="0">
                <a:solidFill>
                  <a:srgbClr val="333333"/>
                </a:solidFill>
              </a:rPr>
              <a:t> person </a:t>
            </a:r>
            <a:r>
              <a:rPr lang="en-GB" altLang="de-DE" sz="2400" dirty="0" err="1">
                <a:solidFill>
                  <a:srgbClr val="333333"/>
                </a:solidFill>
              </a:rPr>
              <a:t>hvis</a:t>
            </a:r>
            <a:r>
              <a:rPr lang="en-GB" altLang="de-DE" sz="2400" dirty="0">
                <a:solidFill>
                  <a:srgbClr val="333333"/>
                </a:solidFill>
              </a:rPr>
              <a:t> du </a:t>
            </a:r>
            <a:r>
              <a:rPr lang="en-GB" altLang="de-DE" sz="2400" dirty="0" err="1">
                <a:solidFill>
                  <a:srgbClr val="333333"/>
                </a:solidFill>
              </a:rPr>
              <a:t>kjenner</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godt</a:t>
            </a:r>
            <a:r>
              <a:rPr lang="en-GB" altLang="de-DE" sz="2400" dirty="0">
                <a:solidFill>
                  <a:srgbClr val="333333"/>
                </a:solidFill>
              </a:rPr>
              <a:t> </a:t>
            </a:r>
            <a:r>
              <a:rPr lang="en-GB" altLang="de-DE" sz="2400" dirty="0" err="1">
                <a:solidFill>
                  <a:srgbClr val="333333"/>
                </a:solidFill>
              </a:rPr>
              <a:t>eller</a:t>
            </a:r>
            <a:r>
              <a:rPr lang="en-GB" altLang="de-DE" sz="2400" dirty="0">
                <a:solidFill>
                  <a:srgbClr val="333333"/>
                </a:solidFill>
              </a:rPr>
              <a:t> </a:t>
            </a:r>
            <a:r>
              <a:rPr lang="en-GB" altLang="de-DE" sz="2400" dirty="0" err="1">
                <a:solidFill>
                  <a:srgbClr val="333333"/>
                </a:solidFill>
              </a:rPr>
              <a:t>observerte</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nøye</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GB" altLang="de-DE" sz="2400" dirty="0" err="1">
                <a:solidFill>
                  <a:srgbClr val="333333"/>
                </a:solidFill>
              </a:rPr>
              <a:t>Ansiktsuttrykk</a:t>
            </a:r>
            <a:r>
              <a:rPr lang="en-GB" altLang="de-DE" sz="2400" dirty="0">
                <a:solidFill>
                  <a:srgbClr val="333333"/>
                </a:solidFill>
              </a:rPr>
              <a:t> </a:t>
            </a:r>
            <a:r>
              <a:rPr lang="en-GB" altLang="de-DE" sz="2400" dirty="0" err="1">
                <a:solidFill>
                  <a:srgbClr val="333333"/>
                </a:solidFill>
              </a:rPr>
              <a:t>og</a:t>
            </a:r>
            <a:r>
              <a:rPr lang="en-GB" altLang="de-DE" sz="2400" dirty="0">
                <a:solidFill>
                  <a:srgbClr val="333333"/>
                </a:solidFill>
              </a:rPr>
              <a:t> </a:t>
            </a:r>
            <a:r>
              <a:rPr lang="en-GB" altLang="de-DE" sz="2400" dirty="0" err="1">
                <a:solidFill>
                  <a:srgbClr val="333333"/>
                </a:solidFill>
              </a:rPr>
              <a:t>gester</a:t>
            </a:r>
            <a:r>
              <a:rPr lang="en-GB" altLang="de-DE" sz="2400" dirty="0">
                <a:solidFill>
                  <a:srgbClr val="333333"/>
                </a:solidFill>
              </a:rPr>
              <a:t> </a:t>
            </a:r>
            <a:r>
              <a:rPr lang="en-GB" altLang="de-DE" sz="2400" dirty="0" err="1">
                <a:solidFill>
                  <a:srgbClr val="333333"/>
                </a:solidFill>
              </a:rPr>
              <a:t>gir</a:t>
            </a:r>
            <a:r>
              <a:rPr lang="en-GB" altLang="de-DE" sz="2400" dirty="0">
                <a:solidFill>
                  <a:srgbClr val="333333"/>
                </a:solidFill>
              </a:rPr>
              <a:t> </a:t>
            </a:r>
            <a:r>
              <a:rPr lang="en-GB" altLang="de-DE" sz="2400" dirty="0" err="1">
                <a:solidFill>
                  <a:srgbClr val="333333"/>
                </a:solidFill>
              </a:rPr>
              <a:t>viktig</a:t>
            </a:r>
            <a:r>
              <a:rPr lang="en-GB" altLang="de-DE" sz="2400" dirty="0">
                <a:solidFill>
                  <a:srgbClr val="333333"/>
                </a:solidFill>
              </a:rPr>
              <a:t> </a:t>
            </a:r>
            <a:r>
              <a:rPr lang="en-GB" altLang="de-DE" sz="2400" dirty="0" err="1">
                <a:solidFill>
                  <a:srgbClr val="333333"/>
                </a:solidFill>
              </a:rPr>
              <a:t>informasjon</a:t>
            </a:r>
            <a:r>
              <a:rPr lang="en-GB" altLang="de-DE" sz="2400" dirty="0">
                <a:solidFill>
                  <a:srgbClr val="333333"/>
                </a:solidFill>
              </a:rPr>
              <a:t> om </a:t>
            </a:r>
            <a:r>
              <a:rPr lang="en-GB" altLang="de-DE" sz="2400" dirty="0" err="1">
                <a:solidFill>
                  <a:srgbClr val="333333"/>
                </a:solidFill>
              </a:rPr>
              <a:t>hva</a:t>
            </a:r>
            <a:r>
              <a:rPr lang="en-GB" altLang="de-DE" sz="2400" dirty="0">
                <a:solidFill>
                  <a:srgbClr val="333333"/>
                </a:solidFill>
              </a:rPr>
              <a:t> </a:t>
            </a:r>
            <a:r>
              <a:rPr lang="en-GB" altLang="de-DE" sz="2400" dirty="0" err="1">
                <a:solidFill>
                  <a:srgbClr val="333333"/>
                </a:solidFill>
              </a:rPr>
              <a:t>en</a:t>
            </a:r>
            <a:r>
              <a:rPr lang="en-GB" altLang="de-DE" sz="2400" dirty="0">
                <a:solidFill>
                  <a:srgbClr val="333333"/>
                </a:solidFill>
              </a:rPr>
              <a:t> person </a:t>
            </a:r>
            <a:r>
              <a:rPr lang="en-GB" altLang="de-DE" sz="2400" dirty="0" err="1">
                <a:solidFill>
                  <a:srgbClr val="333333"/>
                </a:solidFill>
              </a:rPr>
              <a:t>føler</a:t>
            </a:r>
            <a:r>
              <a:rPr lang="en-GB" altLang="de-DE" sz="2400" dirty="0">
                <a:solidFill>
                  <a:srgbClr val="333333"/>
                </a:solidFill>
              </a:rPr>
              <a:t>, men </a:t>
            </a:r>
            <a:r>
              <a:rPr lang="en-GB" altLang="de-DE" sz="2400" dirty="0" err="1">
                <a:solidFill>
                  <a:srgbClr val="333333"/>
                </a:solidFill>
              </a:rPr>
              <a:t>kan</a:t>
            </a:r>
            <a:r>
              <a:rPr lang="en-GB" altLang="de-DE" sz="2400" dirty="0">
                <a:solidFill>
                  <a:srgbClr val="333333"/>
                </a:solidFill>
              </a:rPr>
              <a:t> </a:t>
            </a:r>
            <a:r>
              <a:rPr lang="en-GB" altLang="de-DE" sz="2400" dirty="0" err="1">
                <a:solidFill>
                  <a:srgbClr val="333333"/>
                </a:solidFill>
              </a:rPr>
              <a:t>noen</a:t>
            </a:r>
            <a:r>
              <a:rPr lang="en-GB" altLang="de-DE" sz="2400" dirty="0">
                <a:solidFill>
                  <a:srgbClr val="333333"/>
                </a:solidFill>
              </a:rPr>
              <a:t> ganger </a:t>
            </a:r>
            <a:r>
              <a:rPr lang="en-GB" altLang="de-DE" sz="2400" dirty="0" err="1">
                <a:solidFill>
                  <a:srgbClr val="333333"/>
                </a:solidFill>
              </a:rPr>
              <a:t>være</a:t>
            </a:r>
            <a:r>
              <a:rPr lang="en-GB" altLang="de-DE" sz="2400" dirty="0">
                <a:solidFill>
                  <a:srgbClr val="333333"/>
                </a:solidFill>
              </a:rPr>
              <a:t> </a:t>
            </a:r>
            <a:r>
              <a:rPr lang="en-GB" altLang="de-DE" sz="2400" err="1">
                <a:solidFill>
                  <a:srgbClr val="333333"/>
                </a:solidFill>
              </a:rPr>
              <a:t>misvisende</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114</a:t>
            </a:fld>
            <a:endParaRPr lang="de-DE" altLang="de-DE">
              <a:latin typeface="+mn-lt"/>
              <a:cs typeface="+mn-cs"/>
            </a:endParaRPr>
          </a:p>
        </p:txBody>
      </p:sp>
    </p:spTree>
    <p:extLst>
      <p:ext uri="{BB962C8B-B14F-4D97-AF65-F5344CB8AC3E}">
        <p14:creationId xmlns:p14="http://schemas.microsoft.com/office/powerpoint/2010/main" val="307387250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en-GB" altLang="de-DE" sz="2400" dirty="0">
                <a:solidFill>
                  <a:srgbClr val="333333"/>
                </a:solidFill>
              </a:rPr>
              <a:t>Du </a:t>
            </a:r>
            <a:r>
              <a:rPr lang="en-GB" altLang="de-DE" sz="2400" dirty="0" err="1">
                <a:solidFill>
                  <a:srgbClr val="333333"/>
                </a:solidFill>
              </a:rPr>
              <a:t>bør</a:t>
            </a:r>
            <a:r>
              <a:rPr lang="en-GB" altLang="de-DE" sz="2400" dirty="0">
                <a:solidFill>
                  <a:srgbClr val="333333"/>
                </a:solidFill>
              </a:rPr>
              <a:t> kun </a:t>
            </a:r>
            <a:r>
              <a:rPr lang="en-GB" altLang="de-DE" sz="2400" dirty="0" err="1">
                <a:solidFill>
                  <a:srgbClr val="333333"/>
                </a:solidFill>
              </a:rPr>
              <a:t>dra</a:t>
            </a:r>
            <a:r>
              <a:rPr lang="en-GB" altLang="de-DE" sz="2400" dirty="0">
                <a:solidFill>
                  <a:srgbClr val="333333"/>
                </a:solidFill>
              </a:rPr>
              <a:t> </a:t>
            </a:r>
            <a:r>
              <a:rPr lang="en-GB" altLang="de-DE" sz="2400" dirty="0" err="1">
                <a:solidFill>
                  <a:srgbClr val="333333"/>
                </a:solidFill>
              </a:rPr>
              <a:t>slutninger</a:t>
            </a:r>
            <a:r>
              <a:rPr lang="en-GB" altLang="de-DE" sz="2400" dirty="0">
                <a:solidFill>
                  <a:srgbClr val="333333"/>
                </a:solidFill>
              </a:rPr>
              <a:t> om </a:t>
            </a:r>
            <a:r>
              <a:rPr lang="en-GB" altLang="de-DE" sz="2400" dirty="0" err="1">
                <a:solidFill>
                  <a:srgbClr val="333333"/>
                </a:solidFill>
              </a:rPr>
              <a:t>en</a:t>
            </a:r>
            <a:r>
              <a:rPr lang="en-GB" altLang="de-DE" sz="2400" dirty="0">
                <a:solidFill>
                  <a:srgbClr val="333333"/>
                </a:solidFill>
              </a:rPr>
              <a:t> </a:t>
            </a:r>
            <a:r>
              <a:rPr lang="en-GB" altLang="de-DE" sz="2400" dirty="0" err="1">
                <a:solidFill>
                  <a:srgbClr val="333333"/>
                </a:solidFill>
              </a:rPr>
              <a:t>annen</a:t>
            </a:r>
            <a:r>
              <a:rPr lang="en-GB" altLang="de-DE" sz="2400" dirty="0">
                <a:solidFill>
                  <a:srgbClr val="333333"/>
                </a:solidFill>
              </a:rPr>
              <a:t> person </a:t>
            </a:r>
            <a:r>
              <a:rPr lang="en-GB" altLang="de-DE" sz="2400" dirty="0" err="1">
                <a:solidFill>
                  <a:srgbClr val="333333"/>
                </a:solidFill>
              </a:rPr>
              <a:t>hvis</a:t>
            </a:r>
            <a:r>
              <a:rPr lang="en-GB" altLang="de-DE" sz="2400" dirty="0">
                <a:solidFill>
                  <a:srgbClr val="333333"/>
                </a:solidFill>
              </a:rPr>
              <a:t> du </a:t>
            </a:r>
            <a:r>
              <a:rPr lang="en-GB" altLang="de-DE" sz="2400" dirty="0" err="1">
                <a:solidFill>
                  <a:srgbClr val="333333"/>
                </a:solidFill>
              </a:rPr>
              <a:t>kjenner</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godt</a:t>
            </a:r>
            <a:r>
              <a:rPr lang="en-GB" altLang="de-DE" sz="2400" dirty="0">
                <a:solidFill>
                  <a:srgbClr val="333333"/>
                </a:solidFill>
              </a:rPr>
              <a:t> </a:t>
            </a:r>
            <a:r>
              <a:rPr lang="en-GB" altLang="de-DE" sz="2400" dirty="0" err="1">
                <a:solidFill>
                  <a:srgbClr val="333333"/>
                </a:solidFill>
              </a:rPr>
              <a:t>eller</a:t>
            </a:r>
            <a:r>
              <a:rPr lang="en-GB" altLang="de-DE" sz="2400" dirty="0">
                <a:solidFill>
                  <a:srgbClr val="333333"/>
                </a:solidFill>
              </a:rPr>
              <a:t> </a:t>
            </a:r>
            <a:r>
              <a:rPr lang="en-GB" altLang="de-DE" sz="2400" dirty="0" err="1">
                <a:solidFill>
                  <a:srgbClr val="333333"/>
                </a:solidFill>
              </a:rPr>
              <a:t>observerte</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nøye</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GB" altLang="de-DE" sz="2400" dirty="0" err="1">
                <a:solidFill>
                  <a:srgbClr val="333333"/>
                </a:solidFill>
              </a:rPr>
              <a:t>Ansiktsuttrykk</a:t>
            </a:r>
            <a:r>
              <a:rPr lang="en-GB" altLang="de-DE" sz="2400" dirty="0">
                <a:solidFill>
                  <a:srgbClr val="333333"/>
                </a:solidFill>
              </a:rPr>
              <a:t> </a:t>
            </a:r>
            <a:r>
              <a:rPr lang="en-GB" altLang="de-DE" sz="2400" dirty="0" err="1">
                <a:solidFill>
                  <a:srgbClr val="333333"/>
                </a:solidFill>
              </a:rPr>
              <a:t>og</a:t>
            </a:r>
            <a:r>
              <a:rPr lang="en-GB" altLang="de-DE" sz="2400" dirty="0">
                <a:solidFill>
                  <a:srgbClr val="333333"/>
                </a:solidFill>
              </a:rPr>
              <a:t> </a:t>
            </a:r>
            <a:r>
              <a:rPr lang="en-GB" altLang="de-DE" sz="2400" dirty="0" err="1">
                <a:solidFill>
                  <a:srgbClr val="333333"/>
                </a:solidFill>
              </a:rPr>
              <a:t>gester</a:t>
            </a:r>
            <a:r>
              <a:rPr lang="en-GB" altLang="de-DE" sz="2400" dirty="0">
                <a:solidFill>
                  <a:srgbClr val="333333"/>
                </a:solidFill>
              </a:rPr>
              <a:t> </a:t>
            </a:r>
            <a:r>
              <a:rPr lang="en-GB" altLang="de-DE" sz="2400" dirty="0" err="1">
                <a:solidFill>
                  <a:srgbClr val="333333"/>
                </a:solidFill>
              </a:rPr>
              <a:t>gir</a:t>
            </a:r>
            <a:r>
              <a:rPr lang="en-GB" altLang="de-DE" sz="2400" dirty="0">
                <a:solidFill>
                  <a:srgbClr val="333333"/>
                </a:solidFill>
              </a:rPr>
              <a:t> </a:t>
            </a:r>
            <a:r>
              <a:rPr lang="en-GB" altLang="de-DE" sz="2400" dirty="0" err="1">
                <a:solidFill>
                  <a:srgbClr val="333333"/>
                </a:solidFill>
              </a:rPr>
              <a:t>viktig</a:t>
            </a:r>
            <a:r>
              <a:rPr lang="en-GB" altLang="de-DE" sz="2400" dirty="0">
                <a:solidFill>
                  <a:srgbClr val="333333"/>
                </a:solidFill>
              </a:rPr>
              <a:t> </a:t>
            </a:r>
            <a:r>
              <a:rPr lang="en-GB" altLang="de-DE" sz="2400" dirty="0" err="1">
                <a:solidFill>
                  <a:srgbClr val="333333"/>
                </a:solidFill>
              </a:rPr>
              <a:t>informasjon</a:t>
            </a:r>
            <a:r>
              <a:rPr lang="en-GB" altLang="de-DE" sz="2400" dirty="0">
                <a:solidFill>
                  <a:srgbClr val="333333"/>
                </a:solidFill>
              </a:rPr>
              <a:t> om </a:t>
            </a:r>
            <a:r>
              <a:rPr lang="en-GB" altLang="de-DE" sz="2400" dirty="0" err="1">
                <a:solidFill>
                  <a:srgbClr val="333333"/>
                </a:solidFill>
              </a:rPr>
              <a:t>hva</a:t>
            </a:r>
            <a:r>
              <a:rPr lang="en-GB" altLang="de-DE" sz="2400" dirty="0">
                <a:solidFill>
                  <a:srgbClr val="333333"/>
                </a:solidFill>
              </a:rPr>
              <a:t> </a:t>
            </a:r>
            <a:r>
              <a:rPr lang="en-GB" altLang="de-DE" sz="2400" dirty="0" err="1">
                <a:solidFill>
                  <a:srgbClr val="333333"/>
                </a:solidFill>
              </a:rPr>
              <a:t>en</a:t>
            </a:r>
            <a:r>
              <a:rPr lang="en-GB" altLang="de-DE" sz="2400" dirty="0">
                <a:solidFill>
                  <a:srgbClr val="333333"/>
                </a:solidFill>
              </a:rPr>
              <a:t> person </a:t>
            </a:r>
            <a:r>
              <a:rPr lang="en-GB" altLang="de-DE" sz="2400" dirty="0" err="1">
                <a:solidFill>
                  <a:srgbClr val="333333"/>
                </a:solidFill>
              </a:rPr>
              <a:t>føler</a:t>
            </a:r>
            <a:r>
              <a:rPr lang="en-GB" altLang="de-DE" sz="2400" dirty="0">
                <a:solidFill>
                  <a:srgbClr val="333333"/>
                </a:solidFill>
              </a:rPr>
              <a:t>, men </a:t>
            </a:r>
            <a:r>
              <a:rPr lang="en-GB" altLang="de-DE" sz="2400" dirty="0" err="1">
                <a:solidFill>
                  <a:srgbClr val="333333"/>
                </a:solidFill>
              </a:rPr>
              <a:t>kan</a:t>
            </a:r>
            <a:r>
              <a:rPr lang="en-GB" altLang="de-DE" sz="2400" dirty="0">
                <a:solidFill>
                  <a:srgbClr val="333333"/>
                </a:solidFill>
              </a:rPr>
              <a:t> </a:t>
            </a:r>
            <a:r>
              <a:rPr lang="en-GB" altLang="de-DE" sz="2400" dirty="0" err="1">
                <a:solidFill>
                  <a:srgbClr val="333333"/>
                </a:solidFill>
              </a:rPr>
              <a:t>noen</a:t>
            </a:r>
            <a:r>
              <a:rPr lang="en-GB" altLang="de-DE" sz="2400" dirty="0">
                <a:solidFill>
                  <a:srgbClr val="333333"/>
                </a:solidFill>
              </a:rPr>
              <a:t> ganger </a:t>
            </a:r>
            <a:r>
              <a:rPr lang="en-GB" altLang="de-DE" sz="2400" dirty="0" err="1">
                <a:solidFill>
                  <a:srgbClr val="333333"/>
                </a:solidFill>
              </a:rPr>
              <a:t>være</a:t>
            </a:r>
            <a:r>
              <a:rPr lang="en-GB" altLang="de-DE" sz="2400" dirty="0">
                <a:solidFill>
                  <a:srgbClr val="333333"/>
                </a:solidFill>
              </a:rPr>
              <a:t> </a:t>
            </a:r>
            <a:r>
              <a:rPr lang="en-GB" altLang="de-DE" sz="2400" dirty="0" err="1">
                <a:solidFill>
                  <a:srgbClr val="333333"/>
                </a:solidFill>
              </a:rPr>
              <a:t>misvisende</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Når du vurderer komplekse situasjoner er det viktig å bruke all tilgjengelig </a:t>
            </a:r>
            <a:r>
              <a:rPr lang="de-DE" altLang="de-DE" sz="2400">
                <a:solidFill>
                  <a:srgbClr val="333333"/>
                </a:solidFill>
              </a:rPr>
              <a:t>informasjon.</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115</a:t>
            </a:fld>
            <a:endParaRPr lang="de-DE" altLang="de-DE">
              <a:latin typeface="+mn-lt"/>
              <a:cs typeface="+mn-cs"/>
            </a:endParaRPr>
          </a:p>
        </p:txBody>
      </p:sp>
    </p:spTree>
    <p:extLst>
      <p:ext uri="{BB962C8B-B14F-4D97-AF65-F5344CB8AC3E}">
        <p14:creationId xmlns:p14="http://schemas.microsoft.com/office/powerpoint/2010/main" val="156857038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333333"/>
              </a:buClr>
              <a:buFont typeface="WingDings"/>
              <a:buChar char=""/>
            </a:pPr>
            <a:r>
              <a:rPr lang="en-GB" altLang="de-DE" sz="2400" dirty="0">
                <a:solidFill>
                  <a:srgbClr val="333333"/>
                </a:solidFill>
              </a:rPr>
              <a:t>Du </a:t>
            </a:r>
            <a:r>
              <a:rPr lang="en-GB" altLang="de-DE" sz="2400" dirty="0" err="1">
                <a:solidFill>
                  <a:srgbClr val="333333"/>
                </a:solidFill>
              </a:rPr>
              <a:t>bør</a:t>
            </a:r>
            <a:r>
              <a:rPr lang="en-GB" altLang="de-DE" sz="2400" dirty="0">
                <a:solidFill>
                  <a:srgbClr val="333333"/>
                </a:solidFill>
              </a:rPr>
              <a:t> kun </a:t>
            </a:r>
            <a:r>
              <a:rPr lang="en-GB" altLang="de-DE" sz="2400" dirty="0" err="1">
                <a:solidFill>
                  <a:srgbClr val="333333"/>
                </a:solidFill>
              </a:rPr>
              <a:t>dra</a:t>
            </a:r>
            <a:r>
              <a:rPr lang="en-GB" altLang="de-DE" sz="2400" dirty="0">
                <a:solidFill>
                  <a:srgbClr val="333333"/>
                </a:solidFill>
              </a:rPr>
              <a:t> </a:t>
            </a:r>
            <a:r>
              <a:rPr lang="en-GB" altLang="de-DE" sz="2400" dirty="0" err="1">
                <a:solidFill>
                  <a:srgbClr val="333333"/>
                </a:solidFill>
              </a:rPr>
              <a:t>slutninger</a:t>
            </a:r>
            <a:r>
              <a:rPr lang="en-GB" altLang="de-DE" sz="2400" dirty="0">
                <a:solidFill>
                  <a:srgbClr val="333333"/>
                </a:solidFill>
              </a:rPr>
              <a:t> om </a:t>
            </a:r>
            <a:r>
              <a:rPr lang="en-GB" altLang="de-DE" sz="2400" dirty="0" err="1">
                <a:solidFill>
                  <a:srgbClr val="333333"/>
                </a:solidFill>
              </a:rPr>
              <a:t>en</a:t>
            </a:r>
            <a:r>
              <a:rPr lang="en-GB" altLang="de-DE" sz="2400" dirty="0">
                <a:solidFill>
                  <a:srgbClr val="333333"/>
                </a:solidFill>
              </a:rPr>
              <a:t> </a:t>
            </a:r>
            <a:r>
              <a:rPr lang="en-GB" altLang="de-DE" sz="2400" dirty="0" err="1">
                <a:solidFill>
                  <a:srgbClr val="333333"/>
                </a:solidFill>
              </a:rPr>
              <a:t>annen</a:t>
            </a:r>
            <a:r>
              <a:rPr lang="en-GB" altLang="de-DE" sz="2400" dirty="0">
                <a:solidFill>
                  <a:srgbClr val="333333"/>
                </a:solidFill>
              </a:rPr>
              <a:t> person </a:t>
            </a:r>
            <a:r>
              <a:rPr lang="en-GB" altLang="de-DE" sz="2400" dirty="0" err="1">
                <a:solidFill>
                  <a:srgbClr val="333333"/>
                </a:solidFill>
              </a:rPr>
              <a:t>hvis</a:t>
            </a:r>
            <a:r>
              <a:rPr lang="en-GB" altLang="de-DE" sz="2400" dirty="0">
                <a:solidFill>
                  <a:srgbClr val="333333"/>
                </a:solidFill>
              </a:rPr>
              <a:t> du </a:t>
            </a:r>
            <a:r>
              <a:rPr lang="en-GB" altLang="de-DE" sz="2400" dirty="0" err="1">
                <a:solidFill>
                  <a:srgbClr val="333333"/>
                </a:solidFill>
              </a:rPr>
              <a:t>kjenner</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godt</a:t>
            </a:r>
            <a:r>
              <a:rPr lang="en-GB" altLang="de-DE" sz="2400" dirty="0">
                <a:solidFill>
                  <a:srgbClr val="333333"/>
                </a:solidFill>
              </a:rPr>
              <a:t> </a:t>
            </a:r>
            <a:r>
              <a:rPr lang="en-GB" altLang="de-DE" sz="2400" dirty="0" err="1">
                <a:solidFill>
                  <a:srgbClr val="333333"/>
                </a:solidFill>
              </a:rPr>
              <a:t>eller</a:t>
            </a:r>
            <a:r>
              <a:rPr lang="en-GB" altLang="de-DE" sz="2400" dirty="0">
                <a:solidFill>
                  <a:srgbClr val="333333"/>
                </a:solidFill>
              </a:rPr>
              <a:t> </a:t>
            </a:r>
            <a:r>
              <a:rPr lang="en-GB" altLang="de-DE" sz="2400" dirty="0" err="1">
                <a:solidFill>
                  <a:srgbClr val="333333"/>
                </a:solidFill>
              </a:rPr>
              <a:t>observerte</a:t>
            </a:r>
            <a:r>
              <a:rPr lang="en-GB" altLang="de-DE" sz="2400" dirty="0">
                <a:solidFill>
                  <a:srgbClr val="333333"/>
                </a:solidFill>
              </a:rPr>
              <a:t> </a:t>
            </a:r>
            <a:r>
              <a:rPr lang="en-GB" altLang="de-DE" sz="2400" dirty="0" err="1">
                <a:solidFill>
                  <a:srgbClr val="333333"/>
                </a:solidFill>
              </a:rPr>
              <a:t>vedkommende</a:t>
            </a:r>
            <a:r>
              <a:rPr lang="en-GB" altLang="de-DE" sz="2400" dirty="0">
                <a:solidFill>
                  <a:srgbClr val="333333"/>
                </a:solidFill>
              </a:rPr>
              <a:t> </a:t>
            </a:r>
            <a:r>
              <a:rPr lang="en-GB" altLang="de-DE" sz="2400" dirty="0" err="1">
                <a:solidFill>
                  <a:srgbClr val="333333"/>
                </a:solidFill>
              </a:rPr>
              <a:t>nøye</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n-GB" altLang="de-DE" sz="2400" dirty="0" err="1">
                <a:solidFill>
                  <a:srgbClr val="333333"/>
                </a:solidFill>
              </a:rPr>
              <a:t>Ansiktsuttrykk</a:t>
            </a:r>
            <a:r>
              <a:rPr lang="en-GB" altLang="de-DE" sz="2400" dirty="0">
                <a:solidFill>
                  <a:srgbClr val="333333"/>
                </a:solidFill>
              </a:rPr>
              <a:t> </a:t>
            </a:r>
            <a:r>
              <a:rPr lang="en-GB" altLang="de-DE" sz="2400" dirty="0" err="1">
                <a:solidFill>
                  <a:srgbClr val="333333"/>
                </a:solidFill>
              </a:rPr>
              <a:t>og</a:t>
            </a:r>
            <a:r>
              <a:rPr lang="en-GB" altLang="de-DE" sz="2400" dirty="0">
                <a:solidFill>
                  <a:srgbClr val="333333"/>
                </a:solidFill>
              </a:rPr>
              <a:t> </a:t>
            </a:r>
            <a:r>
              <a:rPr lang="en-GB" altLang="de-DE" sz="2400" dirty="0" err="1">
                <a:solidFill>
                  <a:srgbClr val="333333"/>
                </a:solidFill>
              </a:rPr>
              <a:t>gester</a:t>
            </a:r>
            <a:r>
              <a:rPr lang="en-GB" altLang="de-DE" sz="2400" dirty="0">
                <a:solidFill>
                  <a:srgbClr val="333333"/>
                </a:solidFill>
              </a:rPr>
              <a:t> </a:t>
            </a:r>
            <a:r>
              <a:rPr lang="en-GB" altLang="de-DE" sz="2400" dirty="0" err="1">
                <a:solidFill>
                  <a:srgbClr val="333333"/>
                </a:solidFill>
              </a:rPr>
              <a:t>gir</a:t>
            </a:r>
            <a:r>
              <a:rPr lang="en-GB" altLang="de-DE" sz="2400" dirty="0">
                <a:solidFill>
                  <a:srgbClr val="333333"/>
                </a:solidFill>
              </a:rPr>
              <a:t> </a:t>
            </a:r>
            <a:r>
              <a:rPr lang="en-GB" altLang="de-DE" sz="2400" dirty="0" err="1">
                <a:solidFill>
                  <a:srgbClr val="333333"/>
                </a:solidFill>
              </a:rPr>
              <a:t>viktig</a:t>
            </a:r>
            <a:r>
              <a:rPr lang="en-GB" altLang="de-DE" sz="2400" dirty="0">
                <a:solidFill>
                  <a:srgbClr val="333333"/>
                </a:solidFill>
              </a:rPr>
              <a:t> </a:t>
            </a:r>
            <a:r>
              <a:rPr lang="en-GB" altLang="de-DE" sz="2400" dirty="0" err="1">
                <a:solidFill>
                  <a:srgbClr val="333333"/>
                </a:solidFill>
              </a:rPr>
              <a:t>informasjon</a:t>
            </a:r>
            <a:r>
              <a:rPr lang="en-GB" altLang="de-DE" sz="2400" dirty="0">
                <a:solidFill>
                  <a:srgbClr val="333333"/>
                </a:solidFill>
              </a:rPr>
              <a:t> om </a:t>
            </a:r>
            <a:r>
              <a:rPr lang="en-GB" altLang="de-DE" sz="2400" dirty="0" err="1">
                <a:solidFill>
                  <a:srgbClr val="333333"/>
                </a:solidFill>
              </a:rPr>
              <a:t>hva</a:t>
            </a:r>
            <a:r>
              <a:rPr lang="en-GB" altLang="de-DE" sz="2400" dirty="0">
                <a:solidFill>
                  <a:srgbClr val="333333"/>
                </a:solidFill>
              </a:rPr>
              <a:t> </a:t>
            </a:r>
            <a:r>
              <a:rPr lang="en-GB" altLang="de-DE" sz="2400" dirty="0" err="1">
                <a:solidFill>
                  <a:srgbClr val="333333"/>
                </a:solidFill>
              </a:rPr>
              <a:t>en</a:t>
            </a:r>
            <a:r>
              <a:rPr lang="en-GB" altLang="de-DE" sz="2400" dirty="0">
                <a:solidFill>
                  <a:srgbClr val="333333"/>
                </a:solidFill>
              </a:rPr>
              <a:t> person </a:t>
            </a:r>
            <a:r>
              <a:rPr lang="en-GB" altLang="de-DE" sz="2400" dirty="0" err="1">
                <a:solidFill>
                  <a:srgbClr val="333333"/>
                </a:solidFill>
              </a:rPr>
              <a:t>føler</a:t>
            </a:r>
            <a:r>
              <a:rPr lang="en-GB" altLang="de-DE" sz="2400" dirty="0">
                <a:solidFill>
                  <a:srgbClr val="333333"/>
                </a:solidFill>
              </a:rPr>
              <a:t>, men </a:t>
            </a:r>
            <a:r>
              <a:rPr lang="en-GB" altLang="de-DE" sz="2400" dirty="0" err="1">
                <a:solidFill>
                  <a:srgbClr val="333333"/>
                </a:solidFill>
              </a:rPr>
              <a:t>kan</a:t>
            </a:r>
            <a:r>
              <a:rPr lang="en-GB" altLang="de-DE" sz="2400" dirty="0">
                <a:solidFill>
                  <a:srgbClr val="333333"/>
                </a:solidFill>
              </a:rPr>
              <a:t> </a:t>
            </a:r>
            <a:r>
              <a:rPr lang="en-GB" altLang="de-DE" sz="2400" dirty="0" err="1">
                <a:solidFill>
                  <a:srgbClr val="333333"/>
                </a:solidFill>
              </a:rPr>
              <a:t>noen</a:t>
            </a:r>
            <a:r>
              <a:rPr lang="en-GB" altLang="de-DE" sz="2400" dirty="0">
                <a:solidFill>
                  <a:srgbClr val="333333"/>
                </a:solidFill>
              </a:rPr>
              <a:t> ganger </a:t>
            </a:r>
            <a:r>
              <a:rPr lang="en-GB" altLang="de-DE" sz="2400" dirty="0" err="1">
                <a:solidFill>
                  <a:srgbClr val="333333"/>
                </a:solidFill>
              </a:rPr>
              <a:t>være</a:t>
            </a:r>
            <a:r>
              <a:rPr lang="en-GB" altLang="de-DE" sz="2400" dirty="0">
                <a:solidFill>
                  <a:srgbClr val="333333"/>
                </a:solidFill>
              </a:rPr>
              <a:t> </a:t>
            </a:r>
            <a:r>
              <a:rPr lang="en-GB" altLang="de-DE" sz="2400" dirty="0" err="1">
                <a:solidFill>
                  <a:srgbClr val="333333"/>
                </a:solidFill>
              </a:rPr>
              <a:t>misvisende</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Når du vurderer komplekse situasjoner er det viktig å bruke all tilgjengelig informasjon.</a:t>
            </a:r>
          </a:p>
          <a:p>
            <a:pPr marL="342900" lvl="0" indent="-342900" defTabSz="914400" fontAlgn="base">
              <a:buClr>
                <a:srgbClr val="333333"/>
              </a:buClr>
              <a:buFont typeface="WingDings"/>
              <a:buChar char=""/>
            </a:pPr>
            <a:r>
              <a:rPr lang="en-US" altLang="de-DE" sz="2400" dirty="0">
                <a:solidFill>
                  <a:srgbClr val="333333"/>
                </a:solidFill>
              </a:rPr>
              <a:t>Jo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brukes</a:t>
            </a:r>
            <a:r>
              <a:rPr lang="en-US" altLang="de-DE" sz="2400" dirty="0">
                <a:solidFill>
                  <a:srgbClr val="333333"/>
                </a:solidFill>
              </a:rPr>
              <a:t>, </a:t>
            </a:r>
            <a:r>
              <a:rPr lang="en-US" altLang="de-DE" sz="2400" dirty="0" err="1">
                <a:solidFill>
                  <a:srgbClr val="333333"/>
                </a:solidFill>
              </a:rPr>
              <a:t>desto</a:t>
            </a:r>
            <a:r>
              <a:rPr lang="en-US" altLang="de-DE" sz="2400" dirty="0">
                <a:solidFill>
                  <a:srgbClr val="333333"/>
                </a:solidFill>
              </a:rPr>
              <a:t> </a:t>
            </a:r>
            <a:r>
              <a:rPr lang="en-US" altLang="de-DE" sz="2400" dirty="0" err="1">
                <a:solidFill>
                  <a:srgbClr val="333333"/>
                </a:solidFill>
              </a:rPr>
              <a:t>mer</a:t>
            </a:r>
            <a:r>
              <a:rPr lang="en-US" altLang="de-DE" sz="2400" dirty="0">
                <a:solidFill>
                  <a:srgbClr val="333333"/>
                </a:solidFill>
              </a:rPr>
              <a:t> </a:t>
            </a:r>
            <a:r>
              <a:rPr lang="en-US" altLang="de-DE" sz="2400" dirty="0" err="1">
                <a:solidFill>
                  <a:srgbClr val="333333"/>
                </a:solidFill>
              </a:rPr>
              <a:t>sannsynlig</a:t>
            </a:r>
            <a:r>
              <a:rPr lang="en-US" altLang="de-DE" sz="2400" dirty="0">
                <a:solidFill>
                  <a:srgbClr val="333333"/>
                </a:solidFill>
              </a:rPr>
              <a:t> er det at man </a:t>
            </a:r>
            <a:r>
              <a:rPr lang="en-US" altLang="de-DE" sz="2400" dirty="0" err="1">
                <a:solidFill>
                  <a:srgbClr val="333333"/>
                </a:solidFill>
              </a:rPr>
              <a:t>kommer</a:t>
            </a:r>
            <a:r>
              <a:rPr lang="en-US" altLang="de-DE" sz="2400" dirty="0">
                <a:solidFill>
                  <a:srgbClr val="333333"/>
                </a:solidFill>
              </a:rPr>
              <a:t> </a:t>
            </a:r>
            <a:r>
              <a:rPr lang="en-US" altLang="de-DE" sz="2400" dirty="0" err="1">
                <a:solidFill>
                  <a:srgbClr val="333333"/>
                </a:solidFill>
              </a:rPr>
              <a:t>frem</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riktig</a:t>
            </a:r>
            <a:r>
              <a:rPr lang="en-US" altLang="de-DE" sz="2400" dirty="0">
                <a:solidFill>
                  <a:srgbClr val="333333"/>
                </a:solidFill>
              </a:rPr>
              <a:t> </a:t>
            </a:r>
            <a:r>
              <a:rPr lang="en-US" altLang="de-DE" sz="2400" dirty="0" err="1">
                <a:solidFill>
                  <a:srgbClr val="333333"/>
                </a:solidFill>
              </a:rPr>
              <a:t>vurdering</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116</a:t>
            </a:fld>
            <a:endParaRPr lang="de-DE" altLang="de-DE">
              <a:latin typeface="+mn-lt"/>
              <a:cs typeface="+mn-cs"/>
            </a:endParaRPr>
          </a:p>
        </p:txBody>
      </p:sp>
    </p:spTree>
    <p:extLst>
      <p:ext uri="{BB962C8B-B14F-4D97-AF65-F5344CB8AC3E}">
        <p14:creationId xmlns:p14="http://schemas.microsoft.com/office/powerpoint/2010/main" val="16244608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I </a:t>
            </a:r>
            <a:r>
              <a:rPr lang="en-AU" altLang="de-DE" sz="2400" dirty="0" err="1">
                <a:solidFill>
                  <a:srgbClr val="333333"/>
                </a:solidFill>
              </a:rPr>
              <a:t>psykotiske</a:t>
            </a:r>
            <a:r>
              <a:rPr lang="en-AU" altLang="de-DE" sz="2400" dirty="0">
                <a:solidFill>
                  <a:srgbClr val="333333"/>
                </a:solidFill>
              </a:rPr>
              <a:t> </a:t>
            </a:r>
            <a:r>
              <a:rPr lang="en-AU" altLang="de-DE" sz="2400" dirty="0" err="1">
                <a:solidFill>
                  <a:srgbClr val="333333"/>
                </a:solidFill>
              </a:rPr>
              <a:t>perioder</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folk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å </a:t>
            </a:r>
            <a:r>
              <a:rPr lang="en-AU" altLang="de-DE" sz="2400" dirty="0" err="1">
                <a:solidFill>
                  <a:srgbClr val="333333"/>
                </a:solidFill>
              </a:rPr>
              <a:t>mistolke</a:t>
            </a:r>
            <a:r>
              <a:rPr lang="en-AU" altLang="de-DE" sz="2400" dirty="0">
                <a:solidFill>
                  <a:srgbClr val="333333"/>
                </a:solidFill>
              </a:rPr>
              <a:t> </a:t>
            </a:r>
            <a:r>
              <a:rPr lang="en-AU" altLang="de-DE" sz="2400" dirty="0" err="1">
                <a:solidFill>
                  <a:srgbClr val="333333"/>
                </a:solidFill>
              </a:rPr>
              <a:t>eller</a:t>
            </a:r>
            <a:r>
              <a:rPr lang="en-AU" altLang="de-DE" sz="2400" dirty="0">
                <a:solidFill>
                  <a:srgbClr val="333333"/>
                </a:solidFill>
              </a:rPr>
              <a:t> </a:t>
            </a:r>
            <a:r>
              <a:rPr lang="en-AU" altLang="de-DE" sz="2400" dirty="0" err="1">
                <a:solidFill>
                  <a:srgbClr val="333333"/>
                </a:solidFill>
              </a:rPr>
              <a:t>overfortolke</a:t>
            </a:r>
            <a:r>
              <a:rPr lang="en-AU" altLang="de-DE" sz="2400" dirty="0">
                <a:solidFill>
                  <a:srgbClr val="333333"/>
                </a:solidFill>
              </a:rPr>
              <a:t> </a:t>
            </a:r>
            <a:r>
              <a:rPr lang="en-AU" altLang="de-DE" sz="2400" dirty="0" err="1">
                <a:solidFill>
                  <a:srgbClr val="333333"/>
                </a:solidFill>
              </a:rPr>
              <a:t>ansiktsuttrykk</a:t>
            </a:r>
            <a:r>
              <a:rPr lang="en-AU" altLang="de-DE" sz="2400" dirty="0">
                <a:solidFill>
                  <a:srgbClr val="333333"/>
                </a:solidFill>
              </a:rPr>
              <a:t> </a:t>
            </a:r>
            <a:r>
              <a:rPr lang="en-AU" altLang="de-DE" sz="2400" dirty="0" err="1">
                <a:solidFill>
                  <a:srgbClr val="333333"/>
                </a:solidFill>
              </a:rPr>
              <a:t>eller</a:t>
            </a:r>
            <a:r>
              <a:rPr lang="en-AU" altLang="de-DE" sz="2400" dirty="0">
                <a:solidFill>
                  <a:srgbClr val="333333"/>
                </a:solidFill>
              </a:rPr>
              <a:t> </a:t>
            </a:r>
            <a:r>
              <a:rPr lang="en-AU" altLang="de-DE" sz="2400" dirty="0" err="1">
                <a:solidFill>
                  <a:srgbClr val="333333"/>
                </a:solidFill>
              </a:rPr>
              <a:t>handlinger</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Eksempel</a:t>
            </a:r>
            <a:r>
              <a:rPr lang="en-AU" altLang="de-DE" sz="2400" dirty="0">
                <a:solidFill>
                  <a:srgbClr val="004992"/>
                </a:solidFill>
              </a:rPr>
              <a:t>: </a:t>
            </a:r>
            <a:r>
              <a:rPr lang="en-AU" altLang="de-DE" sz="2400" dirty="0">
                <a:solidFill>
                  <a:srgbClr val="333333"/>
                </a:solidFill>
              </a:rPr>
              <a:t>Walter </a:t>
            </a:r>
            <a:r>
              <a:rPr lang="en-AU" altLang="de-DE" sz="2400" dirty="0" err="1">
                <a:solidFill>
                  <a:srgbClr val="333333"/>
                </a:solidFill>
              </a:rPr>
              <a:t>var</a:t>
            </a:r>
            <a:r>
              <a:rPr lang="en-AU" altLang="de-DE" sz="2400" dirty="0">
                <a:solidFill>
                  <a:srgbClr val="333333"/>
                </a:solidFill>
              </a:rPr>
              <a:t> </a:t>
            </a:r>
            <a:r>
              <a:rPr lang="en-AU" altLang="de-DE" sz="2400" dirty="0" err="1">
                <a:solidFill>
                  <a:srgbClr val="333333"/>
                </a:solidFill>
              </a:rPr>
              <a:t>besatt</a:t>
            </a:r>
            <a:r>
              <a:rPr lang="en-AU" altLang="de-DE" sz="2400" dirty="0">
                <a:solidFill>
                  <a:srgbClr val="333333"/>
                </a:solidFill>
              </a:rPr>
              <a:t> </a:t>
            </a:r>
            <a:r>
              <a:rPr lang="en-AU" altLang="de-DE" sz="2400" dirty="0" err="1">
                <a:solidFill>
                  <a:srgbClr val="333333"/>
                </a:solidFill>
              </a:rPr>
              <a:t>av</a:t>
            </a:r>
            <a:r>
              <a:rPr lang="en-AU" altLang="de-DE" sz="2400" dirty="0">
                <a:solidFill>
                  <a:srgbClr val="333333"/>
                </a:solidFill>
              </a:rPr>
              <a:t> </a:t>
            </a:r>
            <a:r>
              <a:rPr lang="en-AU" altLang="de-DE" sz="2400" dirty="0" err="1">
                <a:solidFill>
                  <a:srgbClr val="333333"/>
                </a:solidFill>
              </a:rPr>
              <a:t>tanken</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t>
            </a:r>
            <a:r>
              <a:rPr lang="en-AU" altLang="de-DE" sz="2400" dirty="0" err="1">
                <a:solidFill>
                  <a:srgbClr val="333333"/>
                </a:solidFill>
              </a:rPr>
              <a:t>han</a:t>
            </a:r>
            <a:r>
              <a:rPr lang="en-AU" altLang="de-DE" sz="2400" dirty="0">
                <a:solidFill>
                  <a:srgbClr val="333333"/>
                </a:solidFill>
              </a:rPr>
              <a:t> </a:t>
            </a:r>
            <a:r>
              <a:rPr lang="en-AU" altLang="de-DE" sz="2400" dirty="0" err="1">
                <a:solidFill>
                  <a:srgbClr val="333333"/>
                </a:solidFill>
              </a:rPr>
              <a:t>var</a:t>
            </a:r>
            <a:r>
              <a:rPr lang="en-AU" altLang="de-DE" sz="2400" dirty="0">
                <a:solidFill>
                  <a:srgbClr val="333333"/>
                </a:solidFill>
              </a:rPr>
              <a:t> </a:t>
            </a:r>
            <a:r>
              <a:rPr lang="en-AU" altLang="de-DE" sz="2400" dirty="0" err="1">
                <a:solidFill>
                  <a:srgbClr val="333333"/>
                </a:solidFill>
              </a:rPr>
              <a:t>kjæresten</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Jodie Foster. Han </a:t>
            </a:r>
            <a:r>
              <a:rPr lang="en-AU" altLang="de-DE" sz="2400" dirty="0" err="1">
                <a:solidFill>
                  <a:srgbClr val="333333"/>
                </a:solidFill>
              </a:rPr>
              <a:t>skrev</a:t>
            </a:r>
            <a:r>
              <a:rPr lang="en-AU" altLang="de-DE" sz="2400" dirty="0">
                <a:solidFill>
                  <a:srgbClr val="333333"/>
                </a:solidFill>
              </a:rPr>
              <a:t> </a:t>
            </a:r>
            <a:r>
              <a:rPr lang="en-AU" altLang="de-DE" sz="2400" dirty="0" err="1">
                <a:solidFill>
                  <a:srgbClr val="333333"/>
                </a:solidFill>
              </a:rPr>
              <a:t>kjærlighetsbrev</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a:t>
            </a:r>
            <a:r>
              <a:rPr lang="en-AU" altLang="de-DE" sz="2400" dirty="0" err="1">
                <a:solidFill>
                  <a:srgbClr val="333333"/>
                </a:solidFill>
              </a:rPr>
              <a:t>henne</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planla</a:t>
            </a:r>
            <a:r>
              <a:rPr lang="en-AU" altLang="de-DE" sz="2400" dirty="0">
                <a:solidFill>
                  <a:srgbClr val="333333"/>
                </a:solidFill>
              </a:rPr>
              <a:t> </a:t>
            </a:r>
            <a:r>
              <a:rPr lang="en-AU" altLang="de-DE" sz="2400" dirty="0" err="1">
                <a:solidFill>
                  <a:srgbClr val="333333"/>
                </a:solidFill>
              </a:rPr>
              <a:t>fremtiden</a:t>
            </a:r>
            <a:r>
              <a:rPr lang="en-AU" altLang="de-DE" sz="2400" dirty="0">
                <a:solidFill>
                  <a:srgbClr val="333333"/>
                </a:solidFill>
              </a:rPr>
              <a:t> </a:t>
            </a:r>
            <a:r>
              <a:rPr lang="en-AU" altLang="de-DE" sz="2400" dirty="0" err="1">
                <a:solidFill>
                  <a:srgbClr val="333333"/>
                </a:solidFill>
              </a:rPr>
              <a:t>deres</a:t>
            </a:r>
            <a:r>
              <a:rPr lang="en-AU" altLang="de-DE" sz="2400" dirty="0">
                <a:solidFill>
                  <a:srgbClr val="333333"/>
                </a:solidFill>
              </a:rPr>
              <a:t> </a:t>
            </a:r>
            <a:r>
              <a:rPr lang="en-AU" altLang="de-DE" sz="2400" dirty="0" err="1">
                <a:solidFill>
                  <a:srgbClr val="333333"/>
                </a:solidFill>
              </a:rPr>
              <a:t>sammen</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Bakgrunn</a:t>
            </a:r>
            <a:r>
              <a:rPr lang="en-AU" altLang="de-DE" sz="2400" dirty="0">
                <a:solidFill>
                  <a:srgbClr val="004992"/>
                </a:solidFill>
              </a:rPr>
              <a:t>: </a:t>
            </a:r>
            <a:r>
              <a:rPr lang="en-AU" altLang="de-DE" sz="2400" dirty="0">
                <a:solidFill>
                  <a:srgbClr val="333333"/>
                </a:solidFill>
              </a:rPr>
              <a:t>Han </a:t>
            </a:r>
            <a:r>
              <a:rPr lang="en-AU" altLang="de-DE" sz="2400" dirty="0" err="1">
                <a:solidFill>
                  <a:srgbClr val="333333"/>
                </a:solidFill>
              </a:rPr>
              <a:t>så</a:t>
            </a:r>
            <a:r>
              <a:rPr lang="en-AU" altLang="de-DE" sz="2400" dirty="0">
                <a:solidFill>
                  <a:srgbClr val="333333"/>
                </a:solidFill>
              </a:rPr>
              <a:t> Jodie Foster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premiere. Hun </a:t>
            </a:r>
            <a:r>
              <a:rPr lang="en-AU" altLang="de-DE" sz="2400" dirty="0" err="1">
                <a:solidFill>
                  <a:srgbClr val="333333"/>
                </a:solidFill>
              </a:rPr>
              <a:t>vinket</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a:t>
            </a:r>
            <a:r>
              <a:rPr lang="en-AU" altLang="de-DE" sz="2400" dirty="0" err="1">
                <a:solidFill>
                  <a:srgbClr val="333333"/>
                </a:solidFill>
              </a:rPr>
              <a:t>publikum</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kastet</a:t>
            </a:r>
            <a:r>
              <a:rPr lang="en-AU" altLang="de-DE" sz="2400" dirty="0">
                <a:solidFill>
                  <a:srgbClr val="333333"/>
                </a:solidFill>
              </a:rPr>
              <a:t> et </a:t>
            </a:r>
            <a:r>
              <a:rPr lang="en-AU" altLang="de-DE" sz="2400" dirty="0" err="1">
                <a:solidFill>
                  <a:srgbClr val="333333"/>
                </a:solidFill>
              </a:rPr>
              <a:t>muntert</a:t>
            </a:r>
            <a:r>
              <a:rPr lang="en-AU" altLang="de-DE" sz="2400" dirty="0">
                <a:solidFill>
                  <a:srgbClr val="333333"/>
                </a:solidFill>
              </a:rPr>
              <a:t> </a:t>
            </a:r>
            <a:r>
              <a:rPr lang="en-AU" altLang="de-DE" sz="2400" dirty="0" err="1">
                <a:solidFill>
                  <a:srgbClr val="333333"/>
                </a:solidFill>
              </a:rPr>
              <a:t>blikk</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han</a:t>
            </a:r>
            <a:r>
              <a:rPr lang="en-AU" altLang="de-DE" sz="2400" dirty="0">
                <a:solidFill>
                  <a:srgbClr val="333333"/>
                </a:solidFill>
              </a:rPr>
              <a:t> OG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andre</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117</a:t>
            </a:fld>
            <a:endParaRPr lang="de-DE" altLang="de-DE">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I </a:t>
            </a:r>
            <a:r>
              <a:rPr lang="en-AU" altLang="de-DE" sz="2400" dirty="0" err="1">
                <a:solidFill>
                  <a:srgbClr val="333333"/>
                </a:solidFill>
              </a:rPr>
              <a:t>psykotiske</a:t>
            </a:r>
            <a:r>
              <a:rPr lang="en-AU" altLang="de-DE" sz="2400" dirty="0">
                <a:solidFill>
                  <a:srgbClr val="333333"/>
                </a:solidFill>
              </a:rPr>
              <a:t> </a:t>
            </a:r>
            <a:r>
              <a:rPr lang="en-AU" altLang="de-DE" sz="2400" dirty="0" err="1">
                <a:solidFill>
                  <a:srgbClr val="333333"/>
                </a:solidFill>
              </a:rPr>
              <a:t>perioder</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folk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å </a:t>
            </a:r>
            <a:r>
              <a:rPr lang="en-AU" altLang="de-DE" sz="2400" dirty="0" err="1">
                <a:solidFill>
                  <a:srgbClr val="333333"/>
                </a:solidFill>
              </a:rPr>
              <a:t>mistolke</a:t>
            </a:r>
            <a:r>
              <a:rPr lang="en-AU" altLang="de-DE" sz="2400" dirty="0">
                <a:solidFill>
                  <a:srgbClr val="333333"/>
                </a:solidFill>
              </a:rPr>
              <a:t> </a:t>
            </a:r>
            <a:r>
              <a:rPr lang="en-AU" altLang="de-DE" sz="2400" dirty="0" err="1">
                <a:solidFill>
                  <a:srgbClr val="333333"/>
                </a:solidFill>
              </a:rPr>
              <a:t>eller</a:t>
            </a:r>
            <a:r>
              <a:rPr lang="en-AU" altLang="de-DE" sz="2400" dirty="0">
                <a:solidFill>
                  <a:srgbClr val="333333"/>
                </a:solidFill>
              </a:rPr>
              <a:t> </a:t>
            </a:r>
            <a:r>
              <a:rPr lang="en-AU" altLang="de-DE" sz="2400" dirty="0" err="1">
                <a:solidFill>
                  <a:srgbClr val="333333"/>
                </a:solidFill>
              </a:rPr>
              <a:t>overfortolke</a:t>
            </a:r>
            <a:r>
              <a:rPr lang="en-AU" altLang="de-DE" sz="2400" dirty="0">
                <a:solidFill>
                  <a:srgbClr val="333333"/>
                </a:solidFill>
              </a:rPr>
              <a:t> </a:t>
            </a:r>
            <a:r>
              <a:rPr lang="en-AU" altLang="de-DE" sz="2400" dirty="0" err="1">
                <a:solidFill>
                  <a:srgbClr val="333333"/>
                </a:solidFill>
              </a:rPr>
              <a:t>ansiktsuttrykk</a:t>
            </a:r>
            <a:r>
              <a:rPr lang="en-AU" altLang="de-DE" sz="2400" dirty="0">
                <a:solidFill>
                  <a:srgbClr val="333333"/>
                </a:solidFill>
              </a:rPr>
              <a:t> </a:t>
            </a:r>
            <a:r>
              <a:rPr lang="en-AU" altLang="de-DE" sz="2400" dirty="0" err="1">
                <a:solidFill>
                  <a:srgbClr val="333333"/>
                </a:solidFill>
              </a:rPr>
              <a:t>eller</a:t>
            </a:r>
            <a:r>
              <a:rPr lang="en-AU" altLang="de-DE" sz="2400" dirty="0">
                <a:solidFill>
                  <a:srgbClr val="333333"/>
                </a:solidFill>
              </a:rPr>
              <a:t> </a:t>
            </a:r>
            <a:r>
              <a:rPr lang="en-AU" altLang="de-DE" sz="2400" dirty="0" err="1">
                <a:solidFill>
                  <a:srgbClr val="333333"/>
                </a:solidFill>
              </a:rPr>
              <a:t>handlinger</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Eksempel</a:t>
            </a:r>
            <a:r>
              <a:rPr lang="en-AU" altLang="de-DE" sz="2400" dirty="0">
                <a:solidFill>
                  <a:srgbClr val="004992"/>
                </a:solidFill>
              </a:rPr>
              <a:t>: </a:t>
            </a:r>
            <a:r>
              <a:rPr lang="en-AU" altLang="de-DE" sz="2400" dirty="0">
                <a:solidFill>
                  <a:srgbClr val="333333"/>
                </a:solidFill>
              </a:rPr>
              <a:t>Walter </a:t>
            </a:r>
            <a:r>
              <a:rPr lang="en-AU" altLang="de-DE" sz="2400" dirty="0" err="1">
                <a:solidFill>
                  <a:srgbClr val="333333"/>
                </a:solidFill>
              </a:rPr>
              <a:t>var</a:t>
            </a:r>
            <a:r>
              <a:rPr lang="en-AU" altLang="de-DE" sz="2400" dirty="0">
                <a:solidFill>
                  <a:srgbClr val="333333"/>
                </a:solidFill>
              </a:rPr>
              <a:t> </a:t>
            </a:r>
            <a:r>
              <a:rPr lang="en-AU" altLang="de-DE" sz="2400" dirty="0" err="1">
                <a:solidFill>
                  <a:srgbClr val="333333"/>
                </a:solidFill>
              </a:rPr>
              <a:t>besatt</a:t>
            </a:r>
            <a:r>
              <a:rPr lang="en-AU" altLang="de-DE" sz="2400" dirty="0">
                <a:solidFill>
                  <a:srgbClr val="333333"/>
                </a:solidFill>
              </a:rPr>
              <a:t> </a:t>
            </a:r>
            <a:r>
              <a:rPr lang="en-AU" altLang="de-DE" sz="2400" dirty="0" err="1">
                <a:solidFill>
                  <a:srgbClr val="333333"/>
                </a:solidFill>
              </a:rPr>
              <a:t>av</a:t>
            </a:r>
            <a:r>
              <a:rPr lang="en-AU" altLang="de-DE" sz="2400" dirty="0">
                <a:solidFill>
                  <a:srgbClr val="333333"/>
                </a:solidFill>
              </a:rPr>
              <a:t> </a:t>
            </a:r>
            <a:r>
              <a:rPr lang="en-AU" altLang="de-DE" sz="2400" dirty="0" err="1">
                <a:solidFill>
                  <a:srgbClr val="333333"/>
                </a:solidFill>
              </a:rPr>
              <a:t>tanken</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t>
            </a:r>
            <a:r>
              <a:rPr lang="en-AU" altLang="de-DE" sz="2400" dirty="0" err="1">
                <a:solidFill>
                  <a:srgbClr val="333333"/>
                </a:solidFill>
              </a:rPr>
              <a:t>han</a:t>
            </a:r>
            <a:r>
              <a:rPr lang="en-AU" altLang="de-DE" sz="2400" dirty="0">
                <a:solidFill>
                  <a:srgbClr val="333333"/>
                </a:solidFill>
              </a:rPr>
              <a:t> </a:t>
            </a:r>
            <a:r>
              <a:rPr lang="en-AU" altLang="de-DE" sz="2400" dirty="0" err="1">
                <a:solidFill>
                  <a:srgbClr val="333333"/>
                </a:solidFill>
              </a:rPr>
              <a:t>var</a:t>
            </a:r>
            <a:r>
              <a:rPr lang="en-AU" altLang="de-DE" sz="2400" dirty="0">
                <a:solidFill>
                  <a:srgbClr val="333333"/>
                </a:solidFill>
              </a:rPr>
              <a:t> </a:t>
            </a:r>
            <a:r>
              <a:rPr lang="en-AU" altLang="de-DE" sz="2400" dirty="0" err="1">
                <a:solidFill>
                  <a:srgbClr val="333333"/>
                </a:solidFill>
              </a:rPr>
              <a:t>kjæresten</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Jodie Foster. Han </a:t>
            </a:r>
            <a:r>
              <a:rPr lang="en-AU" altLang="de-DE" sz="2400" dirty="0" err="1">
                <a:solidFill>
                  <a:srgbClr val="333333"/>
                </a:solidFill>
              </a:rPr>
              <a:t>skrev</a:t>
            </a:r>
            <a:r>
              <a:rPr lang="en-AU" altLang="de-DE" sz="2400" dirty="0">
                <a:solidFill>
                  <a:srgbClr val="333333"/>
                </a:solidFill>
              </a:rPr>
              <a:t> </a:t>
            </a:r>
            <a:r>
              <a:rPr lang="en-AU" altLang="de-DE" sz="2400" dirty="0" err="1">
                <a:solidFill>
                  <a:srgbClr val="333333"/>
                </a:solidFill>
              </a:rPr>
              <a:t>kjærlighetsbrev</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a:t>
            </a:r>
            <a:r>
              <a:rPr lang="en-AU" altLang="de-DE" sz="2400" dirty="0" err="1">
                <a:solidFill>
                  <a:srgbClr val="333333"/>
                </a:solidFill>
              </a:rPr>
              <a:t>henne</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planla</a:t>
            </a:r>
            <a:r>
              <a:rPr lang="en-AU" altLang="de-DE" sz="2400" dirty="0">
                <a:solidFill>
                  <a:srgbClr val="333333"/>
                </a:solidFill>
              </a:rPr>
              <a:t> </a:t>
            </a:r>
            <a:r>
              <a:rPr lang="en-AU" altLang="de-DE" sz="2400" dirty="0" err="1">
                <a:solidFill>
                  <a:srgbClr val="333333"/>
                </a:solidFill>
              </a:rPr>
              <a:t>fremtiden</a:t>
            </a:r>
            <a:r>
              <a:rPr lang="en-AU" altLang="de-DE" sz="2400" dirty="0">
                <a:solidFill>
                  <a:srgbClr val="333333"/>
                </a:solidFill>
              </a:rPr>
              <a:t> </a:t>
            </a:r>
            <a:r>
              <a:rPr lang="en-AU" altLang="de-DE" sz="2400" dirty="0" err="1">
                <a:solidFill>
                  <a:srgbClr val="333333"/>
                </a:solidFill>
              </a:rPr>
              <a:t>deres</a:t>
            </a:r>
            <a:r>
              <a:rPr lang="en-AU" altLang="de-DE" sz="2400" dirty="0">
                <a:solidFill>
                  <a:srgbClr val="333333"/>
                </a:solidFill>
              </a:rPr>
              <a:t> </a:t>
            </a:r>
            <a:r>
              <a:rPr lang="en-AU" altLang="de-DE" sz="2400" dirty="0" err="1">
                <a:solidFill>
                  <a:srgbClr val="333333"/>
                </a:solidFill>
              </a:rPr>
              <a:t>sammen</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Bakgrunn</a:t>
            </a:r>
            <a:r>
              <a:rPr lang="en-AU" altLang="de-DE" sz="2400" dirty="0">
                <a:solidFill>
                  <a:srgbClr val="004992"/>
                </a:solidFill>
              </a:rPr>
              <a:t>: </a:t>
            </a:r>
            <a:r>
              <a:rPr lang="en-AU" altLang="de-DE" sz="2400" dirty="0">
                <a:solidFill>
                  <a:srgbClr val="333333"/>
                </a:solidFill>
              </a:rPr>
              <a:t>Han </a:t>
            </a:r>
            <a:r>
              <a:rPr lang="en-AU" altLang="de-DE" sz="2400" dirty="0" err="1">
                <a:solidFill>
                  <a:srgbClr val="333333"/>
                </a:solidFill>
              </a:rPr>
              <a:t>så</a:t>
            </a:r>
            <a:r>
              <a:rPr lang="en-AU" altLang="de-DE" sz="2400" dirty="0">
                <a:solidFill>
                  <a:srgbClr val="333333"/>
                </a:solidFill>
              </a:rPr>
              <a:t> Jodie Foster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premiere. Hun </a:t>
            </a:r>
            <a:r>
              <a:rPr lang="en-AU" altLang="de-DE" sz="2400" dirty="0" err="1">
                <a:solidFill>
                  <a:srgbClr val="333333"/>
                </a:solidFill>
              </a:rPr>
              <a:t>vinket</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a:t>
            </a:r>
            <a:r>
              <a:rPr lang="en-AU" altLang="de-DE" sz="2400" dirty="0" err="1">
                <a:solidFill>
                  <a:srgbClr val="333333"/>
                </a:solidFill>
              </a:rPr>
              <a:t>publikum</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kastet</a:t>
            </a:r>
            <a:r>
              <a:rPr lang="en-AU" altLang="de-DE" sz="2400" dirty="0">
                <a:solidFill>
                  <a:srgbClr val="333333"/>
                </a:solidFill>
              </a:rPr>
              <a:t> et </a:t>
            </a:r>
            <a:r>
              <a:rPr lang="en-AU" altLang="de-DE" sz="2400" dirty="0" err="1">
                <a:solidFill>
                  <a:srgbClr val="333333"/>
                </a:solidFill>
              </a:rPr>
              <a:t>muntert</a:t>
            </a:r>
            <a:r>
              <a:rPr lang="en-AU" altLang="de-DE" sz="2400" dirty="0">
                <a:solidFill>
                  <a:srgbClr val="333333"/>
                </a:solidFill>
              </a:rPr>
              <a:t> </a:t>
            </a:r>
            <a:r>
              <a:rPr lang="en-AU" altLang="de-DE" sz="2400" dirty="0" err="1">
                <a:solidFill>
                  <a:srgbClr val="333333"/>
                </a:solidFill>
              </a:rPr>
              <a:t>blikk</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han</a:t>
            </a:r>
            <a:r>
              <a:rPr lang="en-AU" altLang="de-DE" sz="2400" dirty="0">
                <a:solidFill>
                  <a:srgbClr val="333333"/>
                </a:solidFill>
              </a:rPr>
              <a:t> OG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andre</a:t>
            </a:r>
            <a:r>
              <a:rPr lang="en-AU" altLang="de-DE" sz="2400" dirty="0">
                <a:solidFill>
                  <a:srgbClr val="333333"/>
                </a:solidFill>
              </a:rPr>
              <a:t>.</a:t>
            </a:r>
          </a:p>
          <a:p>
            <a:pPr lvl="0" defTabSz="914400" fontAlgn="base"/>
            <a:r>
              <a:rPr lang="nb-NO" altLang="de-DE" sz="2400" dirty="0">
                <a:solidFill>
                  <a:srgbClr val="333333"/>
                </a:solidFill>
              </a:rPr>
              <a:t>Mye kommer an på øyet som ser. Våre følelser virker inn på hvordan vi oppfatter våre omgivelser, spesielt når vi føler oss truet. Når vi er engstelige, virker omgivelsene våre truende. Når vi er veldig glade, kan vi få en overdreven følelse av å være uovervinnelig eller elsket</a:t>
            </a:r>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118</a:t>
            </a:fld>
            <a:endParaRPr lang="de-DE" altLang="de-DE">
              <a:latin typeface="+mn-lt"/>
              <a:cs typeface="+mn-cs"/>
            </a:endParaRPr>
          </a:p>
        </p:txBody>
      </p:sp>
    </p:spTree>
    <p:extLst>
      <p:ext uri="{BB962C8B-B14F-4D97-AF65-F5344CB8AC3E}">
        <p14:creationId xmlns:p14="http://schemas.microsoft.com/office/powerpoint/2010/main" val="33169953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for </a:t>
            </a:r>
            <a:r>
              <a:rPr lang="en-US" altLang="ko-KR" sz="3600" dirty="0" err="1">
                <a:latin typeface="+mn-lt"/>
                <a:ea typeface="+mn-ea"/>
                <a:cs typeface="+mn-cs"/>
              </a:rPr>
              <a:t>oppmerksomheten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For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nb-NO" altLang="ko-KR" dirty="0">
                <a:solidFill>
                  <a:srgbClr val="004992"/>
                </a:solidFill>
              </a:rPr>
              <a:t>Vennligst dele ut regneark. Introduser vår app COGITO (last ned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5563012E-1850-4F7B-8430-FF60DD4C9EEC}" type="slidenum">
              <a:rPr lang="de-DE" altLang="de-DE" smtClean="0">
                <a:latin typeface="+mn-lt"/>
                <a:cs typeface="+mn-cs"/>
              </a:rPr>
              <a:pPr/>
              <a:t>119</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5956312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120</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181067216"/>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121</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125737953"/>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cs typeface="+mn-cs"/>
              </a:rPr>
              <a:t>Metakognitív Tréning 4 – Å vise empati...I</a:t>
            </a:r>
            <a:endParaRPr lang="de-DE">
              <a:latin typeface="+mn-lt"/>
              <a:cs typeface="+mn-cs"/>
            </a:endParaRPr>
          </a:p>
        </p:txBody>
      </p:sp>
      <p:sp>
        <p:nvSpPr>
          <p:cNvPr id="4" name="Slide Number Placeholder 3"/>
          <p:cNvSpPr>
            <a:spLocks noGrp="1"/>
          </p:cNvSpPr>
          <p:nvPr>
            <p:ph type="sldNum" sz="quarter" idx="12"/>
          </p:nvPr>
        </p:nvSpPr>
        <p:spPr/>
        <p:txBody>
          <a:bodyPr/>
          <a:lstStyle/>
          <a:p>
            <a:fld id="{2A9747A1-B227-439F-8DEA-5A33D45C7822}" type="slidenum">
              <a:rPr lang="de-DE" altLang="de-DE" smtClean="0">
                <a:latin typeface="+mn-lt"/>
                <a:cs typeface="+mn-cs"/>
              </a:rPr>
              <a:pPr/>
              <a:t>122</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244926440"/>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6565</Words>
  <Application>Microsoft Office PowerPoint</Application>
  <PresentationFormat>Benutzerdefiniert</PresentationFormat>
  <Paragraphs>1214</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Calibri</vt:lpstr>
      <vt:lpstr>Symbol</vt:lpstr>
      <vt:lpstr>Calibri Light</vt:lpstr>
      <vt:lpstr>WingDings</vt:lpstr>
      <vt:lpstr>Arial</vt:lpstr>
      <vt:lpstr>Times New Roman</vt:lpstr>
      <vt:lpstr>WingDings</vt:lpstr>
      <vt:lpstr>UKE_PPT-Vorlage_16zu9</vt:lpstr>
      <vt:lpstr>MCT 4 A – Å vise empati...I</vt:lpstr>
      <vt:lpstr>Hvordan kan jeg ha empati med en annen person...?</vt:lpstr>
      <vt:lpstr>Hvordan kan jeg ha empati med en annen person...?</vt:lpstr>
      <vt:lpstr>Hvordan kan jeg ha empati med en annen person...?</vt:lpstr>
      <vt:lpstr>Hvordan kan jeg ha empati med en annen person...?</vt:lpstr>
      <vt:lpstr>Hvordan kan jeg ha empati med en annen person...?</vt:lpstr>
      <vt:lpstr>Hvordan kan jeg ha empati med en annen person...?</vt:lpstr>
      <vt:lpstr>Hvordan kan jeg ha empati med en annen person...?</vt:lpstr>
      <vt:lpstr>Hvordan kan jeg ha empati med en annen person...?</vt:lpstr>
      <vt:lpstr>Hvorfor gjør vi dette?</vt:lpstr>
      <vt:lpstr>Hvorfor gjør vi dette?</vt:lpstr>
      <vt:lpstr>Hvordan problemer med å gjenkjenne følelser kan føre til feiltolkninger under psykose – eksempler</vt:lpstr>
      <vt:lpstr>Oppgavesett 1</vt:lpstr>
      <vt:lpstr>Nevn noen følelser mennesker kan ha</vt:lpstr>
      <vt:lpstr>Nevn noen følelser mennesker kan ha</vt:lpstr>
      <vt:lpstr>Følelser Noen ganger er det lett å forstå hva en annen føler ... spesielt hvis du kjenner til konteksten/situasjonen...</vt:lpstr>
      <vt:lpstr>Følelser Noen ganger er det lett å forstå hva en annen føler ... spesielt hvis du kjenner til konteksten/situasjonen...</vt:lpstr>
      <vt:lpstr>PowerPoint-Präsentation</vt:lpstr>
      <vt:lpstr>PowerPoint-Präsentation</vt:lpstr>
      <vt:lpstr>Kan vi dra slutninger om noens personlighet eller yrke basert kun på utseendet?</vt:lpstr>
      <vt:lpstr>Visste du det!?</vt:lpstr>
      <vt:lpstr>Når du er i Roma, gjør som romerne! Vanlige mistolkninger av gester</vt:lpstr>
      <vt:lpstr>Når du er i Roma, gjør som romerne! Vanlige mistolkninger av gester</vt:lpstr>
      <vt:lpstr>Når du er i Roma, gjør som romerne! Vanlige mistolkninger av gester</vt:lpstr>
      <vt:lpstr>Når du er i Roma, gjør som romerne! Vanlige mistolkninger av gester</vt:lpstr>
      <vt:lpstr>Oppgavesett 2</vt:lpstr>
      <vt:lpstr>Hva vises på bildet - hva gjør eller føler denne personen? Hvor sikker er du?</vt:lpstr>
      <vt:lpstr>PowerPoint-Präsentation</vt:lpstr>
      <vt:lpstr>Hva vises på bildet - hva gjør eller føler denne personen? Hvor sikker er du?</vt:lpstr>
      <vt:lpstr>PowerPoint-Präsentation</vt:lpstr>
      <vt:lpstr>Hva vises på bildet - hva gjør eller føler denne personen? Hvor sikker er du?</vt:lpstr>
      <vt:lpstr>PowerPoint-Präsentation</vt:lpstr>
      <vt:lpstr>Hva vises på bildet - hva gjør eller føler denne personen? Hvor sikker er du?</vt:lpstr>
      <vt:lpstr>PowerPoint-Präsentation</vt:lpstr>
      <vt:lpstr>Hva vises på bildet - hva gjør eller føler denne personen? Hvor sikker er du?</vt:lpstr>
      <vt:lpstr>PowerPoint-Präsentation</vt:lpstr>
      <vt:lpstr>Valgfritt: Videoklipp</vt:lpstr>
      <vt:lpstr>Hva vises på bildet - hva gjør eller føler denne personen? Hvor sikker er du?</vt:lpstr>
      <vt:lpstr>PowerPoint-Präsentation</vt:lpstr>
      <vt:lpstr>Hva vises på bildet - hva gjør eller føler denne personen? Hvor sikker er du?</vt:lpstr>
      <vt:lpstr>PowerPoint-Präsentation</vt:lpstr>
      <vt:lpstr>Hva vises på bildet - hva gjør eller føler denne personen? Hvor sikker er du?</vt:lpstr>
      <vt:lpstr>PowerPoint-Präsentation</vt:lpstr>
      <vt:lpstr>Hva vises på bildet - hva gjør eller føler denne personen? Hvor sikker er du?</vt:lpstr>
      <vt:lpstr>PowerPoint-Präsentation</vt:lpstr>
      <vt:lpstr>Hva vises på bildet - hva gjør eller føler denne personen? Hvor sikker er du?</vt:lpstr>
      <vt:lpstr>PowerPoint-Präsentation</vt:lpstr>
      <vt:lpstr>Hva vises på bildet - hva gjør eller føler denne personen? Hvor sikker er du?</vt:lpstr>
      <vt:lpstr>PowerPoint-Präsentation</vt:lpstr>
      <vt:lpstr>Første konklusjon!</vt:lpstr>
      <vt:lpstr>Første konklusjon!</vt:lpstr>
      <vt:lpstr>Første konklusjon!</vt:lpstr>
      <vt:lpstr>Oppgavesett 3</vt:lpstr>
      <vt:lpstr>Hva planlegger mannen å gjøre?</vt:lpstr>
      <vt:lpstr>Hva planlegger mannen å gjøre?</vt:lpstr>
      <vt:lpstr>Hva planlegger mannen å gjøre?</vt:lpstr>
      <vt:lpstr>Det korrekte svar er 4c!</vt:lpstr>
      <vt:lpstr>Hvilken intensjon har kvinnen?</vt:lpstr>
      <vt:lpstr>Hvilken intensjon har kvinnen?</vt:lpstr>
      <vt:lpstr>Hvilken intensjon har kvinnen?</vt:lpstr>
      <vt:lpstr>Det korrekte svar er 4a!</vt:lpstr>
      <vt:lpstr>Hvilken intensjon har mannen?</vt:lpstr>
      <vt:lpstr>Hvilken intensjon har mannen?</vt:lpstr>
      <vt:lpstr>Hvilken intensjon har mannen?</vt:lpstr>
      <vt:lpstr>Det korrekte svar er 4c!</vt:lpstr>
      <vt:lpstr>Hva planlegger kvinnen å gjøre?</vt:lpstr>
      <vt:lpstr>Hva planlegger kvinnen å gjøre?</vt:lpstr>
      <vt:lpstr>Hva planlegger kvinnen å gjøre?</vt:lpstr>
      <vt:lpstr>Det korrekte svar er 4a!</vt:lpstr>
      <vt:lpstr>Hvilken intensjon har kvinnen?</vt:lpstr>
      <vt:lpstr>Hvilken intensjon har kvinnen?</vt:lpstr>
      <vt:lpstr>Hvilken intensjon har kvinnen?</vt:lpstr>
      <vt:lpstr>Det korrekte svar er 4b!</vt:lpstr>
      <vt:lpstr>Hva planlegger kvinnen å gjøre?</vt:lpstr>
      <vt:lpstr>Hva planlegger kvinnen å gjøre?</vt:lpstr>
      <vt:lpstr>Hva planlegger kvinnen å gjøre?</vt:lpstr>
      <vt:lpstr>Det korrekte svar er 4b!</vt:lpstr>
      <vt:lpstr>Hvilken intensjon har gutten?</vt:lpstr>
      <vt:lpstr>Hvilken intensjon har gutten?</vt:lpstr>
      <vt:lpstr>Hvilken intensjon har gutten?</vt:lpstr>
      <vt:lpstr>Det korrekte svar er 4a!</vt:lpstr>
      <vt:lpstr>Hva planlegger mannen å gjøre?</vt:lpstr>
      <vt:lpstr>Hva planlegger mannen å gjøre?</vt:lpstr>
      <vt:lpstr>Hva planlegger mannen å gjøre?</vt:lpstr>
      <vt:lpstr>Det korrekte svar er 4b!</vt:lpstr>
      <vt:lpstr>Hvilken intensjon har kvinnen?</vt:lpstr>
      <vt:lpstr>Hvilken intensjon har kvinnen?</vt:lpstr>
      <vt:lpstr>Hvilken intensjon har kvinnen?</vt:lpstr>
      <vt:lpstr>Det korrekte svar er 4a!</vt:lpstr>
      <vt:lpstr>Hvilken intensjon har mannen?</vt:lpstr>
      <vt:lpstr>Hvilken intensjon har mannen?</vt:lpstr>
      <vt:lpstr>Hvilken intensjon har mannen?</vt:lpstr>
      <vt:lpstr>Det korrekte svar er 4b!</vt:lpstr>
      <vt:lpstr>Oppsummering</vt:lpstr>
      <vt:lpstr>Oppsummering</vt:lpstr>
      <vt:lpstr>Oppsummering</vt:lpstr>
      <vt:lpstr>Oppgavesett 4</vt:lpstr>
      <vt:lpstr>Hvilken plan har guttene?</vt:lpstr>
      <vt:lpstr>Hvilken plan har guttene?</vt:lpstr>
      <vt:lpstr>Hvilken plan har guttene?</vt:lpstr>
      <vt:lpstr>Hvilken plan har guttene?</vt:lpstr>
      <vt:lpstr>Hvilken plan har guttene?</vt:lpstr>
      <vt:lpstr>Hva holder mennene på med?</vt:lpstr>
      <vt:lpstr>Hva holder mennene på med?</vt:lpstr>
      <vt:lpstr>Hva holder mennene på med?</vt:lpstr>
      <vt:lpstr>Hva holder mennene på med?</vt:lpstr>
      <vt:lpstr>Hva holder mennene på med?</vt:lpstr>
      <vt:lpstr>Hva holder gutten på med?</vt:lpstr>
      <vt:lpstr>Hva holder gutten på med?</vt:lpstr>
      <vt:lpstr>Hva holder gutten på med?</vt:lpstr>
      <vt:lpstr>Hva holder gutten på med?</vt:lpstr>
      <vt:lpstr>Hva holder gutten på med?</vt:lpstr>
      <vt:lpstr>Overføring til det virkelige liv</vt:lpstr>
      <vt:lpstr>Overføring til det virkelige liv</vt:lpstr>
      <vt:lpstr>Overføring til det virkelige liv</vt:lpstr>
      <vt:lpstr>Overføring til det virkelige liv</vt:lpstr>
      <vt:lpstr>Hva har dette med psykose å gjøre?</vt:lpstr>
      <vt:lpstr>Hva har dette med psykose å gjøre?</vt:lpstr>
      <vt:lpstr>Takk for oppmerksomheten!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455</cp:revision>
  <dcterms:created xsi:type="dcterms:W3CDTF">2004-07-26T08:39:44Z</dcterms:created>
  <dcterms:modified xsi:type="dcterms:W3CDTF">2022-06-23T10:57:54Z</dcterms:modified>
</cp:coreProperties>
</file>