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24" r:id="rId2"/>
    <p:sldId id="375" r:id="rId3"/>
    <p:sldId id="405" r:id="rId4"/>
    <p:sldId id="404" r:id="rId5"/>
    <p:sldId id="403" r:id="rId6"/>
    <p:sldId id="288" r:id="rId7"/>
    <p:sldId id="262" r:id="rId8"/>
    <p:sldId id="263" r:id="rId9"/>
    <p:sldId id="399" r:id="rId10"/>
    <p:sldId id="378" r:id="rId11"/>
    <p:sldId id="406" r:id="rId12"/>
    <p:sldId id="379" r:id="rId13"/>
    <p:sldId id="408" r:id="rId14"/>
    <p:sldId id="407" r:id="rId15"/>
    <p:sldId id="409" r:id="rId16"/>
    <p:sldId id="410" r:id="rId17"/>
    <p:sldId id="382" r:id="rId18"/>
    <p:sldId id="411" r:id="rId19"/>
    <p:sldId id="383" r:id="rId20"/>
    <p:sldId id="412" r:id="rId21"/>
    <p:sldId id="272" r:id="rId22"/>
    <p:sldId id="343" r:id="rId23"/>
    <p:sldId id="344" r:id="rId24"/>
    <p:sldId id="386" r:id="rId25"/>
    <p:sldId id="414" r:id="rId26"/>
    <p:sldId id="413" r:id="rId27"/>
    <p:sldId id="388" r:id="rId28"/>
    <p:sldId id="416" r:id="rId29"/>
    <p:sldId id="415" r:id="rId30"/>
    <p:sldId id="298" r:id="rId31"/>
    <p:sldId id="349" r:id="rId32"/>
    <p:sldId id="350" r:id="rId33"/>
    <p:sldId id="351" r:id="rId34"/>
    <p:sldId id="365" r:id="rId35"/>
    <p:sldId id="391" r:id="rId36"/>
    <p:sldId id="417" r:id="rId37"/>
    <p:sldId id="418" r:id="rId38"/>
    <p:sldId id="392" r:id="rId39"/>
    <p:sldId id="421" r:id="rId40"/>
    <p:sldId id="420" r:id="rId41"/>
    <p:sldId id="419" r:id="rId42"/>
    <p:sldId id="395" r:id="rId43"/>
    <p:sldId id="422" r:id="rId44"/>
    <p:sldId id="277" r:id="rId45"/>
    <p:sldId id="400" r:id="rId46"/>
    <p:sldId id="423" r:id="rId47"/>
    <p:sldId id="402"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orient="horz" pos="1026" userDrawn="1">
          <p15:clr>
            <a:srgbClr val="A4A3A4"/>
          </p15:clr>
        </p15:guide>
        <p15:guide id="4" pos="295" userDrawn="1">
          <p15:clr>
            <a:srgbClr val="A4A3A4"/>
          </p15:clr>
        </p15:guide>
        <p15:guide id="5" pos="5465" userDrawn="1">
          <p15:clr>
            <a:srgbClr val="A4A3A4"/>
          </p15:clr>
        </p15:guide>
        <p15:guide id="6" pos="393">
          <p15:clr>
            <a:srgbClr val="A4A3A4"/>
          </p15:clr>
        </p15:guide>
        <p15:guide id="7" pos="728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5915" autoAdjust="0"/>
  </p:normalViewPr>
  <p:slideViewPr>
    <p:cSldViewPr snapToGrid="0">
      <p:cViewPr varScale="1">
        <p:scale>
          <a:sx n="67" d="100"/>
          <a:sy n="67" d="100"/>
        </p:scale>
        <p:origin x="688" y="52"/>
      </p:cViewPr>
      <p:guideLst>
        <p:guide orient="horz" pos="4319"/>
        <p:guide/>
        <p:guide orient="horz" pos="1026"/>
        <p:guide pos="295"/>
        <p:guide pos="5465"/>
        <p:guide pos="393"/>
        <p:guide pos="7289"/>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31.01.2022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569531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569531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569531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569531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666704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331599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1319187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1319187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1951163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1951163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1951163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3793205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3907304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2352393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2352393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288717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566265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3549644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92923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92923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92923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2903487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983033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352967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9297533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689459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845712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1684928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22991690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16933584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667161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2861636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1659460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39121640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3007493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231607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3162897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896569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9 – Selvtillit</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9 – Selvtillit</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9 – Selvtillit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nb-NO" altLang="ko-KR" dirty="0">
                <a:latin typeface="+mn-lt"/>
                <a:ea typeface="+mn-ea"/>
                <a:cs typeface="+mn-cs"/>
              </a:rPr>
              <a:t>Selvtillit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48375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Selvtillit: hva er det?</a:t>
            </a:r>
            <a:endParaRPr lang="de-DE" sz="3600" dirty="0">
              <a:latin typeface="+mn-lt"/>
              <a:ea typeface="+mn-ea"/>
              <a:cs typeface="+mn-cs"/>
            </a:endParaRPr>
          </a:p>
        </p:txBody>
      </p:sp>
      <p:sp>
        <p:nvSpPr>
          <p:cNvPr id="467971" name="Rectangle 3"/>
          <p:cNvSpPr>
            <a:spLocks noGrp="1" noChangeArrowheads="1"/>
          </p:cNvSpPr>
          <p:nvPr>
            <p:ph idx="1"/>
          </p:nvPr>
        </p:nvSpPr>
        <p:spPr>
          <a:xfrm>
            <a:off x="6601766" y="2203703"/>
            <a:ext cx="5148273" cy="3794760"/>
          </a:xfrm>
        </p:spPr>
        <p:txBody>
          <a:bodyPr wrap="square">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628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Selvtillit: hva er det?</a:t>
            </a:r>
            <a:endParaRPr lang="de-DE" sz="3600" dirty="0">
              <a:latin typeface="+mn-lt"/>
              <a:ea typeface="+mn-ea"/>
              <a:cs typeface="+mn-cs"/>
            </a:endParaRPr>
          </a:p>
        </p:txBody>
      </p:sp>
      <p:sp>
        <p:nvSpPr>
          <p:cNvPr id="467971" name="Rectangle 3"/>
          <p:cNvSpPr>
            <a:spLocks noGrp="1" noChangeArrowheads="1"/>
          </p:cNvSpPr>
          <p:nvPr>
            <p:ph idx="1"/>
          </p:nvPr>
        </p:nvSpPr>
        <p:spPr>
          <a:xfrm>
            <a:off x="6601766" y="2203703"/>
            <a:ext cx="5148273"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Hvilken</a:t>
            </a:r>
            <a:r>
              <a:rPr lang="en-US" sz="2400" dirty="0">
                <a:solidFill>
                  <a:srgbClr val="333333"/>
                </a:solidFill>
              </a:rPr>
              <a:t> </a:t>
            </a:r>
            <a:r>
              <a:rPr lang="en-US" sz="2400" dirty="0" err="1">
                <a:solidFill>
                  <a:srgbClr val="333333"/>
                </a:solidFill>
              </a:rPr>
              <a:t>verdi</a:t>
            </a:r>
            <a:r>
              <a:rPr lang="en-US" sz="2400" dirty="0">
                <a:solidFill>
                  <a:srgbClr val="333333"/>
                </a:solidFill>
              </a:rPr>
              <a:t> vi </a:t>
            </a:r>
            <a:r>
              <a:rPr lang="en-US" sz="2400" dirty="0" err="1">
                <a:solidFill>
                  <a:srgbClr val="333333"/>
                </a:solidFill>
              </a:rPr>
              <a:t>tillegger</a:t>
            </a:r>
            <a:r>
              <a:rPr lang="en-US" sz="2400" dirty="0">
                <a:solidFill>
                  <a:srgbClr val="333333"/>
                </a:solidFill>
              </a:rPr>
              <a:t> </a:t>
            </a:r>
            <a:r>
              <a:rPr lang="en-US" sz="2400" dirty="0" err="1">
                <a:solidFill>
                  <a:srgbClr val="333333"/>
                </a:solidFill>
              </a:rPr>
              <a:t>oss</a:t>
            </a:r>
            <a:r>
              <a:rPr lang="en-US" sz="2400" dirty="0">
                <a:solidFill>
                  <a:srgbClr val="333333"/>
                </a:solidFill>
              </a:rPr>
              <a:t> </a:t>
            </a:r>
            <a:r>
              <a:rPr lang="en-US" sz="2400" dirty="0" err="1">
                <a:solidFill>
                  <a:srgbClr val="333333"/>
                </a:solidFill>
              </a:rPr>
              <a:t>selv</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312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Selvtillit: hva er det?</a:t>
            </a:r>
            <a:endParaRPr lang="de-DE" sz="3600" dirty="0">
              <a:latin typeface="+mn-lt"/>
              <a:ea typeface="+mn-ea"/>
              <a:cs typeface="+mn-cs"/>
            </a:endParaRPr>
          </a:p>
        </p:txBody>
      </p:sp>
      <p:sp>
        <p:nvSpPr>
          <p:cNvPr id="467971" name="Rectangle 3"/>
          <p:cNvSpPr>
            <a:spLocks noGrp="1" noChangeArrowheads="1"/>
          </p:cNvSpPr>
          <p:nvPr>
            <p:ph idx="1"/>
          </p:nvPr>
        </p:nvSpPr>
        <p:spPr>
          <a:xfrm>
            <a:off x="6601766" y="2203703"/>
            <a:ext cx="5148273"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Hvilken</a:t>
            </a:r>
            <a:r>
              <a:rPr lang="en-US" sz="2400" dirty="0">
                <a:solidFill>
                  <a:srgbClr val="333333"/>
                </a:solidFill>
              </a:rPr>
              <a:t> </a:t>
            </a:r>
            <a:r>
              <a:rPr lang="en-US" sz="2400" dirty="0" err="1">
                <a:solidFill>
                  <a:srgbClr val="333333"/>
                </a:solidFill>
              </a:rPr>
              <a:t>verdi</a:t>
            </a:r>
            <a:r>
              <a:rPr lang="en-US" sz="2400" dirty="0">
                <a:solidFill>
                  <a:srgbClr val="333333"/>
                </a:solidFill>
              </a:rPr>
              <a:t> vi </a:t>
            </a:r>
            <a:r>
              <a:rPr lang="en-US" sz="2400" dirty="0" err="1">
                <a:solidFill>
                  <a:srgbClr val="333333"/>
                </a:solidFill>
              </a:rPr>
              <a:t>tillegger</a:t>
            </a:r>
            <a:r>
              <a:rPr lang="en-US" sz="2400" dirty="0">
                <a:solidFill>
                  <a:srgbClr val="333333"/>
                </a:solidFill>
              </a:rPr>
              <a:t> </a:t>
            </a:r>
            <a:r>
              <a:rPr lang="en-US" sz="2400" dirty="0" err="1">
                <a:solidFill>
                  <a:srgbClr val="333333"/>
                </a:solidFill>
              </a:rPr>
              <a:t>oss</a:t>
            </a:r>
            <a:r>
              <a:rPr lang="en-US" sz="2400" dirty="0">
                <a:solidFill>
                  <a:srgbClr val="333333"/>
                </a:solidFill>
              </a:rPr>
              <a:t> </a:t>
            </a:r>
            <a:r>
              <a:rPr lang="en-US" sz="2400" dirty="0" err="1">
                <a:solidFill>
                  <a:srgbClr val="333333"/>
                </a:solidFill>
              </a:rPr>
              <a:t>selv</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dirty="0">
                <a:solidFill>
                  <a:srgbClr val="333333"/>
                </a:solidFill>
              </a:rPr>
              <a:t>En subjektiv </a:t>
            </a:r>
            <a:r>
              <a:rPr lang="de-DE" sz="2400" dirty="0" err="1">
                <a:solidFill>
                  <a:srgbClr val="333333"/>
                </a:solidFill>
              </a:rPr>
              <a:t>vurdering</a:t>
            </a:r>
            <a:r>
              <a:rPr lang="de-DE" sz="2400" dirty="0">
                <a:solidFill>
                  <a:srgbClr val="333333"/>
                </a:solidFill>
              </a:rPr>
              <a:t> </a:t>
            </a:r>
            <a:r>
              <a:rPr lang="de-DE" sz="2400" dirty="0" err="1">
                <a:solidFill>
                  <a:srgbClr val="333333"/>
                </a:solidFill>
              </a:rPr>
              <a:t>av</a:t>
            </a:r>
            <a:r>
              <a:rPr lang="de-DE" sz="2400" dirty="0">
                <a:solidFill>
                  <a:srgbClr val="333333"/>
                </a:solidFill>
              </a:rPr>
              <a:t> en </a:t>
            </a:r>
            <a:r>
              <a:rPr lang="de-DE" sz="2400" err="1">
                <a:solidFill>
                  <a:srgbClr val="333333"/>
                </a:solidFill>
              </a:rPr>
              <a:t>selv</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484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Selvtillit: hva er det?</a:t>
            </a:r>
            <a:endParaRPr lang="de-DE" sz="3600" dirty="0">
              <a:latin typeface="+mn-lt"/>
              <a:ea typeface="+mn-ea"/>
              <a:cs typeface="+mn-cs"/>
            </a:endParaRPr>
          </a:p>
        </p:txBody>
      </p:sp>
      <p:sp>
        <p:nvSpPr>
          <p:cNvPr id="467971" name="Rectangle 3"/>
          <p:cNvSpPr>
            <a:spLocks noGrp="1" noChangeArrowheads="1"/>
          </p:cNvSpPr>
          <p:nvPr>
            <p:ph idx="1"/>
          </p:nvPr>
        </p:nvSpPr>
        <p:spPr>
          <a:xfrm>
            <a:off x="6601766" y="2203703"/>
            <a:ext cx="5148273"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Hvilken</a:t>
            </a:r>
            <a:r>
              <a:rPr lang="en-US" sz="2400" dirty="0">
                <a:solidFill>
                  <a:srgbClr val="333333"/>
                </a:solidFill>
              </a:rPr>
              <a:t> </a:t>
            </a:r>
            <a:r>
              <a:rPr lang="en-US" sz="2400" dirty="0" err="1">
                <a:solidFill>
                  <a:srgbClr val="333333"/>
                </a:solidFill>
              </a:rPr>
              <a:t>verdi</a:t>
            </a:r>
            <a:r>
              <a:rPr lang="en-US" sz="2400" dirty="0">
                <a:solidFill>
                  <a:srgbClr val="333333"/>
                </a:solidFill>
              </a:rPr>
              <a:t> vi </a:t>
            </a:r>
            <a:r>
              <a:rPr lang="en-US" sz="2400" dirty="0" err="1">
                <a:solidFill>
                  <a:srgbClr val="333333"/>
                </a:solidFill>
              </a:rPr>
              <a:t>tillegger</a:t>
            </a:r>
            <a:r>
              <a:rPr lang="en-US" sz="2400" dirty="0">
                <a:solidFill>
                  <a:srgbClr val="333333"/>
                </a:solidFill>
              </a:rPr>
              <a:t> </a:t>
            </a:r>
            <a:r>
              <a:rPr lang="en-US" sz="2400" dirty="0" err="1">
                <a:solidFill>
                  <a:srgbClr val="333333"/>
                </a:solidFill>
              </a:rPr>
              <a:t>oss</a:t>
            </a:r>
            <a:r>
              <a:rPr lang="en-US" sz="2400" dirty="0">
                <a:solidFill>
                  <a:srgbClr val="333333"/>
                </a:solidFill>
              </a:rPr>
              <a:t> </a:t>
            </a:r>
            <a:r>
              <a:rPr lang="en-US" sz="2400" dirty="0" err="1">
                <a:solidFill>
                  <a:srgbClr val="333333"/>
                </a:solidFill>
              </a:rPr>
              <a:t>selv</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dirty="0">
                <a:solidFill>
                  <a:srgbClr val="333333"/>
                </a:solidFill>
              </a:rPr>
              <a:t>En subjektiv </a:t>
            </a:r>
            <a:r>
              <a:rPr lang="de-DE" sz="2400" dirty="0" err="1">
                <a:solidFill>
                  <a:srgbClr val="333333"/>
                </a:solidFill>
              </a:rPr>
              <a:t>vurdering</a:t>
            </a:r>
            <a:r>
              <a:rPr lang="de-DE" sz="2400" dirty="0">
                <a:solidFill>
                  <a:srgbClr val="333333"/>
                </a:solidFill>
              </a:rPr>
              <a:t> </a:t>
            </a:r>
            <a:r>
              <a:rPr lang="de-DE" sz="2400" dirty="0" err="1">
                <a:solidFill>
                  <a:srgbClr val="333333"/>
                </a:solidFill>
              </a:rPr>
              <a:t>av</a:t>
            </a:r>
            <a:r>
              <a:rPr lang="de-DE" sz="2400" dirty="0">
                <a:solidFill>
                  <a:srgbClr val="333333"/>
                </a:solidFill>
              </a:rPr>
              <a:t> en </a:t>
            </a:r>
            <a:r>
              <a:rPr lang="de-DE" sz="2400" dirty="0" err="1">
                <a:solidFill>
                  <a:srgbClr val="333333"/>
                </a:solidFill>
              </a:rPr>
              <a:t>selv</a:t>
            </a:r>
            <a:r>
              <a:rPr lang="de-DE" sz="2400" dirty="0">
                <a:solidFill>
                  <a:srgbClr val="333333"/>
                </a:solidFill>
              </a:rPr>
              <a:t>.</a:t>
            </a:r>
          </a:p>
          <a:p>
            <a:pPr marL="342900" indent="-342900">
              <a:buClr>
                <a:srgbClr val="333333"/>
              </a:buClr>
              <a:buFont typeface="WingDings"/>
              <a:buChar char=""/>
              <a:defRPr/>
            </a:pPr>
            <a:r>
              <a:rPr lang="en-US" sz="2400" dirty="0" err="1">
                <a:solidFill>
                  <a:srgbClr val="333333"/>
                </a:solidFill>
              </a:rPr>
              <a:t>Har</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nødvendigvis</a:t>
            </a:r>
            <a:r>
              <a:rPr lang="en-US" sz="2400" dirty="0">
                <a:solidFill>
                  <a:srgbClr val="333333"/>
                </a:solidFill>
              </a:rPr>
              <a:t> </a:t>
            </a:r>
            <a:r>
              <a:rPr lang="en-US" sz="2400" dirty="0" err="1">
                <a:solidFill>
                  <a:srgbClr val="333333"/>
                </a:solidFill>
              </a:rPr>
              <a:t>noe</a:t>
            </a:r>
            <a:r>
              <a:rPr lang="en-US" sz="2400" dirty="0">
                <a:solidFill>
                  <a:srgbClr val="333333"/>
                </a:solidFill>
              </a:rPr>
              <a:t> med </a:t>
            </a:r>
            <a:r>
              <a:rPr lang="en-US" sz="2400" dirty="0" err="1">
                <a:solidFill>
                  <a:srgbClr val="333333"/>
                </a:solidFill>
              </a:rPr>
              <a:t>hvordan</a:t>
            </a:r>
            <a:r>
              <a:rPr lang="en-US" sz="2400" dirty="0">
                <a:solidFill>
                  <a:srgbClr val="333333"/>
                </a:solidFill>
              </a:rPr>
              <a:t> </a:t>
            </a:r>
            <a:r>
              <a:rPr lang="en-US" sz="2400" dirty="0" err="1">
                <a:solidFill>
                  <a:srgbClr val="333333"/>
                </a:solidFill>
              </a:rPr>
              <a:t>andre</a:t>
            </a:r>
            <a:r>
              <a:rPr lang="en-US" sz="2400" dirty="0">
                <a:solidFill>
                  <a:srgbClr val="333333"/>
                </a:solidFill>
              </a:rPr>
              <a:t> </a:t>
            </a:r>
            <a:r>
              <a:rPr lang="en-US" sz="2400" dirty="0" err="1">
                <a:solidFill>
                  <a:srgbClr val="333333"/>
                </a:solidFill>
              </a:rPr>
              <a:t>oppfatter</a:t>
            </a:r>
            <a:r>
              <a:rPr lang="en-US" sz="2400" dirty="0">
                <a:solidFill>
                  <a:srgbClr val="333333"/>
                </a:solidFill>
              </a:rPr>
              <a:t> </a:t>
            </a:r>
            <a:r>
              <a:rPr lang="en-US" sz="2400" dirty="0" err="1">
                <a:solidFill>
                  <a:srgbClr val="333333"/>
                </a:solidFill>
              </a:rPr>
              <a:t>deg</a:t>
            </a:r>
            <a:r>
              <a:rPr lang="en-US" sz="2400" dirty="0">
                <a:solidFill>
                  <a:srgbClr val="333333"/>
                </a:solidFill>
              </a:rPr>
              <a:t> å </a:t>
            </a:r>
            <a:r>
              <a:rPr lang="en-US" sz="2400" dirty="0" err="1">
                <a:solidFill>
                  <a:srgbClr val="333333"/>
                </a:solidFill>
              </a:rPr>
              <a:t>gjøre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474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Lav selvtillit kan påvirke vår mentale helse</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a:t>
            </a:r>
            <a:r>
              <a:rPr lang="en-US" sz="2400" dirty="0">
                <a:solidFill>
                  <a:srgbClr val="333333"/>
                </a:solidFill>
              </a:rPr>
              <a:t> </a:t>
            </a:r>
            <a:r>
              <a:rPr lang="en-US" sz="2400" dirty="0" err="1">
                <a:solidFill>
                  <a:srgbClr val="333333"/>
                </a:solidFill>
              </a:rPr>
              <a:t>lidelse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ofte</a:t>
            </a:r>
            <a:r>
              <a:rPr lang="en-US" sz="2400" dirty="0">
                <a:solidFill>
                  <a:srgbClr val="333333"/>
                </a:solidFill>
              </a:rPr>
              <a:t> </a:t>
            </a:r>
            <a:r>
              <a:rPr lang="en-US" sz="2400" dirty="0" err="1">
                <a:solidFill>
                  <a:srgbClr val="333333"/>
                </a:solidFill>
              </a:rPr>
              <a:t>lav</a:t>
            </a:r>
            <a:r>
              <a:rPr lang="en-US" sz="2400" dirty="0">
                <a:solidFill>
                  <a:srgbClr val="333333"/>
                </a:solidFill>
              </a:rPr>
              <a:t> </a:t>
            </a:r>
            <a:r>
              <a:rPr lang="en-US" sz="2400" dirty="0" err="1">
                <a:solidFill>
                  <a:srgbClr val="333333"/>
                </a:solidFill>
              </a:rPr>
              <a:t>selvtillit</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Lav</a:t>
            </a:r>
            <a:r>
              <a:rPr lang="en-US" sz="2400" dirty="0">
                <a:solidFill>
                  <a:srgbClr val="333333"/>
                </a:solidFill>
              </a:rPr>
              <a:t> </a:t>
            </a:r>
            <a:r>
              <a:rPr lang="en-US" sz="2400" dirty="0" err="1">
                <a:solidFill>
                  <a:srgbClr val="333333"/>
                </a:solidFill>
              </a:rPr>
              <a:t>selvtillit</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bidra</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psykologiske</a:t>
            </a:r>
            <a:r>
              <a:rPr lang="en-US" sz="2400" dirty="0">
                <a:solidFill>
                  <a:srgbClr val="333333"/>
                </a:solidFill>
              </a:rPr>
              <a:t> </a:t>
            </a:r>
            <a:r>
              <a:rPr lang="en-US" sz="2400" dirty="0" err="1">
                <a:solidFill>
                  <a:srgbClr val="333333"/>
                </a:solidFill>
              </a:rPr>
              <a:t>problemer</a:t>
            </a:r>
            <a:r>
              <a:rPr lang="en-US" sz="2400" dirty="0">
                <a:solidFill>
                  <a:srgbClr val="333333"/>
                </a:solidFill>
              </a:rPr>
              <a:t> </a:t>
            </a:r>
            <a:r>
              <a:rPr lang="en-US" sz="2400" dirty="0" err="1">
                <a:solidFill>
                  <a:srgbClr val="333333"/>
                </a:solidFill>
              </a:rPr>
              <a:t>som</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rPr>
              <a:t>Tvil rundt egne evner og ferdigheter</a:t>
            </a:r>
          </a:p>
          <a:p>
            <a:pPr marL="774827" lvl="3" indent="-342900">
              <a:spcBef>
                <a:spcPts val="1999"/>
              </a:spcBef>
              <a:buClr>
                <a:srgbClr val="333333"/>
              </a:buClr>
              <a:buFont typeface="WingDings"/>
              <a:buChar char=""/>
            </a:pPr>
            <a:r>
              <a:rPr lang="de-DE" sz="2400" dirty="0">
                <a:solidFill>
                  <a:srgbClr val="333333"/>
                </a:solidFill>
              </a:rPr>
              <a:t>Frykt</a:t>
            </a:r>
          </a:p>
          <a:p>
            <a:pPr marL="774827" lvl="3" indent="-342900">
              <a:spcBef>
                <a:spcPts val="1999"/>
              </a:spcBef>
              <a:buClr>
                <a:srgbClr val="333333"/>
              </a:buClr>
              <a:buFont typeface="WingDings"/>
              <a:buChar char=""/>
            </a:pPr>
            <a:r>
              <a:rPr lang="de-DE" sz="2400" dirty="0">
                <a:solidFill>
                  <a:srgbClr val="333333"/>
                </a:solidFill>
              </a:rPr>
              <a:t>Depressive </a:t>
            </a:r>
            <a:r>
              <a:rPr lang="de-DE" sz="2400" dirty="0" err="1">
                <a:solidFill>
                  <a:srgbClr val="333333"/>
                </a:solidFill>
              </a:rPr>
              <a:t>symptomer</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rPr>
              <a:t>Ensomhet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Forskjeller mellom overdreven selvtillit og sunn selvtillit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n-US" sz="2000" dirty="0">
                <a:solidFill>
                  <a:srgbClr val="333333"/>
                </a:solidFill>
              </a:rPr>
              <a:t>I en </a:t>
            </a:r>
            <a:r>
              <a:rPr lang="en-US" sz="2000" dirty="0" err="1">
                <a:solidFill>
                  <a:srgbClr val="333333"/>
                </a:solidFill>
              </a:rPr>
              <a:t>psykose</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noen</a:t>
            </a:r>
            <a:r>
              <a:rPr lang="en-US" sz="2000" dirty="0">
                <a:solidFill>
                  <a:srgbClr val="333333"/>
                </a:solidFill>
              </a:rPr>
              <a:t> (men </a:t>
            </a:r>
            <a:r>
              <a:rPr lang="en-US" sz="2000" dirty="0" err="1">
                <a:solidFill>
                  <a:srgbClr val="333333"/>
                </a:solidFill>
              </a:rPr>
              <a:t>ikke</a:t>
            </a:r>
            <a:r>
              <a:rPr lang="en-US" sz="2000" dirty="0">
                <a:solidFill>
                  <a:srgbClr val="333333"/>
                </a:solidFill>
              </a:rPr>
              <a:t> </a:t>
            </a:r>
            <a:r>
              <a:rPr lang="en-US" sz="2000" dirty="0" err="1">
                <a:solidFill>
                  <a:srgbClr val="333333"/>
                </a:solidFill>
              </a:rPr>
              <a:t>alle</a:t>
            </a:r>
            <a:r>
              <a:rPr lang="en-US" sz="2000" dirty="0">
                <a:solidFill>
                  <a:srgbClr val="333333"/>
                </a:solidFill>
              </a:rPr>
              <a:t>) </a:t>
            </a:r>
            <a:r>
              <a:rPr lang="en-US" sz="2000" dirty="0" err="1">
                <a:solidFill>
                  <a:srgbClr val="333333"/>
                </a:solidFill>
              </a:rPr>
              <a:t>føle</a:t>
            </a:r>
            <a:r>
              <a:rPr lang="en-US" sz="2000" dirty="0">
                <a:solidFill>
                  <a:srgbClr val="333333"/>
                </a:solidFill>
              </a:rPr>
              <a:t> </a:t>
            </a:r>
            <a:r>
              <a:rPr lang="en-US" sz="2000" dirty="0" err="1">
                <a:solidFill>
                  <a:srgbClr val="333333"/>
                </a:solidFill>
              </a:rPr>
              <a:t>seg</a:t>
            </a:r>
            <a:r>
              <a:rPr lang="en-US" sz="2000" dirty="0">
                <a:solidFill>
                  <a:srgbClr val="333333"/>
                </a:solidFill>
              </a:rPr>
              <a:t> </a:t>
            </a:r>
            <a:r>
              <a:rPr lang="en-US" sz="2000" dirty="0" err="1">
                <a:solidFill>
                  <a:srgbClr val="333333"/>
                </a:solidFill>
              </a:rPr>
              <a:t>forfulgt</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presset</a:t>
            </a:r>
            <a:r>
              <a:rPr lang="en-US" sz="2000" dirty="0">
                <a:solidFill>
                  <a:srgbClr val="333333"/>
                </a:solidFill>
              </a:rPr>
              <a:t>. </a:t>
            </a:r>
            <a:r>
              <a:rPr lang="en-US" sz="2000" dirty="0" err="1">
                <a:solidFill>
                  <a:srgbClr val="333333"/>
                </a:solidFill>
              </a:rPr>
              <a:t>Denne</a:t>
            </a:r>
            <a:r>
              <a:rPr lang="en-US" sz="2000" dirty="0">
                <a:solidFill>
                  <a:srgbClr val="333333"/>
                </a:solidFill>
              </a:rPr>
              <a:t> </a:t>
            </a:r>
            <a:r>
              <a:rPr lang="en-US" sz="2000" dirty="0" err="1">
                <a:solidFill>
                  <a:srgbClr val="333333"/>
                </a:solidFill>
              </a:rPr>
              <a:t>følelsen</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føre</a:t>
            </a:r>
            <a:r>
              <a:rPr lang="en-US" sz="2000" dirty="0">
                <a:solidFill>
                  <a:srgbClr val="333333"/>
                </a:solidFill>
              </a:rPr>
              <a:t> </a:t>
            </a:r>
            <a:r>
              <a:rPr lang="en-US" sz="2000" dirty="0" err="1">
                <a:solidFill>
                  <a:srgbClr val="333333"/>
                </a:solidFill>
              </a:rPr>
              <a:t>til</a:t>
            </a:r>
            <a:r>
              <a:rPr lang="en-US" sz="2000" dirty="0">
                <a:solidFill>
                  <a:srgbClr val="333333"/>
                </a:solidFill>
              </a:rPr>
              <a:t> </a:t>
            </a:r>
            <a:r>
              <a:rPr lang="en-US" sz="2000" dirty="0" err="1">
                <a:solidFill>
                  <a:srgbClr val="333333"/>
                </a:solidFill>
              </a:rPr>
              <a:t>redusert</a:t>
            </a:r>
            <a:r>
              <a:rPr lang="en-US" sz="2000" dirty="0">
                <a:solidFill>
                  <a:srgbClr val="333333"/>
                </a:solidFill>
              </a:rPr>
              <a:t> </a:t>
            </a:r>
            <a:r>
              <a:rPr lang="en-US" sz="2000" dirty="0" err="1">
                <a:solidFill>
                  <a:srgbClr val="333333"/>
                </a:solidFill>
              </a:rPr>
              <a:t>selvtillit</a:t>
            </a:r>
            <a:r>
              <a:rPr lang="en-US" sz="2000" dirty="0">
                <a:solidFill>
                  <a:srgbClr val="333333"/>
                </a:solidFill>
              </a:rPr>
              <a:t>. </a:t>
            </a:r>
            <a:r>
              <a:rPr lang="en-US" sz="2000" dirty="0" err="1">
                <a:solidFill>
                  <a:srgbClr val="333333"/>
                </a:solidFill>
              </a:rPr>
              <a:t>På</a:t>
            </a:r>
            <a:r>
              <a:rPr lang="en-US" sz="2000" dirty="0">
                <a:solidFill>
                  <a:srgbClr val="333333"/>
                </a:solidFill>
              </a:rPr>
              <a:t> den </a:t>
            </a:r>
            <a:r>
              <a:rPr lang="en-US" sz="2000" dirty="0" err="1">
                <a:solidFill>
                  <a:srgbClr val="333333"/>
                </a:solidFill>
              </a:rPr>
              <a:t>annen</a:t>
            </a:r>
            <a:r>
              <a:rPr lang="en-US" sz="2000" dirty="0">
                <a:solidFill>
                  <a:srgbClr val="333333"/>
                </a:solidFill>
              </a:rPr>
              <a:t> side </a:t>
            </a:r>
            <a:r>
              <a:rPr lang="en-US" sz="2000" dirty="0" err="1">
                <a:solidFill>
                  <a:srgbClr val="333333"/>
                </a:solidFill>
              </a:rPr>
              <a:t>opplever</a:t>
            </a:r>
            <a:r>
              <a:rPr lang="en-US" sz="2000" dirty="0">
                <a:solidFill>
                  <a:srgbClr val="333333"/>
                </a:solidFill>
              </a:rPr>
              <a:t> </a:t>
            </a:r>
            <a:r>
              <a:rPr lang="en-US" sz="2000" dirty="0" err="1">
                <a:solidFill>
                  <a:srgbClr val="333333"/>
                </a:solidFill>
              </a:rPr>
              <a:t>noen</a:t>
            </a:r>
            <a:r>
              <a:rPr lang="en-US" sz="2000" dirty="0">
                <a:solidFill>
                  <a:srgbClr val="333333"/>
                </a:solidFill>
              </a:rPr>
              <a:t> </a:t>
            </a:r>
            <a:r>
              <a:rPr lang="en-US" sz="2000" dirty="0" err="1">
                <a:solidFill>
                  <a:srgbClr val="333333"/>
                </a:solidFill>
              </a:rPr>
              <a:t>økt</a:t>
            </a:r>
            <a:r>
              <a:rPr lang="en-US" sz="2000" dirty="0">
                <a:solidFill>
                  <a:srgbClr val="333333"/>
                </a:solidFill>
              </a:rPr>
              <a:t> </a:t>
            </a:r>
            <a:r>
              <a:rPr lang="en-US" sz="2000" dirty="0" err="1">
                <a:solidFill>
                  <a:srgbClr val="333333"/>
                </a:solidFill>
              </a:rPr>
              <a:t>selvtillit</a:t>
            </a:r>
            <a:r>
              <a:rPr lang="en-US" sz="2000" dirty="0">
                <a:solidFill>
                  <a:srgbClr val="333333"/>
                </a:solidFill>
              </a:rPr>
              <a:t>, </a:t>
            </a:r>
            <a:r>
              <a:rPr lang="en-US" sz="2000" dirty="0" err="1">
                <a:solidFill>
                  <a:srgbClr val="333333"/>
                </a:solidFill>
              </a:rPr>
              <a:t>som</a:t>
            </a:r>
            <a:r>
              <a:rPr lang="en-US" sz="2000" dirty="0">
                <a:solidFill>
                  <a:srgbClr val="333333"/>
                </a:solidFill>
              </a:rPr>
              <a:t> at de </a:t>
            </a:r>
            <a:r>
              <a:rPr lang="en-US" sz="2000" dirty="0" err="1">
                <a:solidFill>
                  <a:srgbClr val="333333"/>
                </a:solidFill>
              </a:rPr>
              <a:t>er</a:t>
            </a:r>
            <a:r>
              <a:rPr lang="en-US" sz="2000" dirty="0">
                <a:solidFill>
                  <a:srgbClr val="333333"/>
                </a:solidFill>
              </a:rPr>
              <a:t> </a:t>
            </a:r>
            <a:r>
              <a:rPr lang="en-US" sz="2000" dirty="0" err="1">
                <a:solidFill>
                  <a:srgbClr val="333333"/>
                </a:solidFill>
              </a:rPr>
              <a:t>ment</a:t>
            </a:r>
            <a:r>
              <a:rPr lang="en-US" sz="2000" dirty="0">
                <a:solidFill>
                  <a:srgbClr val="333333"/>
                </a:solidFill>
              </a:rPr>
              <a:t> å </a:t>
            </a:r>
            <a:r>
              <a:rPr lang="en-US" sz="2000" dirty="0" err="1">
                <a:solidFill>
                  <a:srgbClr val="333333"/>
                </a:solidFill>
              </a:rPr>
              <a:t>utføre</a:t>
            </a:r>
            <a:r>
              <a:rPr lang="en-US" sz="2000" dirty="0">
                <a:solidFill>
                  <a:srgbClr val="333333"/>
                </a:solidFill>
              </a:rPr>
              <a:t> en </a:t>
            </a:r>
            <a:r>
              <a:rPr lang="en-US" sz="2000" dirty="0" err="1">
                <a:solidFill>
                  <a:srgbClr val="333333"/>
                </a:solidFill>
              </a:rPr>
              <a:t>spesiell</a:t>
            </a:r>
            <a:r>
              <a:rPr lang="en-US" sz="2000" dirty="0">
                <a:solidFill>
                  <a:srgbClr val="333333"/>
                </a:solidFill>
              </a:rPr>
              <a:t> </a:t>
            </a:r>
            <a:r>
              <a:rPr lang="en-US" sz="2000" dirty="0" err="1">
                <a:solidFill>
                  <a:srgbClr val="333333"/>
                </a:solidFill>
              </a:rPr>
              <a:t>oppgave</a:t>
            </a:r>
            <a:r>
              <a:rPr lang="en-US" sz="2000" dirty="0">
                <a:solidFill>
                  <a:srgbClr val="333333"/>
                </a:solidFill>
              </a:rPr>
              <a:t> </a:t>
            </a:r>
            <a:r>
              <a:rPr lang="en-US" sz="2000" dirty="0" err="1">
                <a:solidFill>
                  <a:srgbClr val="333333"/>
                </a:solidFill>
              </a:rPr>
              <a:t>eller</a:t>
            </a:r>
            <a:r>
              <a:rPr lang="en-US" sz="2000" dirty="0">
                <a:solidFill>
                  <a:srgbClr val="333333"/>
                </a:solidFill>
              </a:rPr>
              <a:t> at de </a:t>
            </a:r>
            <a:r>
              <a:rPr lang="en-US" sz="2000" dirty="0" err="1">
                <a:solidFill>
                  <a:srgbClr val="333333"/>
                </a:solidFill>
              </a:rPr>
              <a:t>tror</a:t>
            </a:r>
            <a:r>
              <a:rPr lang="en-US" sz="2000" dirty="0">
                <a:solidFill>
                  <a:srgbClr val="333333"/>
                </a:solidFill>
              </a:rPr>
              <a:t> at de </a:t>
            </a:r>
            <a:r>
              <a:rPr lang="en-US" sz="2000" dirty="0" err="1">
                <a:solidFill>
                  <a:srgbClr val="333333"/>
                </a:solidFill>
              </a:rPr>
              <a:t>er</a:t>
            </a:r>
            <a:r>
              <a:rPr lang="en-US" sz="2000" dirty="0">
                <a:solidFill>
                  <a:srgbClr val="333333"/>
                </a:solidFill>
              </a:rPr>
              <a:t> </a:t>
            </a:r>
            <a:r>
              <a:rPr lang="en-US" sz="2000" dirty="0" err="1">
                <a:solidFill>
                  <a:srgbClr val="333333"/>
                </a:solidFill>
              </a:rPr>
              <a:t>spesielt</a:t>
            </a:r>
            <a:r>
              <a:rPr lang="en-US" sz="2000" dirty="0">
                <a:solidFill>
                  <a:srgbClr val="333333"/>
                </a:solidFill>
              </a:rPr>
              <a:t> </a:t>
            </a:r>
            <a:r>
              <a:rPr lang="en-US" sz="2000" dirty="0" err="1">
                <a:solidFill>
                  <a:srgbClr val="333333"/>
                </a:solidFill>
              </a:rPr>
              <a:t>utvalgt</a:t>
            </a:r>
            <a:r>
              <a:rPr lang="en-US" sz="2000" dirty="0">
                <a:solidFill>
                  <a:srgbClr val="333333"/>
                </a:solidFill>
              </a:rPr>
              <a:t> for et </a:t>
            </a:r>
            <a:r>
              <a:rPr lang="en-US" sz="2000" dirty="0" err="1">
                <a:solidFill>
                  <a:srgbClr val="333333"/>
                </a:solidFill>
              </a:rPr>
              <a:t>stort</a:t>
            </a:r>
            <a:r>
              <a:rPr lang="en-US" sz="2000" dirty="0">
                <a:solidFill>
                  <a:srgbClr val="333333"/>
                </a:solidFill>
              </a:rPr>
              <a:t> </a:t>
            </a:r>
            <a:r>
              <a:rPr lang="en-US" sz="2000" dirty="0" err="1">
                <a:solidFill>
                  <a:srgbClr val="333333"/>
                </a:solidFill>
              </a:rPr>
              <a:t>oppdrag</a:t>
            </a:r>
            <a:r>
              <a:rPr lang="en-US" sz="2000" dirty="0">
                <a:solidFill>
                  <a:srgbClr val="333333"/>
                </a:solidFill>
              </a:rPr>
              <a:t>.</a:t>
            </a:r>
          </a:p>
          <a:p>
            <a:pPr>
              <a:lnSpc>
                <a:spcPct val="100000"/>
              </a:lnSpc>
              <a:spcBef>
                <a:spcPts val="1200"/>
              </a:spcBef>
              <a:defRPr/>
            </a:pPr>
            <a:endParaRPr lang="nb-NO" sz="2000" dirty="0">
              <a:solidFill>
                <a:srgbClr val="333333"/>
              </a:solidFill>
            </a:endParaRPr>
          </a:p>
          <a:p>
            <a:pPr>
              <a:lnSpc>
                <a:spcPct val="100000"/>
              </a:lnSpc>
              <a:spcBef>
                <a:spcPts val="1200"/>
              </a:spcBef>
              <a:defRPr/>
            </a:pPr>
            <a:endParaRPr lang="nb-NO" sz="2000" dirty="0">
              <a:solidFill>
                <a:srgbClr val="333333"/>
              </a:solidFill>
            </a:endParaRPr>
          </a:p>
          <a:p>
            <a:pPr>
              <a:lnSpc>
                <a:spcPct val="100000"/>
              </a:lnSpc>
              <a:spcBef>
                <a:spcPts val="1200"/>
              </a:spcBef>
              <a:defRPr/>
            </a:pPr>
            <a:endParaRPr lang="de-DE" sz="2000" dirty="0">
              <a:solidFill>
                <a:srgbClr val="333333"/>
              </a:solidFill>
            </a:endParaRPr>
          </a:p>
          <a:p>
            <a:pPr>
              <a:lnSpc>
                <a:spcPct val="100000"/>
              </a:lnSpc>
              <a:spcBef>
                <a:spcPts val="1200"/>
              </a:spcBef>
              <a:defRPr/>
            </a:pPr>
            <a:r>
              <a:rPr lang="en-US" sz="2000" b="1" dirty="0">
                <a:solidFill>
                  <a:srgbClr val="004992"/>
                </a:solidFill>
              </a:rPr>
              <a:t>MERK: </a:t>
            </a:r>
            <a:r>
              <a:rPr lang="en-US" sz="2000" dirty="0" err="1">
                <a:solidFill>
                  <a:srgbClr val="333333"/>
                </a:solidFill>
              </a:rPr>
              <a:t>Megalomane</a:t>
            </a:r>
            <a:r>
              <a:rPr lang="en-US" sz="2000" dirty="0">
                <a:solidFill>
                  <a:srgbClr val="333333"/>
                </a:solidFill>
              </a:rPr>
              <a:t> </a:t>
            </a:r>
            <a:r>
              <a:rPr lang="en-US" sz="2000" dirty="0" err="1">
                <a:solidFill>
                  <a:srgbClr val="333333"/>
                </a:solidFill>
              </a:rPr>
              <a:t>forestillinger</a:t>
            </a:r>
            <a:r>
              <a:rPr lang="en-US" sz="2000" dirty="0">
                <a:solidFill>
                  <a:srgbClr val="333333"/>
                </a:solidFill>
              </a:rPr>
              <a:t> (</a:t>
            </a:r>
            <a:r>
              <a:rPr lang="en-US" sz="2000" dirty="0" err="1">
                <a:solidFill>
                  <a:srgbClr val="333333"/>
                </a:solidFill>
              </a:rPr>
              <a:t>som</a:t>
            </a:r>
            <a:r>
              <a:rPr lang="en-US" sz="2000" dirty="0">
                <a:solidFill>
                  <a:srgbClr val="333333"/>
                </a:solidFill>
              </a:rPr>
              <a:t> </a:t>
            </a:r>
            <a:r>
              <a:rPr lang="en-US" sz="2000" dirty="0" err="1">
                <a:solidFill>
                  <a:srgbClr val="333333"/>
                </a:solidFill>
              </a:rPr>
              <a:t>oppfatninger</a:t>
            </a:r>
            <a:r>
              <a:rPr lang="en-US" sz="2000" dirty="0">
                <a:solidFill>
                  <a:srgbClr val="333333"/>
                </a:solidFill>
              </a:rPr>
              <a:t> om at man </a:t>
            </a:r>
            <a:r>
              <a:rPr lang="en-US" sz="2000" dirty="0" err="1">
                <a:solidFill>
                  <a:srgbClr val="333333"/>
                </a:solidFill>
              </a:rPr>
              <a:t>er</a:t>
            </a:r>
            <a:r>
              <a:rPr lang="en-US" sz="2000" dirty="0">
                <a:solidFill>
                  <a:srgbClr val="333333"/>
                </a:solidFill>
              </a:rPr>
              <a:t> </a:t>
            </a:r>
            <a:r>
              <a:rPr lang="en-US" sz="2000" dirty="0" err="1">
                <a:solidFill>
                  <a:srgbClr val="333333"/>
                </a:solidFill>
              </a:rPr>
              <a:t>mektigeree</a:t>
            </a:r>
            <a:r>
              <a:rPr lang="en-US" sz="2000" dirty="0">
                <a:solidFill>
                  <a:srgbClr val="333333"/>
                </a:solidFill>
              </a:rPr>
              <a:t> </a:t>
            </a:r>
            <a:r>
              <a:rPr lang="en-US" sz="2000" dirty="0" err="1">
                <a:solidFill>
                  <a:srgbClr val="333333"/>
                </a:solidFill>
              </a:rPr>
              <a:t>eller</a:t>
            </a:r>
            <a:r>
              <a:rPr lang="en-US" sz="2000" dirty="0">
                <a:solidFill>
                  <a:srgbClr val="333333"/>
                </a:solidFill>
              </a:rPr>
              <a:t> </a:t>
            </a:r>
            <a:r>
              <a:rPr lang="en-US" sz="2000" dirty="0" err="1">
                <a:solidFill>
                  <a:srgbClr val="333333"/>
                </a:solidFill>
              </a:rPr>
              <a:t>viktigere</a:t>
            </a:r>
            <a:r>
              <a:rPr lang="en-US" sz="2000" dirty="0">
                <a:solidFill>
                  <a:srgbClr val="333333"/>
                </a:solidFill>
              </a:rPr>
              <a:t> </a:t>
            </a:r>
            <a:r>
              <a:rPr lang="en-US" sz="2000" dirty="0" err="1">
                <a:solidFill>
                  <a:srgbClr val="333333"/>
                </a:solidFill>
              </a:rPr>
              <a:t>enn</a:t>
            </a:r>
            <a:r>
              <a:rPr lang="en-US" sz="2000" dirty="0">
                <a:solidFill>
                  <a:srgbClr val="333333"/>
                </a:solidFill>
              </a:rPr>
              <a:t> </a:t>
            </a:r>
            <a:r>
              <a:rPr lang="en-US" sz="2000" dirty="0" err="1">
                <a:solidFill>
                  <a:srgbClr val="333333"/>
                </a:solidFill>
              </a:rPr>
              <a:t>andre</a:t>
            </a:r>
            <a:r>
              <a:rPr lang="en-US" sz="2000" dirty="0">
                <a:solidFill>
                  <a:srgbClr val="333333"/>
                </a:solidFill>
              </a:rPr>
              <a:t>) </a:t>
            </a:r>
            <a:r>
              <a:rPr lang="en-US" sz="2000" dirty="0" err="1">
                <a:solidFill>
                  <a:srgbClr val="333333"/>
                </a:solidFill>
              </a:rPr>
              <a:t>kan</a:t>
            </a:r>
            <a:r>
              <a:rPr lang="en-US" sz="2000" dirty="0">
                <a:solidFill>
                  <a:srgbClr val="333333"/>
                </a:solidFill>
              </a:rPr>
              <a:t> </a:t>
            </a:r>
            <a:r>
              <a:rPr lang="en-US" sz="2000" dirty="0" err="1">
                <a:solidFill>
                  <a:srgbClr val="333333"/>
                </a:solidFill>
              </a:rPr>
              <a:t>forbigående</a:t>
            </a:r>
            <a:r>
              <a:rPr lang="en-US" sz="2000" dirty="0">
                <a:solidFill>
                  <a:srgbClr val="333333"/>
                </a:solidFill>
              </a:rPr>
              <a:t> </a:t>
            </a:r>
            <a:r>
              <a:rPr lang="en-US" sz="2000" dirty="0" err="1">
                <a:solidFill>
                  <a:srgbClr val="333333"/>
                </a:solidFill>
              </a:rPr>
              <a:t>øke</a:t>
            </a:r>
            <a:r>
              <a:rPr lang="en-US" sz="2000" dirty="0">
                <a:solidFill>
                  <a:srgbClr val="333333"/>
                </a:solidFill>
              </a:rPr>
              <a:t> </a:t>
            </a:r>
            <a:r>
              <a:rPr lang="en-US" sz="2000" dirty="0" err="1">
                <a:solidFill>
                  <a:srgbClr val="333333"/>
                </a:solidFill>
              </a:rPr>
              <a:t>verdien</a:t>
            </a:r>
            <a:r>
              <a:rPr lang="en-US" sz="2000" dirty="0">
                <a:solidFill>
                  <a:srgbClr val="333333"/>
                </a:solidFill>
              </a:rPr>
              <a:t> vi </a:t>
            </a:r>
            <a:r>
              <a:rPr lang="en-US" sz="2000" dirty="0" err="1">
                <a:solidFill>
                  <a:srgbClr val="333333"/>
                </a:solidFill>
              </a:rPr>
              <a:t>føler</a:t>
            </a:r>
            <a:r>
              <a:rPr lang="en-US" sz="2000" dirty="0">
                <a:solidFill>
                  <a:srgbClr val="333333"/>
                </a:solidFill>
              </a:rPr>
              <a:t> at vi </a:t>
            </a:r>
            <a:r>
              <a:rPr lang="en-US" sz="2000" dirty="0" err="1">
                <a:solidFill>
                  <a:srgbClr val="333333"/>
                </a:solidFill>
              </a:rPr>
              <a:t>har</a:t>
            </a:r>
            <a:r>
              <a:rPr lang="en-US" sz="2000" dirty="0">
                <a:solidFill>
                  <a:srgbClr val="333333"/>
                </a:solidFill>
              </a:rPr>
              <a:t>, men </a:t>
            </a:r>
            <a:r>
              <a:rPr lang="en-US" sz="2000" dirty="0" err="1">
                <a:solidFill>
                  <a:srgbClr val="333333"/>
                </a:solidFill>
              </a:rPr>
              <a:t>har</a:t>
            </a:r>
            <a:r>
              <a:rPr lang="en-US" sz="2000" dirty="0">
                <a:solidFill>
                  <a:srgbClr val="333333"/>
                </a:solidFill>
              </a:rPr>
              <a:t> </a:t>
            </a:r>
            <a:r>
              <a:rPr lang="en-US" sz="2000" dirty="0" err="1">
                <a:solidFill>
                  <a:srgbClr val="333333"/>
                </a:solidFill>
              </a:rPr>
              <a:t>ingenting</a:t>
            </a:r>
            <a:r>
              <a:rPr lang="en-US" sz="2000" dirty="0">
                <a:solidFill>
                  <a:srgbClr val="333333"/>
                </a:solidFill>
              </a:rPr>
              <a:t> </a:t>
            </a:r>
            <a:r>
              <a:rPr lang="en-US" sz="2000">
                <a:solidFill>
                  <a:srgbClr val="333333"/>
                </a:solidFill>
              </a:rPr>
              <a:t>med </a:t>
            </a:r>
            <a:r>
              <a:rPr lang="en-US" sz="2000" kern="1200">
                <a:solidFill>
                  <a:srgbClr val="333333"/>
                </a:solidFill>
              </a:rPr>
              <a:t>“</a:t>
            </a:r>
            <a:r>
              <a:rPr lang="en-US" sz="2000">
                <a:solidFill>
                  <a:srgbClr val="333333"/>
                </a:solidFill>
              </a:rPr>
              <a:t>sunn</a:t>
            </a:r>
            <a:r>
              <a:rPr lang="en-US" sz="2000" kern="1200">
                <a:solidFill>
                  <a:srgbClr val="333333"/>
                </a:solidFill>
              </a:rPr>
              <a:t>”</a:t>
            </a:r>
            <a:r>
              <a:rPr lang="en-US" sz="2000">
                <a:solidFill>
                  <a:srgbClr val="333333"/>
                </a:solidFill>
              </a:rPr>
              <a:t> </a:t>
            </a:r>
            <a:r>
              <a:rPr lang="en-US" sz="2000" dirty="0" err="1">
                <a:solidFill>
                  <a:srgbClr val="333333"/>
                </a:solidFill>
              </a:rPr>
              <a:t>selvtillit</a:t>
            </a:r>
            <a:r>
              <a:rPr lang="en-US" sz="2000" dirty="0">
                <a:solidFill>
                  <a:srgbClr val="333333"/>
                </a:solidFill>
              </a:rPr>
              <a:t> å </a:t>
            </a:r>
            <a:r>
              <a:rPr lang="en-US" sz="2000" dirty="0" err="1">
                <a:solidFill>
                  <a:srgbClr val="333333"/>
                </a:solidFill>
              </a:rPr>
              <a:t>gjøre</a:t>
            </a:r>
            <a:r>
              <a:rPr lang="en-US" sz="2000" dirty="0">
                <a:solidFill>
                  <a:srgbClr val="333333"/>
                </a:solidFill>
              </a:rPr>
              <a:t>!</a:t>
            </a:r>
          </a:p>
          <a:p>
            <a:pPr marL="342900" indent="-342900">
              <a:lnSpc>
                <a:spcPct val="100000"/>
              </a:lnSpc>
              <a:spcBef>
                <a:spcPts val="1200"/>
              </a:spcBef>
              <a:buClr>
                <a:srgbClr val="333333"/>
              </a:buClr>
              <a:buFont typeface="WingDings"/>
              <a:buChar char=""/>
              <a:defRPr/>
            </a:pPr>
            <a:r>
              <a:rPr lang="en-US" sz="2000" dirty="0" err="1">
                <a:solidFill>
                  <a:srgbClr val="333333"/>
                </a:solidFill>
              </a:rPr>
              <a:t>Følelsen</a:t>
            </a:r>
            <a:r>
              <a:rPr lang="en-US" sz="2000" dirty="0">
                <a:solidFill>
                  <a:srgbClr val="333333"/>
                </a:solidFill>
              </a:rPr>
              <a:t> </a:t>
            </a:r>
            <a:r>
              <a:rPr lang="en-US" sz="2000" dirty="0" err="1">
                <a:solidFill>
                  <a:srgbClr val="333333"/>
                </a:solidFill>
              </a:rPr>
              <a:t>varer</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lenge</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er</a:t>
            </a:r>
            <a:r>
              <a:rPr lang="en-US" sz="2000" dirty="0">
                <a:solidFill>
                  <a:srgbClr val="333333"/>
                </a:solidFill>
              </a:rPr>
              <a:t> </a:t>
            </a:r>
            <a:r>
              <a:rPr lang="en-US" sz="2000" dirty="0" err="1">
                <a:solidFill>
                  <a:srgbClr val="333333"/>
                </a:solidFill>
              </a:rPr>
              <a:t>ikke</a:t>
            </a:r>
            <a:r>
              <a:rPr lang="en-US" sz="2000" dirty="0">
                <a:solidFill>
                  <a:srgbClr val="333333"/>
                </a:solidFill>
              </a:rPr>
              <a:t> </a:t>
            </a:r>
            <a:r>
              <a:rPr lang="en-US" sz="2000" dirty="0" err="1">
                <a:solidFill>
                  <a:srgbClr val="333333"/>
                </a:solidFill>
              </a:rPr>
              <a:t>basert</a:t>
            </a:r>
            <a:r>
              <a:rPr lang="en-US" sz="2000" dirty="0">
                <a:solidFill>
                  <a:srgbClr val="333333"/>
                </a:solidFill>
              </a:rPr>
              <a:t> </a:t>
            </a:r>
            <a:r>
              <a:rPr lang="en-US" sz="2000" dirty="0" err="1">
                <a:solidFill>
                  <a:srgbClr val="333333"/>
                </a:solidFill>
              </a:rPr>
              <a:t>på</a:t>
            </a:r>
            <a:r>
              <a:rPr lang="en-US" sz="2000" dirty="0">
                <a:solidFill>
                  <a:srgbClr val="333333"/>
                </a:solidFill>
              </a:rPr>
              <a:t> </a:t>
            </a:r>
            <a:r>
              <a:rPr lang="en-US" sz="2000" dirty="0" err="1">
                <a:solidFill>
                  <a:srgbClr val="333333"/>
                </a:solidFill>
              </a:rPr>
              <a:t>virkeligheten</a:t>
            </a:r>
            <a:r>
              <a:rPr lang="en-US" sz="2000" dirty="0">
                <a:solidFill>
                  <a:srgbClr val="333333"/>
                </a:solidFill>
              </a:rPr>
              <a:t> </a:t>
            </a:r>
            <a:r>
              <a:rPr lang="en-US" sz="2000" dirty="0" err="1">
                <a:solidFill>
                  <a:srgbClr val="333333"/>
                </a:solidFill>
              </a:rPr>
              <a:t>og</a:t>
            </a:r>
            <a:r>
              <a:rPr lang="en-US" sz="2000" dirty="0">
                <a:solidFill>
                  <a:srgbClr val="333333"/>
                </a:solidFill>
              </a:rPr>
              <a:t> </a:t>
            </a:r>
            <a:r>
              <a:rPr lang="en-US" sz="2000" dirty="0" err="1">
                <a:solidFill>
                  <a:srgbClr val="333333"/>
                </a:solidFill>
              </a:rPr>
              <a:t>ens</a:t>
            </a:r>
            <a:r>
              <a:rPr lang="en-US" sz="2000" dirty="0">
                <a:solidFill>
                  <a:srgbClr val="333333"/>
                </a:solidFill>
              </a:rPr>
              <a:t> </a:t>
            </a:r>
            <a:r>
              <a:rPr lang="en-US" sz="2000" dirty="0" err="1">
                <a:solidFill>
                  <a:srgbClr val="333333"/>
                </a:solidFill>
              </a:rPr>
              <a:t>faktisk</a:t>
            </a:r>
            <a:r>
              <a:rPr lang="en-US" sz="2000" dirty="0">
                <a:solidFill>
                  <a:srgbClr val="333333"/>
                </a:solidFill>
              </a:rPr>
              <a:t> </a:t>
            </a:r>
            <a:r>
              <a:rPr lang="en-US" sz="2000" dirty="0" err="1">
                <a:solidFill>
                  <a:srgbClr val="333333"/>
                </a:solidFill>
              </a:rPr>
              <a:t>sterke</a:t>
            </a:r>
            <a:r>
              <a:rPr lang="en-US" sz="2000" dirty="0">
                <a:solidFill>
                  <a:srgbClr val="333333"/>
                </a:solidFill>
              </a:rPr>
              <a:t> sider!</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Men…</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Alle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noen</a:t>
            </a:r>
            <a:r>
              <a:rPr lang="en-US" sz="2400" dirty="0">
                <a:solidFill>
                  <a:srgbClr val="333333"/>
                </a:solidFill>
              </a:rPr>
              <a:t> </a:t>
            </a:r>
            <a:r>
              <a:rPr lang="en-US" sz="2400" dirty="0" err="1">
                <a:solidFill>
                  <a:srgbClr val="333333"/>
                </a:solidFill>
              </a:rPr>
              <a:t>sterke</a:t>
            </a:r>
            <a:r>
              <a:rPr lang="en-US" sz="2400" dirty="0">
                <a:solidFill>
                  <a:srgbClr val="333333"/>
                </a:solidFill>
              </a:rPr>
              <a:t> sider, </a:t>
            </a:r>
            <a:r>
              <a:rPr lang="en-US" sz="2400" dirty="0" err="1">
                <a:solidFill>
                  <a:srgbClr val="333333"/>
                </a:solidFill>
              </a:rPr>
              <a:t>som</a:t>
            </a:r>
            <a:r>
              <a:rPr lang="en-US" sz="2400" dirty="0">
                <a:solidFill>
                  <a:srgbClr val="333333"/>
                </a:solidFill>
              </a:rPr>
              <a:t> </a:t>
            </a:r>
            <a:r>
              <a:rPr lang="en-US" sz="2400" dirty="0" err="1">
                <a:solidFill>
                  <a:srgbClr val="333333"/>
                </a:solidFill>
              </a:rPr>
              <a:t>ofte</a:t>
            </a:r>
            <a:r>
              <a:rPr lang="en-US" sz="2400" dirty="0">
                <a:solidFill>
                  <a:srgbClr val="333333"/>
                </a:solidFill>
              </a:rPr>
              <a:t> bare venter </a:t>
            </a:r>
            <a:r>
              <a:rPr lang="en-US" sz="2400" dirty="0" err="1">
                <a:solidFill>
                  <a:srgbClr val="333333"/>
                </a:solidFill>
              </a:rPr>
              <a:t>på</a:t>
            </a:r>
            <a:r>
              <a:rPr lang="en-US" sz="2400" dirty="0">
                <a:solidFill>
                  <a:srgbClr val="333333"/>
                </a:solidFill>
              </a:rPr>
              <a:t> </a:t>
            </a:r>
            <a:r>
              <a:rPr lang="en-US" sz="2400" dirty="0" err="1">
                <a:solidFill>
                  <a:srgbClr val="333333"/>
                </a:solidFill>
              </a:rPr>
              <a:t>å</a:t>
            </a:r>
            <a:r>
              <a:rPr lang="en-US" sz="2400" dirty="0">
                <a:solidFill>
                  <a:srgbClr val="333333"/>
                </a:solidFill>
              </a:rPr>
              <a:t> </a:t>
            </a:r>
            <a:r>
              <a:rPr lang="en-US" sz="2400" dirty="0" err="1">
                <a:solidFill>
                  <a:srgbClr val="333333"/>
                </a:solidFill>
              </a:rPr>
              <a:t>bli</a:t>
            </a:r>
            <a:r>
              <a:rPr lang="en-US" sz="2400" dirty="0">
                <a:solidFill>
                  <a:srgbClr val="333333"/>
                </a:solidFill>
              </a:rPr>
              <a:t> </a:t>
            </a:r>
            <a:r>
              <a:rPr lang="en-US" sz="2400" dirty="0" err="1">
                <a:solidFill>
                  <a:srgbClr val="333333"/>
                </a:solidFill>
              </a:rPr>
              <a:t>oppdaget</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Du </a:t>
            </a:r>
            <a:r>
              <a:rPr lang="de-DE" sz="2400" dirty="0" err="1">
                <a:solidFill>
                  <a:srgbClr val="333333"/>
                </a:solidFill>
              </a:rPr>
              <a:t>både</a:t>
            </a:r>
            <a:r>
              <a:rPr lang="de-DE" sz="2400" dirty="0">
                <a:solidFill>
                  <a:srgbClr val="333333"/>
                </a:solidFill>
              </a:rPr>
              <a:t> </a:t>
            </a:r>
            <a:r>
              <a:rPr lang="de-DE" sz="2400" dirty="0" err="1">
                <a:solidFill>
                  <a:srgbClr val="333333"/>
                </a:solidFill>
              </a:rPr>
              <a:t>kan</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skal</a:t>
            </a:r>
            <a:r>
              <a:rPr lang="de-DE" sz="2400" dirty="0">
                <a:solidFill>
                  <a:srgbClr val="333333"/>
                </a:solidFill>
              </a:rPr>
              <a:t> </a:t>
            </a:r>
            <a:r>
              <a:rPr lang="de-DE" sz="2400" dirty="0" err="1">
                <a:solidFill>
                  <a:srgbClr val="333333"/>
                </a:solidFill>
              </a:rPr>
              <a:t>være</a:t>
            </a:r>
            <a:r>
              <a:rPr lang="de-DE" sz="2400" dirty="0">
                <a:solidFill>
                  <a:srgbClr val="333333"/>
                </a:solidFill>
              </a:rPr>
              <a:t> </a:t>
            </a:r>
            <a:r>
              <a:rPr lang="de-DE" sz="2400" dirty="0" err="1">
                <a:solidFill>
                  <a:srgbClr val="333333"/>
                </a:solidFill>
              </a:rPr>
              <a:t>stolt</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disse</a:t>
            </a:r>
            <a:r>
              <a:rPr lang="de-DE" sz="2400" dirty="0">
                <a:solidFill>
                  <a:srgbClr val="333333"/>
                </a:solidFill>
              </a:rPr>
              <a:t> </a:t>
            </a:r>
            <a:r>
              <a:rPr lang="de-DE" sz="2400" dirty="0" err="1">
                <a:solidFill>
                  <a:srgbClr val="333333"/>
                </a:solidFill>
              </a:rPr>
              <a:t>sterke</a:t>
            </a:r>
            <a:r>
              <a:rPr lang="de-DE" sz="2400" dirty="0">
                <a:solidFill>
                  <a:srgbClr val="333333"/>
                </a:solidFill>
              </a:rPr>
              <a:t> </a:t>
            </a:r>
            <a:r>
              <a:rPr lang="de-DE" sz="2400" dirty="0" err="1">
                <a:solidFill>
                  <a:srgbClr val="333333"/>
                </a:solidFill>
              </a:rPr>
              <a:t>sidene</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Kjennskap</a:t>
            </a:r>
            <a:r>
              <a:rPr lang="de-DE" sz="2400" dirty="0">
                <a:solidFill>
                  <a:srgbClr val="333333"/>
                </a:solidFill>
              </a:rPr>
              <a:t> </a:t>
            </a:r>
            <a:r>
              <a:rPr lang="de-DE" sz="2400" dirty="0" err="1">
                <a:solidFill>
                  <a:srgbClr val="333333"/>
                </a:solidFill>
              </a:rPr>
              <a:t>til</a:t>
            </a:r>
            <a:r>
              <a:rPr lang="de-DE" sz="2400" dirty="0">
                <a:solidFill>
                  <a:srgbClr val="333333"/>
                </a:solidFill>
              </a:rPr>
              <a:t> </a:t>
            </a:r>
            <a:r>
              <a:rPr lang="de-DE" sz="2400" dirty="0" err="1">
                <a:solidFill>
                  <a:srgbClr val="333333"/>
                </a:solidFill>
              </a:rPr>
              <a:t>disse</a:t>
            </a:r>
            <a:r>
              <a:rPr lang="de-DE" sz="2400" dirty="0">
                <a:solidFill>
                  <a:srgbClr val="333333"/>
                </a:solidFill>
              </a:rPr>
              <a:t> </a:t>
            </a:r>
            <a:r>
              <a:rPr lang="de-DE" sz="2400" dirty="0" err="1">
                <a:solidFill>
                  <a:srgbClr val="333333"/>
                </a:solidFill>
              </a:rPr>
              <a:t>sterke</a:t>
            </a:r>
            <a:r>
              <a:rPr lang="de-DE" sz="2400" dirty="0">
                <a:solidFill>
                  <a:srgbClr val="333333"/>
                </a:solidFill>
              </a:rPr>
              <a:t> </a:t>
            </a:r>
            <a:r>
              <a:rPr lang="de-DE" sz="2400" dirty="0" err="1">
                <a:solidFill>
                  <a:srgbClr val="333333"/>
                </a:solidFill>
              </a:rPr>
              <a:t>sidene</a:t>
            </a:r>
            <a:r>
              <a:rPr lang="de-DE" sz="2400" dirty="0">
                <a:solidFill>
                  <a:srgbClr val="333333"/>
                </a:solidFill>
              </a:rPr>
              <a:t> er </a:t>
            </a:r>
            <a:r>
              <a:rPr lang="de-DE" sz="2400" dirty="0" err="1">
                <a:solidFill>
                  <a:srgbClr val="333333"/>
                </a:solidFill>
              </a:rPr>
              <a:t>grunnlaget</a:t>
            </a:r>
            <a:r>
              <a:rPr lang="de-DE" sz="2400" dirty="0">
                <a:solidFill>
                  <a:srgbClr val="333333"/>
                </a:solidFill>
              </a:rPr>
              <a:t> </a:t>
            </a:r>
            <a:r>
              <a:rPr lang="de-DE" sz="2400" dirty="0" err="1">
                <a:solidFill>
                  <a:srgbClr val="333333"/>
                </a:solidFill>
              </a:rPr>
              <a:t>for</a:t>
            </a:r>
            <a:r>
              <a:rPr lang="de-DE" sz="2400" dirty="0">
                <a:solidFill>
                  <a:srgbClr val="333333"/>
                </a:solidFill>
              </a:rPr>
              <a:t> </a:t>
            </a:r>
            <a:r>
              <a:rPr lang="de-DE" sz="2400" dirty="0" err="1">
                <a:solidFill>
                  <a:srgbClr val="333333"/>
                </a:solidFill>
              </a:rPr>
              <a:t>selvtilliten</a:t>
            </a:r>
            <a:r>
              <a:rPr lang="de-DE" sz="2400" dirty="0">
                <a:solidFill>
                  <a:srgbClr val="333333"/>
                </a:solidFill>
              </a:rPr>
              <a:t> </a:t>
            </a:r>
            <a:r>
              <a:rPr lang="de-DE" sz="2400" dirty="0" err="1">
                <a:solidFill>
                  <a:srgbClr val="333333"/>
                </a:solidFill>
              </a:rPr>
              <a:t>din</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Hvorfor gjør vi dette?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nb-NO" sz="2400" dirty="0">
                <a:solidFill>
                  <a:srgbClr val="333333"/>
                </a:solidFill>
              </a:rPr>
              <a:t>Mange personer med psykose (men ikke alle!) har lav selvtillit, ofte på grunn av negative erfaringer i forhold til andre mennesker. Å øke selvtilliten og bedre andre depressive symptomer øker psykisk stabilitet. Det kan også bidra til å redusere psykotiske symptomer.</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250931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649" name="Rectangle 2"/>
          <p:cNvSpPr>
            <a:spLocks noGrp="1" noChangeArrowheads="1"/>
          </p:cNvSpPr>
          <p:nvPr>
            <p:ph type="title"/>
          </p:nvPr>
        </p:nvSpPr>
        <p:spPr>
          <a:ln>
            <a:noFill/>
          </a:ln>
        </p:spPr>
        <p:txBody>
          <a:bodyPr vert="horz" lIns="0" tIns="0" rIns="0" bIns="0" rtlCol="0" anchor="t">
            <a:spAutoFit/>
          </a:bodyPr>
          <a:lstStyle/>
          <a:p>
            <a:pPr defTabSz="914377">
              <a:spcBef>
                <a:spcPts val="0"/>
              </a:spcBef>
            </a:pPr>
            <a:r>
              <a:rPr lang="de-DE" sz="3600" dirty="0">
                <a:latin typeface="+mn-lt"/>
                <a:ea typeface="+mn-ea"/>
                <a:cs typeface="+mn-cs"/>
              </a:rPr>
              <a:t>Kilder til selvtillit</a:t>
            </a: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Selvtillit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ikke</a:t>
            </a:r>
            <a:r>
              <a:rPr lang="en-US" sz="2400" dirty="0">
                <a:solidFill>
                  <a:srgbClr val="333333"/>
                </a:solidFill>
              </a:rPr>
              <a:t> en </a:t>
            </a:r>
            <a:r>
              <a:rPr lang="en-US" sz="2400" dirty="0" err="1">
                <a:solidFill>
                  <a:srgbClr val="333333"/>
                </a:solidFill>
              </a:rPr>
              <a:t>konstant</a:t>
            </a:r>
            <a:r>
              <a:rPr lang="en-US" sz="2400" dirty="0">
                <a:solidFill>
                  <a:srgbClr val="333333"/>
                </a:solidFill>
              </a:rPr>
              <a:t> </a:t>
            </a:r>
            <a:r>
              <a:rPr lang="en-US" sz="2400" dirty="0" err="1">
                <a:solidFill>
                  <a:srgbClr val="333333"/>
                </a:solidFill>
              </a:rPr>
              <a:t>størrelse</a:t>
            </a:r>
            <a:r>
              <a:rPr lang="en-US" sz="2400" dirty="0">
                <a:solidFill>
                  <a:srgbClr val="333333"/>
                </a:solidFill>
              </a:rPr>
              <a:t>, men </a:t>
            </a:r>
            <a:r>
              <a:rPr lang="en-US" sz="2400" dirty="0" err="1">
                <a:solidFill>
                  <a:srgbClr val="333333"/>
                </a:solidFill>
              </a:rPr>
              <a:t>finnes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ulike</a:t>
            </a:r>
            <a:r>
              <a:rPr lang="en-US" sz="2400" dirty="0">
                <a:solidFill>
                  <a:srgbClr val="333333"/>
                </a:solidFill>
              </a:rPr>
              <a:t> </a:t>
            </a:r>
            <a:r>
              <a:rPr lang="en-US" sz="2400" dirty="0" err="1">
                <a:solidFill>
                  <a:srgbClr val="333333"/>
                </a:solidFill>
              </a:rPr>
              <a:t>områder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livet</a:t>
            </a:r>
            <a:r>
              <a:rPr lang="en-US" sz="2400" dirty="0">
                <a:solidFill>
                  <a:srgbClr val="333333"/>
                </a:solidFill>
              </a:rPr>
              <a:t> </a:t>
            </a:r>
            <a:r>
              <a:rPr lang="en-US" sz="2400" dirty="0" err="1">
                <a:solidFill>
                  <a:srgbClr val="333333"/>
                </a:solidFill>
              </a:rPr>
              <a:t>ditt</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ulike</a:t>
            </a:r>
            <a:r>
              <a:rPr lang="en-US" sz="2400" dirty="0">
                <a:solidFill>
                  <a:srgbClr val="333333"/>
                </a:solidFill>
              </a:rPr>
              <a:t> </a:t>
            </a:r>
            <a:r>
              <a:rPr lang="en-US" sz="2400" dirty="0" err="1">
                <a:solidFill>
                  <a:srgbClr val="333333"/>
                </a:solidFill>
              </a:rPr>
              <a:t>utgaver</a:t>
            </a:r>
            <a:r>
              <a:rPr lang="en-US" sz="2400" dirty="0">
                <a:solidFill>
                  <a:srgbClr val="333333"/>
                </a:solidFill>
              </a:rPr>
              <a:t> (</a:t>
            </a:r>
            <a:r>
              <a:rPr lang="en-US" sz="2400" dirty="0" err="1">
                <a:solidFill>
                  <a:srgbClr val="333333"/>
                </a:solidFill>
              </a:rPr>
              <a:t>symbolisert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hyller</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høyre</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5"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16"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23"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076175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649" name="Rectangle 2"/>
          <p:cNvSpPr>
            <a:spLocks noGrp="1" noChangeArrowheads="1"/>
          </p:cNvSpPr>
          <p:nvPr>
            <p:ph type="title"/>
          </p:nvPr>
        </p:nvSpPr>
        <p:spPr>
          <a:ln>
            <a:noFill/>
          </a:ln>
        </p:spPr>
        <p:txBody>
          <a:bodyPr vert="horz" lIns="0" tIns="0" rIns="0" bIns="0" rtlCol="0" anchor="t">
            <a:spAutoFit/>
          </a:bodyPr>
          <a:lstStyle/>
          <a:p>
            <a:pPr defTabSz="914377">
              <a:spcBef>
                <a:spcPts val="0"/>
              </a:spcBef>
            </a:pPr>
            <a:r>
              <a:rPr lang="de-DE" sz="3600" dirty="0">
                <a:latin typeface="+mn-lt"/>
                <a:ea typeface="+mn-ea"/>
                <a:cs typeface="+mn-cs"/>
              </a:rPr>
              <a:t>Kilder til selvtillit</a:t>
            </a: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Selvtillit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ikke</a:t>
            </a:r>
            <a:r>
              <a:rPr lang="en-US" sz="2400" dirty="0">
                <a:solidFill>
                  <a:srgbClr val="333333"/>
                </a:solidFill>
              </a:rPr>
              <a:t> en </a:t>
            </a:r>
            <a:r>
              <a:rPr lang="en-US" sz="2400" dirty="0" err="1">
                <a:solidFill>
                  <a:srgbClr val="333333"/>
                </a:solidFill>
              </a:rPr>
              <a:t>konstant</a:t>
            </a:r>
            <a:r>
              <a:rPr lang="en-US" sz="2400" dirty="0">
                <a:solidFill>
                  <a:srgbClr val="333333"/>
                </a:solidFill>
              </a:rPr>
              <a:t> </a:t>
            </a:r>
            <a:r>
              <a:rPr lang="en-US" sz="2400" dirty="0" err="1">
                <a:solidFill>
                  <a:srgbClr val="333333"/>
                </a:solidFill>
              </a:rPr>
              <a:t>størrelse</a:t>
            </a:r>
            <a:r>
              <a:rPr lang="en-US" sz="2400" dirty="0">
                <a:solidFill>
                  <a:srgbClr val="333333"/>
                </a:solidFill>
              </a:rPr>
              <a:t>, men </a:t>
            </a:r>
            <a:r>
              <a:rPr lang="en-US" sz="2400" dirty="0" err="1">
                <a:solidFill>
                  <a:srgbClr val="333333"/>
                </a:solidFill>
              </a:rPr>
              <a:t>finnes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ulike</a:t>
            </a:r>
            <a:r>
              <a:rPr lang="en-US" sz="2400" dirty="0">
                <a:solidFill>
                  <a:srgbClr val="333333"/>
                </a:solidFill>
              </a:rPr>
              <a:t> </a:t>
            </a:r>
            <a:r>
              <a:rPr lang="en-US" sz="2400" dirty="0" err="1">
                <a:solidFill>
                  <a:srgbClr val="333333"/>
                </a:solidFill>
              </a:rPr>
              <a:t>områder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livet</a:t>
            </a:r>
            <a:r>
              <a:rPr lang="en-US" sz="2400" dirty="0">
                <a:solidFill>
                  <a:srgbClr val="333333"/>
                </a:solidFill>
              </a:rPr>
              <a:t> </a:t>
            </a:r>
            <a:r>
              <a:rPr lang="en-US" sz="2400" dirty="0" err="1">
                <a:solidFill>
                  <a:srgbClr val="333333"/>
                </a:solidFill>
              </a:rPr>
              <a:t>ditt</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ulike</a:t>
            </a:r>
            <a:r>
              <a:rPr lang="en-US" sz="2400" dirty="0">
                <a:solidFill>
                  <a:srgbClr val="333333"/>
                </a:solidFill>
              </a:rPr>
              <a:t> </a:t>
            </a:r>
            <a:r>
              <a:rPr lang="en-US" sz="2400" dirty="0" err="1">
                <a:solidFill>
                  <a:srgbClr val="333333"/>
                </a:solidFill>
              </a:rPr>
              <a:t>utgaver</a:t>
            </a:r>
            <a:r>
              <a:rPr lang="en-US" sz="2400" dirty="0">
                <a:solidFill>
                  <a:srgbClr val="333333"/>
                </a:solidFill>
              </a:rPr>
              <a:t> (</a:t>
            </a:r>
            <a:r>
              <a:rPr lang="en-US" sz="2400" dirty="0" err="1">
                <a:solidFill>
                  <a:srgbClr val="333333"/>
                </a:solidFill>
              </a:rPr>
              <a:t>symbolisert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hyller</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høyre</a:t>
            </a:r>
            <a:r>
              <a:rPr lang="en-US" sz="2400" dirty="0">
                <a:solidFill>
                  <a:srgbClr val="333333"/>
                </a:solidFill>
              </a:rPr>
              <a:t>).</a:t>
            </a:r>
          </a:p>
          <a:p>
            <a:pPr marL="342900" indent="-342900" eaLnBrk="1" hangingPunct="1">
              <a:buClr>
                <a:srgbClr val="333333"/>
              </a:buClr>
              <a:buFont typeface="WingDings"/>
              <a:buChar char=""/>
            </a:pPr>
            <a:r>
              <a:rPr lang="en-US" sz="2400" dirty="0">
                <a:solidFill>
                  <a:srgbClr val="333333"/>
                </a:solidFill>
              </a:rPr>
              <a:t>Det </a:t>
            </a:r>
            <a:r>
              <a:rPr lang="en-US" sz="2400" dirty="0" err="1">
                <a:solidFill>
                  <a:srgbClr val="333333"/>
                </a:solidFill>
              </a:rPr>
              <a:t>viktige</a:t>
            </a:r>
            <a:r>
              <a:rPr lang="en-US" sz="2400" dirty="0">
                <a:solidFill>
                  <a:srgbClr val="333333"/>
                </a:solidFill>
              </a:rPr>
              <a:t> er </a:t>
            </a:r>
            <a:r>
              <a:rPr lang="en-US" sz="2400" dirty="0" err="1">
                <a:solidFill>
                  <a:srgbClr val="333333"/>
                </a:solidFill>
              </a:rPr>
              <a:t>hvorvidt</a:t>
            </a:r>
            <a:r>
              <a:rPr lang="en-US" sz="2400" dirty="0">
                <a:solidFill>
                  <a:srgbClr val="333333"/>
                </a:solidFill>
              </a:rPr>
              <a:t> vi </a:t>
            </a:r>
            <a:r>
              <a:rPr lang="en-US" sz="2400" dirty="0" err="1">
                <a:solidFill>
                  <a:srgbClr val="333333"/>
                </a:solidFill>
              </a:rPr>
              <a:t>fokuserer</a:t>
            </a:r>
            <a:r>
              <a:rPr lang="en-US" sz="2400" dirty="0">
                <a:solidFill>
                  <a:srgbClr val="333333"/>
                </a:solidFill>
              </a:rPr>
              <a:t> kun </a:t>
            </a:r>
            <a:r>
              <a:rPr lang="en-US" sz="2400" dirty="0" err="1">
                <a:solidFill>
                  <a:srgbClr val="333333"/>
                </a:solidFill>
              </a:rPr>
              <a:t>på</a:t>
            </a:r>
            <a:r>
              <a:rPr lang="en-US" sz="2400" dirty="0">
                <a:solidFill>
                  <a:srgbClr val="333333"/>
                </a:solidFill>
              </a:rPr>
              <a:t> </a:t>
            </a:r>
            <a:r>
              <a:rPr lang="en-US" sz="2400" dirty="0" err="1">
                <a:solidFill>
                  <a:srgbClr val="333333"/>
                </a:solidFill>
              </a:rPr>
              <a:t>våre</a:t>
            </a:r>
            <a:r>
              <a:rPr lang="en-US" sz="2400" dirty="0">
                <a:solidFill>
                  <a:srgbClr val="333333"/>
                </a:solidFill>
              </a:rPr>
              <a:t> </a:t>
            </a:r>
            <a:r>
              <a:rPr lang="en-US" sz="2400" dirty="0" err="1">
                <a:solidFill>
                  <a:srgbClr val="333333"/>
                </a:solidFill>
              </a:rPr>
              <a:t>svakheter</a:t>
            </a:r>
            <a:r>
              <a:rPr lang="en-US" sz="2400" dirty="0">
                <a:solidFill>
                  <a:srgbClr val="333333"/>
                </a:solidFill>
              </a:rPr>
              <a:t> (= </a:t>
            </a:r>
            <a:r>
              <a:rPr lang="en-US" sz="2400" dirty="0" err="1">
                <a:solidFill>
                  <a:srgbClr val="333333"/>
                </a:solidFill>
              </a:rPr>
              <a:t>tomme</a:t>
            </a:r>
            <a:r>
              <a:rPr lang="en-US" sz="2400" dirty="0">
                <a:solidFill>
                  <a:srgbClr val="333333"/>
                </a:solidFill>
              </a:rPr>
              <a:t> </a:t>
            </a:r>
            <a:r>
              <a:rPr lang="en-US" sz="2400" dirty="0" err="1">
                <a:solidFill>
                  <a:srgbClr val="333333"/>
                </a:solidFill>
              </a:rPr>
              <a:t>hyller</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steden</a:t>
            </a:r>
            <a:r>
              <a:rPr lang="en-US" sz="2400" dirty="0">
                <a:solidFill>
                  <a:srgbClr val="333333"/>
                </a:solidFill>
              </a:rPr>
              <a:t> for </a:t>
            </a:r>
            <a:r>
              <a:rPr lang="en-US" sz="2400" dirty="0" err="1">
                <a:solidFill>
                  <a:srgbClr val="333333"/>
                </a:solidFill>
              </a:rPr>
              <a:t>også</a:t>
            </a:r>
            <a:r>
              <a:rPr lang="en-US" sz="2400" dirty="0">
                <a:solidFill>
                  <a:srgbClr val="333333"/>
                </a:solidFill>
              </a:rPr>
              <a:t> å </a:t>
            </a:r>
            <a:r>
              <a:rPr lang="en-US" sz="2400" dirty="0" err="1">
                <a:solidFill>
                  <a:srgbClr val="333333"/>
                </a:solidFill>
              </a:rPr>
              <a:t>tenke</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våre</a:t>
            </a:r>
            <a:r>
              <a:rPr lang="en-US" sz="2400" dirty="0">
                <a:solidFill>
                  <a:srgbClr val="333333"/>
                </a:solidFill>
              </a:rPr>
              <a:t> </a:t>
            </a:r>
            <a:r>
              <a:rPr lang="en-US" sz="2400" dirty="0" err="1">
                <a:solidFill>
                  <a:srgbClr val="333333"/>
                </a:solidFill>
              </a:rPr>
              <a:t>evner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sterke</a:t>
            </a:r>
            <a:r>
              <a:rPr lang="en-US" sz="2400" dirty="0">
                <a:solidFill>
                  <a:srgbClr val="333333"/>
                </a:solidFill>
              </a:rPr>
              <a:t> </a:t>
            </a:r>
            <a:r>
              <a:rPr lang="en-US" sz="2400" dirty="0" err="1">
                <a:solidFill>
                  <a:srgbClr val="333333"/>
                </a:solidFill>
              </a:rPr>
              <a:t>siderbb</a:t>
            </a:r>
            <a:r>
              <a:rPr lang="en-US" sz="2400">
                <a:solidFill>
                  <a:srgbClr val="333333"/>
                </a:solidFill>
              </a:rPr>
              <a:t> (= </a:t>
            </a:r>
            <a:r>
              <a:rPr lang="en-US" sz="2400" dirty="0" err="1">
                <a:solidFill>
                  <a:srgbClr val="333333"/>
                </a:solidFill>
              </a:rPr>
              <a:t>fylte</a:t>
            </a:r>
            <a:r>
              <a:rPr lang="en-US" sz="2400" dirty="0">
                <a:solidFill>
                  <a:srgbClr val="333333"/>
                </a:solidFill>
              </a:rPr>
              <a:t> </a:t>
            </a:r>
            <a:r>
              <a:rPr lang="en-US" sz="2400" dirty="0" err="1">
                <a:solidFill>
                  <a:srgbClr val="333333"/>
                </a:solidFill>
              </a:rPr>
              <a:t>hyller</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5"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16"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23"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92835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Personer med lav selvtillit…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de-DE" sz="2400" dirty="0" err="1">
                <a:solidFill>
                  <a:srgbClr val="333333"/>
                </a:solidFill>
              </a:rPr>
              <a:t>fokuserer</a:t>
            </a:r>
            <a:r>
              <a:rPr lang="de-DE" sz="2400" dirty="0">
                <a:solidFill>
                  <a:srgbClr val="333333"/>
                </a:solidFill>
              </a:rPr>
              <a:t> </a:t>
            </a:r>
            <a:r>
              <a:rPr lang="de-DE" sz="2400" dirty="0" err="1">
                <a:solidFill>
                  <a:srgbClr val="333333"/>
                </a:solidFill>
              </a:rPr>
              <a:t>ofte</a:t>
            </a:r>
            <a:r>
              <a:rPr lang="de-DE" sz="2400" dirty="0">
                <a:solidFill>
                  <a:srgbClr val="333333"/>
                </a:solidFill>
              </a:rPr>
              <a:t> </a:t>
            </a:r>
            <a:r>
              <a:rPr lang="de-DE" sz="2400" dirty="0" err="1">
                <a:solidFill>
                  <a:srgbClr val="333333"/>
                </a:solidFill>
              </a:rPr>
              <a:t>på</a:t>
            </a:r>
            <a:r>
              <a:rPr lang="de-DE" sz="2400" dirty="0">
                <a:solidFill>
                  <a:srgbClr val="333333"/>
                </a:solidFill>
              </a:rPr>
              <a:t> sine </a:t>
            </a:r>
            <a:r>
              <a:rPr lang="de-DE" sz="2400" dirty="0" err="1">
                <a:solidFill>
                  <a:srgbClr val="333333"/>
                </a:solidFill>
              </a:rPr>
              <a:t>egne</a:t>
            </a:r>
            <a:r>
              <a:rPr lang="de-DE" sz="2400" dirty="0">
                <a:solidFill>
                  <a:srgbClr val="333333"/>
                </a:solidFill>
              </a:rPr>
              <a:t> </a:t>
            </a:r>
            <a:r>
              <a:rPr lang="de-DE" sz="2400" dirty="0" err="1">
                <a:solidFill>
                  <a:srgbClr val="333333"/>
                </a:solidFill>
              </a:rPr>
              <a:t>tomme</a:t>
            </a:r>
            <a:r>
              <a:rPr lang="de-DE" sz="2400" dirty="0">
                <a:solidFill>
                  <a:srgbClr val="333333"/>
                </a:solidFill>
              </a:rPr>
              <a:t> </a:t>
            </a:r>
            <a:r>
              <a:rPr lang="de-DE" sz="2400" dirty="0" err="1">
                <a:solidFill>
                  <a:srgbClr val="333333"/>
                </a:solidFill>
              </a:rPr>
              <a:t>hyller</a:t>
            </a:r>
            <a:r>
              <a:rPr lang="de-DE" sz="2400" dirty="0">
                <a:solidFill>
                  <a:srgbClr val="333333"/>
                </a:solidFill>
              </a:rPr>
              <a:t> </a:t>
            </a:r>
            <a:r>
              <a:rPr lang="de-DE" sz="2400" dirty="0" err="1">
                <a:solidFill>
                  <a:srgbClr val="333333"/>
                </a:solidFill>
              </a:rPr>
              <a:t>og</a:t>
            </a:r>
            <a:r>
              <a:rPr lang="de-DE" sz="2400" dirty="0">
                <a:solidFill>
                  <a:srgbClr val="333333"/>
                </a:solidFill>
              </a:rPr>
              <a:t> andres </a:t>
            </a:r>
            <a:r>
              <a:rPr lang="de-DE" sz="2400" dirty="0" err="1">
                <a:solidFill>
                  <a:srgbClr val="333333"/>
                </a:solidFill>
              </a:rPr>
              <a:t>fylte</a:t>
            </a:r>
            <a:r>
              <a:rPr lang="de-DE" sz="2400" dirty="0">
                <a:solidFill>
                  <a:srgbClr val="333333"/>
                </a:solidFill>
              </a:rPr>
              <a:t> </a:t>
            </a:r>
            <a:r>
              <a:rPr lang="de-DE" sz="2400" err="1">
                <a:solidFill>
                  <a:srgbClr val="333333"/>
                </a:solidFill>
              </a:rPr>
              <a:t>hyller</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3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13188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Personer med lav selvtillit…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de-DE" sz="2400" dirty="0" err="1">
                <a:solidFill>
                  <a:srgbClr val="333333"/>
                </a:solidFill>
              </a:rPr>
              <a:t>fokuserer</a:t>
            </a:r>
            <a:r>
              <a:rPr lang="de-DE" sz="2400" dirty="0">
                <a:solidFill>
                  <a:srgbClr val="333333"/>
                </a:solidFill>
              </a:rPr>
              <a:t> </a:t>
            </a:r>
            <a:r>
              <a:rPr lang="de-DE" sz="2400" dirty="0" err="1">
                <a:solidFill>
                  <a:srgbClr val="333333"/>
                </a:solidFill>
              </a:rPr>
              <a:t>ofte</a:t>
            </a:r>
            <a:r>
              <a:rPr lang="de-DE" sz="2400" dirty="0">
                <a:solidFill>
                  <a:srgbClr val="333333"/>
                </a:solidFill>
              </a:rPr>
              <a:t> </a:t>
            </a:r>
            <a:r>
              <a:rPr lang="de-DE" sz="2400" dirty="0" err="1">
                <a:solidFill>
                  <a:srgbClr val="333333"/>
                </a:solidFill>
              </a:rPr>
              <a:t>på</a:t>
            </a:r>
            <a:r>
              <a:rPr lang="de-DE" sz="2400" dirty="0">
                <a:solidFill>
                  <a:srgbClr val="333333"/>
                </a:solidFill>
              </a:rPr>
              <a:t> sine </a:t>
            </a:r>
            <a:r>
              <a:rPr lang="de-DE" sz="2400" dirty="0" err="1">
                <a:solidFill>
                  <a:srgbClr val="333333"/>
                </a:solidFill>
              </a:rPr>
              <a:t>egne</a:t>
            </a:r>
            <a:r>
              <a:rPr lang="de-DE" sz="2400" dirty="0">
                <a:solidFill>
                  <a:srgbClr val="333333"/>
                </a:solidFill>
              </a:rPr>
              <a:t> </a:t>
            </a:r>
            <a:r>
              <a:rPr lang="de-DE" sz="2400" dirty="0" err="1">
                <a:solidFill>
                  <a:srgbClr val="333333"/>
                </a:solidFill>
              </a:rPr>
              <a:t>tomme</a:t>
            </a:r>
            <a:r>
              <a:rPr lang="de-DE" sz="2400" dirty="0">
                <a:solidFill>
                  <a:srgbClr val="333333"/>
                </a:solidFill>
              </a:rPr>
              <a:t> </a:t>
            </a:r>
            <a:r>
              <a:rPr lang="de-DE" sz="2400" dirty="0" err="1">
                <a:solidFill>
                  <a:srgbClr val="333333"/>
                </a:solidFill>
              </a:rPr>
              <a:t>hyller</a:t>
            </a:r>
            <a:r>
              <a:rPr lang="de-DE" sz="2400" dirty="0">
                <a:solidFill>
                  <a:srgbClr val="333333"/>
                </a:solidFill>
              </a:rPr>
              <a:t> </a:t>
            </a:r>
            <a:r>
              <a:rPr lang="de-DE" sz="2400" dirty="0" err="1">
                <a:solidFill>
                  <a:srgbClr val="333333"/>
                </a:solidFill>
              </a:rPr>
              <a:t>og</a:t>
            </a:r>
            <a:r>
              <a:rPr lang="de-DE" sz="2400" dirty="0">
                <a:solidFill>
                  <a:srgbClr val="333333"/>
                </a:solidFill>
              </a:rPr>
              <a:t> andres </a:t>
            </a:r>
            <a:r>
              <a:rPr lang="de-DE" sz="2400" dirty="0" err="1">
                <a:solidFill>
                  <a:srgbClr val="333333"/>
                </a:solidFill>
              </a:rPr>
              <a:t>fylte</a:t>
            </a:r>
            <a:r>
              <a:rPr lang="de-DE" sz="2400" dirty="0">
                <a:solidFill>
                  <a:srgbClr val="333333"/>
                </a:solidFill>
              </a:rPr>
              <a:t> </a:t>
            </a:r>
            <a:r>
              <a:rPr lang="de-DE" sz="2400" dirty="0" err="1">
                <a:solidFill>
                  <a:srgbClr val="333333"/>
                </a:solidFill>
              </a:rPr>
              <a:t>hyller</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 </a:t>
            </a:r>
            <a:r>
              <a:rPr lang="de-DE" sz="2400" dirty="0" err="1">
                <a:solidFill>
                  <a:srgbClr val="333333"/>
                </a:solidFill>
              </a:rPr>
              <a:t>foretar</a:t>
            </a:r>
            <a:r>
              <a:rPr lang="de-DE" sz="2400" dirty="0">
                <a:solidFill>
                  <a:srgbClr val="333333"/>
                </a:solidFill>
              </a:rPr>
              <a:t> </a:t>
            </a:r>
            <a:r>
              <a:rPr lang="de-DE" sz="2400" dirty="0" err="1">
                <a:solidFill>
                  <a:srgbClr val="333333"/>
                </a:solidFill>
              </a:rPr>
              <a:t>gjerne</a:t>
            </a:r>
            <a:r>
              <a:rPr lang="de-DE" sz="2400" dirty="0">
                <a:solidFill>
                  <a:srgbClr val="333333"/>
                </a:solidFill>
              </a:rPr>
              <a:t> </a:t>
            </a:r>
            <a:r>
              <a:rPr lang="de-DE" sz="2400" dirty="0" err="1">
                <a:solidFill>
                  <a:srgbClr val="333333"/>
                </a:solidFill>
              </a:rPr>
              <a:t>generaliserte</a:t>
            </a:r>
            <a:r>
              <a:rPr lang="de-DE" sz="2400" dirty="0">
                <a:solidFill>
                  <a:srgbClr val="333333"/>
                </a:solidFill>
              </a:rPr>
              <a:t> </a:t>
            </a:r>
            <a:r>
              <a:rPr lang="en-US" sz="2400" dirty="0">
                <a:solidFill>
                  <a:srgbClr val="333333"/>
                </a:solidFill>
              </a:rPr>
              <a:t>negative </a:t>
            </a:r>
            <a:r>
              <a:rPr lang="en-US" sz="2400" dirty="0" err="1">
                <a:solidFill>
                  <a:srgbClr val="333333"/>
                </a:solidFill>
              </a:rPr>
              <a:t>vurderinger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seg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f.eks</a:t>
            </a:r>
            <a:r>
              <a:rPr lang="en-US" sz="2400">
                <a:solidFill>
                  <a:srgbClr val="333333"/>
                </a:solidFill>
              </a:rPr>
              <a:t>. </a:t>
            </a:r>
            <a:r>
              <a:rPr lang="en-US" sz="2400" kern="1200">
                <a:solidFill>
                  <a:srgbClr val="333333"/>
                </a:solidFill>
              </a:rPr>
              <a:t>“</a:t>
            </a:r>
            <a:r>
              <a:rPr lang="en-US" sz="2400">
                <a:solidFill>
                  <a:srgbClr val="333333"/>
                </a:solidFill>
              </a:rPr>
              <a:t>Jeg </a:t>
            </a:r>
            <a:r>
              <a:rPr lang="en-US" sz="2400" err="1">
                <a:solidFill>
                  <a:srgbClr val="333333"/>
                </a:solidFill>
              </a:rPr>
              <a:t>er</a:t>
            </a:r>
            <a:r>
              <a:rPr lang="en-US" sz="2400">
                <a:solidFill>
                  <a:srgbClr val="333333"/>
                </a:solidFill>
              </a:rPr>
              <a:t> verdiløs</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3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830695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Personer med lav selvtillit…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de-DE" sz="2400" dirty="0" err="1">
                <a:solidFill>
                  <a:srgbClr val="333333"/>
                </a:solidFill>
              </a:rPr>
              <a:t>fokuserer</a:t>
            </a:r>
            <a:r>
              <a:rPr lang="de-DE" sz="2400" dirty="0">
                <a:solidFill>
                  <a:srgbClr val="333333"/>
                </a:solidFill>
              </a:rPr>
              <a:t> </a:t>
            </a:r>
            <a:r>
              <a:rPr lang="de-DE" sz="2400" dirty="0" err="1">
                <a:solidFill>
                  <a:srgbClr val="333333"/>
                </a:solidFill>
              </a:rPr>
              <a:t>ofte</a:t>
            </a:r>
            <a:r>
              <a:rPr lang="de-DE" sz="2400" dirty="0">
                <a:solidFill>
                  <a:srgbClr val="333333"/>
                </a:solidFill>
              </a:rPr>
              <a:t> </a:t>
            </a:r>
            <a:r>
              <a:rPr lang="de-DE" sz="2400" dirty="0" err="1">
                <a:solidFill>
                  <a:srgbClr val="333333"/>
                </a:solidFill>
              </a:rPr>
              <a:t>på</a:t>
            </a:r>
            <a:r>
              <a:rPr lang="de-DE" sz="2400" dirty="0">
                <a:solidFill>
                  <a:srgbClr val="333333"/>
                </a:solidFill>
              </a:rPr>
              <a:t> sine </a:t>
            </a:r>
            <a:r>
              <a:rPr lang="de-DE" sz="2400" dirty="0" err="1">
                <a:solidFill>
                  <a:srgbClr val="333333"/>
                </a:solidFill>
              </a:rPr>
              <a:t>egne</a:t>
            </a:r>
            <a:r>
              <a:rPr lang="de-DE" sz="2400" dirty="0">
                <a:solidFill>
                  <a:srgbClr val="333333"/>
                </a:solidFill>
              </a:rPr>
              <a:t> </a:t>
            </a:r>
            <a:r>
              <a:rPr lang="de-DE" sz="2400" dirty="0" err="1">
                <a:solidFill>
                  <a:srgbClr val="333333"/>
                </a:solidFill>
              </a:rPr>
              <a:t>tomme</a:t>
            </a:r>
            <a:r>
              <a:rPr lang="de-DE" sz="2400" dirty="0">
                <a:solidFill>
                  <a:srgbClr val="333333"/>
                </a:solidFill>
              </a:rPr>
              <a:t> </a:t>
            </a:r>
            <a:r>
              <a:rPr lang="de-DE" sz="2400" dirty="0" err="1">
                <a:solidFill>
                  <a:srgbClr val="333333"/>
                </a:solidFill>
              </a:rPr>
              <a:t>hyller</a:t>
            </a:r>
            <a:r>
              <a:rPr lang="de-DE" sz="2400" dirty="0">
                <a:solidFill>
                  <a:srgbClr val="333333"/>
                </a:solidFill>
              </a:rPr>
              <a:t> </a:t>
            </a:r>
            <a:r>
              <a:rPr lang="de-DE" sz="2400" dirty="0" err="1">
                <a:solidFill>
                  <a:srgbClr val="333333"/>
                </a:solidFill>
              </a:rPr>
              <a:t>og</a:t>
            </a:r>
            <a:r>
              <a:rPr lang="de-DE" sz="2400" dirty="0">
                <a:solidFill>
                  <a:srgbClr val="333333"/>
                </a:solidFill>
              </a:rPr>
              <a:t> andres </a:t>
            </a:r>
            <a:r>
              <a:rPr lang="de-DE" sz="2400" dirty="0" err="1">
                <a:solidFill>
                  <a:srgbClr val="333333"/>
                </a:solidFill>
              </a:rPr>
              <a:t>fylte</a:t>
            </a:r>
            <a:r>
              <a:rPr lang="de-DE" sz="2400" dirty="0">
                <a:solidFill>
                  <a:srgbClr val="333333"/>
                </a:solidFill>
              </a:rPr>
              <a:t> </a:t>
            </a:r>
            <a:r>
              <a:rPr lang="de-DE" sz="2400" dirty="0" err="1">
                <a:solidFill>
                  <a:srgbClr val="333333"/>
                </a:solidFill>
              </a:rPr>
              <a:t>hyller</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 </a:t>
            </a:r>
            <a:r>
              <a:rPr lang="de-DE" sz="2400" dirty="0" err="1">
                <a:solidFill>
                  <a:srgbClr val="333333"/>
                </a:solidFill>
              </a:rPr>
              <a:t>foretar</a:t>
            </a:r>
            <a:r>
              <a:rPr lang="de-DE" sz="2400" dirty="0">
                <a:solidFill>
                  <a:srgbClr val="333333"/>
                </a:solidFill>
              </a:rPr>
              <a:t> </a:t>
            </a:r>
            <a:r>
              <a:rPr lang="de-DE" sz="2400" dirty="0" err="1">
                <a:solidFill>
                  <a:srgbClr val="333333"/>
                </a:solidFill>
              </a:rPr>
              <a:t>gjerne</a:t>
            </a:r>
            <a:r>
              <a:rPr lang="de-DE" sz="2400" dirty="0">
                <a:solidFill>
                  <a:srgbClr val="333333"/>
                </a:solidFill>
              </a:rPr>
              <a:t> </a:t>
            </a:r>
            <a:r>
              <a:rPr lang="de-DE" sz="2400" dirty="0" err="1">
                <a:solidFill>
                  <a:srgbClr val="333333"/>
                </a:solidFill>
              </a:rPr>
              <a:t>generaliserte</a:t>
            </a:r>
            <a:r>
              <a:rPr lang="de-DE" sz="2400" dirty="0">
                <a:solidFill>
                  <a:srgbClr val="333333"/>
                </a:solidFill>
              </a:rPr>
              <a:t> </a:t>
            </a:r>
            <a:r>
              <a:rPr lang="en-US" sz="2400" dirty="0">
                <a:solidFill>
                  <a:srgbClr val="333333"/>
                </a:solidFill>
              </a:rPr>
              <a:t>negative </a:t>
            </a:r>
            <a:r>
              <a:rPr lang="en-US" sz="2400" dirty="0" err="1">
                <a:solidFill>
                  <a:srgbClr val="333333"/>
                </a:solidFill>
              </a:rPr>
              <a:t>vurderinger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seg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f.eks</a:t>
            </a:r>
            <a:r>
              <a:rPr lang="en-US" sz="2400">
                <a:solidFill>
                  <a:srgbClr val="333333"/>
                </a:solidFill>
              </a:rPr>
              <a:t>. </a:t>
            </a:r>
            <a:r>
              <a:rPr lang="en-US" sz="2400" kern="1200">
                <a:solidFill>
                  <a:srgbClr val="333333"/>
                </a:solidFill>
              </a:rPr>
              <a:t>“</a:t>
            </a:r>
            <a:r>
              <a:rPr lang="en-US" sz="2400">
                <a:solidFill>
                  <a:srgbClr val="333333"/>
                </a:solidFill>
              </a:rPr>
              <a:t>Jeg </a:t>
            </a:r>
            <a:r>
              <a:rPr lang="en-US" sz="2400" err="1">
                <a:solidFill>
                  <a:srgbClr val="333333"/>
                </a:solidFill>
              </a:rPr>
              <a:t>er</a:t>
            </a:r>
            <a:r>
              <a:rPr lang="en-US" sz="2400">
                <a:solidFill>
                  <a:srgbClr val="333333"/>
                </a:solidFill>
              </a:rPr>
              <a:t> verdiløs</a:t>
            </a:r>
            <a:r>
              <a:rPr lang="en-US" sz="2400" kern="12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 s</a:t>
            </a:r>
            <a:r>
              <a:rPr lang="en-US" sz="2400" dirty="0">
                <a:solidFill>
                  <a:srgbClr val="333333"/>
                </a:solidFill>
              </a:rPr>
              <a:t>killer </a:t>
            </a:r>
            <a:r>
              <a:rPr lang="en-US" sz="2400" dirty="0" err="1">
                <a:solidFill>
                  <a:srgbClr val="333333"/>
                </a:solidFill>
              </a:rPr>
              <a:t>ikke</a:t>
            </a:r>
            <a:r>
              <a:rPr lang="en-US" sz="2400" dirty="0">
                <a:solidFill>
                  <a:srgbClr val="333333"/>
                </a:solidFill>
              </a:rPr>
              <a:t> </a:t>
            </a:r>
            <a:r>
              <a:rPr lang="en-US" sz="2400" dirty="0" err="1">
                <a:solidFill>
                  <a:srgbClr val="333333"/>
                </a:solidFill>
              </a:rPr>
              <a:t>mellom</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som</a:t>
            </a:r>
            <a:r>
              <a:rPr lang="en-US" sz="2400" dirty="0">
                <a:solidFill>
                  <a:srgbClr val="333333"/>
                </a:solidFill>
              </a:rPr>
              <a:t> et hele </a:t>
            </a:r>
            <a:r>
              <a:rPr lang="en-US" sz="2400" dirty="0" err="1">
                <a:solidFill>
                  <a:srgbClr val="333333"/>
                </a:solidFill>
              </a:rPr>
              <a:t>og</a:t>
            </a:r>
            <a:r>
              <a:rPr lang="en-US" sz="2400" dirty="0">
                <a:solidFill>
                  <a:srgbClr val="333333"/>
                </a:solidFill>
              </a:rPr>
              <a:t> </a:t>
            </a:r>
            <a:r>
              <a:rPr lang="en-US" sz="2400" dirty="0" err="1">
                <a:solidFill>
                  <a:srgbClr val="333333"/>
                </a:solidFill>
              </a:rPr>
              <a:t>atferd</a:t>
            </a:r>
            <a:r>
              <a:rPr lang="en-US" sz="2400" dirty="0">
                <a:solidFill>
                  <a:srgbClr val="333333"/>
                </a:solidFill>
              </a:rPr>
              <a:t> (</a:t>
            </a:r>
            <a:r>
              <a:rPr lang="en-US" sz="2400" dirty="0" err="1">
                <a:solidFill>
                  <a:srgbClr val="333333"/>
                </a:solidFill>
              </a:rPr>
              <a:t>f.eks</a:t>
            </a:r>
            <a:r>
              <a:rPr lang="en-US" sz="2400">
                <a:solidFill>
                  <a:srgbClr val="333333"/>
                </a:solidFill>
              </a:rPr>
              <a:t>. </a:t>
            </a:r>
            <a:r>
              <a:rPr lang="en-US" sz="2400" kern="1200">
                <a:solidFill>
                  <a:srgbClr val="333333"/>
                </a:solidFill>
              </a:rPr>
              <a:t>“</a:t>
            </a:r>
            <a:r>
              <a:rPr lang="en-US" sz="2400">
                <a:solidFill>
                  <a:srgbClr val="333333"/>
                </a:solidFill>
              </a:rPr>
              <a:t>Hvis </a:t>
            </a:r>
            <a:r>
              <a:rPr lang="en-US" sz="2400" dirty="0" err="1">
                <a:solidFill>
                  <a:srgbClr val="333333"/>
                </a:solidFill>
              </a:rPr>
              <a:t>jeg</a:t>
            </a:r>
            <a:r>
              <a:rPr lang="en-US" sz="2400" dirty="0">
                <a:solidFill>
                  <a:srgbClr val="333333"/>
                </a:solidFill>
              </a:rPr>
              <a:t> </a:t>
            </a:r>
            <a:r>
              <a:rPr lang="en-US" sz="2400" dirty="0" err="1">
                <a:solidFill>
                  <a:srgbClr val="333333"/>
                </a:solidFill>
              </a:rPr>
              <a:t>mislykkes</a:t>
            </a:r>
            <a:r>
              <a:rPr lang="en-US" sz="2400" dirty="0">
                <a:solidFill>
                  <a:srgbClr val="333333"/>
                </a:solidFill>
              </a:rPr>
              <a:t> med </a:t>
            </a:r>
            <a:r>
              <a:rPr lang="en-US" sz="2400" dirty="0" err="1">
                <a:solidFill>
                  <a:srgbClr val="333333"/>
                </a:solidFill>
              </a:rPr>
              <a:t>èn</a:t>
            </a:r>
            <a:r>
              <a:rPr lang="en-US" sz="2400" dirty="0">
                <a:solidFill>
                  <a:srgbClr val="333333"/>
                </a:solidFill>
              </a:rPr>
              <a:t> ting, </a:t>
            </a:r>
            <a:r>
              <a:rPr lang="en-US" sz="2400" dirty="0" err="1">
                <a:solidFill>
                  <a:srgbClr val="333333"/>
                </a:solidFill>
              </a:rPr>
              <a:t>så</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jeg</a:t>
            </a:r>
            <a:r>
              <a:rPr lang="en-US" sz="2400" dirty="0">
                <a:solidFill>
                  <a:srgbClr val="333333"/>
                </a:solidFill>
              </a:rPr>
              <a:t> </a:t>
            </a:r>
            <a:r>
              <a:rPr lang="en-US" sz="2400" err="1">
                <a:solidFill>
                  <a:srgbClr val="333333"/>
                </a:solidFill>
              </a:rPr>
              <a:t>en</a:t>
            </a:r>
            <a:r>
              <a:rPr lang="en-US" sz="2400">
                <a:solidFill>
                  <a:srgbClr val="333333"/>
                </a:solidFill>
              </a:rPr>
              <a:t> taper</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3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509922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Husk…</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sp>
        <p:nvSpPr>
          <p:cNvPr id="35" name="Caption_28"/>
          <p:cNvSpPr>
            <a:spLocks noChangeArrowheads="1"/>
          </p:cNvSpPr>
          <p:nvPr/>
        </p:nvSpPr>
        <p:spPr bwMode="auto">
          <a:xfrm>
            <a:off x="680251" y="1969477"/>
            <a:ext cx="3351884" cy="1002976"/>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god til å lytte, en man kan stole på, flink til å vedlikeholde vennskap og får andre til å le…</a:t>
            </a:r>
            <a:endParaRPr lang="de-DE" dirty="0">
              <a:solidFill>
                <a:srgbClr val="333333"/>
              </a:solidFill>
              <a:latin typeface="Calibri Light"/>
              <a:ea typeface="ＭＳ Ｐゴシック" charset="0"/>
            </a:endParaRPr>
          </a:p>
        </p:txBody>
      </p:sp>
      <p:sp>
        <p:nvSpPr>
          <p:cNvPr id="36"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for tiden arbeidsledig; strøk på siste eksamen</a:t>
            </a:r>
            <a:endParaRPr lang="de-DE" i="1" dirty="0">
              <a:solidFill>
                <a:srgbClr val="333333"/>
              </a:solidFill>
              <a:latin typeface="Calibri Light"/>
              <a:ea typeface="ＭＳ Ｐゴシック" charset="0"/>
            </a:endParaRPr>
          </a:p>
        </p:txBody>
      </p:sp>
      <p:sp>
        <p:nvSpPr>
          <p:cNvPr id="37"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fornøyd med håret mitt, og jeg liker øynene mine, men jeg kunne godt vært høyere…</a:t>
            </a:r>
            <a:endParaRPr lang="de-DE" i="1" dirty="0">
              <a:solidFill>
                <a:srgbClr val="333333"/>
              </a:solidFill>
              <a:latin typeface="Calibri Light"/>
              <a:ea typeface="ＭＳ Ｐゴシック" charset="0"/>
            </a:endParaRPr>
          </a:p>
        </p:txBody>
      </p:sp>
      <p:sp>
        <p:nvSpPr>
          <p:cNvPr id="38" name="Caption_27"/>
          <p:cNvSpPr>
            <a:spLocks noChangeArrowheads="1"/>
          </p:cNvSpPr>
          <p:nvPr/>
        </p:nvSpPr>
        <p:spPr bwMode="auto">
          <a:xfrm>
            <a:off x="8088283" y="3712496"/>
            <a:ext cx="3539611" cy="1110122"/>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liker å lage mat og jeg vet masse om musikk og politikk. Jeg er interessert i litteratur og filmer…</a:t>
            </a:r>
            <a:endParaRPr lang="de-DE" i="1" dirty="0">
              <a:solidFill>
                <a:srgbClr val="333333"/>
              </a:solidFill>
              <a:latin typeface="Calibri Light"/>
              <a:ea typeface="ＭＳ Ｐゴシック" charset="0"/>
            </a:endParaRPr>
          </a:p>
        </p:txBody>
      </p:sp>
      <p:sp>
        <p:nvSpPr>
          <p:cNvPr id="39" name="Caption_24"/>
          <p:cNvSpPr>
            <a:spLocks noChangeArrowheads="1"/>
          </p:cNvSpPr>
          <p:nvPr/>
        </p:nvSpPr>
        <p:spPr bwMode="auto">
          <a:xfrm>
            <a:off x="8088283" y="1969477"/>
            <a:ext cx="3539611" cy="121165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b-NO" i="1">
                <a:solidFill>
                  <a:srgbClr val="333333"/>
                </a:solidFill>
                <a:latin typeface="Calibri Light"/>
                <a:ea typeface="ＭＳ Ｐゴシック" charset="0"/>
              </a:rPr>
              <a:t>Jeg ble alltid valgt sist i gymmen. Jeg er elendig til å kaste ball, men god til å danse…</a:t>
            </a:r>
            <a:endParaRPr lang="de-DE" i="1" dirty="0">
              <a:solidFill>
                <a:srgbClr val="333333"/>
              </a:solidFill>
              <a:latin typeface="Calibri Light"/>
              <a:ea typeface="ＭＳ Ｐゴシック" charset="0"/>
            </a:endParaRPr>
          </a:p>
        </p:txBody>
      </p:sp>
      <p:pic>
        <p:nvPicPr>
          <p:cNvPr id="4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47"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48"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49"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50"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51"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782092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Husk…</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sp>
        <p:nvSpPr>
          <p:cNvPr id="35" name="Caption_28"/>
          <p:cNvSpPr>
            <a:spLocks noChangeArrowheads="1"/>
          </p:cNvSpPr>
          <p:nvPr/>
        </p:nvSpPr>
        <p:spPr bwMode="auto">
          <a:xfrm>
            <a:off x="680251" y="1969477"/>
            <a:ext cx="3351884" cy="1002976"/>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god til å lytte, en man kan stole på, flink til å vedlikeholde vennskap og får andre til å le…</a:t>
            </a:r>
            <a:endParaRPr lang="de-DE" dirty="0">
              <a:solidFill>
                <a:srgbClr val="333333"/>
              </a:solidFill>
              <a:latin typeface="Calibri Light"/>
              <a:ea typeface="ＭＳ Ｐゴシック" charset="0"/>
            </a:endParaRPr>
          </a:p>
        </p:txBody>
      </p:sp>
      <p:sp>
        <p:nvSpPr>
          <p:cNvPr id="36"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for tiden arbeidsledig; strøk på siste eksamen</a:t>
            </a:r>
            <a:endParaRPr lang="de-DE" i="1" dirty="0">
              <a:solidFill>
                <a:srgbClr val="333333"/>
              </a:solidFill>
              <a:latin typeface="Calibri Light"/>
              <a:ea typeface="ＭＳ Ｐゴシック" charset="0"/>
            </a:endParaRPr>
          </a:p>
        </p:txBody>
      </p:sp>
      <p:sp>
        <p:nvSpPr>
          <p:cNvPr id="37"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er fornøyd med håret mitt, og jeg liker øynene mine, men jeg kunne godt vært høyere…</a:t>
            </a:r>
            <a:endParaRPr lang="de-DE" i="1" dirty="0">
              <a:solidFill>
                <a:srgbClr val="333333"/>
              </a:solidFill>
              <a:latin typeface="Calibri Light"/>
              <a:ea typeface="ＭＳ Ｐゴシック" charset="0"/>
            </a:endParaRPr>
          </a:p>
        </p:txBody>
      </p:sp>
      <p:sp>
        <p:nvSpPr>
          <p:cNvPr id="38" name="Caption_27"/>
          <p:cNvSpPr>
            <a:spLocks noChangeArrowheads="1"/>
          </p:cNvSpPr>
          <p:nvPr/>
        </p:nvSpPr>
        <p:spPr bwMode="auto">
          <a:xfrm>
            <a:off x="8088283" y="3712496"/>
            <a:ext cx="3539611" cy="1110122"/>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nb-NO" i="1" dirty="0">
                <a:solidFill>
                  <a:srgbClr val="333333"/>
                </a:solidFill>
                <a:latin typeface="Calibri Light"/>
                <a:ea typeface="ＭＳ Ｐゴシック" charset="0"/>
              </a:rPr>
              <a:t>Jeg liker å lage mat og jeg vet masse om musikk og politikk. Jeg er interessert i litteratur og filmer…</a:t>
            </a:r>
            <a:endParaRPr lang="de-DE" i="1" dirty="0">
              <a:solidFill>
                <a:srgbClr val="333333"/>
              </a:solidFill>
              <a:latin typeface="Calibri Light"/>
              <a:ea typeface="ＭＳ Ｐゴシック" charset="0"/>
            </a:endParaRPr>
          </a:p>
        </p:txBody>
      </p:sp>
      <p:sp>
        <p:nvSpPr>
          <p:cNvPr id="39" name="Caption_24"/>
          <p:cNvSpPr>
            <a:spLocks noChangeArrowheads="1"/>
          </p:cNvSpPr>
          <p:nvPr/>
        </p:nvSpPr>
        <p:spPr bwMode="auto">
          <a:xfrm>
            <a:off x="8088283" y="1969477"/>
            <a:ext cx="3539611" cy="1211650"/>
          </a:xfrm>
          <a:prstGeom prst="wedgeRoundRectCallout">
            <a:avLst>
              <a:gd name="adj1" fmla="val -61207"/>
              <a:gd name="adj2" fmla="val 4317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nb-NO" i="1">
                <a:solidFill>
                  <a:srgbClr val="333333"/>
                </a:solidFill>
                <a:latin typeface="Calibri Light"/>
                <a:ea typeface="ＭＳ Ｐゴシック" charset="0"/>
              </a:rPr>
              <a:t>Jeg ble alltid valgt sist i gymmen. Jeg er elendig til å kaste ball, men god til å danse…</a:t>
            </a:r>
            <a:endParaRPr lang="de-DE" i="1" dirty="0">
              <a:solidFill>
                <a:srgbClr val="333333"/>
              </a:solidFill>
              <a:latin typeface="Calibri Light"/>
              <a:ea typeface="ＭＳ Ｐゴシック" charset="0"/>
            </a:endParaRPr>
          </a:p>
        </p:txBody>
      </p:sp>
      <p:pic>
        <p:nvPicPr>
          <p:cNvPr id="4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47"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Hobby</a:t>
            </a:r>
            <a:endParaRPr lang="de-DE" dirty="0">
              <a:solidFill>
                <a:srgbClr val="333333"/>
              </a:solidFill>
              <a:latin typeface="Calibri Light"/>
              <a:cs typeface="Verdana"/>
            </a:endParaRPr>
          </a:p>
        </p:txBody>
      </p:sp>
      <p:sp>
        <p:nvSpPr>
          <p:cNvPr id="48"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Idrett</a:t>
            </a:r>
            <a:endParaRPr lang="de-DE" dirty="0">
              <a:solidFill>
                <a:srgbClr val="333333"/>
              </a:solidFill>
              <a:latin typeface="Calibri Light"/>
              <a:cs typeface="Verdana"/>
            </a:endParaRPr>
          </a:p>
        </p:txBody>
      </p:sp>
      <p:sp>
        <p:nvSpPr>
          <p:cNvPr id="49"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50"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Arbeid</a:t>
            </a:r>
          </a:p>
        </p:txBody>
      </p:sp>
      <p:sp>
        <p:nvSpPr>
          <p:cNvPr id="51"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Forhold</a:t>
            </a:r>
            <a:endParaRPr lang="de-DE" dirty="0">
              <a:solidFill>
                <a:srgbClr val="333333"/>
              </a:solidFill>
              <a:latin typeface="Calibri Light"/>
              <a:cs typeface="Verdana"/>
            </a:endParaRPr>
          </a:p>
        </p:txBody>
      </p:sp>
      <p:sp>
        <p:nvSpPr>
          <p:cNvPr id="17"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nb-NO" sz="2000" dirty="0">
                <a:solidFill>
                  <a:srgbClr val="004992"/>
                </a:solidFill>
                <a:latin typeface="Calibri Light"/>
                <a:cs typeface="Verdana"/>
              </a:rPr>
              <a:t>Hvilken hylle er det lenge siden du så i? Hvilke skjulte skatter befinner seg der?</a:t>
            </a:r>
            <a:endParaRPr lang="fr-FR" sz="2000" dirty="0">
              <a:solidFill>
                <a:srgbClr val="004992"/>
              </a:solidFill>
              <a:latin typeface="Calibri Light"/>
              <a:cs typeface="Verdana"/>
            </a:endParaRPr>
          </a:p>
        </p:txBody>
      </p:sp>
    </p:spTree>
    <p:extLst>
      <p:ext uri="{BB962C8B-B14F-4D97-AF65-F5344CB8AC3E}">
        <p14:creationId xmlns:p14="http://schemas.microsoft.com/office/powerpoint/2010/main" val="22512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kjennetegner personer med høy selvtillit?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de-DE" sz="2400" dirty="0">
                <a:solidFill>
                  <a:srgbClr val="333333"/>
                </a:solidFill>
              </a:rPr>
              <a:t>Stemme: </a:t>
            </a:r>
            <a:r>
              <a:rPr lang="de-DE" sz="2400" dirty="0">
                <a:solidFill>
                  <a:srgbClr val="004992"/>
                </a:solidFill>
              </a:rPr>
              <a:t>??? </a:t>
            </a:r>
            <a:r>
              <a:rPr lang="de-DE" sz="2400" dirty="0">
                <a:solidFill>
                  <a:srgbClr val="FFFFFF"/>
                </a:solidFill>
              </a:rPr>
              <a:t>klar, </a:t>
            </a:r>
            <a:r>
              <a:rPr lang="de-DE" sz="2400" dirty="0" err="1">
                <a:solidFill>
                  <a:srgbClr val="FFFFFF"/>
                </a:solidFill>
              </a:rPr>
              <a:t>velartikulert</a:t>
            </a:r>
            <a:r>
              <a:rPr lang="de-DE" sz="2400" dirty="0">
                <a:solidFill>
                  <a:srgbClr val="FFFFFF"/>
                </a:solidFill>
              </a:rPr>
              <a:t>, passende </a:t>
            </a:r>
            <a:r>
              <a:rPr lang="de-DE" sz="2400" dirty="0" err="1">
                <a:solidFill>
                  <a:srgbClr val="FFFFFF"/>
                </a:solidFill>
              </a:rPr>
              <a:t>volum</a:t>
            </a:r>
            <a:endParaRPr lang="de-DE" sz="2400" dirty="0">
              <a:solidFill>
                <a:srgbClr val="FFFFFF"/>
              </a:solidFill>
            </a:endParaRPr>
          </a:p>
          <a:p>
            <a:pPr marL="342900" indent="-342900">
              <a:buClr>
                <a:srgbClr val="333333"/>
              </a:buClr>
              <a:buFont typeface="WingDings"/>
              <a:buChar char=""/>
              <a:defRPr/>
            </a:pPr>
            <a:r>
              <a:rPr lang="de-DE" sz="2400" dirty="0">
                <a:solidFill>
                  <a:srgbClr val="333333"/>
                </a:solidFill>
              </a:rPr>
              <a:t>Ansiktsuttrykk/gester: </a:t>
            </a:r>
            <a:r>
              <a:rPr lang="de-DE" sz="2400" dirty="0">
                <a:solidFill>
                  <a:srgbClr val="004992"/>
                </a:solidFill>
              </a:rPr>
              <a:t>??? </a:t>
            </a:r>
            <a:r>
              <a:rPr lang="de-DE" sz="2400" dirty="0" err="1">
                <a:solidFill>
                  <a:srgbClr val="FFFFFF"/>
                </a:solidFill>
              </a:rPr>
              <a:t>øyekontakt</a:t>
            </a:r>
            <a:r>
              <a:rPr lang="de-DE" sz="2400" dirty="0">
                <a:solidFill>
                  <a:srgbClr val="FFFFFF"/>
                </a:solidFill>
              </a:rPr>
              <a:t>; </a:t>
            </a:r>
            <a:r>
              <a:rPr lang="de-DE" sz="2400" dirty="0" err="1">
                <a:solidFill>
                  <a:srgbClr val="FFFFFF"/>
                </a:solidFill>
              </a:rPr>
              <a:t>sikker</a:t>
            </a:r>
            <a:r>
              <a:rPr lang="de-DE" sz="2400" dirty="0">
                <a:solidFill>
                  <a:srgbClr val="FFFFFF"/>
                </a:solidFill>
              </a:rPr>
              <a:t> </a:t>
            </a:r>
            <a:r>
              <a:rPr lang="de-DE" sz="2400" dirty="0" err="1">
                <a:solidFill>
                  <a:srgbClr val="FFFFFF"/>
                </a:solidFill>
              </a:rPr>
              <a:t>fremtoning</a:t>
            </a:r>
            <a:endParaRPr lang="de-DE" sz="2400" dirty="0">
              <a:solidFill>
                <a:srgbClr val="FFFFFF"/>
              </a:solidFill>
            </a:endParaRPr>
          </a:p>
          <a:p>
            <a:pPr marL="342900" indent="-342900" eaLnBrk="1" hangingPunct="1">
              <a:buClr>
                <a:srgbClr val="333333"/>
              </a:buClr>
              <a:buFont typeface="WingDings"/>
              <a:buChar char=""/>
              <a:defRPr/>
            </a:pPr>
            <a:r>
              <a:rPr lang="de-DE" sz="2400" dirty="0">
                <a:solidFill>
                  <a:srgbClr val="333333"/>
                </a:solidFill>
              </a:rPr>
              <a:t>Holdning: </a:t>
            </a:r>
            <a:r>
              <a:rPr lang="de-DE" sz="2400" dirty="0">
                <a:solidFill>
                  <a:srgbClr val="004992"/>
                </a:solidFill>
              </a:rPr>
              <a:t>??? </a:t>
            </a:r>
            <a:r>
              <a:rPr lang="de-DE" sz="2400" dirty="0">
                <a:solidFill>
                  <a:srgbClr val="FFFFFF"/>
                </a:solidFill>
              </a:rPr>
              <a:t>oppreist</a:t>
            </a:r>
          </a:p>
        </p:txBody>
      </p:sp>
      <p:sp>
        <p:nvSpPr>
          <p:cNvPr id="3" name="Footer Placeholder 2"/>
          <p:cNvSpPr>
            <a:spLocks noGrp="1"/>
          </p:cNvSpPr>
          <p:nvPr>
            <p:ph type="ftr" sz="quarter" idx="11"/>
          </p:nvPr>
        </p:nvSpPr>
        <p:spPr/>
        <p:txBody>
          <a:bodyPr/>
          <a:lstStyle/>
          <a:p>
            <a:pPr>
              <a:defRPr/>
            </a:pPr>
            <a:r>
              <a:rPr lang="de-DE">
                <a:latin typeface="+mn-lt"/>
              </a:rPr>
              <a:t>Metakognitív Tréning 9 – Selvtillit</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47579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kjennetegner personer med høy selvtillit?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000000"/>
              </a:buClr>
              <a:buFont typeface="WingDings"/>
              <a:buChar char=""/>
              <a:defRPr/>
            </a:pPr>
            <a:r>
              <a:rPr lang="de-DE" sz="2400" dirty="0">
                <a:solidFill>
                  <a:srgbClr val="333333"/>
                </a:solidFill>
              </a:rPr>
              <a:t>Stemme:</a:t>
            </a:r>
            <a:r>
              <a:rPr lang="de-DE" sz="2400" dirty="0">
                <a:solidFill>
                  <a:srgbClr val="004992"/>
                </a:solidFill>
              </a:rPr>
              <a:t> klar, </a:t>
            </a:r>
            <a:r>
              <a:rPr lang="de-DE" sz="2400" dirty="0" err="1">
                <a:solidFill>
                  <a:srgbClr val="004992"/>
                </a:solidFill>
              </a:rPr>
              <a:t>velartikulert</a:t>
            </a:r>
            <a:r>
              <a:rPr lang="de-DE" sz="2400" dirty="0">
                <a:solidFill>
                  <a:srgbClr val="004992"/>
                </a:solidFill>
              </a:rPr>
              <a:t>, passende </a:t>
            </a:r>
            <a:r>
              <a:rPr lang="de-DE" sz="2400" dirty="0" err="1">
                <a:solidFill>
                  <a:srgbClr val="004992"/>
                </a:solidFill>
              </a:rPr>
              <a:t>volum</a:t>
            </a:r>
            <a:endParaRPr lang="de-DE" sz="2400" dirty="0">
              <a:solidFill>
                <a:srgbClr val="004992"/>
              </a:solidFill>
            </a:endParaRPr>
          </a:p>
          <a:p>
            <a:pPr marL="342900" indent="-342900">
              <a:buClr>
                <a:srgbClr val="000000"/>
              </a:buClr>
              <a:buFont typeface="WingDings"/>
              <a:buChar char=""/>
              <a:defRPr/>
            </a:pPr>
            <a:r>
              <a:rPr lang="de-DE" sz="2400" dirty="0" err="1">
                <a:solidFill>
                  <a:srgbClr val="333333"/>
                </a:solidFill>
              </a:rPr>
              <a:t>Ansiktsuttrykk</a:t>
            </a:r>
            <a:r>
              <a:rPr lang="de-DE" sz="2400" dirty="0">
                <a:solidFill>
                  <a:srgbClr val="333333"/>
                </a:solidFill>
              </a:rPr>
              <a:t>/</a:t>
            </a:r>
            <a:r>
              <a:rPr lang="de-DE" sz="2400" dirty="0" err="1">
                <a:solidFill>
                  <a:srgbClr val="333333"/>
                </a:solidFill>
              </a:rPr>
              <a:t>gester</a:t>
            </a:r>
            <a:r>
              <a:rPr lang="de-DE" sz="2400" dirty="0">
                <a:solidFill>
                  <a:srgbClr val="333333"/>
                </a:solidFill>
              </a:rPr>
              <a:t>:</a:t>
            </a:r>
            <a:r>
              <a:rPr lang="de-DE" sz="2400" dirty="0">
                <a:solidFill>
                  <a:srgbClr val="004992"/>
                </a:solidFill>
              </a:rPr>
              <a:t> </a:t>
            </a:r>
            <a:r>
              <a:rPr lang="de-DE" sz="2400" dirty="0" err="1">
                <a:solidFill>
                  <a:srgbClr val="004992"/>
                </a:solidFill>
              </a:rPr>
              <a:t>øyekontakt</a:t>
            </a:r>
            <a:r>
              <a:rPr lang="de-DE" sz="2400" dirty="0">
                <a:solidFill>
                  <a:srgbClr val="004992"/>
                </a:solidFill>
              </a:rPr>
              <a:t>; </a:t>
            </a:r>
            <a:r>
              <a:rPr lang="de-DE" sz="2400" dirty="0" err="1">
                <a:solidFill>
                  <a:srgbClr val="004992"/>
                </a:solidFill>
              </a:rPr>
              <a:t>sikker</a:t>
            </a:r>
            <a:r>
              <a:rPr lang="de-DE" sz="2400" dirty="0">
                <a:solidFill>
                  <a:srgbClr val="004992"/>
                </a:solidFill>
              </a:rPr>
              <a:t> </a:t>
            </a:r>
            <a:r>
              <a:rPr lang="de-DE" sz="2400" dirty="0" err="1">
                <a:solidFill>
                  <a:srgbClr val="004992"/>
                </a:solidFill>
              </a:rPr>
              <a:t>fremtoning</a:t>
            </a:r>
            <a:endParaRPr lang="de-DE" sz="2400" dirty="0">
              <a:solidFill>
                <a:srgbClr val="004992"/>
              </a:solidFill>
            </a:endParaRPr>
          </a:p>
          <a:p>
            <a:pPr marL="342900" indent="-342900" eaLnBrk="1" hangingPunct="1">
              <a:buClr>
                <a:srgbClr val="333333"/>
              </a:buClr>
              <a:buFont typeface="WingDings"/>
              <a:buChar char=""/>
              <a:defRPr/>
            </a:pPr>
            <a:r>
              <a:rPr lang="de-DE" sz="2400" dirty="0">
                <a:solidFill>
                  <a:srgbClr val="333333"/>
                </a:solidFill>
              </a:rPr>
              <a:t>Holdning:</a:t>
            </a:r>
            <a:r>
              <a:rPr lang="de-DE" sz="2400" dirty="0">
                <a:solidFill>
                  <a:srgbClr val="004992"/>
                </a:solidFill>
              </a:rPr>
              <a:t> oppreist</a:t>
            </a:r>
          </a:p>
          <a:p>
            <a:pPr lvl="0" defTabSz="914400" fontAlgn="base"/>
            <a:r>
              <a:rPr lang="en-US" sz="2400" dirty="0" err="1">
                <a:solidFill>
                  <a:srgbClr val="004992"/>
                </a:solidFill>
              </a:rPr>
              <a:t>Som</a:t>
            </a:r>
            <a:r>
              <a:rPr lang="en-US" sz="2400" dirty="0">
                <a:solidFill>
                  <a:srgbClr val="004992"/>
                </a:solidFill>
              </a:rPr>
              <a:t> med alt </a:t>
            </a:r>
            <a:r>
              <a:rPr lang="en-US" sz="2400" dirty="0" err="1">
                <a:solidFill>
                  <a:srgbClr val="004992"/>
                </a:solidFill>
              </a:rPr>
              <a:t>annet</a:t>
            </a:r>
            <a:r>
              <a:rPr lang="en-US" sz="2400" dirty="0">
                <a:solidFill>
                  <a:srgbClr val="004992"/>
                </a:solidFill>
              </a:rPr>
              <a:t>: </a:t>
            </a:r>
            <a:r>
              <a:rPr lang="en-US" sz="2400" dirty="0" err="1">
                <a:solidFill>
                  <a:srgbClr val="004992"/>
                </a:solidFill>
              </a:rPr>
              <a:t>ikke</a:t>
            </a:r>
            <a:r>
              <a:rPr lang="en-US" sz="2400" dirty="0">
                <a:solidFill>
                  <a:srgbClr val="004992"/>
                </a:solidFill>
              </a:rPr>
              <a:t> </a:t>
            </a:r>
            <a:r>
              <a:rPr lang="en-US" sz="2400" dirty="0" err="1">
                <a:solidFill>
                  <a:srgbClr val="004992"/>
                </a:solidFill>
              </a:rPr>
              <a:t>overdriv</a:t>
            </a:r>
            <a:r>
              <a:rPr lang="en-US" sz="2400" dirty="0">
                <a:solidFill>
                  <a:srgbClr val="004992"/>
                </a:solidFill>
              </a:rPr>
              <a:t> (</a:t>
            </a:r>
            <a:r>
              <a:rPr lang="en-US" sz="2400" dirty="0" err="1">
                <a:solidFill>
                  <a:srgbClr val="004992"/>
                </a:solidFill>
              </a:rPr>
              <a:t>f.eks</a:t>
            </a:r>
            <a:r>
              <a:rPr lang="en-US" sz="2400" dirty="0">
                <a:solidFill>
                  <a:srgbClr val="004992"/>
                </a:solidFill>
              </a:rPr>
              <a:t>. </a:t>
            </a:r>
            <a:r>
              <a:rPr lang="en-US" sz="2400" dirty="0" err="1">
                <a:solidFill>
                  <a:srgbClr val="004992"/>
                </a:solidFill>
              </a:rPr>
              <a:t>stirre</a:t>
            </a:r>
            <a:r>
              <a:rPr lang="en-US" sz="2400" dirty="0">
                <a:solidFill>
                  <a:srgbClr val="004992"/>
                </a:solidFill>
              </a:rPr>
              <a:t> </a:t>
            </a:r>
            <a:r>
              <a:rPr lang="en-US" sz="2400" dirty="0" err="1">
                <a:solidFill>
                  <a:srgbClr val="004992"/>
                </a:solidFill>
              </a:rPr>
              <a:t>på</a:t>
            </a:r>
            <a:r>
              <a:rPr lang="en-US" sz="2400" dirty="0">
                <a:solidFill>
                  <a:srgbClr val="004992"/>
                </a:solidFill>
              </a:rPr>
              <a:t> </a:t>
            </a:r>
            <a:r>
              <a:rPr lang="en-US" sz="2400" dirty="0" err="1">
                <a:solidFill>
                  <a:srgbClr val="004992"/>
                </a:solidFill>
              </a:rPr>
              <a:t>andre</a:t>
            </a:r>
            <a:r>
              <a:rPr lang="en-US" sz="2400" dirty="0">
                <a:solidFill>
                  <a:srgbClr val="004992"/>
                </a:solidFill>
              </a:rPr>
              <a:t>, </a:t>
            </a:r>
            <a:r>
              <a:rPr lang="en-US" sz="2400" dirty="0" err="1">
                <a:solidFill>
                  <a:srgbClr val="004992"/>
                </a:solidFill>
              </a:rPr>
              <a:t>avbryte</a:t>
            </a:r>
            <a:r>
              <a:rPr lang="en-US" sz="2400" dirty="0">
                <a:solidFill>
                  <a:srgbClr val="004992"/>
                </a:solidFill>
              </a:rPr>
              <a:t> </a:t>
            </a:r>
            <a:r>
              <a:rPr lang="en-US" sz="2400" dirty="0" err="1">
                <a:solidFill>
                  <a:srgbClr val="004992"/>
                </a:solidFill>
              </a:rPr>
              <a:t>dem</a:t>
            </a:r>
            <a:r>
              <a:rPr lang="en-US" sz="2400" dirty="0">
                <a:solidFill>
                  <a:srgbClr val="004992"/>
                </a:solidFill>
              </a:rPr>
              <a:t> hele </a:t>
            </a:r>
            <a:r>
              <a:rPr lang="en-US" sz="2400" dirty="0" err="1">
                <a:solidFill>
                  <a:srgbClr val="004992"/>
                </a:solidFill>
              </a:rPr>
              <a:t>tiden</a:t>
            </a:r>
            <a:r>
              <a:rPr lang="en-US" sz="2400" dirty="0">
                <a:solidFill>
                  <a:srgbClr val="004992"/>
                </a:solidFill>
              </a:rPr>
              <a:t>, </a:t>
            </a:r>
            <a:r>
              <a:rPr lang="en-US" sz="2400" dirty="0" err="1">
                <a:solidFill>
                  <a:srgbClr val="004992"/>
                </a:solidFill>
              </a:rPr>
              <a:t>fortelle</a:t>
            </a:r>
            <a:r>
              <a:rPr lang="en-US" sz="2400" dirty="0">
                <a:solidFill>
                  <a:srgbClr val="004992"/>
                </a:solidFill>
              </a:rPr>
              <a:t> </a:t>
            </a:r>
            <a:r>
              <a:rPr lang="en-US" sz="2400" dirty="0" err="1">
                <a:solidFill>
                  <a:srgbClr val="004992"/>
                </a:solidFill>
              </a:rPr>
              <a:t>andre</a:t>
            </a:r>
            <a:r>
              <a:rPr lang="en-US" sz="2400" dirty="0">
                <a:solidFill>
                  <a:srgbClr val="004992"/>
                </a:solidFill>
              </a:rPr>
              <a:t> </a:t>
            </a:r>
            <a:r>
              <a:rPr lang="en-US" sz="2400" dirty="0" err="1">
                <a:solidFill>
                  <a:srgbClr val="004992"/>
                </a:solidFill>
              </a:rPr>
              <a:t>hva</a:t>
            </a:r>
            <a:r>
              <a:rPr lang="en-US" sz="2400" dirty="0">
                <a:solidFill>
                  <a:srgbClr val="004992"/>
                </a:solidFill>
              </a:rPr>
              <a:t> de </a:t>
            </a:r>
            <a:r>
              <a:rPr lang="en-US" sz="2400" dirty="0" err="1">
                <a:solidFill>
                  <a:srgbClr val="004992"/>
                </a:solidFill>
              </a:rPr>
              <a:t>skal</a:t>
            </a:r>
            <a:r>
              <a:rPr lang="en-US" sz="2400" dirty="0">
                <a:solidFill>
                  <a:srgbClr val="004992"/>
                </a:solidFill>
              </a:rPr>
              <a:t> </a:t>
            </a:r>
            <a:r>
              <a:rPr lang="en-US" sz="2400" dirty="0" err="1">
                <a:solidFill>
                  <a:srgbClr val="004992"/>
                </a:solidFill>
              </a:rPr>
              <a:t>gjøre</a:t>
            </a: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9 – Selvtillit</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202093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Kjennetegn på høy selvtillit som ikke er direkte observerbart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303520" cy="4248000"/>
          </a:xfrm>
        </p:spPr>
        <p:txBody>
          <a:bodyPr>
            <a:noAutofit/>
          </a:bodyPr>
          <a:lstStyle/>
          <a:p>
            <a:pPr>
              <a:buClr>
                <a:srgbClr val="333333"/>
              </a:buClr>
              <a:defRPr/>
            </a:pPr>
            <a:r>
              <a:rPr lang="nb-NO"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13317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Kjennetegn på høy selvtillit som ikke er direkte observerbart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303520" cy="4248000"/>
          </a:xfrm>
        </p:spPr>
        <p:txBody>
          <a:bodyPr>
            <a:noAutofit/>
          </a:bodyPr>
          <a:lstStyle/>
          <a:p>
            <a:pPr marL="342900" indent="-342900">
              <a:buClr>
                <a:srgbClr val="333333"/>
              </a:buClr>
              <a:buFont typeface="WingDings"/>
              <a:buChar char=""/>
              <a:defRPr/>
            </a:pPr>
            <a:r>
              <a:rPr lang="en-US" sz="2400" dirty="0" err="1">
                <a:solidFill>
                  <a:srgbClr val="333333"/>
                </a:solidFill>
              </a:rPr>
              <a:t>Sikker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egne</a:t>
            </a:r>
            <a:r>
              <a:rPr lang="en-US" sz="2400" dirty="0">
                <a:solidFill>
                  <a:srgbClr val="333333"/>
                </a:solidFill>
              </a:rPr>
              <a:t> </a:t>
            </a:r>
            <a:r>
              <a:rPr lang="en-US" sz="2400" dirty="0" err="1">
                <a:solidFill>
                  <a:srgbClr val="333333"/>
                </a:solidFill>
              </a:rPr>
              <a:t>evner</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Akspepterer</a:t>
            </a:r>
            <a:r>
              <a:rPr lang="en-US" sz="2400" dirty="0">
                <a:solidFill>
                  <a:srgbClr val="333333"/>
                </a:solidFill>
              </a:rPr>
              <a:t> </a:t>
            </a:r>
            <a:r>
              <a:rPr lang="en-US" sz="2400" dirty="0" err="1">
                <a:solidFill>
                  <a:srgbClr val="333333"/>
                </a:solidFill>
              </a:rPr>
              <a:t>egne</a:t>
            </a:r>
            <a:r>
              <a:rPr lang="en-US" sz="2400" dirty="0">
                <a:solidFill>
                  <a:srgbClr val="333333"/>
                </a:solidFill>
              </a:rPr>
              <a:t> </a:t>
            </a:r>
            <a:r>
              <a:rPr lang="en-US" sz="2400" dirty="0" err="1">
                <a:solidFill>
                  <a:srgbClr val="333333"/>
                </a:solidFill>
              </a:rPr>
              <a:t>feil</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å</a:t>
            </a:r>
            <a:r>
              <a:rPr lang="en-US" sz="2400" dirty="0">
                <a:solidFill>
                  <a:srgbClr val="333333"/>
                </a:solidFill>
              </a:rPr>
              <a:t> </a:t>
            </a:r>
            <a:r>
              <a:rPr lang="en-US" sz="2400" dirty="0" err="1">
                <a:solidFill>
                  <a:srgbClr val="333333"/>
                </a:solidFill>
              </a:rPr>
              <a:t>nedvurdere</a:t>
            </a:r>
            <a:r>
              <a:rPr lang="en-US" sz="2400" dirty="0">
                <a:solidFill>
                  <a:srgbClr val="333333"/>
                </a:solidFill>
              </a:rPr>
              <a:t> </a:t>
            </a:r>
            <a:r>
              <a:rPr lang="en-US" sz="2400" dirty="0" err="1">
                <a:solidFill>
                  <a:srgbClr val="333333"/>
                </a:solidFill>
              </a:rPr>
              <a:t>seg</a:t>
            </a:r>
            <a:r>
              <a:rPr lang="en-US" sz="2400" dirty="0">
                <a:solidFill>
                  <a:srgbClr val="333333"/>
                </a:solidFill>
              </a:rPr>
              <a:t> </a:t>
            </a:r>
            <a:r>
              <a:rPr lang="en-US" sz="2400" err="1">
                <a:solidFill>
                  <a:srgbClr val="333333"/>
                </a:solidFill>
              </a:rPr>
              <a:t>selv</a:t>
            </a:r>
            <a:r>
              <a:rPr lang="en-US" sz="2400">
                <a:solidFill>
                  <a:srgbClr val="333333"/>
                </a:solidFill>
              </a:rPr>
              <a:t>).</a:t>
            </a:r>
          </a:p>
          <a:p>
            <a:pPr marL="342900" indent="-342900">
              <a:buClr>
                <a:srgbClr val="333333"/>
              </a:buClr>
              <a:buFont typeface="WingDings"/>
              <a:buChar char=""/>
              <a:defRPr/>
            </a:pPr>
            <a:r>
              <a:rPr lang="en-US" sz="2400">
                <a:solidFill>
                  <a:srgbClr val="333333"/>
                </a:solidFill>
              </a:rPr>
              <a:t>Introspeksjon</a:t>
            </a:r>
            <a:r>
              <a:rPr lang="en-US" sz="2400" dirty="0">
                <a:solidFill>
                  <a:srgbClr val="333333"/>
                </a:solidFill>
              </a:rPr>
              <a:t>, </a:t>
            </a:r>
            <a:r>
              <a:rPr lang="en-US" sz="2400" dirty="0" err="1">
                <a:solidFill>
                  <a:srgbClr val="333333"/>
                </a:solidFill>
              </a:rPr>
              <a:t>klar</a:t>
            </a:r>
            <a:r>
              <a:rPr lang="en-US" sz="2400" dirty="0">
                <a:solidFill>
                  <a:srgbClr val="333333"/>
                </a:solidFill>
              </a:rPr>
              <a:t> for </a:t>
            </a:r>
            <a:r>
              <a:rPr lang="en-US" sz="2400" dirty="0" err="1">
                <a:solidFill>
                  <a:srgbClr val="333333"/>
                </a:solidFill>
              </a:rPr>
              <a:t>å</a:t>
            </a:r>
            <a:r>
              <a:rPr lang="en-US" sz="2400" dirty="0">
                <a:solidFill>
                  <a:srgbClr val="333333"/>
                </a:solidFill>
              </a:rPr>
              <a:t> </a:t>
            </a:r>
            <a:r>
              <a:rPr lang="en-US" sz="2400" dirty="0" err="1">
                <a:solidFill>
                  <a:srgbClr val="333333"/>
                </a:solidFill>
              </a:rPr>
              <a:t>lære</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egne</a:t>
            </a:r>
            <a:r>
              <a:rPr lang="en-US" sz="2400" dirty="0">
                <a:solidFill>
                  <a:srgbClr val="333333"/>
                </a:solidFill>
              </a:rPr>
              <a:t> </a:t>
            </a:r>
            <a:r>
              <a:rPr lang="en-US" sz="2400" dirty="0" err="1">
                <a:solidFill>
                  <a:srgbClr val="333333"/>
                </a:solidFill>
              </a:rPr>
              <a:t>feil</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Positiv</a:t>
            </a:r>
            <a:r>
              <a:rPr lang="en-US" sz="2400" dirty="0">
                <a:solidFill>
                  <a:srgbClr val="333333"/>
                </a:solidFill>
              </a:rPr>
              <a:t> </a:t>
            </a:r>
            <a:r>
              <a:rPr lang="en-US" sz="2400" dirty="0" err="1">
                <a:solidFill>
                  <a:srgbClr val="333333"/>
                </a:solidFill>
              </a:rPr>
              <a:t>holdning</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seg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å</a:t>
            </a:r>
            <a:r>
              <a:rPr lang="en-US" sz="2400" dirty="0">
                <a:solidFill>
                  <a:srgbClr val="333333"/>
                </a:solidFill>
              </a:rPr>
              <a:t> rose </a:t>
            </a:r>
            <a:r>
              <a:rPr lang="en-US" sz="2400" dirty="0" err="1">
                <a:solidFill>
                  <a:srgbClr val="333333"/>
                </a:solidFill>
              </a:rPr>
              <a:t>seg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når</a:t>
            </a:r>
            <a:r>
              <a:rPr lang="en-US" sz="2400" dirty="0">
                <a:solidFill>
                  <a:srgbClr val="333333"/>
                </a:solidFill>
              </a:rPr>
              <a:t> man </a:t>
            </a:r>
            <a:r>
              <a:rPr lang="en-US" sz="2400" err="1">
                <a:solidFill>
                  <a:srgbClr val="333333"/>
                </a:solidFill>
              </a:rPr>
              <a:t>lykkes</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1097578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Bli klar over dine sterke sider</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en-US" sz="2400" dirty="0" err="1">
                <a:solidFill>
                  <a:srgbClr val="004992"/>
                </a:solidFill>
              </a:rPr>
              <a:t>Hvorfor</a:t>
            </a:r>
            <a:r>
              <a:rPr lang="en-US" sz="2400" dirty="0">
                <a:solidFill>
                  <a:srgbClr val="004992"/>
                </a:solidFill>
              </a:rPr>
              <a:t> </a:t>
            </a:r>
            <a:r>
              <a:rPr lang="en-US" sz="2400" dirty="0" err="1">
                <a:solidFill>
                  <a:srgbClr val="004992"/>
                </a:solidFill>
              </a:rPr>
              <a:t>er</a:t>
            </a:r>
            <a:r>
              <a:rPr lang="en-US" sz="2400" dirty="0">
                <a:solidFill>
                  <a:srgbClr val="004992"/>
                </a:solidFill>
              </a:rPr>
              <a:t> </a:t>
            </a:r>
            <a:r>
              <a:rPr lang="en-US" sz="2400" dirty="0" err="1">
                <a:solidFill>
                  <a:srgbClr val="004992"/>
                </a:solidFill>
              </a:rPr>
              <a:t>det</a:t>
            </a:r>
            <a:r>
              <a:rPr lang="en-US" sz="2400" dirty="0">
                <a:solidFill>
                  <a:srgbClr val="004992"/>
                </a:solidFill>
              </a:rPr>
              <a:t> </a:t>
            </a:r>
            <a:r>
              <a:rPr lang="en-US" sz="2400" dirty="0" err="1">
                <a:solidFill>
                  <a:srgbClr val="004992"/>
                </a:solidFill>
              </a:rPr>
              <a:t>så</a:t>
            </a:r>
            <a:r>
              <a:rPr lang="en-US" sz="2400" dirty="0">
                <a:solidFill>
                  <a:srgbClr val="004992"/>
                </a:solidFill>
              </a:rPr>
              <a:t> </a:t>
            </a:r>
            <a:r>
              <a:rPr lang="en-US" sz="2400" dirty="0" err="1">
                <a:solidFill>
                  <a:srgbClr val="004992"/>
                </a:solidFill>
              </a:rPr>
              <a:t>vanskelige</a:t>
            </a:r>
            <a:r>
              <a:rPr lang="en-US" sz="2400" dirty="0">
                <a:solidFill>
                  <a:srgbClr val="004992"/>
                </a:solidFill>
              </a:rPr>
              <a:t> </a:t>
            </a:r>
            <a:r>
              <a:rPr lang="en-US" sz="2400" dirty="0" err="1">
                <a:solidFill>
                  <a:srgbClr val="004992"/>
                </a:solidFill>
              </a:rPr>
              <a:t>noen</a:t>
            </a:r>
            <a:r>
              <a:rPr lang="en-US" sz="2400" dirty="0">
                <a:solidFill>
                  <a:srgbClr val="004992"/>
                </a:solidFill>
              </a:rPr>
              <a:t> ganger </a:t>
            </a:r>
            <a:r>
              <a:rPr lang="en-US" sz="2400" dirty="0" err="1">
                <a:solidFill>
                  <a:srgbClr val="004992"/>
                </a:solidFill>
              </a:rPr>
              <a:t>å</a:t>
            </a:r>
            <a:r>
              <a:rPr lang="en-US" sz="2400" dirty="0">
                <a:solidFill>
                  <a:srgbClr val="004992"/>
                </a:solidFill>
              </a:rPr>
              <a:t> </a:t>
            </a:r>
            <a:r>
              <a:rPr lang="en-US" sz="2400" dirty="0" err="1">
                <a:solidFill>
                  <a:srgbClr val="004992"/>
                </a:solidFill>
              </a:rPr>
              <a:t>identifisere</a:t>
            </a:r>
            <a:r>
              <a:rPr lang="en-US" sz="2400" dirty="0">
                <a:solidFill>
                  <a:srgbClr val="004992"/>
                </a:solidFill>
              </a:rPr>
              <a:t> sine </a:t>
            </a:r>
            <a:r>
              <a:rPr lang="en-US" sz="2400" dirty="0" err="1">
                <a:solidFill>
                  <a:srgbClr val="004992"/>
                </a:solidFill>
              </a:rPr>
              <a:t>egne</a:t>
            </a:r>
            <a:r>
              <a:rPr lang="en-US" sz="2400" dirty="0">
                <a:solidFill>
                  <a:srgbClr val="004992"/>
                </a:solidFill>
              </a:rPr>
              <a:t> </a:t>
            </a:r>
            <a:r>
              <a:rPr lang="en-US" sz="2400" dirty="0" err="1">
                <a:solidFill>
                  <a:srgbClr val="004992"/>
                </a:solidFill>
              </a:rPr>
              <a:t>sterke</a:t>
            </a:r>
            <a:r>
              <a:rPr lang="en-US" sz="2400" dirty="0">
                <a:solidFill>
                  <a:srgbClr val="004992"/>
                </a:solidFill>
              </a:rPr>
              <a:t> sider?</a:t>
            </a:r>
          </a:p>
          <a:p>
            <a:pPr marL="342900" indent="-342900">
              <a:buClr>
                <a:srgbClr val="333333"/>
              </a:buClr>
              <a:buFont typeface="WingDings"/>
              <a:buChar char=""/>
            </a:pPr>
            <a:r>
              <a:rPr lang="de-DE" sz="2400" dirty="0">
                <a:solidFill>
                  <a:srgbClr val="333333"/>
                </a:solidFill>
              </a:rPr>
              <a:t>Vanlig antagelse</a:t>
            </a:r>
            <a:r>
              <a:rPr lang="de-DE" sz="2400">
                <a:solidFill>
                  <a:srgbClr val="333333"/>
                </a:solidFill>
              </a:rPr>
              <a:t>: </a:t>
            </a:r>
            <a:r>
              <a:rPr lang="en-US" sz="2400" kern="1200">
                <a:solidFill>
                  <a:srgbClr val="333333"/>
                </a:solidFill>
              </a:rPr>
              <a:t>“</a:t>
            </a:r>
            <a:r>
              <a:rPr lang="en-US" sz="2400">
                <a:solidFill>
                  <a:srgbClr val="333333"/>
                </a:solidFill>
              </a:rPr>
              <a:t>Hvis </a:t>
            </a:r>
            <a:r>
              <a:rPr lang="en-US" sz="2400" dirty="0" err="1">
                <a:solidFill>
                  <a:srgbClr val="333333"/>
                </a:solidFill>
              </a:rPr>
              <a:t>jeg</a:t>
            </a:r>
            <a:r>
              <a:rPr lang="en-US" sz="2400" dirty="0">
                <a:solidFill>
                  <a:srgbClr val="333333"/>
                </a:solidFill>
              </a:rPr>
              <a:t> </a:t>
            </a:r>
            <a:r>
              <a:rPr lang="en-US" sz="2400" dirty="0" err="1">
                <a:solidFill>
                  <a:srgbClr val="333333"/>
                </a:solidFill>
              </a:rPr>
              <a:t>roser</a:t>
            </a:r>
            <a:r>
              <a:rPr lang="en-US" sz="2400" dirty="0">
                <a:solidFill>
                  <a:srgbClr val="333333"/>
                </a:solidFill>
              </a:rPr>
              <a:t> meg </a:t>
            </a:r>
            <a:r>
              <a:rPr lang="en-US" sz="2400" dirty="0" err="1">
                <a:solidFill>
                  <a:srgbClr val="333333"/>
                </a:solidFill>
              </a:rPr>
              <a:t>selv</a:t>
            </a:r>
            <a:r>
              <a:rPr lang="en-US" sz="2400" dirty="0">
                <a:solidFill>
                  <a:srgbClr val="333333"/>
                </a:solidFill>
              </a:rPr>
              <a:t>, </a:t>
            </a:r>
            <a:r>
              <a:rPr lang="en-US" sz="2400" dirty="0" err="1">
                <a:solidFill>
                  <a:srgbClr val="333333"/>
                </a:solidFill>
              </a:rPr>
              <a:t>blir</a:t>
            </a:r>
            <a:r>
              <a:rPr lang="en-US" sz="2400" dirty="0">
                <a:solidFill>
                  <a:srgbClr val="333333"/>
                </a:solidFill>
              </a:rPr>
              <a:t> </a:t>
            </a:r>
            <a:r>
              <a:rPr lang="en-US" sz="2400" err="1">
                <a:solidFill>
                  <a:srgbClr val="333333"/>
                </a:solidFill>
              </a:rPr>
              <a:t>jeg</a:t>
            </a:r>
            <a:r>
              <a:rPr lang="en-US" sz="2400">
                <a:solidFill>
                  <a:srgbClr val="333333"/>
                </a:solidFill>
              </a:rPr>
              <a:t> forfengelig</a:t>
            </a:r>
            <a:r>
              <a:rPr lang="en-US" sz="2400" kern="12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a:solidFill>
                  <a:srgbClr val="333333"/>
                </a:solidFill>
              </a:rPr>
              <a:t>I </a:t>
            </a:r>
            <a:r>
              <a:rPr lang="en-US" sz="2400" dirty="0" err="1">
                <a:solidFill>
                  <a:srgbClr val="333333"/>
                </a:solidFill>
              </a:rPr>
              <a:t>akutte</a:t>
            </a:r>
            <a:r>
              <a:rPr lang="en-US" sz="2400" dirty="0">
                <a:solidFill>
                  <a:srgbClr val="333333"/>
                </a:solidFill>
              </a:rPr>
              <a:t> </a:t>
            </a:r>
            <a:r>
              <a:rPr lang="en-US" sz="2400" dirty="0" err="1">
                <a:solidFill>
                  <a:srgbClr val="333333"/>
                </a:solidFill>
              </a:rPr>
              <a:t>sykdomsfaser</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være</a:t>
            </a:r>
            <a:r>
              <a:rPr lang="en-US" sz="2400" dirty="0">
                <a:solidFill>
                  <a:srgbClr val="333333"/>
                </a:solidFill>
              </a:rPr>
              <a:t> </a:t>
            </a:r>
            <a:r>
              <a:rPr lang="en-US" sz="2400" dirty="0" err="1">
                <a:solidFill>
                  <a:srgbClr val="333333"/>
                </a:solidFill>
              </a:rPr>
              <a:t>vanskeligere</a:t>
            </a:r>
            <a:r>
              <a:rPr lang="en-US" sz="2400" dirty="0">
                <a:solidFill>
                  <a:srgbClr val="333333"/>
                </a:solidFill>
              </a:rPr>
              <a:t> å se </a:t>
            </a:r>
            <a:r>
              <a:rPr lang="en-US" sz="2400" dirty="0" err="1">
                <a:solidFill>
                  <a:srgbClr val="333333"/>
                </a:solidFill>
              </a:rPr>
              <a:t>eller</a:t>
            </a:r>
            <a:r>
              <a:rPr lang="en-US" sz="2400" dirty="0">
                <a:solidFill>
                  <a:srgbClr val="333333"/>
                </a:solidFill>
              </a:rPr>
              <a:t> vise dine </a:t>
            </a:r>
            <a:r>
              <a:rPr lang="en-US" sz="2400" dirty="0" err="1">
                <a:solidFill>
                  <a:srgbClr val="333333"/>
                </a:solidFill>
              </a:rPr>
              <a:t>sterke</a:t>
            </a:r>
            <a:r>
              <a:rPr lang="en-US" sz="2400" dirty="0">
                <a:solidFill>
                  <a:srgbClr val="333333"/>
                </a:solidFill>
              </a:rPr>
              <a:t> sider.</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Bli klar over dine sterke sider</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a:solidFill>
                  <a:srgbClr val="004992"/>
                </a:solidFill>
              </a:rPr>
              <a:t>Gjenfinne </a:t>
            </a:r>
            <a:r>
              <a:rPr lang="en-US" sz="2400">
                <a:solidFill>
                  <a:srgbClr val="004992"/>
                </a:solidFill>
              </a:rPr>
              <a:t>“</a:t>
            </a:r>
            <a:r>
              <a:rPr lang="de-DE" sz="2400">
                <a:solidFill>
                  <a:srgbClr val="004992"/>
                </a:solidFill>
              </a:rPr>
              <a:t>tapte skatter</a:t>
            </a:r>
            <a:r>
              <a:rPr lang="en-US" sz="2400">
                <a:solidFill>
                  <a:srgbClr val="004992"/>
                </a:solidFill>
              </a:rPr>
              <a:t>”</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en-US" sz="2400" dirty="0">
                <a:solidFill>
                  <a:srgbClr val="333333"/>
                </a:solidFill>
              </a:rPr>
              <a:t>Bare </a:t>
            </a:r>
            <a:r>
              <a:rPr lang="en-US" sz="2400" dirty="0" err="1">
                <a:solidFill>
                  <a:srgbClr val="333333"/>
                </a:solidFill>
              </a:rPr>
              <a:t>spør</a:t>
            </a:r>
            <a:r>
              <a:rPr lang="en-US" sz="2400" dirty="0">
                <a:solidFill>
                  <a:srgbClr val="333333"/>
                </a:solidFill>
              </a:rPr>
              <a:t> dine </a:t>
            </a:r>
            <a:r>
              <a:rPr lang="en-US" sz="2400" dirty="0" err="1">
                <a:solidFill>
                  <a:srgbClr val="333333"/>
                </a:solidFill>
              </a:rPr>
              <a:t>venner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familien</a:t>
            </a:r>
            <a:r>
              <a:rPr lang="en-US" sz="2400" dirty="0">
                <a:solidFill>
                  <a:srgbClr val="333333"/>
                </a:solidFill>
              </a:rPr>
              <a:t> din </a:t>
            </a:r>
            <a:r>
              <a:rPr lang="en-US" sz="2400" dirty="0" err="1">
                <a:solidFill>
                  <a:srgbClr val="333333"/>
                </a:solidFill>
              </a:rPr>
              <a:t>om</a:t>
            </a:r>
            <a:r>
              <a:rPr lang="en-US" sz="2400" dirty="0">
                <a:solidFill>
                  <a:srgbClr val="333333"/>
                </a:solidFill>
              </a:rPr>
              <a:t> </a:t>
            </a:r>
            <a:r>
              <a:rPr lang="en-US" sz="2400" dirty="0" err="1">
                <a:solidFill>
                  <a:srgbClr val="333333"/>
                </a:solidFill>
              </a:rPr>
              <a:t>hva</a:t>
            </a:r>
            <a:r>
              <a:rPr lang="en-US" sz="2400" dirty="0">
                <a:solidFill>
                  <a:srgbClr val="333333"/>
                </a:solidFill>
              </a:rPr>
              <a:t> de setter </a:t>
            </a:r>
            <a:r>
              <a:rPr lang="en-US" sz="2400" dirty="0" err="1">
                <a:solidFill>
                  <a:srgbClr val="333333"/>
                </a:solidFill>
              </a:rPr>
              <a:t>pris</a:t>
            </a:r>
            <a:r>
              <a:rPr lang="en-US" sz="2400" dirty="0">
                <a:solidFill>
                  <a:srgbClr val="333333"/>
                </a:solidFill>
              </a:rPr>
              <a:t> </a:t>
            </a:r>
            <a:r>
              <a:rPr lang="en-US" sz="2400" dirty="0" err="1">
                <a:solidFill>
                  <a:srgbClr val="333333"/>
                </a:solidFill>
              </a:rPr>
              <a:t>på</a:t>
            </a:r>
            <a:r>
              <a:rPr lang="en-US" sz="2400" dirty="0">
                <a:solidFill>
                  <a:srgbClr val="333333"/>
                </a:solidFill>
              </a:rPr>
              <a:t> hos deg.</a:t>
            </a:r>
          </a:p>
          <a:p>
            <a:pPr marL="342900" indent="-342900">
              <a:buClr>
                <a:srgbClr val="333333"/>
              </a:buClr>
              <a:buFont typeface="WingDings"/>
              <a:buChar char=""/>
            </a:pPr>
            <a:r>
              <a:rPr lang="en-US" sz="2400" dirty="0" err="1">
                <a:solidFill>
                  <a:srgbClr val="333333"/>
                </a:solidFill>
              </a:rPr>
              <a:t>Tenk</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u="sng" dirty="0" err="1">
                <a:solidFill>
                  <a:srgbClr val="333333"/>
                </a:solidFill>
              </a:rPr>
              <a:t>konkrete</a:t>
            </a:r>
            <a:r>
              <a:rPr lang="en-US" sz="2400" dirty="0">
                <a:solidFill>
                  <a:srgbClr val="333333"/>
                </a:solidFill>
              </a:rPr>
              <a:t> </a:t>
            </a:r>
            <a:r>
              <a:rPr lang="en-US" sz="2400" dirty="0" err="1">
                <a:solidFill>
                  <a:srgbClr val="333333"/>
                </a:solidFill>
              </a:rPr>
              <a:t>situasjoner</a:t>
            </a:r>
            <a:r>
              <a:rPr lang="en-US" sz="2400" dirty="0">
                <a:solidFill>
                  <a:srgbClr val="333333"/>
                </a:solidFill>
              </a:rPr>
              <a:t> </a:t>
            </a:r>
            <a:r>
              <a:rPr lang="en-US" sz="2400" dirty="0" err="1">
                <a:solidFill>
                  <a:srgbClr val="333333"/>
                </a:solidFill>
              </a:rPr>
              <a:t>hvor</a:t>
            </a:r>
            <a:r>
              <a:rPr lang="en-US" sz="2400" dirty="0">
                <a:solidFill>
                  <a:srgbClr val="333333"/>
                </a:solidFill>
              </a:rPr>
              <a:t> du </a:t>
            </a:r>
            <a:r>
              <a:rPr lang="en-US" sz="2400" dirty="0" err="1">
                <a:solidFill>
                  <a:srgbClr val="333333"/>
                </a:solidFill>
              </a:rPr>
              <a:t>håndterte</a:t>
            </a:r>
            <a:r>
              <a:rPr lang="en-US" sz="2400" dirty="0">
                <a:solidFill>
                  <a:srgbClr val="333333"/>
                </a:solidFill>
              </a:rPr>
              <a:t> </a:t>
            </a:r>
            <a:r>
              <a:rPr lang="en-US" sz="2400" dirty="0" err="1">
                <a:solidFill>
                  <a:srgbClr val="333333"/>
                </a:solidFill>
              </a:rPr>
              <a:t>noe</a:t>
            </a:r>
            <a:r>
              <a:rPr lang="en-US" sz="2400" dirty="0">
                <a:solidFill>
                  <a:srgbClr val="333333"/>
                </a:solidFill>
              </a:rPr>
              <a:t> bra </a:t>
            </a:r>
            <a:r>
              <a:rPr lang="en-US" sz="2400" dirty="0" err="1">
                <a:solidFill>
                  <a:srgbClr val="333333"/>
                </a:solidFill>
              </a:rPr>
              <a:t>og</a:t>
            </a:r>
            <a:r>
              <a:rPr lang="en-US" sz="2400" dirty="0">
                <a:solidFill>
                  <a:srgbClr val="333333"/>
                </a:solidFill>
              </a:rPr>
              <a:t> </a:t>
            </a:r>
            <a:r>
              <a:rPr lang="en-US" sz="2400" dirty="0" err="1">
                <a:solidFill>
                  <a:srgbClr val="333333"/>
                </a:solidFill>
              </a:rPr>
              <a:t>kanskje</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og</a:t>
            </a:r>
            <a:r>
              <a:rPr lang="en-US" sz="2400" dirty="0">
                <a:solidFill>
                  <a:srgbClr val="333333"/>
                </a:solidFill>
              </a:rPr>
              <a:t> med </a:t>
            </a:r>
            <a:r>
              <a:rPr lang="en-US" sz="2400" dirty="0" err="1">
                <a:solidFill>
                  <a:srgbClr val="333333"/>
                </a:solidFill>
              </a:rPr>
              <a:t>fikk</a:t>
            </a:r>
            <a:r>
              <a:rPr lang="en-US" sz="2400" dirty="0">
                <a:solidFill>
                  <a:srgbClr val="333333"/>
                </a:solidFill>
              </a:rPr>
              <a:t> et </a:t>
            </a:r>
            <a:r>
              <a:rPr lang="en-US" sz="2400" dirty="0" err="1">
                <a:solidFill>
                  <a:srgbClr val="333333"/>
                </a:solidFill>
              </a:rPr>
              <a:t>kompliment</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små</a:t>
            </a:r>
            <a:r>
              <a:rPr lang="en-US" sz="2400" dirty="0">
                <a:solidFill>
                  <a:srgbClr val="333333"/>
                </a:solidFill>
              </a:rPr>
              <a:t> ting teller).</a:t>
            </a:r>
          </a:p>
          <a:p>
            <a:pPr marL="342900" indent="-342900">
              <a:buClr>
                <a:srgbClr val="333333"/>
              </a:buClr>
              <a:buFont typeface="WingDings"/>
              <a:buChar char=""/>
            </a:pP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skriv</a:t>
            </a:r>
            <a:r>
              <a:rPr lang="en-US" sz="2400" dirty="0">
                <a:solidFill>
                  <a:srgbClr val="333333"/>
                </a:solidFill>
              </a:rPr>
              <a:t> </a:t>
            </a:r>
            <a:r>
              <a:rPr lang="en-US" sz="2400" dirty="0" err="1">
                <a:solidFill>
                  <a:srgbClr val="333333"/>
                </a:solidFill>
              </a:rPr>
              <a:t>disse</a:t>
            </a:r>
            <a:r>
              <a:rPr lang="en-US" sz="2400" dirty="0">
                <a:solidFill>
                  <a:srgbClr val="333333"/>
                </a:solidFill>
              </a:rPr>
              <a:t> </a:t>
            </a:r>
            <a:r>
              <a:rPr lang="en-US" sz="2400" dirty="0" err="1">
                <a:solidFill>
                  <a:srgbClr val="333333"/>
                </a:solidFill>
              </a:rPr>
              <a:t>erfaringene</a:t>
            </a:r>
            <a:r>
              <a:rPr lang="en-US" sz="2400" dirty="0">
                <a:solidFill>
                  <a:srgbClr val="333333"/>
                </a:solidFill>
              </a:rPr>
              <a:t> </a:t>
            </a:r>
            <a:r>
              <a:rPr lang="en-US" sz="2400" dirty="0" err="1">
                <a:solidFill>
                  <a:srgbClr val="333333"/>
                </a:solidFill>
              </a:rPr>
              <a:t>ned</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err="1">
                <a:solidFill>
                  <a:srgbClr val="333333"/>
                </a:solidFill>
              </a:rPr>
              <a:t>en</a:t>
            </a:r>
            <a:r>
              <a:rPr lang="en-US" sz="2400">
                <a:solidFill>
                  <a:srgbClr val="333333"/>
                </a:solidFill>
              </a:rPr>
              <a:t> </a:t>
            </a:r>
            <a:r>
              <a:rPr lang="en-US" sz="2400" kern="1200">
                <a:solidFill>
                  <a:srgbClr val="333333"/>
                </a:solidFill>
              </a:rPr>
              <a:t>“</a:t>
            </a:r>
            <a:r>
              <a:rPr lang="en-US" sz="2400">
                <a:solidFill>
                  <a:srgbClr val="333333"/>
                </a:solidFill>
              </a:rPr>
              <a:t>glede-dagbok</a:t>
            </a:r>
            <a:r>
              <a:rPr lang="en-US" sz="2400" kern="1200">
                <a:solidFill>
                  <a:srgbClr val="333333"/>
                </a:solidFill>
              </a:rPr>
              <a:t>”</a:t>
            </a:r>
            <a:r>
              <a:rPr lang="en-US" sz="2400">
                <a:solidFill>
                  <a:srgbClr val="333333"/>
                </a:solidFill>
              </a:rPr>
              <a:t>*, </a:t>
            </a:r>
            <a:r>
              <a:rPr lang="en-US" sz="2400" dirty="0" err="1">
                <a:solidFill>
                  <a:srgbClr val="333333"/>
                </a:solidFill>
              </a:rPr>
              <a:t>slik</a:t>
            </a:r>
            <a:r>
              <a:rPr lang="en-US" sz="2400" dirty="0">
                <a:solidFill>
                  <a:srgbClr val="333333"/>
                </a:solidFill>
              </a:rPr>
              <a:t> at du </a:t>
            </a:r>
            <a:r>
              <a:rPr lang="en-US" sz="2400" dirty="0" err="1">
                <a:solidFill>
                  <a:srgbClr val="333333"/>
                </a:solidFill>
              </a:rPr>
              <a:t>kan</a:t>
            </a:r>
            <a:r>
              <a:rPr lang="en-US" sz="2400" dirty="0">
                <a:solidFill>
                  <a:srgbClr val="333333"/>
                </a:solidFill>
              </a:rPr>
              <a:t> </a:t>
            </a:r>
            <a:r>
              <a:rPr lang="en-US" sz="2400" dirty="0" err="1">
                <a:solidFill>
                  <a:srgbClr val="333333"/>
                </a:solidFill>
              </a:rPr>
              <a:t>huske</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dårlige</a:t>
            </a:r>
            <a:r>
              <a:rPr lang="en-US" sz="2400" dirty="0">
                <a:solidFill>
                  <a:srgbClr val="333333"/>
                </a:solidFill>
              </a:rPr>
              <a:t> </a:t>
            </a:r>
            <a:r>
              <a:rPr lang="en-US" sz="2400" dirty="0" err="1">
                <a:solidFill>
                  <a:srgbClr val="333333"/>
                </a:solidFill>
              </a:rPr>
              <a:t>dager</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wrap="square">
            <a:noAutofit/>
          </a:bodyPr>
          <a:lstStyle/>
          <a:p>
            <a:r>
              <a:rPr lang="de-DE" sz="1400" dirty="0">
                <a:solidFill>
                  <a:srgbClr val="333333"/>
                </a:solidFill>
                <a:latin typeface="+mn-lt"/>
              </a:rPr>
              <a:t>* </a:t>
            </a:r>
            <a:r>
              <a:rPr lang="de-DE" sz="1400">
                <a:solidFill>
                  <a:srgbClr val="333333"/>
                </a:solidFill>
                <a:latin typeface="+mn-lt"/>
              </a:rPr>
              <a:t>I </a:t>
            </a:r>
            <a:r>
              <a:rPr lang="en-US" sz="1400">
                <a:solidFill>
                  <a:srgbClr val="333333"/>
                </a:solidFill>
                <a:latin typeface="+mn-lt"/>
              </a:rPr>
              <a:t>“glede-dagboken” </a:t>
            </a:r>
            <a:r>
              <a:rPr lang="de-DE" sz="1400" dirty="0" err="1">
                <a:solidFill>
                  <a:srgbClr val="333333"/>
                </a:solidFill>
                <a:latin typeface="+mn-lt"/>
              </a:rPr>
              <a:t>skriver</a:t>
            </a:r>
            <a:r>
              <a:rPr lang="de-DE" sz="1400" dirty="0">
                <a:solidFill>
                  <a:srgbClr val="333333"/>
                </a:solidFill>
                <a:latin typeface="+mn-lt"/>
              </a:rPr>
              <a:t> du </a:t>
            </a:r>
            <a:r>
              <a:rPr lang="de-DE" sz="1400" dirty="0" err="1">
                <a:solidFill>
                  <a:srgbClr val="333333"/>
                </a:solidFill>
                <a:latin typeface="+mn-lt"/>
              </a:rPr>
              <a:t>kun</a:t>
            </a:r>
            <a:r>
              <a:rPr lang="de-DE" sz="1400" dirty="0">
                <a:solidFill>
                  <a:srgbClr val="333333"/>
                </a:solidFill>
                <a:latin typeface="+mn-lt"/>
              </a:rPr>
              <a:t> </a:t>
            </a:r>
            <a:r>
              <a:rPr lang="de-DE" sz="1400" dirty="0" err="1">
                <a:solidFill>
                  <a:srgbClr val="333333"/>
                </a:solidFill>
                <a:latin typeface="+mn-lt"/>
              </a:rPr>
              <a:t>ned</a:t>
            </a:r>
            <a:r>
              <a:rPr lang="de-DE" sz="1400" dirty="0">
                <a:solidFill>
                  <a:srgbClr val="333333"/>
                </a:solidFill>
                <a:latin typeface="+mn-lt"/>
              </a:rPr>
              <a:t> positive </a:t>
            </a:r>
            <a:r>
              <a:rPr lang="de-DE" sz="1400" dirty="0" err="1">
                <a:solidFill>
                  <a:srgbClr val="333333"/>
                </a:solidFill>
                <a:latin typeface="+mn-lt"/>
              </a:rPr>
              <a:t>ting</a:t>
            </a:r>
            <a:r>
              <a:rPr lang="de-DE" sz="1400" dirty="0">
                <a:solidFill>
                  <a:srgbClr val="333333"/>
                </a:solidFill>
                <a:latin typeface="+mn-lt"/>
              </a:rPr>
              <a:t> </a:t>
            </a:r>
            <a:r>
              <a:rPr lang="de-DE" sz="1400" dirty="0" err="1">
                <a:solidFill>
                  <a:srgbClr val="333333"/>
                </a:solidFill>
                <a:latin typeface="+mn-lt"/>
              </a:rPr>
              <a:t>fra</a:t>
            </a:r>
            <a:r>
              <a:rPr lang="de-DE" sz="1400" dirty="0">
                <a:solidFill>
                  <a:srgbClr val="333333"/>
                </a:solidFill>
                <a:latin typeface="+mn-lt"/>
              </a:rPr>
              <a:t> </a:t>
            </a:r>
            <a:r>
              <a:rPr lang="de-DE" sz="1400" dirty="0" err="1">
                <a:solidFill>
                  <a:srgbClr val="333333"/>
                </a:solidFill>
                <a:latin typeface="+mn-lt"/>
              </a:rPr>
              <a:t>dagen</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e-DE" sz="2400" dirty="0">
                <a:solidFill>
                  <a:srgbClr val="004992"/>
                </a:solidFill>
              </a:rPr>
              <a:t>Hva liker du ved deg selv?</a:t>
            </a:r>
          </a:p>
          <a:p>
            <a:pPr algn="ctr">
              <a:defRPr/>
            </a:pPr>
            <a:r>
              <a:rPr lang="de-DE" sz="2400" dirty="0">
                <a:solidFill>
                  <a:srgbClr val="004992"/>
                </a:solidFill>
              </a:rPr>
              <a:t>Hva er du god til?</a:t>
            </a:r>
          </a:p>
          <a:p>
            <a:pPr algn="ctr">
              <a:defRPr/>
            </a:pPr>
            <a:r>
              <a:rPr lang="de-DE" sz="2400" dirty="0">
                <a:solidFill>
                  <a:srgbClr val="333333"/>
                </a:solidFill>
              </a:rPr>
              <a:t>Tenk på en sterk side for hver av spørsmålene!</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Reis </a:t>
            </a:r>
            <a:r>
              <a:rPr lang="de-DE" sz="2400" dirty="0" err="1">
                <a:solidFill>
                  <a:srgbClr val="333333"/>
                </a:solidFill>
              </a:rPr>
              <a:t>deg</a:t>
            </a:r>
            <a:r>
              <a:rPr lang="de-DE" sz="2400" dirty="0">
                <a:solidFill>
                  <a:srgbClr val="333333"/>
                </a:solidFill>
              </a:rPr>
              <a:t> </a:t>
            </a:r>
            <a:r>
              <a:rPr lang="de-DE" sz="2400" dirty="0" err="1">
                <a:solidFill>
                  <a:srgbClr val="333333"/>
                </a:solidFill>
              </a:rPr>
              <a:t>og</a:t>
            </a:r>
            <a:r>
              <a:rPr lang="de-DE" sz="2400" dirty="0">
                <a:solidFill>
                  <a:srgbClr val="333333"/>
                </a:solidFill>
              </a:rPr>
              <a:t> la </a:t>
            </a:r>
            <a:r>
              <a:rPr lang="de-DE" sz="2400" dirty="0" err="1">
                <a:solidFill>
                  <a:srgbClr val="333333"/>
                </a:solidFill>
              </a:rPr>
              <a:t>hodet</a:t>
            </a:r>
            <a:r>
              <a:rPr lang="de-DE" sz="2400" dirty="0">
                <a:solidFill>
                  <a:srgbClr val="333333"/>
                </a:solidFill>
              </a:rPr>
              <a:t> </a:t>
            </a:r>
            <a:r>
              <a:rPr lang="de-DE" sz="2400" dirty="0" err="1">
                <a:solidFill>
                  <a:srgbClr val="333333"/>
                </a:solidFill>
              </a:rPr>
              <a:t>henge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Se ned, la skuldre og armer dingle, lut ryggen.</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671825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Reis </a:t>
            </a:r>
            <a:r>
              <a:rPr lang="de-DE" sz="2400" dirty="0" err="1">
                <a:solidFill>
                  <a:srgbClr val="333333"/>
                </a:solidFill>
              </a:rPr>
              <a:t>deg</a:t>
            </a:r>
            <a:r>
              <a:rPr lang="de-DE" sz="2400" dirty="0">
                <a:solidFill>
                  <a:srgbClr val="333333"/>
                </a:solidFill>
              </a:rPr>
              <a:t> </a:t>
            </a:r>
            <a:r>
              <a:rPr lang="de-DE" sz="2400" dirty="0" err="1">
                <a:solidFill>
                  <a:srgbClr val="333333"/>
                </a:solidFill>
              </a:rPr>
              <a:t>og</a:t>
            </a:r>
            <a:r>
              <a:rPr lang="de-DE" sz="2400" dirty="0">
                <a:solidFill>
                  <a:srgbClr val="333333"/>
                </a:solidFill>
              </a:rPr>
              <a:t> la </a:t>
            </a:r>
            <a:r>
              <a:rPr lang="de-DE" sz="2400" dirty="0" err="1">
                <a:solidFill>
                  <a:srgbClr val="333333"/>
                </a:solidFill>
              </a:rPr>
              <a:t>hodet</a:t>
            </a:r>
            <a:r>
              <a:rPr lang="de-DE" sz="2400" dirty="0">
                <a:solidFill>
                  <a:srgbClr val="333333"/>
                </a:solidFill>
              </a:rPr>
              <a:t> </a:t>
            </a:r>
            <a:r>
              <a:rPr lang="de-DE" sz="2400" dirty="0" err="1">
                <a:solidFill>
                  <a:srgbClr val="333333"/>
                </a:solidFill>
              </a:rPr>
              <a:t>henge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Se </a:t>
            </a:r>
            <a:r>
              <a:rPr lang="de-DE" sz="2400" dirty="0" err="1">
                <a:solidFill>
                  <a:srgbClr val="333333"/>
                </a:solidFill>
              </a:rPr>
              <a:t>ned</a:t>
            </a:r>
            <a:r>
              <a:rPr lang="de-DE" sz="2400" dirty="0">
                <a:solidFill>
                  <a:srgbClr val="333333"/>
                </a:solidFill>
              </a:rPr>
              <a:t>, la </a:t>
            </a:r>
            <a:r>
              <a:rPr lang="de-DE" sz="2400" dirty="0" err="1">
                <a:solidFill>
                  <a:srgbClr val="333333"/>
                </a:solidFill>
              </a:rPr>
              <a:t>skuldre</a:t>
            </a:r>
            <a:r>
              <a:rPr lang="de-DE" sz="2400" dirty="0">
                <a:solidFill>
                  <a:srgbClr val="333333"/>
                </a:solidFill>
              </a:rPr>
              <a:t> </a:t>
            </a:r>
            <a:r>
              <a:rPr lang="de-DE" sz="2400" dirty="0" err="1">
                <a:solidFill>
                  <a:srgbClr val="333333"/>
                </a:solidFill>
              </a:rPr>
              <a:t>og</a:t>
            </a:r>
            <a:r>
              <a:rPr lang="de-DE" sz="2400" dirty="0">
                <a:solidFill>
                  <a:srgbClr val="333333"/>
                </a:solidFill>
              </a:rPr>
              <a:t> armer </a:t>
            </a:r>
            <a:r>
              <a:rPr lang="de-DE" sz="2400" dirty="0" err="1">
                <a:solidFill>
                  <a:srgbClr val="333333"/>
                </a:solidFill>
              </a:rPr>
              <a:t>dingle</a:t>
            </a:r>
            <a:r>
              <a:rPr lang="de-DE" sz="2400" dirty="0">
                <a:solidFill>
                  <a:srgbClr val="333333"/>
                </a:solidFill>
              </a:rPr>
              <a:t>, </a:t>
            </a:r>
            <a:r>
              <a:rPr lang="de-DE" sz="2400" dirty="0" err="1">
                <a:solidFill>
                  <a:srgbClr val="333333"/>
                </a:solidFill>
              </a:rPr>
              <a:t>lut</a:t>
            </a:r>
            <a:r>
              <a:rPr lang="de-DE" sz="2400" dirty="0">
                <a:solidFill>
                  <a:srgbClr val="333333"/>
                </a:solidFill>
              </a:rPr>
              <a:t> </a:t>
            </a:r>
            <a:r>
              <a:rPr lang="de-DE" sz="2400" dirty="0" err="1">
                <a:solidFill>
                  <a:srgbClr val="333333"/>
                </a:solidFill>
              </a:rPr>
              <a:t>ryggen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Gå</a:t>
            </a:r>
            <a:r>
              <a:rPr lang="de-DE" sz="2400" dirty="0">
                <a:solidFill>
                  <a:srgbClr val="333333"/>
                </a:solidFill>
              </a:rPr>
              <a:t> </a:t>
            </a:r>
            <a:r>
              <a:rPr lang="de-DE" sz="2400" dirty="0" err="1">
                <a:solidFill>
                  <a:srgbClr val="333333"/>
                </a:solidFill>
              </a:rPr>
              <a:t>gjennom</a:t>
            </a:r>
            <a:r>
              <a:rPr lang="de-DE" sz="2400" dirty="0">
                <a:solidFill>
                  <a:srgbClr val="333333"/>
                </a:solidFill>
              </a:rPr>
              <a:t> </a:t>
            </a:r>
            <a:r>
              <a:rPr lang="de-DE" sz="2400" dirty="0" err="1">
                <a:solidFill>
                  <a:srgbClr val="333333"/>
                </a:solidFill>
              </a:rPr>
              <a:t>rommet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denne</a:t>
            </a:r>
            <a:r>
              <a:rPr lang="de-DE" sz="2400" dirty="0">
                <a:solidFill>
                  <a:srgbClr val="333333"/>
                </a:solidFill>
              </a:rPr>
              <a:t> </a:t>
            </a:r>
            <a:r>
              <a:rPr lang="de-DE" sz="2400" err="1">
                <a:solidFill>
                  <a:srgbClr val="333333"/>
                </a:solidFill>
              </a:rPr>
              <a:t>holdningen</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743517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Reis </a:t>
            </a:r>
            <a:r>
              <a:rPr lang="de-DE" sz="2400" dirty="0" err="1">
                <a:solidFill>
                  <a:srgbClr val="333333"/>
                </a:solidFill>
              </a:rPr>
              <a:t>deg</a:t>
            </a:r>
            <a:r>
              <a:rPr lang="de-DE" sz="2400" dirty="0">
                <a:solidFill>
                  <a:srgbClr val="333333"/>
                </a:solidFill>
              </a:rPr>
              <a:t> </a:t>
            </a:r>
            <a:r>
              <a:rPr lang="de-DE" sz="2400" dirty="0" err="1">
                <a:solidFill>
                  <a:srgbClr val="333333"/>
                </a:solidFill>
              </a:rPr>
              <a:t>og</a:t>
            </a:r>
            <a:r>
              <a:rPr lang="de-DE" sz="2400" dirty="0">
                <a:solidFill>
                  <a:srgbClr val="333333"/>
                </a:solidFill>
              </a:rPr>
              <a:t> la </a:t>
            </a:r>
            <a:r>
              <a:rPr lang="de-DE" sz="2400" dirty="0" err="1">
                <a:solidFill>
                  <a:srgbClr val="333333"/>
                </a:solidFill>
              </a:rPr>
              <a:t>hodet</a:t>
            </a:r>
            <a:r>
              <a:rPr lang="de-DE" sz="2400" dirty="0">
                <a:solidFill>
                  <a:srgbClr val="333333"/>
                </a:solidFill>
              </a:rPr>
              <a:t> </a:t>
            </a:r>
            <a:r>
              <a:rPr lang="de-DE" sz="2400" dirty="0" err="1">
                <a:solidFill>
                  <a:srgbClr val="333333"/>
                </a:solidFill>
              </a:rPr>
              <a:t>henge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Se </a:t>
            </a:r>
            <a:r>
              <a:rPr lang="de-DE" sz="2400" dirty="0" err="1">
                <a:solidFill>
                  <a:srgbClr val="333333"/>
                </a:solidFill>
              </a:rPr>
              <a:t>ned</a:t>
            </a:r>
            <a:r>
              <a:rPr lang="de-DE" sz="2400" dirty="0">
                <a:solidFill>
                  <a:srgbClr val="333333"/>
                </a:solidFill>
              </a:rPr>
              <a:t>, la </a:t>
            </a:r>
            <a:r>
              <a:rPr lang="de-DE" sz="2400" dirty="0" err="1">
                <a:solidFill>
                  <a:srgbClr val="333333"/>
                </a:solidFill>
              </a:rPr>
              <a:t>skuldre</a:t>
            </a:r>
            <a:r>
              <a:rPr lang="de-DE" sz="2400" dirty="0">
                <a:solidFill>
                  <a:srgbClr val="333333"/>
                </a:solidFill>
              </a:rPr>
              <a:t> </a:t>
            </a:r>
            <a:r>
              <a:rPr lang="de-DE" sz="2400" dirty="0" err="1">
                <a:solidFill>
                  <a:srgbClr val="333333"/>
                </a:solidFill>
              </a:rPr>
              <a:t>og</a:t>
            </a:r>
            <a:r>
              <a:rPr lang="de-DE" sz="2400" dirty="0">
                <a:solidFill>
                  <a:srgbClr val="333333"/>
                </a:solidFill>
              </a:rPr>
              <a:t> armer </a:t>
            </a:r>
            <a:r>
              <a:rPr lang="de-DE" sz="2400" dirty="0" err="1">
                <a:solidFill>
                  <a:srgbClr val="333333"/>
                </a:solidFill>
              </a:rPr>
              <a:t>dingle</a:t>
            </a:r>
            <a:r>
              <a:rPr lang="de-DE" sz="2400" dirty="0">
                <a:solidFill>
                  <a:srgbClr val="333333"/>
                </a:solidFill>
              </a:rPr>
              <a:t>, </a:t>
            </a:r>
            <a:r>
              <a:rPr lang="de-DE" sz="2400" dirty="0" err="1">
                <a:solidFill>
                  <a:srgbClr val="333333"/>
                </a:solidFill>
              </a:rPr>
              <a:t>lut</a:t>
            </a:r>
            <a:r>
              <a:rPr lang="de-DE" sz="2400" dirty="0">
                <a:solidFill>
                  <a:srgbClr val="333333"/>
                </a:solidFill>
              </a:rPr>
              <a:t> </a:t>
            </a:r>
            <a:r>
              <a:rPr lang="de-DE" sz="2400" dirty="0" err="1">
                <a:solidFill>
                  <a:srgbClr val="333333"/>
                </a:solidFill>
              </a:rPr>
              <a:t>ryggen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Gå</a:t>
            </a:r>
            <a:r>
              <a:rPr lang="de-DE" sz="2400" dirty="0">
                <a:solidFill>
                  <a:srgbClr val="333333"/>
                </a:solidFill>
              </a:rPr>
              <a:t> </a:t>
            </a:r>
            <a:r>
              <a:rPr lang="de-DE" sz="2400" dirty="0" err="1">
                <a:solidFill>
                  <a:srgbClr val="333333"/>
                </a:solidFill>
              </a:rPr>
              <a:t>gjennom</a:t>
            </a:r>
            <a:r>
              <a:rPr lang="de-DE" sz="2400" dirty="0">
                <a:solidFill>
                  <a:srgbClr val="333333"/>
                </a:solidFill>
              </a:rPr>
              <a:t> </a:t>
            </a:r>
            <a:r>
              <a:rPr lang="de-DE" sz="2400" dirty="0" err="1">
                <a:solidFill>
                  <a:srgbClr val="333333"/>
                </a:solidFill>
              </a:rPr>
              <a:t>rommet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denne</a:t>
            </a:r>
            <a:r>
              <a:rPr lang="de-DE" sz="2400" dirty="0">
                <a:solidFill>
                  <a:srgbClr val="333333"/>
                </a:solidFill>
              </a:rPr>
              <a:t> </a:t>
            </a:r>
            <a:r>
              <a:rPr lang="de-DE" sz="2400" dirty="0" err="1">
                <a:solidFill>
                  <a:srgbClr val="333333"/>
                </a:solidFill>
              </a:rPr>
              <a:t>holdningen</a:t>
            </a:r>
            <a:r>
              <a:rPr lang="de-DE" sz="2400" dirty="0">
                <a:solidFill>
                  <a:srgbClr val="333333"/>
                </a:solidFill>
              </a:rPr>
              <a:t>!</a:t>
            </a:r>
          </a:p>
          <a:p>
            <a:pPr algn="ctr"/>
            <a:r>
              <a:rPr lang="de-DE" sz="2400" dirty="0">
                <a:solidFill>
                  <a:srgbClr val="004992"/>
                </a:solidFill>
              </a:rPr>
              <a:t>Hvordan føles det?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1205077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Nå</a:t>
            </a:r>
            <a:r>
              <a:rPr lang="en-US" sz="2400" dirty="0">
                <a:solidFill>
                  <a:srgbClr val="333333"/>
                </a:solidFill>
              </a:rPr>
              <a:t> </a:t>
            </a:r>
            <a:r>
              <a:rPr lang="en-US" sz="2400" dirty="0" err="1">
                <a:solidFill>
                  <a:srgbClr val="333333"/>
                </a:solidFill>
              </a:rPr>
              <a:t>lar</a:t>
            </a:r>
            <a:r>
              <a:rPr lang="en-US" sz="2400" dirty="0">
                <a:solidFill>
                  <a:srgbClr val="333333"/>
                </a:solidFill>
              </a:rPr>
              <a:t> du </a:t>
            </a:r>
            <a:r>
              <a:rPr lang="en-US" sz="2400" dirty="0" err="1">
                <a:solidFill>
                  <a:srgbClr val="333333"/>
                </a:solidFill>
              </a:rPr>
              <a:t>overkroppen</a:t>
            </a:r>
            <a:r>
              <a:rPr lang="en-US" sz="2400" dirty="0">
                <a:solidFill>
                  <a:srgbClr val="333333"/>
                </a:solidFill>
              </a:rPr>
              <a:t> din </a:t>
            </a:r>
            <a:r>
              <a:rPr lang="en-US" sz="2400" dirty="0" err="1">
                <a:solidFill>
                  <a:srgbClr val="333333"/>
                </a:solidFill>
              </a:rPr>
              <a:t>henge</a:t>
            </a:r>
            <a:r>
              <a:rPr lang="en-US" sz="2400" dirty="0">
                <a:solidFill>
                  <a:srgbClr val="333333"/>
                </a:solidFill>
              </a:rPr>
              <a:t> </a:t>
            </a:r>
            <a:r>
              <a:rPr lang="en-US" sz="2400" dirty="0" err="1">
                <a:solidFill>
                  <a:srgbClr val="333333"/>
                </a:solidFill>
              </a:rPr>
              <a:t>ned</a:t>
            </a:r>
            <a:r>
              <a:rPr lang="en-US" sz="2400" dirty="0">
                <a:solidFill>
                  <a:srgbClr val="333333"/>
                </a:solidFill>
              </a:rPr>
              <a:t>, </a:t>
            </a:r>
            <a:r>
              <a:rPr lang="en-US" sz="2400" dirty="0" err="1">
                <a:solidFill>
                  <a:srgbClr val="333333"/>
                </a:solidFill>
              </a:rPr>
              <a:t>helt</a:t>
            </a:r>
            <a:r>
              <a:rPr lang="en-US" sz="2400" dirty="0">
                <a:solidFill>
                  <a:srgbClr val="333333"/>
                </a:solidFill>
              </a:rPr>
              <a:t> </a:t>
            </a:r>
            <a:r>
              <a:rPr lang="en-US" sz="2400" dirty="0" err="1">
                <a:solidFill>
                  <a:srgbClr val="333333"/>
                </a:solidFill>
              </a:rPr>
              <a:t>avslappet</a:t>
            </a:r>
            <a:r>
              <a:rPr lang="en-US" sz="2400" dirty="0">
                <a:solidFill>
                  <a:srgbClr val="333333"/>
                </a:solidFill>
              </a:rPr>
              <a:t>, </a:t>
            </a:r>
            <a:r>
              <a:rPr lang="en-US" sz="2400" dirty="0" err="1">
                <a:solidFill>
                  <a:srgbClr val="333333"/>
                </a:solidFill>
              </a:rPr>
              <a:t>før</a:t>
            </a:r>
            <a:r>
              <a:rPr lang="en-US" sz="2400" dirty="0">
                <a:solidFill>
                  <a:srgbClr val="333333"/>
                </a:solidFill>
              </a:rPr>
              <a:t> du </a:t>
            </a:r>
            <a:r>
              <a:rPr lang="en-US" sz="2400" dirty="0" err="1">
                <a:solidFill>
                  <a:srgbClr val="333333"/>
                </a:solidFill>
              </a:rPr>
              <a:t>retter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ryggvirvel</a:t>
            </a:r>
            <a:r>
              <a:rPr lang="en-US" sz="2400" dirty="0">
                <a:solidFill>
                  <a:srgbClr val="333333"/>
                </a:solidFill>
              </a:rPr>
              <a:t> for </a:t>
            </a:r>
            <a:r>
              <a:rPr lang="en-US" sz="2400" dirty="0" err="1">
                <a:solidFill>
                  <a:srgbClr val="333333"/>
                </a:solidFill>
              </a:rPr>
              <a:t>ryggvirvel</a:t>
            </a:r>
            <a:r>
              <a:rPr lang="en-US" sz="2400" dirty="0">
                <a:solidFill>
                  <a:srgbClr val="333333"/>
                </a:solidFill>
              </a:rPr>
              <a:t>. </a:t>
            </a:r>
            <a:r>
              <a:rPr lang="en-US" sz="2400" dirty="0" err="1">
                <a:solidFill>
                  <a:srgbClr val="333333"/>
                </a:solidFill>
              </a:rPr>
              <a:t>Tenk</a:t>
            </a:r>
            <a:r>
              <a:rPr lang="en-US" sz="2400" dirty="0">
                <a:solidFill>
                  <a:srgbClr val="333333"/>
                </a:solidFill>
              </a:rPr>
              <a:t> </a:t>
            </a:r>
            <a:r>
              <a:rPr lang="en-US" sz="2400" dirty="0" err="1">
                <a:solidFill>
                  <a:srgbClr val="333333"/>
                </a:solidFill>
              </a:rPr>
              <a:t>deg</a:t>
            </a:r>
            <a:r>
              <a:rPr lang="en-US" sz="2400" dirty="0">
                <a:solidFill>
                  <a:srgbClr val="333333"/>
                </a:solidFill>
              </a:rPr>
              <a:t> at </a:t>
            </a:r>
            <a:r>
              <a:rPr lang="en-US" sz="2400" dirty="0" err="1">
                <a:solidFill>
                  <a:srgbClr val="333333"/>
                </a:solidFill>
              </a:rPr>
              <a:t>noen</a:t>
            </a:r>
            <a:r>
              <a:rPr lang="en-US" sz="2400" dirty="0">
                <a:solidFill>
                  <a:srgbClr val="333333"/>
                </a:solidFill>
              </a:rPr>
              <a:t> </a:t>
            </a:r>
            <a:r>
              <a:rPr lang="en-US" sz="2400" dirty="0" err="1">
                <a:solidFill>
                  <a:srgbClr val="333333"/>
                </a:solidFill>
              </a:rPr>
              <a:t>drar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etter</a:t>
            </a:r>
            <a:r>
              <a:rPr lang="en-US" sz="2400" dirty="0">
                <a:solidFill>
                  <a:srgbClr val="333333"/>
                </a:solidFill>
              </a:rPr>
              <a:t> </a:t>
            </a:r>
            <a:r>
              <a:rPr lang="en-US" sz="2400" dirty="0" err="1">
                <a:solidFill>
                  <a:srgbClr val="333333"/>
                </a:solidFill>
              </a:rPr>
              <a:t>hårtuppene</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56011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Nå</a:t>
            </a:r>
            <a:r>
              <a:rPr lang="en-US" sz="2400" dirty="0">
                <a:solidFill>
                  <a:srgbClr val="333333"/>
                </a:solidFill>
              </a:rPr>
              <a:t> </a:t>
            </a:r>
            <a:r>
              <a:rPr lang="en-US" sz="2400" dirty="0" err="1">
                <a:solidFill>
                  <a:srgbClr val="333333"/>
                </a:solidFill>
              </a:rPr>
              <a:t>lar</a:t>
            </a:r>
            <a:r>
              <a:rPr lang="en-US" sz="2400" dirty="0">
                <a:solidFill>
                  <a:srgbClr val="333333"/>
                </a:solidFill>
              </a:rPr>
              <a:t> du </a:t>
            </a:r>
            <a:r>
              <a:rPr lang="en-US" sz="2400" dirty="0" err="1">
                <a:solidFill>
                  <a:srgbClr val="333333"/>
                </a:solidFill>
              </a:rPr>
              <a:t>overkroppen</a:t>
            </a:r>
            <a:r>
              <a:rPr lang="en-US" sz="2400" dirty="0">
                <a:solidFill>
                  <a:srgbClr val="333333"/>
                </a:solidFill>
              </a:rPr>
              <a:t> din </a:t>
            </a:r>
            <a:r>
              <a:rPr lang="en-US" sz="2400" dirty="0" err="1">
                <a:solidFill>
                  <a:srgbClr val="333333"/>
                </a:solidFill>
              </a:rPr>
              <a:t>henge</a:t>
            </a:r>
            <a:r>
              <a:rPr lang="en-US" sz="2400" dirty="0">
                <a:solidFill>
                  <a:srgbClr val="333333"/>
                </a:solidFill>
              </a:rPr>
              <a:t> </a:t>
            </a:r>
            <a:r>
              <a:rPr lang="en-US" sz="2400" dirty="0" err="1">
                <a:solidFill>
                  <a:srgbClr val="333333"/>
                </a:solidFill>
              </a:rPr>
              <a:t>ned</a:t>
            </a:r>
            <a:r>
              <a:rPr lang="en-US" sz="2400" dirty="0">
                <a:solidFill>
                  <a:srgbClr val="333333"/>
                </a:solidFill>
              </a:rPr>
              <a:t>, </a:t>
            </a:r>
            <a:r>
              <a:rPr lang="en-US" sz="2400" dirty="0" err="1">
                <a:solidFill>
                  <a:srgbClr val="333333"/>
                </a:solidFill>
              </a:rPr>
              <a:t>helt</a:t>
            </a:r>
            <a:r>
              <a:rPr lang="en-US" sz="2400" dirty="0">
                <a:solidFill>
                  <a:srgbClr val="333333"/>
                </a:solidFill>
              </a:rPr>
              <a:t> </a:t>
            </a:r>
            <a:r>
              <a:rPr lang="en-US" sz="2400" dirty="0" err="1">
                <a:solidFill>
                  <a:srgbClr val="333333"/>
                </a:solidFill>
              </a:rPr>
              <a:t>avslappet</a:t>
            </a:r>
            <a:r>
              <a:rPr lang="en-US" sz="2400" dirty="0">
                <a:solidFill>
                  <a:srgbClr val="333333"/>
                </a:solidFill>
              </a:rPr>
              <a:t>, </a:t>
            </a:r>
            <a:r>
              <a:rPr lang="en-US" sz="2400" dirty="0" err="1">
                <a:solidFill>
                  <a:srgbClr val="333333"/>
                </a:solidFill>
              </a:rPr>
              <a:t>før</a:t>
            </a:r>
            <a:r>
              <a:rPr lang="en-US" sz="2400" dirty="0">
                <a:solidFill>
                  <a:srgbClr val="333333"/>
                </a:solidFill>
              </a:rPr>
              <a:t> du </a:t>
            </a:r>
            <a:r>
              <a:rPr lang="en-US" sz="2400" dirty="0" err="1">
                <a:solidFill>
                  <a:srgbClr val="333333"/>
                </a:solidFill>
              </a:rPr>
              <a:t>retter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ryggvirvel</a:t>
            </a:r>
            <a:r>
              <a:rPr lang="en-US" sz="2400" dirty="0">
                <a:solidFill>
                  <a:srgbClr val="333333"/>
                </a:solidFill>
              </a:rPr>
              <a:t> for </a:t>
            </a:r>
            <a:r>
              <a:rPr lang="en-US" sz="2400" dirty="0" err="1">
                <a:solidFill>
                  <a:srgbClr val="333333"/>
                </a:solidFill>
              </a:rPr>
              <a:t>ryggvirvel</a:t>
            </a:r>
            <a:r>
              <a:rPr lang="en-US" sz="2400" dirty="0">
                <a:solidFill>
                  <a:srgbClr val="333333"/>
                </a:solidFill>
              </a:rPr>
              <a:t>. </a:t>
            </a:r>
            <a:r>
              <a:rPr lang="en-US" sz="2400" dirty="0" err="1">
                <a:solidFill>
                  <a:srgbClr val="333333"/>
                </a:solidFill>
              </a:rPr>
              <a:t>Tenk</a:t>
            </a:r>
            <a:r>
              <a:rPr lang="en-US" sz="2400" dirty="0">
                <a:solidFill>
                  <a:srgbClr val="333333"/>
                </a:solidFill>
              </a:rPr>
              <a:t> </a:t>
            </a:r>
            <a:r>
              <a:rPr lang="en-US" sz="2400" dirty="0" err="1">
                <a:solidFill>
                  <a:srgbClr val="333333"/>
                </a:solidFill>
              </a:rPr>
              <a:t>deg</a:t>
            </a:r>
            <a:r>
              <a:rPr lang="en-US" sz="2400" dirty="0">
                <a:solidFill>
                  <a:srgbClr val="333333"/>
                </a:solidFill>
              </a:rPr>
              <a:t> at </a:t>
            </a:r>
            <a:r>
              <a:rPr lang="en-US" sz="2400" dirty="0" err="1">
                <a:solidFill>
                  <a:srgbClr val="333333"/>
                </a:solidFill>
              </a:rPr>
              <a:t>noen</a:t>
            </a:r>
            <a:r>
              <a:rPr lang="en-US" sz="2400" dirty="0">
                <a:solidFill>
                  <a:srgbClr val="333333"/>
                </a:solidFill>
              </a:rPr>
              <a:t> </a:t>
            </a:r>
            <a:r>
              <a:rPr lang="en-US" sz="2400" dirty="0" err="1">
                <a:solidFill>
                  <a:srgbClr val="333333"/>
                </a:solidFill>
              </a:rPr>
              <a:t>drar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etter</a:t>
            </a:r>
            <a:r>
              <a:rPr lang="en-US" sz="2400" dirty="0">
                <a:solidFill>
                  <a:srgbClr val="333333"/>
                </a:solidFill>
              </a:rPr>
              <a:t> </a:t>
            </a:r>
            <a:r>
              <a:rPr lang="en-US" sz="2400" dirty="0" err="1">
                <a:solidFill>
                  <a:srgbClr val="333333"/>
                </a:solidFill>
              </a:rPr>
              <a:t>hårtuppene</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Gå</a:t>
            </a:r>
            <a:r>
              <a:rPr lang="de-DE" sz="2400" dirty="0">
                <a:solidFill>
                  <a:srgbClr val="333333"/>
                </a:solidFill>
              </a:rPr>
              <a:t> </a:t>
            </a:r>
            <a:r>
              <a:rPr lang="de-DE" sz="2400" dirty="0" err="1">
                <a:solidFill>
                  <a:srgbClr val="333333"/>
                </a:solidFill>
              </a:rPr>
              <a:t>gjennom</a:t>
            </a:r>
            <a:r>
              <a:rPr lang="de-DE" sz="2400" dirty="0">
                <a:solidFill>
                  <a:srgbClr val="333333"/>
                </a:solidFill>
              </a:rPr>
              <a:t> </a:t>
            </a:r>
            <a:r>
              <a:rPr lang="de-DE" sz="2400" dirty="0" err="1">
                <a:solidFill>
                  <a:srgbClr val="333333"/>
                </a:solidFill>
              </a:rPr>
              <a:t>rommet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denne</a:t>
            </a:r>
            <a:r>
              <a:rPr lang="de-DE" sz="2400" dirty="0">
                <a:solidFill>
                  <a:srgbClr val="333333"/>
                </a:solidFill>
              </a:rPr>
              <a:t> </a:t>
            </a:r>
            <a:r>
              <a:rPr lang="de-DE" sz="2400" err="1">
                <a:solidFill>
                  <a:srgbClr val="333333"/>
                </a:solidFill>
              </a:rPr>
              <a:t>holdningen</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2932698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Nå</a:t>
            </a:r>
            <a:r>
              <a:rPr lang="en-US" sz="2400" dirty="0">
                <a:solidFill>
                  <a:srgbClr val="333333"/>
                </a:solidFill>
              </a:rPr>
              <a:t> </a:t>
            </a:r>
            <a:r>
              <a:rPr lang="en-US" sz="2400" dirty="0" err="1">
                <a:solidFill>
                  <a:srgbClr val="333333"/>
                </a:solidFill>
              </a:rPr>
              <a:t>lar</a:t>
            </a:r>
            <a:r>
              <a:rPr lang="en-US" sz="2400" dirty="0">
                <a:solidFill>
                  <a:srgbClr val="333333"/>
                </a:solidFill>
              </a:rPr>
              <a:t> du </a:t>
            </a:r>
            <a:r>
              <a:rPr lang="en-US" sz="2400" dirty="0" err="1">
                <a:solidFill>
                  <a:srgbClr val="333333"/>
                </a:solidFill>
              </a:rPr>
              <a:t>overkroppen</a:t>
            </a:r>
            <a:r>
              <a:rPr lang="en-US" sz="2400" dirty="0">
                <a:solidFill>
                  <a:srgbClr val="333333"/>
                </a:solidFill>
              </a:rPr>
              <a:t> din </a:t>
            </a:r>
            <a:r>
              <a:rPr lang="en-US" sz="2400" dirty="0" err="1">
                <a:solidFill>
                  <a:srgbClr val="333333"/>
                </a:solidFill>
              </a:rPr>
              <a:t>henge</a:t>
            </a:r>
            <a:r>
              <a:rPr lang="en-US" sz="2400" dirty="0">
                <a:solidFill>
                  <a:srgbClr val="333333"/>
                </a:solidFill>
              </a:rPr>
              <a:t> </a:t>
            </a:r>
            <a:r>
              <a:rPr lang="en-US" sz="2400" dirty="0" err="1">
                <a:solidFill>
                  <a:srgbClr val="333333"/>
                </a:solidFill>
              </a:rPr>
              <a:t>ned</a:t>
            </a:r>
            <a:r>
              <a:rPr lang="en-US" sz="2400" dirty="0">
                <a:solidFill>
                  <a:srgbClr val="333333"/>
                </a:solidFill>
              </a:rPr>
              <a:t>, </a:t>
            </a:r>
            <a:r>
              <a:rPr lang="en-US" sz="2400" dirty="0" err="1">
                <a:solidFill>
                  <a:srgbClr val="333333"/>
                </a:solidFill>
              </a:rPr>
              <a:t>helt</a:t>
            </a:r>
            <a:r>
              <a:rPr lang="en-US" sz="2400" dirty="0">
                <a:solidFill>
                  <a:srgbClr val="333333"/>
                </a:solidFill>
              </a:rPr>
              <a:t> </a:t>
            </a:r>
            <a:r>
              <a:rPr lang="en-US" sz="2400" dirty="0" err="1">
                <a:solidFill>
                  <a:srgbClr val="333333"/>
                </a:solidFill>
              </a:rPr>
              <a:t>avslappet</a:t>
            </a:r>
            <a:r>
              <a:rPr lang="en-US" sz="2400" dirty="0">
                <a:solidFill>
                  <a:srgbClr val="333333"/>
                </a:solidFill>
              </a:rPr>
              <a:t>, </a:t>
            </a:r>
            <a:r>
              <a:rPr lang="en-US" sz="2400" dirty="0" err="1">
                <a:solidFill>
                  <a:srgbClr val="333333"/>
                </a:solidFill>
              </a:rPr>
              <a:t>før</a:t>
            </a:r>
            <a:r>
              <a:rPr lang="en-US" sz="2400" dirty="0">
                <a:solidFill>
                  <a:srgbClr val="333333"/>
                </a:solidFill>
              </a:rPr>
              <a:t> du </a:t>
            </a:r>
            <a:r>
              <a:rPr lang="en-US" sz="2400" dirty="0" err="1">
                <a:solidFill>
                  <a:srgbClr val="333333"/>
                </a:solidFill>
              </a:rPr>
              <a:t>retter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ryggvirvel</a:t>
            </a:r>
            <a:r>
              <a:rPr lang="en-US" sz="2400" dirty="0">
                <a:solidFill>
                  <a:srgbClr val="333333"/>
                </a:solidFill>
              </a:rPr>
              <a:t> for </a:t>
            </a:r>
            <a:r>
              <a:rPr lang="en-US" sz="2400" dirty="0" err="1">
                <a:solidFill>
                  <a:srgbClr val="333333"/>
                </a:solidFill>
              </a:rPr>
              <a:t>ryggvirvel</a:t>
            </a:r>
            <a:r>
              <a:rPr lang="en-US" sz="2400" dirty="0">
                <a:solidFill>
                  <a:srgbClr val="333333"/>
                </a:solidFill>
              </a:rPr>
              <a:t>. </a:t>
            </a:r>
            <a:r>
              <a:rPr lang="en-US" sz="2400" dirty="0" err="1">
                <a:solidFill>
                  <a:srgbClr val="333333"/>
                </a:solidFill>
              </a:rPr>
              <a:t>Tenk</a:t>
            </a:r>
            <a:r>
              <a:rPr lang="en-US" sz="2400" dirty="0">
                <a:solidFill>
                  <a:srgbClr val="333333"/>
                </a:solidFill>
              </a:rPr>
              <a:t> </a:t>
            </a:r>
            <a:r>
              <a:rPr lang="en-US" sz="2400" dirty="0" err="1">
                <a:solidFill>
                  <a:srgbClr val="333333"/>
                </a:solidFill>
              </a:rPr>
              <a:t>deg</a:t>
            </a:r>
            <a:r>
              <a:rPr lang="en-US" sz="2400" dirty="0">
                <a:solidFill>
                  <a:srgbClr val="333333"/>
                </a:solidFill>
              </a:rPr>
              <a:t> at </a:t>
            </a:r>
            <a:r>
              <a:rPr lang="en-US" sz="2400" dirty="0" err="1">
                <a:solidFill>
                  <a:srgbClr val="333333"/>
                </a:solidFill>
              </a:rPr>
              <a:t>noen</a:t>
            </a:r>
            <a:r>
              <a:rPr lang="en-US" sz="2400" dirty="0">
                <a:solidFill>
                  <a:srgbClr val="333333"/>
                </a:solidFill>
              </a:rPr>
              <a:t> </a:t>
            </a:r>
            <a:r>
              <a:rPr lang="en-US" sz="2400" dirty="0" err="1">
                <a:solidFill>
                  <a:srgbClr val="333333"/>
                </a:solidFill>
              </a:rPr>
              <a:t>drar</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opp</a:t>
            </a:r>
            <a:r>
              <a:rPr lang="en-US" sz="2400" dirty="0">
                <a:solidFill>
                  <a:srgbClr val="333333"/>
                </a:solidFill>
              </a:rPr>
              <a:t> </a:t>
            </a:r>
            <a:r>
              <a:rPr lang="en-US" sz="2400" dirty="0" err="1">
                <a:solidFill>
                  <a:srgbClr val="333333"/>
                </a:solidFill>
              </a:rPr>
              <a:t>etter</a:t>
            </a:r>
            <a:r>
              <a:rPr lang="en-US" sz="2400" dirty="0">
                <a:solidFill>
                  <a:srgbClr val="333333"/>
                </a:solidFill>
              </a:rPr>
              <a:t> </a:t>
            </a:r>
            <a:r>
              <a:rPr lang="en-US" sz="2400" dirty="0" err="1">
                <a:solidFill>
                  <a:srgbClr val="333333"/>
                </a:solidFill>
              </a:rPr>
              <a:t>hårtuppene</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Gå</a:t>
            </a:r>
            <a:r>
              <a:rPr lang="de-DE" sz="2400" dirty="0">
                <a:solidFill>
                  <a:srgbClr val="333333"/>
                </a:solidFill>
              </a:rPr>
              <a:t> </a:t>
            </a:r>
            <a:r>
              <a:rPr lang="de-DE" sz="2400" dirty="0" err="1">
                <a:solidFill>
                  <a:srgbClr val="333333"/>
                </a:solidFill>
              </a:rPr>
              <a:t>gjennom</a:t>
            </a:r>
            <a:r>
              <a:rPr lang="de-DE" sz="2400" dirty="0">
                <a:solidFill>
                  <a:srgbClr val="333333"/>
                </a:solidFill>
              </a:rPr>
              <a:t> </a:t>
            </a:r>
            <a:r>
              <a:rPr lang="de-DE" sz="2400" dirty="0" err="1">
                <a:solidFill>
                  <a:srgbClr val="333333"/>
                </a:solidFill>
              </a:rPr>
              <a:t>rommet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denne</a:t>
            </a:r>
            <a:r>
              <a:rPr lang="de-DE" sz="2400" dirty="0">
                <a:solidFill>
                  <a:srgbClr val="333333"/>
                </a:solidFill>
              </a:rPr>
              <a:t> </a:t>
            </a:r>
            <a:r>
              <a:rPr lang="de-DE" sz="2400" dirty="0" err="1">
                <a:solidFill>
                  <a:srgbClr val="333333"/>
                </a:solidFill>
              </a:rPr>
              <a:t>holdningen</a:t>
            </a:r>
            <a:r>
              <a:rPr lang="de-DE" sz="2400" dirty="0">
                <a:solidFill>
                  <a:srgbClr val="333333"/>
                </a:solidFill>
              </a:rPr>
              <a:t>!</a:t>
            </a:r>
          </a:p>
          <a:p>
            <a:pPr algn="ctr"/>
            <a:r>
              <a:rPr lang="de-DE" sz="2400" dirty="0">
                <a:solidFill>
                  <a:srgbClr val="004992"/>
                </a:solidFill>
              </a:rPr>
              <a:t>Hvordan føles det?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135911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Oppgave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en-US" sz="2400" dirty="0">
                <a:solidFill>
                  <a:srgbClr val="333333"/>
                </a:solidFill>
              </a:rPr>
              <a:t>Du la </a:t>
            </a:r>
            <a:r>
              <a:rPr lang="en-US" sz="2400" dirty="0" err="1">
                <a:solidFill>
                  <a:srgbClr val="333333"/>
                </a:solidFill>
              </a:rPr>
              <a:t>kanskje</a:t>
            </a:r>
            <a:r>
              <a:rPr lang="en-US" sz="2400" dirty="0">
                <a:solidFill>
                  <a:srgbClr val="333333"/>
                </a:solidFill>
              </a:rPr>
              <a:t> </a:t>
            </a:r>
            <a:r>
              <a:rPr lang="en-US" sz="2400" dirty="0" err="1">
                <a:solidFill>
                  <a:srgbClr val="333333"/>
                </a:solidFill>
              </a:rPr>
              <a:t>merke</a:t>
            </a:r>
            <a:r>
              <a:rPr lang="en-US" sz="2400" dirty="0">
                <a:solidFill>
                  <a:srgbClr val="333333"/>
                </a:solidFill>
              </a:rPr>
              <a:t> </a:t>
            </a:r>
            <a:r>
              <a:rPr lang="en-US" sz="2400" dirty="0" err="1">
                <a:solidFill>
                  <a:srgbClr val="333333"/>
                </a:solidFill>
              </a:rPr>
              <a:t>til</a:t>
            </a:r>
            <a:r>
              <a:rPr lang="en-US" sz="2400" dirty="0">
                <a:solidFill>
                  <a:srgbClr val="333333"/>
                </a:solidFill>
              </a:rPr>
              <a:t> at du </a:t>
            </a:r>
            <a:r>
              <a:rPr lang="en-US" sz="2400" dirty="0" err="1">
                <a:solidFill>
                  <a:srgbClr val="333333"/>
                </a:solidFill>
              </a:rPr>
              <a:t>var</a:t>
            </a:r>
            <a:r>
              <a:rPr lang="en-US" sz="2400" dirty="0">
                <a:solidFill>
                  <a:srgbClr val="333333"/>
                </a:solidFill>
              </a:rPr>
              <a:t>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oppreist</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sikker</a:t>
            </a:r>
            <a:r>
              <a:rPr lang="en-US" sz="2400" dirty="0">
                <a:solidFill>
                  <a:srgbClr val="333333"/>
                </a:solidFill>
              </a:rPr>
              <a:t>.</a:t>
            </a:r>
          </a:p>
          <a:p>
            <a:pPr marL="342900" indent="-342900">
              <a:buClr>
                <a:srgbClr val="333333"/>
              </a:buClr>
              <a:buFont typeface="WingDings"/>
              <a:buChar char=""/>
              <a:defRPr/>
            </a:pPr>
            <a:r>
              <a:rPr lang="en-US" sz="2400" dirty="0">
                <a:solidFill>
                  <a:srgbClr val="333333"/>
                </a:solidFill>
              </a:rPr>
              <a:t>En </a:t>
            </a:r>
            <a:r>
              <a:rPr lang="en-US" sz="2400" dirty="0" err="1">
                <a:solidFill>
                  <a:srgbClr val="333333"/>
                </a:solidFill>
              </a:rPr>
              <a:t>bestemt</a:t>
            </a:r>
            <a:r>
              <a:rPr lang="en-US" sz="2400" dirty="0">
                <a:solidFill>
                  <a:srgbClr val="333333"/>
                </a:solidFill>
              </a:rPr>
              <a:t> </a:t>
            </a:r>
            <a:r>
              <a:rPr lang="en-US" sz="2400" dirty="0" err="1">
                <a:solidFill>
                  <a:srgbClr val="333333"/>
                </a:solidFill>
              </a:rPr>
              <a:t>fremtoning</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oppreist</a:t>
            </a:r>
            <a:r>
              <a:rPr lang="en-US" sz="2400" dirty="0">
                <a:solidFill>
                  <a:srgbClr val="333333"/>
                </a:solidFill>
              </a:rPr>
              <a:t> </a:t>
            </a:r>
            <a:r>
              <a:rPr lang="en-US" sz="2400" dirty="0" err="1">
                <a:solidFill>
                  <a:srgbClr val="333333"/>
                </a:solidFill>
              </a:rPr>
              <a:t>holdning</a:t>
            </a:r>
            <a:r>
              <a:rPr lang="en-US" sz="2400" dirty="0">
                <a:solidFill>
                  <a:srgbClr val="333333"/>
                </a:solidFill>
              </a:rPr>
              <a:t> </a:t>
            </a:r>
            <a:r>
              <a:rPr lang="en-US" sz="2400" dirty="0" err="1">
                <a:solidFill>
                  <a:srgbClr val="333333"/>
                </a:solidFill>
              </a:rPr>
              <a:t>fremstår</a:t>
            </a:r>
            <a:r>
              <a:rPr lang="en-US" sz="2400" dirty="0">
                <a:solidFill>
                  <a:srgbClr val="333333"/>
                </a:solidFill>
              </a:rPr>
              <a:t> </a:t>
            </a:r>
            <a:r>
              <a:rPr lang="en-US" sz="2400" dirty="0" err="1">
                <a:solidFill>
                  <a:srgbClr val="333333"/>
                </a:solidFill>
              </a:rPr>
              <a:t>ikke</a:t>
            </a:r>
            <a:r>
              <a:rPr lang="en-US" sz="2400" dirty="0">
                <a:solidFill>
                  <a:srgbClr val="333333"/>
                </a:solidFill>
              </a:rPr>
              <a:t> bare </a:t>
            </a:r>
            <a:r>
              <a:rPr lang="en-US" sz="2400" dirty="0" err="1">
                <a:solidFill>
                  <a:srgbClr val="333333"/>
                </a:solidFill>
              </a:rPr>
              <a:t>som</a:t>
            </a:r>
            <a:r>
              <a:rPr lang="en-US" sz="2400" dirty="0">
                <a:solidFill>
                  <a:srgbClr val="333333"/>
                </a:solidFill>
              </a:rPr>
              <a:t> </a:t>
            </a:r>
            <a:r>
              <a:rPr lang="en-US" sz="2400" dirty="0" err="1">
                <a:solidFill>
                  <a:srgbClr val="333333"/>
                </a:solidFill>
              </a:rPr>
              <a:t>tryggere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sikrere</a:t>
            </a:r>
            <a:r>
              <a:rPr lang="en-US" sz="2400" dirty="0">
                <a:solidFill>
                  <a:srgbClr val="333333"/>
                </a:solidFill>
              </a:rPr>
              <a:t> </a:t>
            </a:r>
            <a:r>
              <a:rPr lang="en-US" sz="2400" dirty="0" err="1">
                <a:solidFill>
                  <a:srgbClr val="333333"/>
                </a:solidFill>
              </a:rPr>
              <a:t>ovenfor</a:t>
            </a:r>
            <a:r>
              <a:rPr lang="en-US" sz="2400" dirty="0">
                <a:solidFill>
                  <a:srgbClr val="333333"/>
                </a:solidFill>
              </a:rPr>
              <a:t> </a:t>
            </a:r>
            <a:r>
              <a:rPr lang="en-US" sz="2400" dirty="0" err="1">
                <a:solidFill>
                  <a:srgbClr val="333333"/>
                </a:solidFill>
              </a:rPr>
              <a:t>andre</a:t>
            </a:r>
            <a:r>
              <a:rPr lang="en-US" sz="2400" dirty="0">
                <a:solidFill>
                  <a:srgbClr val="333333"/>
                </a:solidFill>
              </a:rPr>
              <a:t>, men </a:t>
            </a:r>
            <a:r>
              <a:rPr lang="en-US" sz="2400" dirty="0" err="1">
                <a:solidFill>
                  <a:srgbClr val="333333"/>
                </a:solidFill>
              </a:rPr>
              <a:t>har</a:t>
            </a:r>
            <a:r>
              <a:rPr lang="en-US" sz="2400" dirty="0">
                <a:solidFill>
                  <a:srgbClr val="333333"/>
                </a:solidFill>
              </a:rPr>
              <a:t> </a:t>
            </a:r>
            <a:r>
              <a:rPr lang="en-US" sz="2400" dirty="0" err="1">
                <a:solidFill>
                  <a:srgbClr val="333333"/>
                </a:solidFill>
              </a:rPr>
              <a:t>også</a:t>
            </a:r>
            <a:r>
              <a:rPr lang="en-US" sz="2400" dirty="0">
                <a:solidFill>
                  <a:srgbClr val="333333"/>
                </a:solidFill>
              </a:rPr>
              <a:t> en </a:t>
            </a:r>
            <a:r>
              <a:rPr lang="en-US" sz="2400" dirty="0" err="1">
                <a:solidFill>
                  <a:srgbClr val="333333"/>
                </a:solidFill>
              </a:rPr>
              <a:t>positiv</a:t>
            </a:r>
            <a:r>
              <a:rPr lang="en-US" sz="2400" dirty="0">
                <a:solidFill>
                  <a:srgbClr val="333333"/>
                </a:solidFill>
              </a:rPr>
              <a:t> </a:t>
            </a:r>
            <a:r>
              <a:rPr lang="en-US" sz="2400" dirty="0" err="1">
                <a:solidFill>
                  <a:srgbClr val="333333"/>
                </a:solidFill>
              </a:rPr>
              <a:t>innvirkning</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egen</a:t>
            </a:r>
            <a:r>
              <a:rPr lang="en-US" sz="2400" dirty="0">
                <a:solidFill>
                  <a:srgbClr val="333333"/>
                </a:solidFill>
              </a:rPr>
              <a:t> </a:t>
            </a:r>
            <a:r>
              <a:rPr lang="en-US" sz="2400" dirty="0" err="1">
                <a:solidFill>
                  <a:srgbClr val="333333"/>
                </a:solidFill>
              </a:rPr>
              <a:t>selvtillit</a:t>
            </a:r>
            <a:r>
              <a:rPr lang="en-US" sz="2400" dirty="0">
                <a:solidFill>
                  <a:srgbClr val="333333"/>
                </a:solidFill>
              </a:rPr>
              <a:t>.</a:t>
            </a:r>
          </a:p>
          <a:p>
            <a:pPr marL="342900" indent="-342900">
              <a:buClr>
                <a:srgbClr val="333333"/>
              </a:buClr>
              <a:buFont typeface="WingDings"/>
              <a:buChar char=""/>
              <a:defRPr/>
            </a:pPr>
            <a:r>
              <a:rPr lang="en-US" sz="2400" dirty="0">
                <a:solidFill>
                  <a:srgbClr val="333333"/>
                </a:solidFill>
              </a:rPr>
              <a:t>Å </a:t>
            </a:r>
            <a:r>
              <a:rPr lang="en-US" sz="2400" dirty="0" err="1">
                <a:solidFill>
                  <a:srgbClr val="333333"/>
                </a:solidFill>
              </a:rPr>
              <a:t>utvikle</a:t>
            </a:r>
            <a:r>
              <a:rPr lang="en-US" sz="2400" dirty="0">
                <a:solidFill>
                  <a:srgbClr val="333333"/>
                </a:solidFill>
              </a:rPr>
              <a:t> en </a:t>
            </a:r>
            <a:r>
              <a:rPr lang="en-US" sz="2400" dirty="0" err="1">
                <a:solidFill>
                  <a:srgbClr val="333333"/>
                </a:solidFill>
              </a:rPr>
              <a:t>ny</a:t>
            </a:r>
            <a:r>
              <a:rPr lang="en-US" sz="2400" dirty="0">
                <a:solidFill>
                  <a:srgbClr val="333333"/>
                </a:solidFill>
              </a:rPr>
              <a:t> </a:t>
            </a:r>
            <a:r>
              <a:rPr lang="en-US" sz="2400" dirty="0" err="1">
                <a:solidFill>
                  <a:srgbClr val="333333"/>
                </a:solidFill>
              </a:rPr>
              <a:t>indre</a:t>
            </a:r>
            <a:r>
              <a:rPr lang="en-US" sz="2400" dirty="0">
                <a:solidFill>
                  <a:srgbClr val="333333"/>
                </a:solidFill>
              </a:rPr>
              <a:t> </a:t>
            </a:r>
            <a:r>
              <a:rPr lang="en-US" sz="2400" dirty="0" err="1">
                <a:solidFill>
                  <a:srgbClr val="333333"/>
                </a:solidFill>
              </a:rPr>
              <a:t>holdning</a:t>
            </a:r>
            <a:r>
              <a:rPr lang="en-US" sz="2400" dirty="0">
                <a:solidFill>
                  <a:srgbClr val="333333"/>
                </a:solidFill>
              </a:rPr>
              <a:t> (</a:t>
            </a:r>
            <a:r>
              <a:rPr lang="en-US" sz="2400" dirty="0" err="1">
                <a:solidFill>
                  <a:srgbClr val="333333"/>
                </a:solidFill>
              </a:rPr>
              <a:t>oppfatning</a:t>
            </a:r>
            <a:r>
              <a:rPr lang="en-US" sz="2400" dirty="0">
                <a:solidFill>
                  <a:srgbClr val="333333"/>
                </a:solidFill>
              </a:rPr>
              <a:t>) med den </a:t>
            </a:r>
            <a:r>
              <a:rPr lang="en-US" sz="2400" dirty="0" err="1">
                <a:solidFill>
                  <a:srgbClr val="333333"/>
                </a:solidFill>
              </a:rPr>
              <a:t>rette</a:t>
            </a:r>
            <a:r>
              <a:rPr lang="en-US" sz="2400" dirty="0">
                <a:solidFill>
                  <a:srgbClr val="333333"/>
                </a:solidFill>
              </a:rPr>
              <a:t> </a:t>
            </a:r>
            <a:r>
              <a:rPr lang="en-US" sz="2400" dirty="0" err="1">
                <a:solidFill>
                  <a:srgbClr val="333333"/>
                </a:solidFill>
              </a:rPr>
              <a:t>kroppsholdningen</a:t>
            </a:r>
            <a:r>
              <a:rPr lang="en-US" sz="2400" dirty="0">
                <a:solidFill>
                  <a:srgbClr val="333333"/>
                </a:solidFill>
              </a:rPr>
              <a:t>: Et </a:t>
            </a:r>
            <a:r>
              <a:rPr lang="en-US" sz="2400" dirty="0" err="1">
                <a:solidFill>
                  <a:srgbClr val="333333"/>
                </a:solidFill>
              </a:rPr>
              <a:t>kroppsspråk</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err="1">
                <a:solidFill>
                  <a:srgbClr val="333333"/>
                </a:solidFill>
              </a:rPr>
              <a:t>sier</a:t>
            </a:r>
            <a:r>
              <a:rPr lang="en-US" sz="2400">
                <a:solidFill>
                  <a:srgbClr val="333333"/>
                </a:solidFill>
              </a:rPr>
              <a:t> </a:t>
            </a:r>
            <a:r>
              <a:rPr lang="en-US" sz="2400" kern="1200">
                <a:solidFill>
                  <a:srgbClr val="333333"/>
                </a:solidFill>
              </a:rPr>
              <a:t>“Jeg </a:t>
            </a:r>
            <a:r>
              <a:rPr lang="en-US" sz="2400" kern="1200" dirty="0" err="1">
                <a:solidFill>
                  <a:srgbClr val="333333"/>
                </a:solidFill>
              </a:rPr>
              <a:t>er</a:t>
            </a:r>
            <a:r>
              <a:rPr lang="en-US" sz="2400" kern="1200" dirty="0">
                <a:solidFill>
                  <a:srgbClr val="333333"/>
                </a:solidFill>
              </a:rPr>
              <a:t> </a:t>
            </a:r>
            <a:r>
              <a:rPr lang="en-US" sz="2400" kern="1200" dirty="0" err="1">
                <a:solidFill>
                  <a:srgbClr val="333333"/>
                </a:solidFill>
              </a:rPr>
              <a:t>trygg</a:t>
            </a:r>
            <a:r>
              <a:rPr lang="en-US" sz="2400" kern="1200">
                <a:solidFill>
                  <a:srgbClr val="333333"/>
                </a:solidFill>
              </a:rPr>
              <a:t>, sikker”</a:t>
            </a:r>
            <a:r>
              <a:rPr lang="en-US" sz="2400">
                <a:solidFill>
                  <a:srgbClr val="333333"/>
                </a:solidFill>
              </a:rPr>
              <a:t> </a:t>
            </a:r>
            <a:r>
              <a:rPr lang="en-US" sz="2400" dirty="0">
                <a:solidFill>
                  <a:srgbClr val="333333"/>
                </a:solidFill>
              </a:rPr>
              <a:t>(</a:t>
            </a:r>
            <a:r>
              <a:rPr lang="en-US" sz="2400" dirty="0" err="1">
                <a:solidFill>
                  <a:srgbClr val="333333"/>
                </a:solidFill>
              </a:rPr>
              <a:t>oppreist</a:t>
            </a:r>
            <a:r>
              <a:rPr lang="en-US" sz="2400" dirty="0">
                <a:solidFill>
                  <a:srgbClr val="333333"/>
                </a:solidFill>
              </a:rPr>
              <a:t> </a:t>
            </a:r>
            <a:r>
              <a:rPr lang="en-US" sz="2400" dirty="0" err="1">
                <a:solidFill>
                  <a:srgbClr val="333333"/>
                </a:solidFill>
              </a:rPr>
              <a:t>holdning</a:t>
            </a:r>
            <a:r>
              <a:rPr lang="en-US" sz="2400" dirty="0">
                <a:solidFill>
                  <a:srgbClr val="333333"/>
                </a:solidFill>
              </a:rPr>
              <a:t>, </a:t>
            </a:r>
            <a:r>
              <a:rPr lang="en-US" sz="2400" dirty="0" err="1">
                <a:solidFill>
                  <a:srgbClr val="333333"/>
                </a:solidFill>
              </a:rPr>
              <a:t>øyekontakt</a:t>
            </a:r>
            <a:r>
              <a:rPr lang="en-US" sz="2400" dirty="0">
                <a:solidFill>
                  <a:srgbClr val="333333"/>
                </a:solidFill>
              </a:rPr>
              <a:t>, </a:t>
            </a:r>
            <a:r>
              <a:rPr lang="en-US" sz="2400" dirty="0" err="1">
                <a:solidFill>
                  <a:srgbClr val="333333"/>
                </a:solidFill>
              </a:rPr>
              <a:t>klar</a:t>
            </a:r>
            <a:r>
              <a:rPr lang="en-US" sz="2400" dirty="0">
                <a:solidFill>
                  <a:srgbClr val="333333"/>
                </a:solidFill>
              </a:rPr>
              <a:t> </a:t>
            </a:r>
            <a:r>
              <a:rPr lang="en-US" sz="2400" dirty="0" err="1">
                <a:solidFill>
                  <a:srgbClr val="333333"/>
                </a:solidFill>
              </a:rPr>
              <a:t>stemme</a:t>
            </a:r>
            <a:r>
              <a:rPr lang="en-US" sz="2400" dirty="0">
                <a:solidFill>
                  <a:srgbClr val="333333"/>
                </a:solidFill>
              </a:rPr>
              <a:t>) </a:t>
            </a:r>
            <a:r>
              <a:rPr lang="en-US" sz="2400" dirty="0" err="1">
                <a:solidFill>
                  <a:srgbClr val="333333"/>
                </a:solidFill>
              </a:rPr>
              <a:t>gir</a:t>
            </a:r>
            <a:r>
              <a:rPr lang="en-US" sz="2400" dirty="0">
                <a:solidFill>
                  <a:srgbClr val="333333"/>
                </a:solidFill>
              </a:rPr>
              <a:t> </a:t>
            </a:r>
            <a:r>
              <a:rPr lang="en-US" sz="2400" dirty="0" err="1">
                <a:solidFill>
                  <a:srgbClr val="333333"/>
                </a:solidFill>
              </a:rPr>
              <a:t>ekte</a:t>
            </a:r>
            <a:r>
              <a:rPr lang="en-US" sz="2400" dirty="0">
                <a:solidFill>
                  <a:srgbClr val="333333"/>
                </a:solidFill>
              </a:rPr>
              <a:t> </a:t>
            </a:r>
            <a:r>
              <a:rPr lang="en-US" sz="2400" dirty="0" err="1">
                <a:solidFill>
                  <a:srgbClr val="333333"/>
                </a:solidFill>
              </a:rPr>
              <a:t>styrke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selvtillit</a:t>
            </a:r>
            <a:r>
              <a:rPr lang="en-US" sz="2400" dirty="0">
                <a:solidFill>
                  <a:srgbClr val="333333"/>
                </a:solidFill>
              </a:rPr>
              <a:t>.</a:t>
            </a:r>
          </a:p>
          <a:p>
            <a:pPr algn="ctr">
              <a:tabLst>
                <a:tab pos="271463" algn="l"/>
              </a:tabLst>
              <a:defRPr/>
            </a:pPr>
            <a:r>
              <a:rPr lang="en-US" sz="2400" dirty="0" err="1">
                <a:solidFill>
                  <a:srgbClr val="004992"/>
                </a:solidFill>
              </a:rPr>
              <a:t>Det</a:t>
            </a:r>
            <a:r>
              <a:rPr lang="en-US" sz="2400" dirty="0">
                <a:solidFill>
                  <a:srgbClr val="004992"/>
                </a:solidFill>
              </a:rPr>
              <a:t> </a:t>
            </a:r>
            <a:r>
              <a:rPr lang="en-US" sz="2400" dirty="0" err="1">
                <a:solidFill>
                  <a:srgbClr val="004992"/>
                </a:solidFill>
              </a:rPr>
              <a:t>som</a:t>
            </a:r>
            <a:r>
              <a:rPr lang="en-US" sz="2400" dirty="0">
                <a:solidFill>
                  <a:srgbClr val="004992"/>
                </a:solidFill>
              </a:rPr>
              <a:t> </a:t>
            </a:r>
            <a:r>
              <a:rPr lang="en-US" sz="2400" dirty="0" err="1">
                <a:solidFill>
                  <a:srgbClr val="004992"/>
                </a:solidFill>
              </a:rPr>
              <a:t>begynner</a:t>
            </a:r>
            <a:r>
              <a:rPr lang="en-US" sz="2400" dirty="0">
                <a:solidFill>
                  <a:srgbClr val="004992"/>
                </a:solidFill>
              </a:rPr>
              <a:t> med </a:t>
            </a:r>
            <a:r>
              <a:rPr lang="en-US" sz="2400" dirty="0" err="1">
                <a:solidFill>
                  <a:srgbClr val="004992"/>
                </a:solidFill>
              </a:rPr>
              <a:t>kroppsholdning</a:t>
            </a:r>
            <a:r>
              <a:rPr lang="en-US" sz="2400" dirty="0">
                <a:solidFill>
                  <a:srgbClr val="004992"/>
                </a:solidFill>
              </a:rPr>
              <a:t> ender </a:t>
            </a:r>
            <a:r>
              <a:rPr lang="en-US" sz="2400" dirty="0" err="1">
                <a:solidFill>
                  <a:srgbClr val="004992"/>
                </a:solidFill>
              </a:rPr>
              <a:t>opp</a:t>
            </a:r>
            <a:r>
              <a:rPr lang="en-US" sz="2400" dirty="0">
                <a:solidFill>
                  <a:srgbClr val="004992"/>
                </a:solidFill>
              </a:rPr>
              <a:t> med en </a:t>
            </a:r>
            <a:r>
              <a:rPr lang="en-US" sz="2400" dirty="0" err="1">
                <a:solidFill>
                  <a:srgbClr val="004992"/>
                </a:solidFill>
              </a:rPr>
              <a:t>ekte</a:t>
            </a:r>
            <a:r>
              <a:rPr lang="en-US" sz="2400" dirty="0">
                <a:solidFill>
                  <a:srgbClr val="004992"/>
                </a:solidFill>
              </a:rPr>
              <a:t> </a:t>
            </a:r>
            <a:r>
              <a:rPr lang="en-US" sz="2400" dirty="0" err="1">
                <a:solidFill>
                  <a:srgbClr val="004992"/>
                </a:solidFill>
              </a:rPr>
              <a:t>holdning</a:t>
            </a:r>
            <a:r>
              <a:rPr lang="en-US" sz="2400" dirty="0">
                <a:solidFill>
                  <a:srgbClr val="004992"/>
                </a:solidFill>
              </a:rPr>
              <a:t> (</a:t>
            </a:r>
            <a:r>
              <a:rPr lang="en-US" sz="2400" dirty="0" err="1">
                <a:solidFill>
                  <a:srgbClr val="004992"/>
                </a:solidFill>
              </a:rPr>
              <a:t>oppfatning</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Grubling: tenke i ring, uten at det går fremover</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marL="342900" indent="-342900">
              <a:buClr>
                <a:srgbClr val="333333"/>
              </a:buClr>
              <a:buFont typeface="WingDings"/>
              <a:buChar char=""/>
            </a:pPr>
            <a:r>
              <a:rPr lang="en-US" sz="2400" dirty="0">
                <a:solidFill>
                  <a:srgbClr val="333333"/>
                </a:solidFill>
              </a:rPr>
              <a:t>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plager</a:t>
            </a:r>
            <a:r>
              <a:rPr lang="en-US" sz="2400" dirty="0">
                <a:solidFill>
                  <a:srgbClr val="333333"/>
                </a:solidFill>
              </a:rPr>
              <a:t> </a:t>
            </a:r>
            <a:r>
              <a:rPr lang="en-US" sz="2400" dirty="0" err="1">
                <a:solidFill>
                  <a:srgbClr val="333333"/>
                </a:solidFill>
              </a:rPr>
              <a:t>lider</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err="1">
                <a:solidFill>
                  <a:srgbClr val="333333"/>
                </a:solidFill>
              </a:rPr>
              <a:t>endeløs</a:t>
            </a:r>
            <a:r>
              <a:rPr lang="en-US" sz="2400">
                <a:solidFill>
                  <a:srgbClr val="333333"/>
                </a:solidFill>
              </a:rPr>
              <a:t> </a:t>
            </a:r>
            <a:r>
              <a:rPr lang="en-US" sz="2400" kern="1200">
                <a:solidFill>
                  <a:srgbClr val="333333"/>
                </a:solidFill>
              </a:rPr>
              <a:t>“</a:t>
            </a:r>
            <a:r>
              <a:rPr lang="en-US" sz="2400">
                <a:solidFill>
                  <a:srgbClr val="333333"/>
                </a:solidFill>
              </a:rPr>
              <a:t>grubling</a:t>
            </a:r>
            <a:r>
              <a:rPr lang="en-US" sz="2400" kern="1200">
                <a:solidFill>
                  <a:srgbClr val="333333"/>
                </a:solidFill>
              </a:rPr>
              <a:t>”</a:t>
            </a:r>
            <a:endParaRPr lang="en-US" sz="2400" kern="1200" dirty="0">
              <a:solidFill>
                <a:srgbClr val="333333"/>
              </a:solidFill>
            </a:endParaRPr>
          </a:p>
          <a:p>
            <a:pPr marL="342900" indent="-342900">
              <a:buClr>
                <a:srgbClr val="333333"/>
              </a:buClr>
              <a:buFont typeface="WingDings"/>
              <a:buChar char=""/>
            </a:pPr>
            <a:r>
              <a:rPr lang="de-DE" sz="2400" dirty="0">
                <a:solidFill>
                  <a:srgbClr val="004992"/>
                </a:solidFill>
              </a:rPr>
              <a:t>Har du lagt merke </a:t>
            </a:r>
            <a:r>
              <a:rPr lang="de-DE" sz="2400" dirty="0" err="1">
                <a:solidFill>
                  <a:srgbClr val="004992"/>
                </a:solidFill>
              </a:rPr>
              <a:t>til</a:t>
            </a:r>
            <a:r>
              <a:rPr lang="de-DE" sz="2400" dirty="0">
                <a:solidFill>
                  <a:srgbClr val="004992"/>
                </a:solidFill>
              </a:rPr>
              <a:t> at du </a:t>
            </a:r>
            <a:r>
              <a:rPr lang="de-DE" sz="2400" dirty="0" err="1">
                <a:solidFill>
                  <a:srgbClr val="004992"/>
                </a:solidFill>
              </a:rPr>
              <a:t>selv</a:t>
            </a:r>
            <a:r>
              <a:rPr lang="de-DE" sz="2400" dirty="0">
                <a:solidFill>
                  <a:srgbClr val="004992"/>
                </a:solidFill>
              </a:rPr>
              <a:t> </a:t>
            </a:r>
            <a:r>
              <a:rPr lang="de-DE" sz="2400" dirty="0" err="1">
                <a:solidFill>
                  <a:srgbClr val="004992"/>
                </a:solidFill>
              </a:rPr>
              <a:t>grubler</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Problemer</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fontAlgn="auto">
              <a:defRPr/>
            </a:pPr>
            <a:r>
              <a:rPr lang="de-DE" sz="2400" dirty="0">
                <a:solidFill>
                  <a:srgbClr val="004992"/>
                </a:solidFill>
              </a:rPr>
              <a:t>Grubling er av flere grunner problematisk:</a:t>
            </a:r>
          </a:p>
          <a:p>
            <a:pPr marL="342900" indent="-342900" fontAlgn="auto">
              <a:buClr>
                <a:srgbClr val="333333"/>
              </a:buClr>
              <a:buFont typeface="WingDings"/>
              <a:buChar char=""/>
              <a:defRPr/>
            </a:pPr>
            <a:r>
              <a:rPr lang="de-DE" sz="2400" dirty="0">
                <a:solidFill>
                  <a:srgbClr val="333333"/>
                </a:solidFill>
              </a:rPr>
              <a:t>Tankene går i ring: Problemer presenteres uten å bli løst.</a:t>
            </a:r>
          </a:p>
          <a:p>
            <a:pPr marL="342900" indent="-342900" fontAlgn="auto">
              <a:buClr>
                <a:srgbClr val="333333"/>
              </a:buClr>
              <a:buFont typeface="WingDings"/>
              <a:buChar char=""/>
              <a:defRPr/>
            </a:pPr>
            <a:r>
              <a:rPr lang="de-DE" sz="2400" dirty="0" err="1">
                <a:solidFill>
                  <a:srgbClr val="333333"/>
                </a:solidFill>
              </a:rPr>
              <a:t>Selvtilliten</a:t>
            </a:r>
            <a:r>
              <a:rPr lang="de-DE" sz="2400" dirty="0">
                <a:solidFill>
                  <a:srgbClr val="333333"/>
                </a:solidFill>
              </a:rPr>
              <a:t> </a:t>
            </a:r>
            <a:r>
              <a:rPr lang="de-DE" sz="2400" dirty="0" err="1">
                <a:solidFill>
                  <a:srgbClr val="333333"/>
                </a:solidFill>
              </a:rPr>
              <a:t>blir</a:t>
            </a:r>
            <a:r>
              <a:rPr lang="de-DE" sz="2400" dirty="0">
                <a:solidFill>
                  <a:srgbClr val="333333"/>
                </a:solidFill>
              </a:rPr>
              <a:t> </a:t>
            </a:r>
            <a:r>
              <a:rPr lang="de-DE" sz="2400" dirty="0" err="1">
                <a:solidFill>
                  <a:srgbClr val="333333"/>
                </a:solidFill>
              </a:rPr>
              <a:t>skadelidende</a:t>
            </a:r>
            <a:r>
              <a:rPr lang="de-DE" sz="2400" dirty="0">
                <a:solidFill>
                  <a:srgbClr val="333333"/>
                </a:solidFill>
              </a:rPr>
              <a:t> </a:t>
            </a:r>
            <a:r>
              <a:rPr lang="de-DE" sz="2400" dirty="0" err="1">
                <a:solidFill>
                  <a:srgbClr val="333333"/>
                </a:solidFill>
              </a:rPr>
              <a:t>siden</a:t>
            </a:r>
            <a:r>
              <a:rPr lang="de-DE" sz="2400" dirty="0">
                <a:solidFill>
                  <a:srgbClr val="333333"/>
                </a:solidFill>
              </a:rPr>
              <a:t> </a:t>
            </a:r>
            <a:r>
              <a:rPr lang="de-DE" sz="2400" dirty="0" err="1">
                <a:solidFill>
                  <a:srgbClr val="333333"/>
                </a:solidFill>
              </a:rPr>
              <a:t>nyttige</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vakre</a:t>
            </a:r>
            <a:r>
              <a:rPr lang="de-DE" sz="2400" dirty="0">
                <a:solidFill>
                  <a:srgbClr val="333333"/>
                </a:solidFill>
              </a:rPr>
              <a:t> </a:t>
            </a:r>
            <a:r>
              <a:rPr lang="de-DE" sz="2400" dirty="0" err="1">
                <a:solidFill>
                  <a:srgbClr val="333333"/>
                </a:solidFill>
              </a:rPr>
              <a:t>tanker</a:t>
            </a:r>
            <a:r>
              <a:rPr lang="de-DE" sz="2400" dirty="0">
                <a:solidFill>
                  <a:srgbClr val="333333"/>
                </a:solidFill>
              </a:rPr>
              <a:t> </a:t>
            </a:r>
            <a:r>
              <a:rPr lang="de-DE" sz="2400" dirty="0" err="1">
                <a:solidFill>
                  <a:srgbClr val="333333"/>
                </a:solidFill>
              </a:rPr>
              <a:t>eller</a:t>
            </a:r>
            <a:r>
              <a:rPr lang="de-DE" sz="2400" dirty="0">
                <a:solidFill>
                  <a:srgbClr val="333333"/>
                </a:solidFill>
              </a:rPr>
              <a:t> </a:t>
            </a:r>
            <a:r>
              <a:rPr lang="de-DE" sz="2400" dirty="0" err="1">
                <a:solidFill>
                  <a:srgbClr val="333333"/>
                </a:solidFill>
              </a:rPr>
              <a:t>handlinger</a:t>
            </a:r>
            <a:r>
              <a:rPr lang="de-DE" sz="2400" dirty="0">
                <a:solidFill>
                  <a:srgbClr val="333333"/>
                </a:solidFill>
              </a:rPr>
              <a:t> </a:t>
            </a:r>
            <a:r>
              <a:rPr lang="de-DE" sz="2400" dirty="0" err="1">
                <a:solidFill>
                  <a:srgbClr val="333333"/>
                </a:solidFill>
              </a:rPr>
              <a:t>ikke</a:t>
            </a:r>
            <a:r>
              <a:rPr lang="de-DE" sz="2400" dirty="0">
                <a:solidFill>
                  <a:srgbClr val="333333"/>
                </a:solidFill>
              </a:rPr>
              <a:t> </a:t>
            </a:r>
            <a:r>
              <a:rPr lang="de-DE" sz="2400" dirty="0" err="1">
                <a:solidFill>
                  <a:srgbClr val="333333"/>
                </a:solidFill>
              </a:rPr>
              <a:t>gis</a:t>
            </a:r>
            <a:r>
              <a:rPr lang="de-DE" sz="2400" dirty="0">
                <a:solidFill>
                  <a:srgbClr val="333333"/>
                </a:solidFill>
              </a:rPr>
              <a:t> </a:t>
            </a:r>
            <a:r>
              <a:rPr lang="de-DE" sz="2400" dirty="0" err="1">
                <a:solidFill>
                  <a:srgbClr val="333333"/>
                </a:solidFill>
              </a:rPr>
              <a:t>oppmerksomhet</a:t>
            </a:r>
            <a:r>
              <a:rPr lang="de-DE" sz="2400" dirty="0">
                <a:solidFill>
                  <a:srgbClr val="333333"/>
                </a:solidFill>
              </a:rPr>
              <a:t> </a:t>
            </a:r>
            <a:r>
              <a:rPr lang="de-DE" sz="2400" dirty="0" err="1">
                <a:solidFill>
                  <a:srgbClr val="333333"/>
                </a:solidFill>
              </a:rPr>
              <a:t>eller</a:t>
            </a:r>
            <a:r>
              <a:rPr lang="de-DE" sz="2400" dirty="0">
                <a:solidFill>
                  <a:srgbClr val="333333"/>
                </a:solidFill>
              </a:rPr>
              <a:t> </a:t>
            </a:r>
            <a:r>
              <a:rPr lang="de-DE" sz="2400" dirty="0" err="1">
                <a:solidFill>
                  <a:srgbClr val="333333"/>
                </a:solidFill>
              </a:rPr>
              <a:t>legges</a:t>
            </a:r>
            <a:r>
              <a:rPr lang="de-DE" sz="2400" dirty="0">
                <a:solidFill>
                  <a:srgbClr val="333333"/>
                </a:solidFill>
              </a:rPr>
              <a:t> merke </a:t>
            </a:r>
            <a:r>
              <a:rPr lang="de-DE" sz="2400" dirty="0" err="1">
                <a:solidFill>
                  <a:srgbClr val="333333"/>
                </a:solidFill>
              </a:rPr>
              <a:t>til</a:t>
            </a:r>
            <a:r>
              <a:rPr lang="en-US" sz="2400" dirty="0">
                <a:solidFill>
                  <a:srgbClr val="333333"/>
                </a:solidFill>
              </a:rPr>
              <a:t>.</a:t>
            </a:r>
          </a:p>
          <a:p>
            <a:pPr marL="342900" indent="-342900" fontAlgn="auto">
              <a:buClr>
                <a:srgbClr val="333333"/>
              </a:buClr>
              <a:buFont typeface="WingDings"/>
              <a:buChar char=""/>
              <a:defRPr/>
            </a:pPr>
            <a:r>
              <a:rPr lang="en-US" sz="2400" dirty="0">
                <a:solidFill>
                  <a:srgbClr val="333333"/>
                </a:solidFill>
              </a:rPr>
              <a:t>I </a:t>
            </a:r>
            <a:r>
              <a:rPr lang="en-US" sz="2400" dirty="0" err="1">
                <a:solidFill>
                  <a:srgbClr val="333333"/>
                </a:solidFill>
              </a:rPr>
              <a:t>motsetning</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målrettet</a:t>
            </a:r>
            <a:r>
              <a:rPr lang="en-US" sz="2400" dirty="0">
                <a:solidFill>
                  <a:srgbClr val="333333"/>
                </a:solidFill>
              </a:rPr>
              <a:t> </a:t>
            </a:r>
            <a:r>
              <a:rPr lang="en-US" sz="2400" dirty="0" err="1">
                <a:solidFill>
                  <a:srgbClr val="333333"/>
                </a:solidFill>
              </a:rPr>
              <a:t>tenkning</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grubling</a:t>
            </a:r>
            <a:r>
              <a:rPr lang="en-US" sz="2400" dirty="0">
                <a:solidFill>
                  <a:srgbClr val="333333"/>
                </a:solidFill>
              </a:rPr>
              <a:t> </a:t>
            </a:r>
            <a:r>
              <a:rPr lang="en-US" sz="2400" dirty="0" err="1">
                <a:solidFill>
                  <a:srgbClr val="333333"/>
                </a:solidFill>
              </a:rPr>
              <a:t>kjennetegnet</a:t>
            </a:r>
            <a:r>
              <a:rPr lang="en-US" sz="2400" dirty="0">
                <a:solidFill>
                  <a:srgbClr val="333333"/>
                </a:solidFill>
              </a:rPr>
              <a:t> </a:t>
            </a:r>
            <a:r>
              <a:rPr lang="en-US" sz="2400" dirty="0" err="1">
                <a:solidFill>
                  <a:srgbClr val="333333"/>
                </a:solidFill>
              </a:rPr>
              <a:t>ved</a:t>
            </a:r>
            <a:r>
              <a:rPr lang="en-US" sz="2400" dirty="0">
                <a:solidFill>
                  <a:srgbClr val="333333"/>
                </a:solidFill>
              </a:rPr>
              <a:t> at de </a:t>
            </a:r>
            <a:r>
              <a:rPr lang="en-US" sz="2400" dirty="0" err="1">
                <a:solidFill>
                  <a:srgbClr val="333333"/>
                </a:solidFill>
              </a:rPr>
              <a:t>samme</a:t>
            </a:r>
            <a:r>
              <a:rPr lang="en-US" sz="2400" dirty="0">
                <a:solidFill>
                  <a:srgbClr val="333333"/>
                </a:solidFill>
              </a:rPr>
              <a:t> </a:t>
            </a:r>
            <a:r>
              <a:rPr lang="en-US" sz="2400" dirty="0" err="1">
                <a:solidFill>
                  <a:srgbClr val="333333"/>
                </a:solidFill>
              </a:rPr>
              <a:t>mislykkede</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selvanklagende</a:t>
            </a:r>
            <a:r>
              <a:rPr lang="en-US" sz="2400" dirty="0">
                <a:solidFill>
                  <a:srgbClr val="333333"/>
                </a:solidFill>
              </a:rPr>
              <a:t> </a:t>
            </a:r>
            <a:r>
              <a:rPr lang="en-US" sz="2400" dirty="0" err="1">
                <a:solidFill>
                  <a:srgbClr val="333333"/>
                </a:solidFill>
              </a:rPr>
              <a:t>tankene</a:t>
            </a:r>
            <a:r>
              <a:rPr lang="en-US" sz="2400" dirty="0">
                <a:solidFill>
                  <a:srgbClr val="333333"/>
                </a:solidFill>
              </a:rPr>
              <a:t> </a:t>
            </a:r>
            <a:r>
              <a:rPr lang="en-US" sz="2400" dirty="0" err="1">
                <a:solidFill>
                  <a:srgbClr val="333333"/>
                </a:solidFill>
              </a:rPr>
              <a:t>gjentas</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gjentas</a:t>
            </a:r>
            <a:r>
              <a:rPr lang="en-US" sz="2400" dirty="0">
                <a:solidFill>
                  <a:srgbClr val="333333"/>
                </a:solidFill>
              </a:rPr>
              <a:t>.</a:t>
            </a:r>
            <a:endParaRPr lang="de-DE" sz="2400" b="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Hva kan gjøres?</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de-DE" sz="2400" dirty="0">
                <a:solidFill>
                  <a:srgbClr val="333333"/>
                </a:solidFill>
              </a:rPr>
              <a:t>Det første og viktigste er å anerkjenne at grubling er et problem og ikke en nyttig strategi. Grubling fører helt klart til flere problemer, i steden for å løse dem.</a:t>
            </a:r>
          </a:p>
          <a:p>
            <a:pPr marL="342900" lvl="0" indent="-342900" defTabSz="914400">
              <a:buClr>
                <a:srgbClr val="333333"/>
              </a:buClr>
              <a:buFont typeface="WingDings"/>
              <a:buChar char=""/>
              <a:defRPr/>
            </a:pPr>
            <a:r>
              <a:rPr lang="de-DE" sz="2400" dirty="0">
                <a:solidFill>
                  <a:srgbClr val="004992"/>
                </a:solidFill>
              </a:rPr>
              <a:t>Gruble-tanker er bare tanker… </a:t>
            </a:r>
            <a:r>
              <a:rPr lang="de-DE" sz="2400" dirty="0">
                <a:solidFill>
                  <a:srgbClr val="333333"/>
                </a:solidFill>
              </a:rPr>
              <a:t>de er ikke virkeligheten!</a:t>
            </a:r>
          </a:p>
          <a:p>
            <a:pPr marL="342900" lvl="0" indent="-342900" defTabSz="914400">
              <a:buClr>
                <a:srgbClr val="333333"/>
              </a:buClr>
              <a:buFont typeface="WingDings"/>
              <a:buChar char=""/>
              <a:defRPr/>
            </a:pPr>
            <a:r>
              <a:rPr lang="de-DE" sz="2400" dirty="0">
                <a:solidFill>
                  <a:srgbClr val="333333"/>
                </a:solidFill>
              </a:rPr>
              <a:t>Prøv å legge merke til dem, men ikke legg for mye vekt på disse tankene.</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Metakognitív Tréning 9 – Selvtillit</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Anti-grubling Oppgave 1: På jakt etter indre avstand…</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marL="342900" lvl="0" indent="-342900" defTabSz="914400">
              <a:buClr>
                <a:srgbClr val="333333"/>
              </a:buClr>
              <a:buFont typeface="WingDings"/>
              <a:buChar char=""/>
              <a:defRPr/>
            </a:pPr>
            <a:r>
              <a:rPr lang="de-DE" sz="2000" dirty="0">
                <a:solidFill>
                  <a:srgbClr val="333333"/>
                </a:solidFill>
              </a:rPr>
              <a:t>Tenk på hva som hender inni deg uten å gjøre noe med det eller nedvurdere </a:t>
            </a:r>
            <a:r>
              <a:rPr lang="de-DE" sz="2000">
                <a:solidFill>
                  <a:srgbClr val="333333"/>
                </a:solidFill>
              </a:rPr>
              <a:t>det (</a:t>
            </a:r>
            <a:r>
              <a:rPr lang="en-US" sz="2000">
                <a:solidFill>
                  <a:srgbClr val="333333"/>
                </a:solidFill>
              </a:rPr>
              <a:t>“Jeg </a:t>
            </a:r>
            <a:r>
              <a:rPr lang="en-US" sz="2000" dirty="0" err="1">
                <a:solidFill>
                  <a:srgbClr val="333333"/>
                </a:solidFill>
              </a:rPr>
              <a:t>er</a:t>
            </a:r>
            <a:r>
              <a:rPr lang="en-US" sz="2000" dirty="0">
                <a:solidFill>
                  <a:srgbClr val="333333"/>
                </a:solidFill>
              </a:rPr>
              <a:t> </a:t>
            </a:r>
            <a:r>
              <a:rPr lang="en-US" sz="2000" dirty="0" err="1">
                <a:solidFill>
                  <a:srgbClr val="333333"/>
                </a:solidFill>
              </a:rPr>
              <a:t>en</a:t>
            </a:r>
            <a:r>
              <a:rPr lang="en-US" sz="2000" dirty="0">
                <a:solidFill>
                  <a:srgbClr val="333333"/>
                </a:solidFill>
              </a:rPr>
              <a:t> </a:t>
            </a:r>
            <a:r>
              <a:rPr lang="de-DE" sz="2000" dirty="0">
                <a:solidFill>
                  <a:srgbClr val="333333"/>
                </a:solidFill>
              </a:rPr>
              <a:t>idiot, jeg klarer ikke slutte å </a:t>
            </a:r>
            <a:r>
              <a:rPr lang="de-DE" sz="2000">
                <a:solidFill>
                  <a:srgbClr val="333333"/>
                </a:solidFill>
              </a:rPr>
              <a:t>gruble!</a:t>
            </a:r>
            <a:r>
              <a:rPr lang="en-US" sz="2000">
                <a:solidFill>
                  <a:srgbClr val="333333"/>
                </a:solidFill>
              </a:rPr>
              <a:t>”</a:t>
            </a:r>
            <a:r>
              <a:rPr lang="de-DE" sz="2000">
                <a:solidFill>
                  <a:srgbClr val="333333"/>
                </a:solidFill>
              </a:rPr>
              <a:t>; </a:t>
            </a:r>
            <a:r>
              <a:rPr lang="en-US" sz="2000">
                <a:solidFill>
                  <a:srgbClr val="333333"/>
                </a:solidFill>
              </a:rPr>
              <a:t>“</a:t>
            </a:r>
            <a:r>
              <a:rPr lang="de-DE" sz="2000">
                <a:solidFill>
                  <a:srgbClr val="333333"/>
                </a:solidFill>
              </a:rPr>
              <a:t>Hvorfor </a:t>
            </a:r>
            <a:r>
              <a:rPr lang="de-DE" sz="2000" dirty="0">
                <a:solidFill>
                  <a:srgbClr val="333333"/>
                </a:solidFill>
              </a:rPr>
              <a:t>har jeg dette </a:t>
            </a:r>
            <a:r>
              <a:rPr lang="de-DE" sz="2000">
                <a:solidFill>
                  <a:srgbClr val="333333"/>
                </a:solidFill>
              </a:rPr>
              <a:t>problemet?</a:t>
            </a:r>
            <a:r>
              <a:rPr lang="en-US" sz="2000">
                <a:solidFill>
                  <a:srgbClr val="333333"/>
                </a:solidFill>
              </a:rPr>
              <a:t>”</a:t>
            </a:r>
            <a:r>
              <a:rPr lang="de-DE" sz="2000">
                <a:solidFill>
                  <a:srgbClr val="333333"/>
                </a:solidFill>
              </a:rPr>
              <a:t>)</a:t>
            </a:r>
            <a:endParaRPr lang="de-DE" sz="2000" dirty="0">
              <a:solidFill>
                <a:srgbClr val="333333"/>
              </a:solidFill>
            </a:endParaRPr>
          </a:p>
          <a:p>
            <a:pPr marL="342900" lvl="0" indent="-342900" defTabSz="914400">
              <a:buClr>
                <a:srgbClr val="333333"/>
              </a:buClr>
              <a:buFont typeface="WingDings"/>
              <a:buChar char=""/>
            </a:pPr>
            <a:r>
              <a:rPr lang="de-DE" sz="2000" dirty="0">
                <a:solidFill>
                  <a:srgbClr val="333333"/>
                </a:solidFill>
              </a:rPr>
              <a:t>Se på tankene slik som man kan se på tog som forlater stasjonen, skyer som beveger seg over himmelen, blader som blir tatt av vinden.</a:t>
            </a:r>
          </a:p>
          <a:p>
            <a:pPr lvl="0" defTabSz="914400" eaLnBrk="0" fontAlgn="base" hangingPunct="0">
              <a:buClr>
                <a:srgbClr val="006699"/>
              </a:buClr>
              <a:tabLst>
                <a:tab pos="84137" algn="l"/>
              </a:tabLst>
              <a:defRPr/>
            </a:pPr>
            <a:r>
              <a:rPr lang="de-DE" sz="2000" kern="0" dirty="0">
                <a:solidFill>
                  <a:srgbClr val="004992"/>
                </a:solidFill>
              </a:rPr>
              <a:t>Slike problematiske tanker er ikke vedvarende fordi de er sanne, men fordi de skremmer deg. Og det er derfor du tenker på dem hele tiden.</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Anti-grubling Oppgave 2: Fysisk distraksjon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rPr>
              <a:t>Fysisk</a:t>
            </a:r>
            <a:r>
              <a:rPr lang="de-DE" sz="2400" dirty="0">
                <a:solidFill>
                  <a:srgbClr val="004992"/>
                </a:solidFill>
              </a:rPr>
              <a:t> </a:t>
            </a:r>
            <a:r>
              <a:rPr lang="de-DE" sz="2400" dirty="0" err="1">
                <a:solidFill>
                  <a:srgbClr val="004992"/>
                </a:solidFill>
              </a:rPr>
              <a:t>oppgave</a:t>
            </a:r>
            <a:endParaRPr lang="de-DE" sz="2400" dirty="0">
              <a:solidFill>
                <a:srgbClr val="004992"/>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Reis </a:t>
            </a:r>
            <a:r>
              <a:rPr lang="de-DE" sz="2400" dirty="0" err="1">
                <a:solidFill>
                  <a:srgbClr val="333333"/>
                </a:solidFill>
              </a:rPr>
              <a:t>deg</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Løft</a:t>
            </a:r>
            <a:r>
              <a:rPr lang="de-DE" sz="2400" dirty="0">
                <a:solidFill>
                  <a:srgbClr val="333333"/>
                </a:solidFill>
              </a:rPr>
              <a:t> et </a:t>
            </a:r>
            <a:r>
              <a:rPr lang="de-DE" sz="2400" dirty="0" err="1">
                <a:solidFill>
                  <a:srgbClr val="333333"/>
                </a:solidFill>
              </a:rPr>
              <a:t>ben</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a:solidFill>
                  <a:srgbClr val="333333"/>
                </a:solidFill>
              </a:rPr>
              <a:t>… og roter</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1188611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Anti-grubling Oppgave 2: Fysisk distraksjon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rPr>
              <a:t>Fysisk</a:t>
            </a:r>
            <a:r>
              <a:rPr lang="de-DE" sz="2400" dirty="0">
                <a:solidFill>
                  <a:srgbClr val="004992"/>
                </a:solidFill>
              </a:rPr>
              <a:t> </a:t>
            </a:r>
            <a:r>
              <a:rPr lang="de-DE" sz="2400" dirty="0" err="1">
                <a:solidFill>
                  <a:srgbClr val="004992"/>
                </a:solidFill>
              </a:rPr>
              <a:t>oppgave</a:t>
            </a:r>
            <a:endParaRPr lang="de-DE" sz="2400" dirty="0">
              <a:solidFill>
                <a:srgbClr val="004992"/>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Reis </a:t>
            </a:r>
            <a:r>
              <a:rPr lang="de-DE" sz="2400" dirty="0" err="1">
                <a:solidFill>
                  <a:srgbClr val="333333"/>
                </a:solidFill>
              </a:rPr>
              <a:t>deg</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Løft</a:t>
            </a:r>
            <a:r>
              <a:rPr lang="de-DE" sz="2400" dirty="0">
                <a:solidFill>
                  <a:srgbClr val="333333"/>
                </a:solidFill>
              </a:rPr>
              <a:t> et </a:t>
            </a:r>
            <a:r>
              <a:rPr lang="de-DE" sz="2400" dirty="0" err="1">
                <a:solidFill>
                  <a:srgbClr val="333333"/>
                </a:solidFill>
              </a:rPr>
              <a:t>ben</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a:solidFill>
                  <a:srgbClr val="333333"/>
                </a:solidFill>
              </a:rPr>
              <a:t>… </a:t>
            </a:r>
            <a:r>
              <a:rPr lang="de-DE" sz="2400" dirty="0" err="1">
                <a:solidFill>
                  <a:srgbClr val="333333"/>
                </a:solidFill>
              </a:rPr>
              <a:t>og</a:t>
            </a:r>
            <a:r>
              <a:rPr lang="de-DE" sz="2400" dirty="0">
                <a:solidFill>
                  <a:srgbClr val="333333"/>
                </a:solidFill>
              </a:rPr>
              <a:t> roter</a:t>
            </a:r>
          </a:p>
          <a:p>
            <a:pPr>
              <a:lnSpc>
                <a:spcPct val="100000"/>
              </a:lnSpc>
              <a:spcBef>
                <a:spcPts val="1200"/>
              </a:spcBef>
              <a:defRPr/>
            </a:pPr>
            <a:r>
              <a:rPr lang="de-DE" sz="2400" dirty="0">
                <a:solidFill>
                  <a:srgbClr val="004992"/>
                </a:solidFill>
              </a:rPr>
              <a:t>Hva tenker du på?</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21219848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Anti-grubling Oppgave 2: Fysisk distraksjon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rPr>
              <a:t>Fysisk</a:t>
            </a:r>
            <a:r>
              <a:rPr lang="de-DE" sz="2400" dirty="0">
                <a:solidFill>
                  <a:srgbClr val="004992"/>
                </a:solidFill>
              </a:rPr>
              <a:t> </a:t>
            </a:r>
            <a:r>
              <a:rPr lang="de-DE" sz="2400" dirty="0" err="1">
                <a:solidFill>
                  <a:srgbClr val="004992"/>
                </a:solidFill>
              </a:rPr>
              <a:t>oppgave</a:t>
            </a:r>
            <a:endParaRPr lang="de-DE" sz="2400" dirty="0">
              <a:solidFill>
                <a:srgbClr val="004992"/>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Reis </a:t>
            </a:r>
            <a:r>
              <a:rPr lang="de-DE" sz="2400" dirty="0" err="1">
                <a:solidFill>
                  <a:srgbClr val="333333"/>
                </a:solidFill>
              </a:rPr>
              <a:t>deg</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Legg</a:t>
            </a:r>
            <a:r>
              <a:rPr lang="de-DE" sz="2400" dirty="0">
                <a:solidFill>
                  <a:srgbClr val="333333"/>
                </a:solidFill>
              </a:rPr>
              <a:t> </a:t>
            </a:r>
            <a:r>
              <a:rPr lang="de-DE" sz="2400" dirty="0" err="1">
                <a:solidFill>
                  <a:srgbClr val="333333"/>
                </a:solidFill>
              </a:rPr>
              <a:t>høyre</a:t>
            </a:r>
            <a:r>
              <a:rPr lang="de-DE" sz="2400" dirty="0">
                <a:solidFill>
                  <a:srgbClr val="333333"/>
                </a:solidFill>
              </a:rPr>
              <a:t> </a:t>
            </a:r>
            <a:r>
              <a:rPr lang="de-DE" sz="2400" dirty="0" err="1">
                <a:solidFill>
                  <a:srgbClr val="333333"/>
                </a:solidFill>
              </a:rPr>
              <a:t>hånd</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venstre</a:t>
            </a:r>
            <a:r>
              <a:rPr lang="de-DE" sz="2400" dirty="0">
                <a:solidFill>
                  <a:srgbClr val="333333"/>
                </a:solidFill>
              </a:rPr>
              <a:t> </a:t>
            </a:r>
            <a:r>
              <a:rPr lang="de-DE" sz="2400" dirty="0" err="1">
                <a:solidFill>
                  <a:srgbClr val="333333"/>
                </a:solidFill>
              </a:rPr>
              <a:t>skulder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Løft</a:t>
            </a:r>
            <a:r>
              <a:rPr lang="de-DE" sz="2400" dirty="0">
                <a:solidFill>
                  <a:srgbClr val="333333"/>
                </a:solidFill>
              </a:rPr>
              <a:t> et </a:t>
            </a:r>
            <a:r>
              <a:rPr lang="de-DE" sz="2400" dirty="0" err="1">
                <a:solidFill>
                  <a:srgbClr val="333333"/>
                </a:solidFill>
              </a:rPr>
              <a:t>ben</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a:solidFill>
                  <a:srgbClr val="333333"/>
                </a:solidFill>
              </a:rPr>
              <a:t>… </a:t>
            </a:r>
            <a:r>
              <a:rPr lang="de-DE" sz="2400" dirty="0" err="1">
                <a:solidFill>
                  <a:srgbClr val="333333"/>
                </a:solidFill>
              </a:rPr>
              <a:t>og</a:t>
            </a:r>
            <a:r>
              <a:rPr lang="de-DE" sz="2400" dirty="0">
                <a:solidFill>
                  <a:srgbClr val="333333"/>
                </a:solidFill>
              </a:rPr>
              <a:t> roter</a:t>
            </a:r>
          </a:p>
          <a:p>
            <a:pPr>
              <a:lnSpc>
                <a:spcPct val="100000"/>
              </a:lnSpc>
              <a:spcBef>
                <a:spcPts val="1200"/>
              </a:spcBef>
              <a:defRPr/>
            </a:pPr>
            <a:r>
              <a:rPr lang="nb-NO" sz="2400" dirty="0">
                <a:solidFill>
                  <a:srgbClr val="004992"/>
                </a:solidFill>
              </a:rPr>
              <a:t>Fordi du må konsentrere deg når du gjør dette, får du stoppet den evige runddansen av gruble-tanker. </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952325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øke selvtillit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Uttrykk</a:t>
            </a:r>
            <a:r>
              <a:rPr lang="de-DE" sz="2400" dirty="0">
                <a:solidFill>
                  <a:srgbClr val="333333"/>
                </a:solidFill>
              </a:rPr>
              <a:t> </a:t>
            </a:r>
            <a:r>
              <a:rPr lang="de-DE" sz="2400" dirty="0" err="1">
                <a:solidFill>
                  <a:srgbClr val="333333"/>
                </a:solidFill>
              </a:rPr>
              <a:t>dine</a:t>
            </a:r>
            <a:r>
              <a:rPr lang="de-DE" sz="2400" dirty="0">
                <a:solidFill>
                  <a:srgbClr val="333333"/>
                </a:solidFill>
              </a:rPr>
              <a:t> </a:t>
            </a:r>
            <a:r>
              <a:rPr lang="de-DE" sz="2400" dirty="0" err="1">
                <a:solidFill>
                  <a:srgbClr val="333333"/>
                </a:solidFill>
              </a:rPr>
              <a:t>ønsker</a:t>
            </a:r>
            <a:r>
              <a:rPr lang="de-DE" sz="2400" dirty="0">
                <a:solidFill>
                  <a:srgbClr val="333333"/>
                </a:solidFill>
              </a:rPr>
              <a:t> </a:t>
            </a:r>
            <a:r>
              <a:rPr lang="de-DE" sz="2400" dirty="0" err="1">
                <a:solidFill>
                  <a:srgbClr val="333333"/>
                </a:solidFill>
              </a:rPr>
              <a:t>til</a:t>
            </a:r>
            <a:r>
              <a:rPr lang="de-DE" sz="2400" dirty="0">
                <a:solidFill>
                  <a:srgbClr val="333333"/>
                </a:solidFill>
              </a:rPr>
              <a:t> andre </a:t>
            </a:r>
            <a:r>
              <a:rPr lang="de-DE" sz="2400" err="1">
                <a:solidFill>
                  <a:srgbClr val="333333"/>
                </a:solidFill>
              </a:rPr>
              <a:t>mennesker</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898719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øke selvtillit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Uttrykk</a:t>
            </a:r>
            <a:r>
              <a:rPr lang="de-DE" sz="2400" dirty="0">
                <a:solidFill>
                  <a:srgbClr val="333333"/>
                </a:solidFill>
              </a:rPr>
              <a:t> </a:t>
            </a:r>
            <a:r>
              <a:rPr lang="de-DE" sz="2400" dirty="0" err="1">
                <a:solidFill>
                  <a:srgbClr val="333333"/>
                </a:solidFill>
              </a:rPr>
              <a:t>dine</a:t>
            </a:r>
            <a:r>
              <a:rPr lang="de-DE" sz="2400" dirty="0">
                <a:solidFill>
                  <a:srgbClr val="333333"/>
                </a:solidFill>
              </a:rPr>
              <a:t> </a:t>
            </a:r>
            <a:r>
              <a:rPr lang="de-DE" sz="2400" dirty="0" err="1">
                <a:solidFill>
                  <a:srgbClr val="333333"/>
                </a:solidFill>
              </a:rPr>
              <a:t>ønsker</a:t>
            </a:r>
            <a:r>
              <a:rPr lang="de-DE" sz="2400" dirty="0">
                <a:solidFill>
                  <a:srgbClr val="333333"/>
                </a:solidFill>
              </a:rPr>
              <a:t> </a:t>
            </a:r>
            <a:r>
              <a:rPr lang="de-DE" sz="2400" dirty="0" err="1">
                <a:solidFill>
                  <a:srgbClr val="333333"/>
                </a:solidFill>
              </a:rPr>
              <a:t>til</a:t>
            </a:r>
            <a:r>
              <a:rPr lang="de-DE" sz="2400" dirty="0">
                <a:solidFill>
                  <a:srgbClr val="333333"/>
                </a:solidFill>
              </a:rPr>
              <a:t> andre </a:t>
            </a:r>
            <a:r>
              <a:rPr lang="de-DE" sz="2400" dirty="0" err="1">
                <a:solidFill>
                  <a:srgbClr val="333333"/>
                </a:solidFill>
              </a:rPr>
              <a:t>mennesker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Prøv</a:t>
            </a:r>
            <a:r>
              <a:rPr lang="de-DE" sz="2400" dirty="0">
                <a:solidFill>
                  <a:srgbClr val="333333"/>
                </a:solidFill>
              </a:rPr>
              <a:t> </a:t>
            </a:r>
            <a:r>
              <a:rPr lang="de-DE" sz="2400" dirty="0" err="1">
                <a:solidFill>
                  <a:srgbClr val="333333"/>
                </a:solidFill>
              </a:rPr>
              <a:t>å</a:t>
            </a:r>
            <a:r>
              <a:rPr lang="de-DE" sz="2400" dirty="0">
                <a:solidFill>
                  <a:srgbClr val="333333"/>
                </a:solidFill>
              </a:rPr>
              <a:t> </a:t>
            </a:r>
            <a:r>
              <a:rPr lang="de-DE" sz="2400" dirty="0" err="1">
                <a:solidFill>
                  <a:srgbClr val="333333"/>
                </a:solidFill>
              </a:rPr>
              <a:t>snakke</a:t>
            </a:r>
            <a:r>
              <a:rPr lang="de-DE" sz="2400" dirty="0">
                <a:solidFill>
                  <a:srgbClr val="333333"/>
                </a:solidFill>
              </a:rPr>
              <a:t> </a:t>
            </a:r>
            <a:r>
              <a:rPr lang="de-DE" sz="2400" dirty="0" err="1">
                <a:solidFill>
                  <a:srgbClr val="333333"/>
                </a:solidFill>
              </a:rPr>
              <a:t>høyt</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err="1">
                <a:solidFill>
                  <a:srgbClr val="333333"/>
                </a:solidFill>
              </a:rPr>
              <a:t>tydelig</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298678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øke selvtillit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Uttrykk</a:t>
            </a:r>
            <a:r>
              <a:rPr lang="de-DE" sz="2400" dirty="0">
                <a:solidFill>
                  <a:srgbClr val="333333"/>
                </a:solidFill>
              </a:rPr>
              <a:t> </a:t>
            </a:r>
            <a:r>
              <a:rPr lang="de-DE" sz="2400" dirty="0" err="1">
                <a:solidFill>
                  <a:srgbClr val="333333"/>
                </a:solidFill>
              </a:rPr>
              <a:t>dine</a:t>
            </a:r>
            <a:r>
              <a:rPr lang="de-DE" sz="2400" dirty="0">
                <a:solidFill>
                  <a:srgbClr val="333333"/>
                </a:solidFill>
              </a:rPr>
              <a:t> </a:t>
            </a:r>
            <a:r>
              <a:rPr lang="de-DE" sz="2400" dirty="0" err="1">
                <a:solidFill>
                  <a:srgbClr val="333333"/>
                </a:solidFill>
              </a:rPr>
              <a:t>ønsker</a:t>
            </a:r>
            <a:r>
              <a:rPr lang="de-DE" sz="2400" dirty="0">
                <a:solidFill>
                  <a:srgbClr val="333333"/>
                </a:solidFill>
              </a:rPr>
              <a:t> </a:t>
            </a:r>
            <a:r>
              <a:rPr lang="de-DE" sz="2400" dirty="0" err="1">
                <a:solidFill>
                  <a:srgbClr val="333333"/>
                </a:solidFill>
              </a:rPr>
              <a:t>til</a:t>
            </a:r>
            <a:r>
              <a:rPr lang="de-DE" sz="2400" dirty="0">
                <a:solidFill>
                  <a:srgbClr val="333333"/>
                </a:solidFill>
              </a:rPr>
              <a:t> andre </a:t>
            </a:r>
            <a:r>
              <a:rPr lang="de-DE" sz="2400" dirty="0" err="1">
                <a:solidFill>
                  <a:srgbClr val="333333"/>
                </a:solidFill>
              </a:rPr>
              <a:t>mennesker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Prøv</a:t>
            </a:r>
            <a:r>
              <a:rPr lang="de-DE" sz="2400" dirty="0">
                <a:solidFill>
                  <a:srgbClr val="333333"/>
                </a:solidFill>
              </a:rPr>
              <a:t> </a:t>
            </a:r>
            <a:r>
              <a:rPr lang="de-DE" sz="2400" dirty="0" err="1">
                <a:solidFill>
                  <a:srgbClr val="333333"/>
                </a:solidFill>
              </a:rPr>
              <a:t>å</a:t>
            </a:r>
            <a:r>
              <a:rPr lang="de-DE" sz="2400" dirty="0">
                <a:solidFill>
                  <a:srgbClr val="333333"/>
                </a:solidFill>
              </a:rPr>
              <a:t> </a:t>
            </a:r>
            <a:r>
              <a:rPr lang="de-DE" sz="2400" dirty="0" err="1">
                <a:solidFill>
                  <a:srgbClr val="333333"/>
                </a:solidFill>
              </a:rPr>
              <a:t>snakke</a:t>
            </a:r>
            <a:r>
              <a:rPr lang="de-DE" sz="2400" dirty="0">
                <a:solidFill>
                  <a:srgbClr val="333333"/>
                </a:solidFill>
              </a:rPr>
              <a:t> </a:t>
            </a:r>
            <a:r>
              <a:rPr lang="de-DE" sz="2400" dirty="0" err="1">
                <a:solidFill>
                  <a:srgbClr val="333333"/>
                </a:solidFill>
              </a:rPr>
              <a:t>høyt</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tydelig</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Sørg</a:t>
            </a:r>
            <a:r>
              <a:rPr lang="de-DE" sz="2400" dirty="0">
                <a:solidFill>
                  <a:srgbClr val="333333"/>
                </a:solidFill>
              </a:rPr>
              <a:t> </a:t>
            </a:r>
            <a:r>
              <a:rPr lang="de-DE" sz="2400" dirty="0" err="1">
                <a:solidFill>
                  <a:srgbClr val="333333"/>
                </a:solidFill>
              </a:rPr>
              <a:t>for</a:t>
            </a:r>
            <a:r>
              <a:rPr lang="de-DE" sz="2400" dirty="0">
                <a:solidFill>
                  <a:srgbClr val="333333"/>
                </a:solidFill>
              </a:rPr>
              <a:t> </a:t>
            </a:r>
            <a:r>
              <a:rPr lang="de-DE" sz="2400" dirty="0" err="1">
                <a:solidFill>
                  <a:srgbClr val="333333"/>
                </a:solidFill>
              </a:rPr>
              <a:t>øyekontakt</a:t>
            </a:r>
            <a:r>
              <a:rPr lang="de-DE" sz="2400" dirty="0">
                <a:solidFill>
                  <a:srgbClr val="333333"/>
                </a:solidFill>
              </a:rPr>
              <a:t> (</a:t>
            </a:r>
            <a:r>
              <a:rPr lang="de-DE" sz="2400" dirty="0" err="1">
                <a:solidFill>
                  <a:srgbClr val="333333"/>
                </a:solidFill>
              </a:rPr>
              <a:t>start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folk</a:t>
            </a:r>
            <a:r>
              <a:rPr lang="de-DE" sz="2400" dirty="0">
                <a:solidFill>
                  <a:srgbClr val="333333"/>
                </a:solidFill>
              </a:rPr>
              <a:t> du </a:t>
            </a:r>
            <a:r>
              <a:rPr lang="de-DE" sz="2400" dirty="0" err="1">
                <a:solidFill>
                  <a:srgbClr val="333333"/>
                </a:solidFill>
              </a:rPr>
              <a:t>kjenner</a:t>
            </a:r>
            <a:r>
              <a:rPr lang="de-DE" sz="2400" dirty="0">
                <a:solidFill>
                  <a:srgbClr val="333333"/>
                </a:solidFill>
              </a:rPr>
              <a:t>, </a:t>
            </a:r>
            <a:r>
              <a:rPr lang="de-DE" sz="2400" dirty="0" err="1">
                <a:solidFill>
                  <a:srgbClr val="333333"/>
                </a:solidFill>
              </a:rPr>
              <a:t>deretter</a:t>
            </a:r>
            <a:r>
              <a:rPr lang="de-DE" sz="2400" dirty="0">
                <a:solidFill>
                  <a:srgbClr val="333333"/>
                </a:solidFill>
              </a:rPr>
              <a:t> </a:t>
            </a:r>
            <a:r>
              <a:rPr lang="de-DE" sz="2400" err="1">
                <a:solidFill>
                  <a:srgbClr val="333333"/>
                </a:solidFill>
              </a:rPr>
              <a:t>fremmede</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3002405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øke selvtillit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Uttrykk</a:t>
            </a:r>
            <a:r>
              <a:rPr lang="de-DE" sz="2400" dirty="0">
                <a:solidFill>
                  <a:srgbClr val="333333"/>
                </a:solidFill>
              </a:rPr>
              <a:t> </a:t>
            </a:r>
            <a:r>
              <a:rPr lang="de-DE" sz="2400" dirty="0" err="1">
                <a:solidFill>
                  <a:srgbClr val="333333"/>
                </a:solidFill>
              </a:rPr>
              <a:t>dine</a:t>
            </a:r>
            <a:r>
              <a:rPr lang="de-DE" sz="2400" dirty="0">
                <a:solidFill>
                  <a:srgbClr val="333333"/>
                </a:solidFill>
              </a:rPr>
              <a:t> </a:t>
            </a:r>
            <a:r>
              <a:rPr lang="de-DE" sz="2400" dirty="0" err="1">
                <a:solidFill>
                  <a:srgbClr val="333333"/>
                </a:solidFill>
              </a:rPr>
              <a:t>ønsker</a:t>
            </a:r>
            <a:r>
              <a:rPr lang="de-DE" sz="2400" dirty="0">
                <a:solidFill>
                  <a:srgbClr val="333333"/>
                </a:solidFill>
              </a:rPr>
              <a:t> </a:t>
            </a:r>
            <a:r>
              <a:rPr lang="de-DE" sz="2400" dirty="0" err="1">
                <a:solidFill>
                  <a:srgbClr val="333333"/>
                </a:solidFill>
              </a:rPr>
              <a:t>til</a:t>
            </a:r>
            <a:r>
              <a:rPr lang="de-DE" sz="2400" dirty="0">
                <a:solidFill>
                  <a:srgbClr val="333333"/>
                </a:solidFill>
              </a:rPr>
              <a:t> andre </a:t>
            </a:r>
            <a:r>
              <a:rPr lang="de-DE" sz="2400" dirty="0" err="1">
                <a:solidFill>
                  <a:srgbClr val="333333"/>
                </a:solidFill>
              </a:rPr>
              <a:t>mennesker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Prøv</a:t>
            </a:r>
            <a:r>
              <a:rPr lang="de-DE" sz="2400" dirty="0">
                <a:solidFill>
                  <a:srgbClr val="333333"/>
                </a:solidFill>
              </a:rPr>
              <a:t> </a:t>
            </a:r>
            <a:r>
              <a:rPr lang="de-DE" sz="2400" dirty="0" err="1">
                <a:solidFill>
                  <a:srgbClr val="333333"/>
                </a:solidFill>
              </a:rPr>
              <a:t>å</a:t>
            </a:r>
            <a:r>
              <a:rPr lang="de-DE" sz="2400" dirty="0">
                <a:solidFill>
                  <a:srgbClr val="333333"/>
                </a:solidFill>
              </a:rPr>
              <a:t> </a:t>
            </a:r>
            <a:r>
              <a:rPr lang="de-DE" sz="2400" dirty="0" err="1">
                <a:solidFill>
                  <a:srgbClr val="333333"/>
                </a:solidFill>
              </a:rPr>
              <a:t>snakke</a:t>
            </a:r>
            <a:r>
              <a:rPr lang="de-DE" sz="2400" dirty="0">
                <a:solidFill>
                  <a:srgbClr val="333333"/>
                </a:solidFill>
              </a:rPr>
              <a:t> </a:t>
            </a:r>
            <a:r>
              <a:rPr lang="de-DE" sz="2400" dirty="0" err="1">
                <a:solidFill>
                  <a:srgbClr val="333333"/>
                </a:solidFill>
              </a:rPr>
              <a:t>høyt</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tydelig</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Sørg</a:t>
            </a:r>
            <a:r>
              <a:rPr lang="de-DE" sz="2400" dirty="0">
                <a:solidFill>
                  <a:srgbClr val="333333"/>
                </a:solidFill>
              </a:rPr>
              <a:t> </a:t>
            </a:r>
            <a:r>
              <a:rPr lang="de-DE" sz="2400" dirty="0" err="1">
                <a:solidFill>
                  <a:srgbClr val="333333"/>
                </a:solidFill>
              </a:rPr>
              <a:t>for</a:t>
            </a:r>
            <a:r>
              <a:rPr lang="de-DE" sz="2400" dirty="0">
                <a:solidFill>
                  <a:srgbClr val="333333"/>
                </a:solidFill>
              </a:rPr>
              <a:t> </a:t>
            </a:r>
            <a:r>
              <a:rPr lang="de-DE" sz="2400" dirty="0" err="1">
                <a:solidFill>
                  <a:srgbClr val="333333"/>
                </a:solidFill>
              </a:rPr>
              <a:t>øyekontakt</a:t>
            </a:r>
            <a:r>
              <a:rPr lang="de-DE" sz="2400" dirty="0">
                <a:solidFill>
                  <a:srgbClr val="333333"/>
                </a:solidFill>
              </a:rPr>
              <a:t> (</a:t>
            </a:r>
            <a:r>
              <a:rPr lang="de-DE" sz="2400" dirty="0" err="1">
                <a:solidFill>
                  <a:srgbClr val="333333"/>
                </a:solidFill>
              </a:rPr>
              <a:t>start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folk</a:t>
            </a:r>
            <a:r>
              <a:rPr lang="de-DE" sz="2400" dirty="0">
                <a:solidFill>
                  <a:srgbClr val="333333"/>
                </a:solidFill>
              </a:rPr>
              <a:t> du </a:t>
            </a:r>
            <a:r>
              <a:rPr lang="de-DE" sz="2400" dirty="0" err="1">
                <a:solidFill>
                  <a:srgbClr val="333333"/>
                </a:solidFill>
              </a:rPr>
              <a:t>kjenner</a:t>
            </a:r>
            <a:r>
              <a:rPr lang="de-DE" sz="2400" dirty="0">
                <a:solidFill>
                  <a:srgbClr val="333333"/>
                </a:solidFill>
              </a:rPr>
              <a:t>, </a:t>
            </a:r>
            <a:r>
              <a:rPr lang="de-DE" sz="2400" dirty="0" err="1">
                <a:solidFill>
                  <a:srgbClr val="333333"/>
                </a:solidFill>
              </a:rPr>
              <a:t>deretter</a:t>
            </a:r>
            <a:r>
              <a:rPr lang="de-DE" sz="2400" dirty="0">
                <a:solidFill>
                  <a:srgbClr val="333333"/>
                </a:solidFill>
              </a:rPr>
              <a:t> </a:t>
            </a:r>
            <a:r>
              <a:rPr lang="de-DE" sz="2400" dirty="0" err="1">
                <a:solidFill>
                  <a:srgbClr val="333333"/>
                </a:solidFill>
              </a:rPr>
              <a:t>fremmede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Reis </a:t>
            </a:r>
            <a:r>
              <a:rPr lang="de-DE" sz="2400" dirty="0" err="1">
                <a:solidFill>
                  <a:srgbClr val="333333"/>
                </a:solidFill>
              </a:rPr>
              <a:t>deg</a:t>
            </a:r>
            <a:r>
              <a:rPr lang="de-DE" sz="2400" dirty="0">
                <a:solidFill>
                  <a:srgbClr val="333333"/>
                </a:solidFill>
              </a:rPr>
              <a:t> </a:t>
            </a:r>
            <a:r>
              <a:rPr lang="de-DE" sz="2400" dirty="0" err="1">
                <a:solidFill>
                  <a:srgbClr val="333333"/>
                </a:solidFill>
              </a:rPr>
              <a:t>opp</a:t>
            </a:r>
            <a:r>
              <a:rPr lang="de-DE" sz="2400" dirty="0">
                <a:solidFill>
                  <a:srgbClr val="333333"/>
                </a:solidFill>
              </a:rPr>
              <a:t>: </a:t>
            </a:r>
            <a:r>
              <a:rPr lang="de-DE" sz="2400" dirty="0" err="1">
                <a:solidFill>
                  <a:srgbClr val="333333"/>
                </a:solidFill>
              </a:rPr>
              <a:t>husk</a:t>
            </a:r>
            <a:r>
              <a:rPr lang="de-DE" sz="2400" dirty="0">
                <a:solidFill>
                  <a:srgbClr val="333333"/>
                </a:solidFill>
              </a:rPr>
              <a:t> </a:t>
            </a:r>
            <a:r>
              <a:rPr lang="de-DE" sz="2400" dirty="0" err="1">
                <a:solidFill>
                  <a:srgbClr val="333333"/>
                </a:solidFill>
              </a:rPr>
              <a:t>hvordan</a:t>
            </a:r>
            <a:r>
              <a:rPr lang="de-DE" sz="2400" dirty="0">
                <a:solidFill>
                  <a:srgbClr val="333333"/>
                </a:solidFill>
              </a:rPr>
              <a:t> en </a:t>
            </a:r>
            <a:r>
              <a:rPr lang="de-DE" sz="2400" dirty="0" err="1">
                <a:solidFill>
                  <a:srgbClr val="333333"/>
                </a:solidFill>
              </a:rPr>
              <a:t>oppreist</a:t>
            </a:r>
            <a:r>
              <a:rPr lang="de-DE" sz="2400" dirty="0">
                <a:solidFill>
                  <a:srgbClr val="333333"/>
                </a:solidFill>
              </a:rPr>
              <a:t> </a:t>
            </a:r>
            <a:r>
              <a:rPr lang="de-DE" sz="2400" dirty="0" err="1">
                <a:solidFill>
                  <a:srgbClr val="333333"/>
                </a:solidFill>
              </a:rPr>
              <a:t>holdning</a:t>
            </a:r>
            <a:r>
              <a:rPr lang="de-DE" sz="2400" dirty="0">
                <a:solidFill>
                  <a:srgbClr val="333333"/>
                </a:solidFill>
              </a:rPr>
              <a:t> </a:t>
            </a:r>
            <a:r>
              <a:rPr lang="de-DE" sz="2400" dirty="0" err="1">
                <a:solidFill>
                  <a:srgbClr val="333333"/>
                </a:solidFill>
              </a:rPr>
              <a:t>virker</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selvtilliten</a:t>
            </a:r>
            <a:r>
              <a:rPr lang="de-DE" sz="2400" dirty="0">
                <a:solidFill>
                  <a:srgbClr val="333333"/>
                </a:solidFill>
              </a:rPr>
              <a:t> </a:t>
            </a:r>
            <a:r>
              <a:rPr lang="de-DE" sz="2400" dirty="0" err="1">
                <a:solidFill>
                  <a:srgbClr val="333333"/>
                </a:solidFill>
              </a:rPr>
              <a:t>din</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folk</a:t>
            </a:r>
            <a:r>
              <a:rPr lang="de-DE" sz="2400" dirty="0">
                <a:solidFill>
                  <a:srgbClr val="333333"/>
                </a:solidFill>
              </a:rPr>
              <a:t> </a:t>
            </a:r>
            <a:r>
              <a:rPr lang="de-DE" sz="2400" dirty="0" err="1">
                <a:solidFill>
                  <a:srgbClr val="333333"/>
                </a:solidFill>
              </a:rPr>
              <a:t>rundt</a:t>
            </a:r>
            <a:r>
              <a:rPr lang="de-DE" sz="2400" dirty="0">
                <a:solidFill>
                  <a:srgbClr val="333333"/>
                </a:solidFill>
              </a:rPr>
              <a:t> </a:t>
            </a:r>
            <a:r>
              <a:rPr lang="de-DE" sz="2400" err="1">
                <a:solidFill>
                  <a:srgbClr val="333333"/>
                </a:solidFill>
              </a:rPr>
              <a:t>deg</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2046462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Hjemmelekser</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000" dirty="0" err="1">
                <a:solidFill>
                  <a:srgbClr val="004992"/>
                </a:solidFill>
              </a:rPr>
              <a:t>Tips</a:t>
            </a:r>
            <a:r>
              <a:rPr lang="de-DE" sz="2000" dirty="0">
                <a:solidFill>
                  <a:srgbClr val="004992"/>
                </a:solidFill>
              </a:rPr>
              <a:t> </a:t>
            </a:r>
            <a:r>
              <a:rPr lang="de-DE" sz="2000" dirty="0" err="1">
                <a:solidFill>
                  <a:srgbClr val="004992"/>
                </a:solidFill>
              </a:rPr>
              <a:t>for</a:t>
            </a:r>
            <a:r>
              <a:rPr lang="de-DE" sz="2000" dirty="0">
                <a:solidFill>
                  <a:srgbClr val="004992"/>
                </a:solidFill>
              </a:rPr>
              <a:t> å </a:t>
            </a:r>
            <a:r>
              <a:rPr lang="de-DE" sz="2000" dirty="0" err="1">
                <a:solidFill>
                  <a:srgbClr val="004992"/>
                </a:solidFill>
              </a:rPr>
              <a:t>sette</a:t>
            </a:r>
            <a:r>
              <a:rPr lang="de-DE" sz="2000" dirty="0">
                <a:solidFill>
                  <a:srgbClr val="004992"/>
                </a:solidFill>
              </a:rPr>
              <a:t> </a:t>
            </a:r>
            <a:r>
              <a:rPr lang="de-DE" sz="2000" dirty="0" err="1">
                <a:solidFill>
                  <a:srgbClr val="004992"/>
                </a:solidFill>
              </a:rPr>
              <a:t>pris</a:t>
            </a:r>
            <a:r>
              <a:rPr lang="de-DE" sz="2000" dirty="0">
                <a:solidFill>
                  <a:srgbClr val="004992"/>
                </a:solidFill>
              </a:rPr>
              <a:t> </a:t>
            </a:r>
            <a:r>
              <a:rPr lang="de-DE" sz="2000" dirty="0" err="1">
                <a:solidFill>
                  <a:srgbClr val="004992"/>
                </a:solidFill>
              </a:rPr>
              <a:t>på</a:t>
            </a:r>
            <a:r>
              <a:rPr lang="de-DE" sz="2000" dirty="0">
                <a:solidFill>
                  <a:srgbClr val="004992"/>
                </a:solidFill>
              </a:rPr>
              <a:t> positive </a:t>
            </a:r>
            <a:r>
              <a:rPr lang="de-DE" sz="2000" dirty="0" err="1">
                <a:solidFill>
                  <a:srgbClr val="004992"/>
                </a:solidFill>
              </a:rPr>
              <a:t>ting</a:t>
            </a:r>
            <a:r>
              <a:rPr lang="de-DE" sz="2000" dirty="0">
                <a:solidFill>
                  <a:srgbClr val="004992"/>
                </a:solidFill>
              </a:rPr>
              <a:t> </a:t>
            </a:r>
            <a:r>
              <a:rPr lang="de-DE" sz="2000" dirty="0" err="1">
                <a:solidFill>
                  <a:srgbClr val="004992"/>
                </a:solidFill>
              </a:rPr>
              <a:t>som</a:t>
            </a:r>
            <a:r>
              <a:rPr lang="de-DE" sz="2000" dirty="0">
                <a:solidFill>
                  <a:srgbClr val="004992"/>
                </a:solidFill>
              </a:rPr>
              <a:t> </a:t>
            </a:r>
            <a:r>
              <a:rPr lang="de-DE" sz="2000" dirty="0" err="1">
                <a:solidFill>
                  <a:srgbClr val="004992"/>
                </a:solidFill>
              </a:rPr>
              <a:t>skjer</a:t>
            </a:r>
            <a:r>
              <a:rPr lang="de-DE" sz="2000" dirty="0">
                <a:solidFill>
                  <a:srgbClr val="004992"/>
                </a:solidFill>
              </a:rPr>
              <a:t> i </a:t>
            </a:r>
            <a:r>
              <a:rPr lang="de-DE" sz="2000" dirty="0" err="1">
                <a:solidFill>
                  <a:srgbClr val="004992"/>
                </a:solidFill>
              </a:rPr>
              <a:t>løpet</a:t>
            </a:r>
            <a:r>
              <a:rPr lang="de-DE" sz="2000" dirty="0">
                <a:solidFill>
                  <a:srgbClr val="004992"/>
                </a:solidFill>
              </a:rPr>
              <a:t> </a:t>
            </a:r>
            <a:r>
              <a:rPr lang="de-DE" sz="2000" dirty="0" err="1">
                <a:solidFill>
                  <a:srgbClr val="004992"/>
                </a:solidFill>
              </a:rPr>
              <a:t>av</a:t>
            </a:r>
            <a:r>
              <a:rPr lang="de-DE" sz="2000" dirty="0">
                <a:solidFill>
                  <a:srgbClr val="004992"/>
                </a:solidFill>
              </a:rPr>
              <a:t> </a:t>
            </a:r>
            <a:r>
              <a:rPr lang="de-DE" sz="2000" dirty="0" err="1">
                <a:solidFill>
                  <a:srgbClr val="004992"/>
                </a:solidFill>
              </a:rPr>
              <a:t>dagen</a:t>
            </a:r>
            <a:r>
              <a:rPr lang="de-DE" sz="2000" dirty="0">
                <a:solidFill>
                  <a:srgbClr val="004992"/>
                </a:solidFill>
              </a:rPr>
              <a:t> </a:t>
            </a:r>
            <a:r>
              <a:rPr lang="de-DE" sz="2000" dirty="0" err="1">
                <a:solidFill>
                  <a:srgbClr val="004992"/>
                </a:solidFill>
              </a:rPr>
              <a:t>din</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Når</a:t>
            </a:r>
            <a:r>
              <a:rPr lang="de-DE" sz="2000" dirty="0">
                <a:solidFill>
                  <a:srgbClr val="333333"/>
                </a:solidFill>
              </a:rPr>
              <a:t> du </a:t>
            </a:r>
            <a:r>
              <a:rPr lang="de-DE" sz="2000" dirty="0" err="1">
                <a:solidFill>
                  <a:srgbClr val="333333"/>
                </a:solidFill>
              </a:rPr>
              <a:t>går</a:t>
            </a:r>
            <a:r>
              <a:rPr lang="de-DE" sz="2000" dirty="0">
                <a:solidFill>
                  <a:srgbClr val="333333"/>
                </a:solidFill>
              </a:rPr>
              <a:t> </a:t>
            </a:r>
            <a:r>
              <a:rPr lang="de-DE" sz="2000" dirty="0" err="1">
                <a:solidFill>
                  <a:srgbClr val="333333"/>
                </a:solidFill>
              </a:rPr>
              <a:t>hjemmefra</a:t>
            </a:r>
            <a:r>
              <a:rPr lang="de-DE" sz="2000" dirty="0">
                <a:solidFill>
                  <a:srgbClr val="333333"/>
                </a:solidFill>
              </a:rPr>
              <a:t>, </a:t>
            </a:r>
            <a:r>
              <a:rPr lang="de-DE" sz="2000" dirty="0" err="1">
                <a:solidFill>
                  <a:srgbClr val="333333"/>
                </a:solidFill>
              </a:rPr>
              <a:t>ta</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deg</a:t>
            </a:r>
            <a:r>
              <a:rPr lang="de-DE" sz="2000" dirty="0">
                <a:solidFill>
                  <a:srgbClr val="333333"/>
                </a:solidFill>
              </a:rPr>
              <a:t> en </a:t>
            </a:r>
            <a:r>
              <a:rPr lang="de-DE" sz="2000" dirty="0" err="1">
                <a:solidFill>
                  <a:srgbClr val="333333"/>
                </a:solidFill>
              </a:rPr>
              <a:t>samling</a:t>
            </a:r>
            <a:r>
              <a:rPr lang="de-DE" sz="2000" dirty="0">
                <a:solidFill>
                  <a:srgbClr val="333333"/>
                </a:solidFill>
              </a:rPr>
              <a:t> </a:t>
            </a:r>
            <a:r>
              <a:rPr lang="de-DE" sz="2000" dirty="0" err="1">
                <a:solidFill>
                  <a:srgbClr val="333333"/>
                </a:solidFill>
              </a:rPr>
              <a:t>av</a:t>
            </a:r>
            <a:r>
              <a:rPr lang="de-DE" sz="2000" dirty="0">
                <a:solidFill>
                  <a:srgbClr val="333333"/>
                </a:solidFill>
              </a:rPr>
              <a:t> </a:t>
            </a:r>
            <a:r>
              <a:rPr lang="de-DE" sz="2000" dirty="0" err="1">
                <a:solidFill>
                  <a:srgbClr val="333333"/>
                </a:solidFill>
              </a:rPr>
              <a:t>f.eks</a:t>
            </a:r>
            <a:r>
              <a:rPr lang="de-DE" sz="2000" dirty="0">
                <a:solidFill>
                  <a:srgbClr val="333333"/>
                </a:solidFill>
              </a:rPr>
              <a:t>. klinkekuler eller knapper som du legger i høyre jakkelomme.</a:t>
            </a:r>
          </a:p>
          <a:p>
            <a:pPr marL="342900" indent="-342900">
              <a:lnSpc>
                <a:spcPct val="100000"/>
              </a:lnSpc>
              <a:spcBef>
                <a:spcPts val="1200"/>
              </a:spcBef>
              <a:buClr>
                <a:srgbClr val="333333"/>
              </a:buClr>
              <a:buFont typeface="WingDings"/>
              <a:buChar char=""/>
              <a:defRPr/>
            </a:pPr>
            <a:r>
              <a:rPr lang="de-DE" sz="2000" dirty="0" err="1">
                <a:solidFill>
                  <a:srgbClr val="333333"/>
                </a:solidFill>
              </a:rPr>
              <a:t>Hver</a:t>
            </a:r>
            <a:r>
              <a:rPr lang="de-DE" sz="2000" dirty="0">
                <a:solidFill>
                  <a:srgbClr val="333333"/>
                </a:solidFill>
              </a:rPr>
              <a:t> gang </a:t>
            </a:r>
            <a:r>
              <a:rPr lang="de-DE" sz="2000" dirty="0" err="1">
                <a:solidFill>
                  <a:srgbClr val="333333"/>
                </a:solidFill>
              </a:rPr>
              <a:t>det</a:t>
            </a:r>
            <a:r>
              <a:rPr lang="de-DE" sz="2000" dirty="0">
                <a:solidFill>
                  <a:srgbClr val="333333"/>
                </a:solidFill>
              </a:rPr>
              <a:t> </a:t>
            </a:r>
            <a:r>
              <a:rPr lang="de-DE" sz="2000" dirty="0" err="1">
                <a:solidFill>
                  <a:srgbClr val="333333"/>
                </a:solidFill>
              </a:rPr>
              <a:t>skjer</a:t>
            </a:r>
            <a:r>
              <a:rPr lang="de-DE" sz="2000" dirty="0">
                <a:solidFill>
                  <a:srgbClr val="333333"/>
                </a:solidFill>
              </a:rPr>
              <a:t> </a:t>
            </a:r>
            <a:r>
              <a:rPr lang="de-DE" sz="2000" dirty="0" err="1">
                <a:solidFill>
                  <a:srgbClr val="333333"/>
                </a:solidFill>
              </a:rPr>
              <a:t>noe</a:t>
            </a:r>
            <a:r>
              <a:rPr lang="de-DE" sz="2000" dirty="0">
                <a:solidFill>
                  <a:srgbClr val="333333"/>
                </a:solidFill>
              </a:rPr>
              <a:t> </a:t>
            </a:r>
            <a:r>
              <a:rPr lang="de-DE" sz="2000" dirty="0" err="1">
                <a:solidFill>
                  <a:srgbClr val="333333"/>
                </a:solidFill>
              </a:rPr>
              <a:t>positivt</a:t>
            </a:r>
            <a:r>
              <a:rPr lang="de-DE" sz="2000" dirty="0">
                <a:solidFill>
                  <a:srgbClr val="333333"/>
                </a:solidFill>
              </a:rPr>
              <a:t> (en </a:t>
            </a:r>
            <a:r>
              <a:rPr lang="de-DE" sz="2000" dirty="0" err="1">
                <a:solidFill>
                  <a:srgbClr val="333333"/>
                </a:solidFill>
              </a:rPr>
              <a:t>venn</a:t>
            </a:r>
            <a:r>
              <a:rPr lang="de-DE" sz="2000" dirty="0">
                <a:solidFill>
                  <a:srgbClr val="333333"/>
                </a:solidFill>
              </a:rPr>
              <a:t> </a:t>
            </a:r>
            <a:r>
              <a:rPr lang="de-DE" sz="2000" dirty="0" err="1">
                <a:solidFill>
                  <a:srgbClr val="333333"/>
                </a:solidFill>
              </a:rPr>
              <a:t>smiler</a:t>
            </a:r>
            <a:r>
              <a:rPr lang="de-DE" sz="2000" dirty="0">
                <a:solidFill>
                  <a:srgbClr val="333333"/>
                </a:solidFill>
              </a:rPr>
              <a:t> </a:t>
            </a:r>
            <a:r>
              <a:rPr lang="de-DE" sz="2000" dirty="0" err="1">
                <a:solidFill>
                  <a:srgbClr val="333333"/>
                </a:solidFill>
              </a:rPr>
              <a:t>til</a:t>
            </a:r>
            <a:r>
              <a:rPr lang="de-DE" sz="2000" dirty="0">
                <a:solidFill>
                  <a:srgbClr val="333333"/>
                </a:solidFill>
              </a:rPr>
              <a:t> </a:t>
            </a:r>
            <a:r>
              <a:rPr lang="de-DE" sz="2000" dirty="0" err="1">
                <a:solidFill>
                  <a:srgbClr val="333333"/>
                </a:solidFill>
              </a:rPr>
              <a:t>deg</a:t>
            </a:r>
            <a:r>
              <a:rPr lang="de-DE" sz="2000" dirty="0">
                <a:solidFill>
                  <a:srgbClr val="333333"/>
                </a:solidFill>
              </a:rPr>
              <a:t>, du har en </a:t>
            </a:r>
            <a:r>
              <a:rPr lang="de-DE" sz="2000" dirty="0" err="1">
                <a:solidFill>
                  <a:srgbClr val="333333"/>
                </a:solidFill>
              </a:rPr>
              <a:t>hyggelig</a:t>
            </a:r>
            <a:r>
              <a:rPr lang="de-DE" sz="2000" dirty="0">
                <a:solidFill>
                  <a:srgbClr val="333333"/>
                </a:solidFill>
              </a:rPr>
              <a:t> </a:t>
            </a:r>
            <a:r>
              <a:rPr lang="de-DE" sz="2000" dirty="0" err="1">
                <a:solidFill>
                  <a:srgbClr val="333333"/>
                </a:solidFill>
              </a:rPr>
              <a:t>samtale</a:t>
            </a:r>
            <a:r>
              <a:rPr lang="de-DE" sz="2000" dirty="0">
                <a:solidFill>
                  <a:srgbClr val="333333"/>
                </a:solidFill>
              </a:rPr>
              <a:t>, </a:t>
            </a:r>
            <a:r>
              <a:rPr lang="de-DE" sz="2000" dirty="0" err="1">
                <a:solidFill>
                  <a:srgbClr val="333333"/>
                </a:solidFill>
              </a:rPr>
              <a:t>spiser</a:t>
            </a:r>
            <a:r>
              <a:rPr lang="de-DE" sz="2000" dirty="0">
                <a:solidFill>
                  <a:srgbClr val="333333"/>
                </a:solidFill>
              </a:rPr>
              <a:t> en </a:t>
            </a:r>
            <a:r>
              <a:rPr lang="de-DE" sz="2000" dirty="0" err="1">
                <a:solidFill>
                  <a:srgbClr val="333333"/>
                </a:solidFill>
              </a:rPr>
              <a:t>deilig</a:t>
            </a:r>
            <a:r>
              <a:rPr lang="de-DE" sz="2000" dirty="0">
                <a:solidFill>
                  <a:srgbClr val="333333"/>
                </a:solidFill>
              </a:rPr>
              <a:t> </a:t>
            </a:r>
            <a:r>
              <a:rPr lang="de-DE" sz="2000" dirty="0" err="1">
                <a:solidFill>
                  <a:srgbClr val="333333"/>
                </a:solidFill>
              </a:rPr>
              <a:t>lunsj</a:t>
            </a:r>
            <a:r>
              <a:rPr lang="de-DE" sz="2000" dirty="0">
                <a:solidFill>
                  <a:srgbClr val="333333"/>
                </a:solidFill>
              </a:rPr>
              <a:t>) </a:t>
            </a:r>
            <a:r>
              <a:rPr lang="de-DE" sz="2000" dirty="0" err="1">
                <a:solidFill>
                  <a:srgbClr val="333333"/>
                </a:solidFill>
              </a:rPr>
              <a:t>flytter</a:t>
            </a:r>
            <a:r>
              <a:rPr lang="de-DE" sz="2000" dirty="0">
                <a:solidFill>
                  <a:srgbClr val="333333"/>
                </a:solidFill>
              </a:rPr>
              <a:t> du en </a:t>
            </a:r>
            <a:r>
              <a:rPr lang="de-DE" sz="2000" dirty="0" err="1">
                <a:solidFill>
                  <a:srgbClr val="333333"/>
                </a:solidFill>
              </a:rPr>
              <a:t>klinkekule</a:t>
            </a:r>
            <a:r>
              <a:rPr lang="de-DE" sz="2000" dirty="0">
                <a:solidFill>
                  <a:srgbClr val="333333"/>
                </a:solidFill>
              </a:rPr>
              <a:t>/knapp </a:t>
            </a:r>
            <a:r>
              <a:rPr lang="de-DE" sz="2000" dirty="0" err="1">
                <a:solidFill>
                  <a:srgbClr val="333333"/>
                </a:solidFill>
              </a:rPr>
              <a:t>over</a:t>
            </a:r>
            <a:r>
              <a:rPr lang="de-DE" sz="2000" dirty="0">
                <a:solidFill>
                  <a:srgbClr val="333333"/>
                </a:solidFill>
              </a:rPr>
              <a:t> i </a:t>
            </a:r>
            <a:r>
              <a:rPr lang="de-DE" sz="2000" dirty="0" err="1">
                <a:solidFill>
                  <a:srgbClr val="333333"/>
                </a:solidFill>
              </a:rPr>
              <a:t>venstre</a:t>
            </a:r>
            <a:r>
              <a:rPr lang="de-DE" sz="2000" dirty="0">
                <a:solidFill>
                  <a:srgbClr val="333333"/>
                </a:solidFill>
              </a:rPr>
              <a:t> </a:t>
            </a:r>
            <a:r>
              <a:rPr lang="de-DE" sz="2000" dirty="0" err="1">
                <a:solidFill>
                  <a:srgbClr val="333333"/>
                </a:solidFill>
              </a:rPr>
              <a:t>jakkelomme</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Når</a:t>
            </a:r>
            <a:r>
              <a:rPr lang="de-DE" sz="2000" dirty="0">
                <a:solidFill>
                  <a:srgbClr val="333333"/>
                </a:solidFill>
              </a:rPr>
              <a:t> du </a:t>
            </a:r>
            <a:r>
              <a:rPr lang="de-DE" sz="2000" dirty="0" err="1">
                <a:solidFill>
                  <a:srgbClr val="333333"/>
                </a:solidFill>
              </a:rPr>
              <a:t>kommer</a:t>
            </a:r>
            <a:r>
              <a:rPr lang="de-DE" sz="2000" dirty="0">
                <a:solidFill>
                  <a:srgbClr val="333333"/>
                </a:solidFill>
              </a:rPr>
              <a:t> </a:t>
            </a:r>
            <a:r>
              <a:rPr lang="de-DE" sz="2000" dirty="0" err="1">
                <a:solidFill>
                  <a:srgbClr val="333333"/>
                </a:solidFill>
              </a:rPr>
              <a:t>hjem</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kvelden</a:t>
            </a:r>
            <a:r>
              <a:rPr lang="de-DE" sz="2000" dirty="0">
                <a:solidFill>
                  <a:srgbClr val="333333"/>
                </a:solidFill>
              </a:rPr>
              <a:t> </a:t>
            </a:r>
            <a:r>
              <a:rPr lang="de-DE" sz="2000" dirty="0" err="1">
                <a:solidFill>
                  <a:srgbClr val="333333"/>
                </a:solidFill>
              </a:rPr>
              <a:t>tar</a:t>
            </a:r>
            <a:r>
              <a:rPr lang="de-DE" sz="2000" dirty="0">
                <a:solidFill>
                  <a:srgbClr val="333333"/>
                </a:solidFill>
              </a:rPr>
              <a:t> du </a:t>
            </a:r>
            <a:r>
              <a:rPr lang="de-DE" sz="2000" dirty="0" err="1">
                <a:solidFill>
                  <a:srgbClr val="333333"/>
                </a:solidFill>
              </a:rPr>
              <a:t>frem</a:t>
            </a:r>
            <a:r>
              <a:rPr lang="de-DE" sz="2000" dirty="0">
                <a:solidFill>
                  <a:srgbClr val="333333"/>
                </a:solidFill>
              </a:rPr>
              <a:t> </a:t>
            </a:r>
            <a:r>
              <a:rPr lang="de-DE" sz="2000" dirty="0" err="1">
                <a:solidFill>
                  <a:srgbClr val="333333"/>
                </a:solidFill>
              </a:rPr>
              <a:t>klinkekulene</a:t>
            </a:r>
            <a:r>
              <a:rPr lang="de-DE" sz="2000" dirty="0">
                <a:solidFill>
                  <a:srgbClr val="333333"/>
                </a:solidFill>
              </a:rPr>
              <a:t>/</a:t>
            </a:r>
            <a:r>
              <a:rPr lang="de-DE" sz="2000" dirty="0" err="1">
                <a:solidFill>
                  <a:srgbClr val="333333"/>
                </a:solidFill>
              </a:rPr>
              <a:t>knappene</a:t>
            </a:r>
            <a:r>
              <a:rPr lang="de-DE" sz="2000" dirty="0">
                <a:solidFill>
                  <a:srgbClr val="333333"/>
                </a:solidFill>
              </a:rPr>
              <a:t> i </a:t>
            </a:r>
            <a:r>
              <a:rPr lang="de-DE" sz="2000" dirty="0" err="1">
                <a:solidFill>
                  <a:srgbClr val="333333"/>
                </a:solidFill>
              </a:rPr>
              <a:t>venstre</a:t>
            </a:r>
            <a:r>
              <a:rPr lang="de-DE" sz="2000" dirty="0">
                <a:solidFill>
                  <a:srgbClr val="333333"/>
                </a:solidFill>
              </a:rPr>
              <a:t> </a:t>
            </a:r>
            <a:r>
              <a:rPr lang="de-DE" sz="2000" dirty="0" err="1">
                <a:solidFill>
                  <a:srgbClr val="333333"/>
                </a:solidFill>
              </a:rPr>
              <a:t>jakkelomme</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tenker</a:t>
            </a:r>
            <a:r>
              <a:rPr lang="de-DE" sz="2000" dirty="0">
                <a:solidFill>
                  <a:srgbClr val="333333"/>
                </a:solidFill>
              </a:rPr>
              <a:t> </a:t>
            </a:r>
            <a:r>
              <a:rPr lang="de-DE" sz="2000" dirty="0" err="1">
                <a:solidFill>
                  <a:srgbClr val="333333"/>
                </a:solidFill>
              </a:rPr>
              <a:t>gjennom</a:t>
            </a:r>
            <a:r>
              <a:rPr lang="de-DE" sz="2000" dirty="0">
                <a:solidFill>
                  <a:srgbClr val="333333"/>
                </a:solidFill>
              </a:rPr>
              <a:t> de </a:t>
            </a:r>
            <a:r>
              <a:rPr lang="de-DE" sz="2000" dirty="0" err="1">
                <a:solidFill>
                  <a:srgbClr val="333333"/>
                </a:solidFill>
              </a:rPr>
              <a:t>fine</a:t>
            </a:r>
            <a:r>
              <a:rPr lang="de-DE" sz="2000" dirty="0">
                <a:solidFill>
                  <a:srgbClr val="333333"/>
                </a:solidFill>
              </a:rPr>
              <a:t> </a:t>
            </a:r>
            <a:r>
              <a:rPr lang="de-DE" sz="2000" dirty="0" err="1">
                <a:solidFill>
                  <a:srgbClr val="333333"/>
                </a:solidFill>
              </a:rPr>
              <a:t>tingene</a:t>
            </a:r>
            <a:r>
              <a:rPr lang="de-DE" sz="2000" dirty="0">
                <a:solidFill>
                  <a:srgbClr val="333333"/>
                </a:solidFill>
              </a:rPr>
              <a:t> du har </a:t>
            </a:r>
            <a:r>
              <a:rPr lang="de-DE" sz="2000" dirty="0" err="1">
                <a:solidFill>
                  <a:srgbClr val="333333"/>
                </a:solidFill>
              </a:rPr>
              <a:t>opplevd</a:t>
            </a:r>
            <a:r>
              <a:rPr lang="de-DE" sz="2000" dirty="0">
                <a:solidFill>
                  <a:srgbClr val="333333"/>
                </a:solidFill>
              </a:rPr>
              <a:t> den </a:t>
            </a:r>
            <a:r>
              <a:rPr lang="de-DE" sz="2000" dirty="0" err="1">
                <a:solidFill>
                  <a:srgbClr val="333333"/>
                </a:solidFill>
              </a:rPr>
              <a:t>dagen</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Ved</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gjøre</a:t>
            </a:r>
            <a:r>
              <a:rPr lang="de-DE" sz="2000" dirty="0">
                <a:solidFill>
                  <a:srgbClr val="333333"/>
                </a:solidFill>
              </a:rPr>
              <a:t> </a:t>
            </a:r>
            <a:r>
              <a:rPr lang="de-DE" sz="2000" dirty="0" err="1">
                <a:solidFill>
                  <a:srgbClr val="333333"/>
                </a:solidFill>
              </a:rPr>
              <a:t>dette</a:t>
            </a:r>
            <a:r>
              <a:rPr lang="de-DE" sz="2000" dirty="0">
                <a:solidFill>
                  <a:srgbClr val="333333"/>
                </a:solidFill>
              </a:rPr>
              <a:t> holder du </a:t>
            </a:r>
            <a:r>
              <a:rPr lang="de-DE" sz="2000" dirty="0" err="1">
                <a:solidFill>
                  <a:srgbClr val="333333"/>
                </a:solidFill>
              </a:rPr>
              <a:t>oversikt</a:t>
            </a:r>
            <a:r>
              <a:rPr lang="de-DE" sz="2000" dirty="0">
                <a:solidFill>
                  <a:srgbClr val="333333"/>
                </a:solidFill>
              </a:rPr>
              <a:t> </a:t>
            </a:r>
            <a:r>
              <a:rPr lang="de-DE" sz="2000" dirty="0" err="1">
                <a:solidFill>
                  <a:srgbClr val="333333"/>
                </a:solidFill>
              </a:rPr>
              <a:t>over</a:t>
            </a:r>
            <a:r>
              <a:rPr lang="de-DE" sz="2000" dirty="0">
                <a:solidFill>
                  <a:srgbClr val="333333"/>
                </a:solidFill>
              </a:rPr>
              <a:t> alle positive </a:t>
            </a:r>
            <a:r>
              <a:rPr lang="de-DE" sz="2000" dirty="0" err="1">
                <a:solidFill>
                  <a:srgbClr val="333333"/>
                </a:solidFill>
              </a:rPr>
              <a:t>og</a:t>
            </a:r>
            <a:r>
              <a:rPr lang="de-DE" sz="2000" dirty="0">
                <a:solidFill>
                  <a:srgbClr val="333333"/>
                </a:solidFill>
              </a:rPr>
              <a:t> </a:t>
            </a:r>
            <a:r>
              <a:rPr lang="de-DE" sz="2000" dirty="0" err="1">
                <a:solidFill>
                  <a:srgbClr val="333333"/>
                </a:solidFill>
              </a:rPr>
              <a:t>vakre</a:t>
            </a:r>
            <a:r>
              <a:rPr lang="de-DE" sz="2000" dirty="0">
                <a:solidFill>
                  <a:srgbClr val="333333"/>
                </a:solidFill>
              </a:rPr>
              <a:t> </a:t>
            </a:r>
            <a:r>
              <a:rPr lang="de-DE" sz="2000" dirty="0" err="1">
                <a:solidFill>
                  <a:srgbClr val="333333"/>
                </a:solidFill>
              </a:rPr>
              <a:t>minner</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nyter</a:t>
            </a:r>
            <a:r>
              <a:rPr lang="de-DE" sz="2000" dirty="0">
                <a:solidFill>
                  <a:srgbClr val="333333"/>
                </a:solidFill>
              </a:rPr>
              <a:t> </a:t>
            </a:r>
            <a:r>
              <a:rPr lang="de-DE" sz="2000" dirty="0" err="1">
                <a:solidFill>
                  <a:srgbClr val="333333"/>
                </a:solidFill>
              </a:rPr>
              <a:t>øyeblikket</a:t>
            </a:r>
            <a:r>
              <a:rPr lang="de-DE" sz="2000" dirty="0">
                <a:solidFill>
                  <a:srgbClr val="333333"/>
                </a:solidFill>
              </a:rPr>
              <a:t>. Dessverre er vi ikke så flinke til å legge merke til hyggelige ting og lar de passere for fort.</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111514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Hjemmelekser</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000" dirty="0" err="1">
                <a:solidFill>
                  <a:srgbClr val="004992"/>
                </a:solidFill>
              </a:rPr>
              <a:t>Tips</a:t>
            </a:r>
            <a:r>
              <a:rPr lang="de-DE" sz="2000" dirty="0">
                <a:solidFill>
                  <a:srgbClr val="004992"/>
                </a:solidFill>
              </a:rPr>
              <a:t> </a:t>
            </a:r>
            <a:r>
              <a:rPr lang="de-DE" sz="2000" dirty="0" err="1">
                <a:solidFill>
                  <a:srgbClr val="004992"/>
                </a:solidFill>
              </a:rPr>
              <a:t>for</a:t>
            </a:r>
            <a:r>
              <a:rPr lang="de-DE" sz="2000" dirty="0">
                <a:solidFill>
                  <a:srgbClr val="004992"/>
                </a:solidFill>
              </a:rPr>
              <a:t> å </a:t>
            </a:r>
            <a:r>
              <a:rPr lang="de-DE" sz="2000" dirty="0" err="1">
                <a:solidFill>
                  <a:srgbClr val="004992"/>
                </a:solidFill>
              </a:rPr>
              <a:t>sette</a:t>
            </a:r>
            <a:r>
              <a:rPr lang="de-DE" sz="2000" dirty="0">
                <a:solidFill>
                  <a:srgbClr val="004992"/>
                </a:solidFill>
              </a:rPr>
              <a:t> </a:t>
            </a:r>
            <a:r>
              <a:rPr lang="de-DE" sz="2000" dirty="0" err="1">
                <a:solidFill>
                  <a:srgbClr val="004992"/>
                </a:solidFill>
              </a:rPr>
              <a:t>pris</a:t>
            </a:r>
            <a:r>
              <a:rPr lang="de-DE" sz="2000" dirty="0">
                <a:solidFill>
                  <a:srgbClr val="004992"/>
                </a:solidFill>
              </a:rPr>
              <a:t> </a:t>
            </a:r>
            <a:r>
              <a:rPr lang="de-DE" sz="2000" dirty="0" err="1">
                <a:solidFill>
                  <a:srgbClr val="004992"/>
                </a:solidFill>
              </a:rPr>
              <a:t>på</a:t>
            </a:r>
            <a:r>
              <a:rPr lang="de-DE" sz="2000" dirty="0">
                <a:solidFill>
                  <a:srgbClr val="004992"/>
                </a:solidFill>
              </a:rPr>
              <a:t> positive </a:t>
            </a:r>
            <a:r>
              <a:rPr lang="de-DE" sz="2000" dirty="0" err="1">
                <a:solidFill>
                  <a:srgbClr val="004992"/>
                </a:solidFill>
              </a:rPr>
              <a:t>ting</a:t>
            </a:r>
            <a:r>
              <a:rPr lang="de-DE" sz="2000" dirty="0">
                <a:solidFill>
                  <a:srgbClr val="004992"/>
                </a:solidFill>
              </a:rPr>
              <a:t> </a:t>
            </a:r>
            <a:r>
              <a:rPr lang="de-DE" sz="2000" dirty="0" err="1">
                <a:solidFill>
                  <a:srgbClr val="004992"/>
                </a:solidFill>
              </a:rPr>
              <a:t>som</a:t>
            </a:r>
            <a:r>
              <a:rPr lang="de-DE" sz="2000" dirty="0">
                <a:solidFill>
                  <a:srgbClr val="004992"/>
                </a:solidFill>
              </a:rPr>
              <a:t> </a:t>
            </a:r>
            <a:r>
              <a:rPr lang="de-DE" sz="2000" dirty="0" err="1">
                <a:solidFill>
                  <a:srgbClr val="004992"/>
                </a:solidFill>
              </a:rPr>
              <a:t>skjer</a:t>
            </a:r>
            <a:r>
              <a:rPr lang="de-DE" sz="2000" dirty="0">
                <a:solidFill>
                  <a:srgbClr val="004992"/>
                </a:solidFill>
              </a:rPr>
              <a:t> i </a:t>
            </a:r>
            <a:r>
              <a:rPr lang="de-DE" sz="2000" dirty="0" err="1">
                <a:solidFill>
                  <a:srgbClr val="004992"/>
                </a:solidFill>
              </a:rPr>
              <a:t>løpet</a:t>
            </a:r>
            <a:r>
              <a:rPr lang="de-DE" sz="2000" dirty="0">
                <a:solidFill>
                  <a:srgbClr val="004992"/>
                </a:solidFill>
              </a:rPr>
              <a:t> </a:t>
            </a:r>
            <a:r>
              <a:rPr lang="de-DE" sz="2000" dirty="0" err="1">
                <a:solidFill>
                  <a:srgbClr val="004992"/>
                </a:solidFill>
              </a:rPr>
              <a:t>av</a:t>
            </a:r>
            <a:r>
              <a:rPr lang="de-DE" sz="2000" dirty="0">
                <a:solidFill>
                  <a:srgbClr val="004992"/>
                </a:solidFill>
              </a:rPr>
              <a:t> </a:t>
            </a:r>
            <a:r>
              <a:rPr lang="de-DE" sz="2000" dirty="0" err="1">
                <a:solidFill>
                  <a:srgbClr val="004992"/>
                </a:solidFill>
              </a:rPr>
              <a:t>dagen</a:t>
            </a:r>
            <a:r>
              <a:rPr lang="de-DE" sz="2000" dirty="0">
                <a:solidFill>
                  <a:srgbClr val="004992"/>
                </a:solidFill>
              </a:rPr>
              <a:t> </a:t>
            </a:r>
            <a:r>
              <a:rPr lang="de-DE" sz="2000" dirty="0" err="1">
                <a:solidFill>
                  <a:srgbClr val="004992"/>
                </a:solidFill>
              </a:rPr>
              <a:t>din</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Når</a:t>
            </a:r>
            <a:r>
              <a:rPr lang="de-DE" sz="2000" dirty="0">
                <a:solidFill>
                  <a:srgbClr val="333333"/>
                </a:solidFill>
              </a:rPr>
              <a:t> du </a:t>
            </a:r>
            <a:r>
              <a:rPr lang="de-DE" sz="2000" dirty="0" err="1">
                <a:solidFill>
                  <a:srgbClr val="333333"/>
                </a:solidFill>
              </a:rPr>
              <a:t>går</a:t>
            </a:r>
            <a:r>
              <a:rPr lang="de-DE" sz="2000" dirty="0">
                <a:solidFill>
                  <a:srgbClr val="333333"/>
                </a:solidFill>
              </a:rPr>
              <a:t> </a:t>
            </a:r>
            <a:r>
              <a:rPr lang="de-DE" sz="2000" dirty="0" err="1">
                <a:solidFill>
                  <a:srgbClr val="333333"/>
                </a:solidFill>
              </a:rPr>
              <a:t>hjemmefra</a:t>
            </a:r>
            <a:r>
              <a:rPr lang="de-DE" sz="2000" dirty="0">
                <a:solidFill>
                  <a:srgbClr val="333333"/>
                </a:solidFill>
              </a:rPr>
              <a:t>, </a:t>
            </a:r>
            <a:r>
              <a:rPr lang="de-DE" sz="2000" dirty="0" err="1">
                <a:solidFill>
                  <a:srgbClr val="333333"/>
                </a:solidFill>
              </a:rPr>
              <a:t>ta</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deg</a:t>
            </a:r>
            <a:r>
              <a:rPr lang="de-DE" sz="2000" dirty="0">
                <a:solidFill>
                  <a:srgbClr val="333333"/>
                </a:solidFill>
              </a:rPr>
              <a:t> en </a:t>
            </a:r>
            <a:r>
              <a:rPr lang="de-DE" sz="2000" dirty="0" err="1">
                <a:solidFill>
                  <a:srgbClr val="333333"/>
                </a:solidFill>
              </a:rPr>
              <a:t>samling</a:t>
            </a:r>
            <a:r>
              <a:rPr lang="de-DE" sz="2000" dirty="0">
                <a:solidFill>
                  <a:srgbClr val="333333"/>
                </a:solidFill>
              </a:rPr>
              <a:t> </a:t>
            </a:r>
            <a:r>
              <a:rPr lang="de-DE" sz="2000" dirty="0" err="1">
                <a:solidFill>
                  <a:srgbClr val="333333"/>
                </a:solidFill>
              </a:rPr>
              <a:t>av</a:t>
            </a:r>
            <a:r>
              <a:rPr lang="de-DE" sz="2000" dirty="0">
                <a:solidFill>
                  <a:srgbClr val="333333"/>
                </a:solidFill>
              </a:rPr>
              <a:t> </a:t>
            </a:r>
            <a:r>
              <a:rPr lang="de-DE" sz="2000" dirty="0" err="1">
                <a:solidFill>
                  <a:srgbClr val="333333"/>
                </a:solidFill>
              </a:rPr>
              <a:t>f.eks</a:t>
            </a:r>
            <a:r>
              <a:rPr lang="de-DE" sz="2000" dirty="0">
                <a:solidFill>
                  <a:srgbClr val="333333"/>
                </a:solidFill>
              </a:rPr>
              <a:t>. klinkekuler eller knapper som du legger i høyre jakkelomme.</a:t>
            </a:r>
          </a:p>
          <a:p>
            <a:pPr marL="342900" indent="-342900">
              <a:lnSpc>
                <a:spcPct val="100000"/>
              </a:lnSpc>
              <a:spcBef>
                <a:spcPts val="1200"/>
              </a:spcBef>
              <a:buClr>
                <a:srgbClr val="333333"/>
              </a:buClr>
              <a:buFont typeface="WingDings"/>
              <a:buChar char=""/>
              <a:defRPr/>
            </a:pPr>
            <a:r>
              <a:rPr lang="de-DE" sz="2000" dirty="0" err="1">
                <a:solidFill>
                  <a:srgbClr val="333333"/>
                </a:solidFill>
              </a:rPr>
              <a:t>Hver</a:t>
            </a:r>
            <a:r>
              <a:rPr lang="de-DE" sz="2000" dirty="0">
                <a:solidFill>
                  <a:srgbClr val="333333"/>
                </a:solidFill>
              </a:rPr>
              <a:t> gang </a:t>
            </a:r>
            <a:r>
              <a:rPr lang="de-DE" sz="2000" dirty="0" err="1">
                <a:solidFill>
                  <a:srgbClr val="333333"/>
                </a:solidFill>
              </a:rPr>
              <a:t>det</a:t>
            </a:r>
            <a:r>
              <a:rPr lang="de-DE" sz="2000" dirty="0">
                <a:solidFill>
                  <a:srgbClr val="333333"/>
                </a:solidFill>
              </a:rPr>
              <a:t> </a:t>
            </a:r>
            <a:r>
              <a:rPr lang="de-DE" sz="2000" dirty="0" err="1">
                <a:solidFill>
                  <a:srgbClr val="333333"/>
                </a:solidFill>
              </a:rPr>
              <a:t>skjer</a:t>
            </a:r>
            <a:r>
              <a:rPr lang="de-DE" sz="2000" dirty="0">
                <a:solidFill>
                  <a:srgbClr val="333333"/>
                </a:solidFill>
              </a:rPr>
              <a:t> </a:t>
            </a:r>
            <a:r>
              <a:rPr lang="de-DE" sz="2000" dirty="0" err="1">
                <a:solidFill>
                  <a:srgbClr val="333333"/>
                </a:solidFill>
              </a:rPr>
              <a:t>noe</a:t>
            </a:r>
            <a:r>
              <a:rPr lang="de-DE" sz="2000" dirty="0">
                <a:solidFill>
                  <a:srgbClr val="333333"/>
                </a:solidFill>
              </a:rPr>
              <a:t> </a:t>
            </a:r>
            <a:r>
              <a:rPr lang="de-DE" sz="2000" dirty="0" err="1">
                <a:solidFill>
                  <a:srgbClr val="333333"/>
                </a:solidFill>
              </a:rPr>
              <a:t>positivt</a:t>
            </a:r>
            <a:r>
              <a:rPr lang="de-DE" sz="2000" dirty="0">
                <a:solidFill>
                  <a:srgbClr val="333333"/>
                </a:solidFill>
              </a:rPr>
              <a:t> (en </a:t>
            </a:r>
            <a:r>
              <a:rPr lang="de-DE" sz="2000" dirty="0" err="1">
                <a:solidFill>
                  <a:srgbClr val="333333"/>
                </a:solidFill>
              </a:rPr>
              <a:t>venn</a:t>
            </a:r>
            <a:r>
              <a:rPr lang="de-DE" sz="2000" dirty="0">
                <a:solidFill>
                  <a:srgbClr val="333333"/>
                </a:solidFill>
              </a:rPr>
              <a:t> </a:t>
            </a:r>
            <a:r>
              <a:rPr lang="de-DE" sz="2000" dirty="0" err="1">
                <a:solidFill>
                  <a:srgbClr val="333333"/>
                </a:solidFill>
              </a:rPr>
              <a:t>smiler</a:t>
            </a:r>
            <a:r>
              <a:rPr lang="de-DE" sz="2000" dirty="0">
                <a:solidFill>
                  <a:srgbClr val="333333"/>
                </a:solidFill>
              </a:rPr>
              <a:t> </a:t>
            </a:r>
            <a:r>
              <a:rPr lang="de-DE" sz="2000" dirty="0" err="1">
                <a:solidFill>
                  <a:srgbClr val="333333"/>
                </a:solidFill>
              </a:rPr>
              <a:t>til</a:t>
            </a:r>
            <a:r>
              <a:rPr lang="de-DE" sz="2000" dirty="0">
                <a:solidFill>
                  <a:srgbClr val="333333"/>
                </a:solidFill>
              </a:rPr>
              <a:t> </a:t>
            </a:r>
            <a:r>
              <a:rPr lang="de-DE" sz="2000" dirty="0" err="1">
                <a:solidFill>
                  <a:srgbClr val="333333"/>
                </a:solidFill>
              </a:rPr>
              <a:t>deg</a:t>
            </a:r>
            <a:r>
              <a:rPr lang="de-DE" sz="2000" dirty="0">
                <a:solidFill>
                  <a:srgbClr val="333333"/>
                </a:solidFill>
              </a:rPr>
              <a:t>, du har en </a:t>
            </a:r>
            <a:r>
              <a:rPr lang="de-DE" sz="2000" dirty="0" err="1">
                <a:solidFill>
                  <a:srgbClr val="333333"/>
                </a:solidFill>
              </a:rPr>
              <a:t>hyggelig</a:t>
            </a:r>
            <a:r>
              <a:rPr lang="de-DE" sz="2000" dirty="0">
                <a:solidFill>
                  <a:srgbClr val="333333"/>
                </a:solidFill>
              </a:rPr>
              <a:t> </a:t>
            </a:r>
            <a:r>
              <a:rPr lang="de-DE" sz="2000" dirty="0" err="1">
                <a:solidFill>
                  <a:srgbClr val="333333"/>
                </a:solidFill>
              </a:rPr>
              <a:t>samtale</a:t>
            </a:r>
            <a:r>
              <a:rPr lang="de-DE" sz="2000" dirty="0">
                <a:solidFill>
                  <a:srgbClr val="333333"/>
                </a:solidFill>
              </a:rPr>
              <a:t>, </a:t>
            </a:r>
            <a:r>
              <a:rPr lang="de-DE" sz="2000" dirty="0" err="1">
                <a:solidFill>
                  <a:srgbClr val="333333"/>
                </a:solidFill>
              </a:rPr>
              <a:t>spiser</a:t>
            </a:r>
            <a:r>
              <a:rPr lang="de-DE" sz="2000" dirty="0">
                <a:solidFill>
                  <a:srgbClr val="333333"/>
                </a:solidFill>
              </a:rPr>
              <a:t> en </a:t>
            </a:r>
            <a:r>
              <a:rPr lang="de-DE" sz="2000" dirty="0" err="1">
                <a:solidFill>
                  <a:srgbClr val="333333"/>
                </a:solidFill>
              </a:rPr>
              <a:t>deilig</a:t>
            </a:r>
            <a:r>
              <a:rPr lang="de-DE" sz="2000" dirty="0">
                <a:solidFill>
                  <a:srgbClr val="333333"/>
                </a:solidFill>
              </a:rPr>
              <a:t> </a:t>
            </a:r>
            <a:r>
              <a:rPr lang="de-DE" sz="2000" dirty="0" err="1">
                <a:solidFill>
                  <a:srgbClr val="333333"/>
                </a:solidFill>
              </a:rPr>
              <a:t>lunsj</a:t>
            </a:r>
            <a:r>
              <a:rPr lang="de-DE" sz="2000" dirty="0">
                <a:solidFill>
                  <a:srgbClr val="333333"/>
                </a:solidFill>
              </a:rPr>
              <a:t>) </a:t>
            </a:r>
            <a:r>
              <a:rPr lang="de-DE" sz="2000" dirty="0" err="1">
                <a:solidFill>
                  <a:srgbClr val="333333"/>
                </a:solidFill>
              </a:rPr>
              <a:t>flytter</a:t>
            </a:r>
            <a:r>
              <a:rPr lang="de-DE" sz="2000" dirty="0">
                <a:solidFill>
                  <a:srgbClr val="333333"/>
                </a:solidFill>
              </a:rPr>
              <a:t> du en </a:t>
            </a:r>
            <a:r>
              <a:rPr lang="de-DE" sz="2000" dirty="0" err="1">
                <a:solidFill>
                  <a:srgbClr val="333333"/>
                </a:solidFill>
              </a:rPr>
              <a:t>klinkekule</a:t>
            </a:r>
            <a:r>
              <a:rPr lang="de-DE" sz="2000" dirty="0">
                <a:solidFill>
                  <a:srgbClr val="333333"/>
                </a:solidFill>
              </a:rPr>
              <a:t>/knapp </a:t>
            </a:r>
            <a:r>
              <a:rPr lang="de-DE" sz="2000" dirty="0" err="1">
                <a:solidFill>
                  <a:srgbClr val="333333"/>
                </a:solidFill>
              </a:rPr>
              <a:t>over</a:t>
            </a:r>
            <a:r>
              <a:rPr lang="de-DE" sz="2000" dirty="0">
                <a:solidFill>
                  <a:srgbClr val="333333"/>
                </a:solidFill>
              </a:rPr>
              <a:t> i </a:t>
            </a:r>
            <a:r>
              <a:rPr lang="de-DE" sz="2000" dirty="0" err="1">
                <a:solidFill>
                  <a:srgbClr val="333333"/>
                </a:solidFill>
              </a:rPr>
              <a:t>venstre</a:t>
            </a:r>
            <a:r>
              <a:rPr lang="de-DE" sz="2000" dirty="0">
                <a:solidFill>
                  <a:srgbClr val="333333"/>
                </a:solidFill>
              </a:rPr>
              <a:t> </a:t>
            </a:r>
            <a:r>
              <a:rPr lang="de-DE" sz="2000" dirty="0" err="1">
                <a:solidFill>
                  <a:srgbClr val="333333"/>
                </a:solidFill>
              </a:rPr>
              <a:t>jakkelomme</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Når</a:t>
            </a:r>
            <a:r>
              <a:rPr lang="de-DE" sz="2000" dirty="0">
                <a:solidFill>
                  <a:srgbClr val="333333"/>
                </a:solidFill>
              </a:rPr>
              <a:t> du </a:t>
            </a:r>
            <a:r>
              <a:rPr lang="de-DE" sz="2000" dirty="0" err="1">
                <a:solidFill>
                  <a:srgbClr val="333333"/>
                </a:solidFill>
              </a:rPr>
              <a:t>kommer</a:t>
            </a:r>
            <a:r>
              <a:rPr lang="de-DE" sz="2000" dirty="0">
                <a:solidFill>
                  <a:srgbClr val="333333"/>
                </a:solidFill>
              </a:rPr>
              <a:t> </a:t>
            </a:r>
            <a:r>
              <a:rPr lang="de-DE" sz="2000" dirty="0" err="1">
                <a:solidFill>
                  <a:srgbClr val="333333"/>
                </a:solidFill>
              </a:rPr>
              <a:t>hjem</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kvelden</a:t>
            </a:r>
            <a:r>
              <a:rPr lang="de-DE" sz="2000" dirty="0">
                <a:solidFill>
                  <a:srgbClr val="333333"/>
                </a:solidFill>
              </a:rPr>
              <a:t> </a:t>
            </a:r>
            <a:r>
              <a:rPr lang="de-DE" sz="2000" dirty="0" err="1">
                <a:solidFill>
                  <a:srgbClr val="333333"/>
                </a:solidFill>
              </a:rPr>
              <a:t>tar</a:t>
            </a:r>
            <a:r>
              <a:rPr lang="de-DE" sz="2000" dirty="0">
                <a:solidFill>
                  <a:srgbClr val="333333"/>
                </a:solidFill>
              </a:rPr>
              <a:t> du </a:t>
            </a:r>
            <a:r>
              <a:rPr lang="de-DE" sz="2000" dirty="0" err="1">
                <a:solidFill>
                  <a:srgbClr val="333333"/>
                </a:solidFill>
              </a:rPr>
              <a:t>frem</a:t>
            </a:r>
            <a:r>
              <a:rPr lang="de-DE" sz="2000" dirty="0">
                <a:solidFill>
                  <a:srgbClr val="333333"/>
                </a:solidFill>
              </a:rPr>
              <a:t> </a:t>
            </a:r>
            <a:r>
              <a:rPr lang="de-DE" sz="2000" dirty="0" err="1">
                <a:solidFill>
                  <a:srgbClr val="333333"/>
                </a:solidFill>
              </a:rPr>
              <a:t>klinkekulene</a:t>
            </a:r>
            <a:r>
              <a:rPr lang="de-DE" sz="2000" dirty="0">
                <a:solidFill>
                  <a:srgbClr val="333333"/>
                </a:solidFill>
              </a:rPr>
              <a:t>/</a:t>
            </a:r>
            <a:r>
              <a:rPr lang="de-DE" sz="2000" dirty="0" err="1">
                <a:solidFill>
                  <a:srgbClr val="333333"/>
                </a:solidFill>
              </a:rPr>
              <a:t>knappene</a:t>
            </a:r>
            <a:r>
              <a:rPr lang="de-DE" sz="2000" dirty="0">
                <a:solidFill>
                  <a:srgbClr val="333333"/>
                </a:solidFill>
              </a:rPr>
              <a:t> i </a:t>
            </a:r>
            <a:r>
              <a:rPr lang="de-DE" sz="2000" dirty="0" err="1">
                <a:solidFill>
                  <a:srgbClr val="333333"/>
                </a:solidFill>
              </a:rPr>
              <a:t>venstre</a:t>
            </a:r>
            <a:r>
              <a:rPr lang="de-DE" sz="2000" dirty="0">
                <a:solidFill>
                  <a:srgbClr val="333333"/>
                </a:solidFill>
              </a:rPr>
              <a:t> </a:t>
            </a:r>
            <a:r>
              <a:rPr lang="de-DE" sz="2000" dirty="0" err="1">
                <a:solidFill>
                  <a:srgbClr val="333333"/>
                </a:solidFill>
              </a:rPr>
              <a:t>jakkelomme</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tenker</a:t>
            </a:r>
            <a:r>
              <a:rPr lang="de-DE" sz="2000" dirty="0">
                <a:solidFill>
                  <a:srgbClr val="333333"/>
                </a:solidFill>
              </a:rPr>
              <a:t> </a:t>
            </a:r>
            <a:r>
              <a:rPr lang="de-DE" sz="2000" dirty="0" err="1">
                <a:solidFill>
                  <a:srgbClr val="333333"/>
                </a:solidFill>
              </a:rPr>
              <a:t>gjennom</a:t>
            </a:r>
            <a:r>
              <a:rPr lang="de-DE" sz="2000" dirty="0">
                <a:solidFill>
                  <a:srgbClr val="333333"/>
                </a:solidFill>
              </a:rPr>
              <a:t> de </a:t>
            </a:r>
            <a:r>
              <a:rPr lang="de-DE" sz="2000" dirty="0" err="1">
                <a:solidFill>
                  <a:srgbClr val="333333"/>
                </a:solidFill>
              </a:rPr>
              <a:t>fine</a:t>
            </a:r>
            <a:r>
              <a:rPr lang="de-DE" sz="2000" dirty="0">
                <a:solidFill>
                  <a:srgbClr val="333333"/>
                </a:solidFill>
              </a:rPr>
              <a:t> </a:t>
            </a:r>
            <a:r>
              <a:rPr lang="de-DE" sz="2000" dirty="0" err="1">
                <a:solidFill>
                  <a:srgbClr val="333333"/>
                </a:solidFill>
              </a:rPr>
              <a:t>tingene</a:t>
            </a:r>
            <a:r>
              <a:rPr lang="de-DE" sz="2000" dirty="0">
                <a:solidFill>
                  <a:srgbClr val="333333"/>
                </a:solidFill>
              </a:rPr>
              <a:t> du har </a:t>
            </a:r>
            <a:r>
              <a:rPr lang="de-DE" sz="2000" dirty="0" err="1">
                <a:solidFill>
                  <a:srgbClr val="333333"/>
                </a:solidFill>
              </a:rPr>
              <a:t>opplevd</a:t>
            </a:r>
            <a:r>
              <a:rPr lang="de-DE" sz="2000" dirty="0">
                <a:solidFill>
                  <a:srgbClr val="333333"/>
                </a:solidFill>
              </a:rPr>
              <a:t> den </a:t>
            </a:r>
            <a:r>
              <a:rPr lang="de-DE" sz="2000" dirty="0" err="1">
                <a:solidFill>
                  <a:srgbClr val="333333"/>
                </a:solidFill>
              </a:rPr>
              <a:t>dagen</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err="1">
                <a:solidFill>
                  <a:srgbClr val="333333"/>
                </a:solidFill>
              </a:rPr>
              <a:t>Ved</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gjøre</a:t>
            </a:r>
            <a:r>
              <a:rPr lang="de-DE" sz="2000" dirty="0">
                <a:solidFill>
                  <a:srgbClr val="333333"/>
                </a:solidFill>
              </a:rPr>
              <a:t> </a:t>
            </a:r>
            <a:r>
              <a:rPr lang="de-DE" sz="2000" dirty="0" err="1">
                <a:solidFill>
                  <a:srgbClr val="333333"/>
                </a:solidFill>
              </a:rPr>
              <a:t>dette</a:t>
            </a:r>
            <a:r>
              <a:rPr lang="de-DE" sz="2000" dirty="0">
                <a:solidFill>
                  <a:srgbClr val="333333"/>
                </a:solidFill>
              </a:rPr>
              <a:t> holder du </a:t>
            </a:r>
            <a:r>
              <a:rPr lang="de-DE" sz="2000" dirty="0" err="1">
                <a:solidFill>
                  <a:srgbClr val="333333"/>
                </a:solidFill>
              </a:rPr>
              <a:t>oversikt</a:t>
            </a:r>
            <a:r>
              <a:rPr lang="de-DE" sz="2000" dirty="0">
                <a:solidFill>
                  <a:srgbClr val="333333"/>
                </a:solidFill>
              </a:rPr>
              <a:t> </a:t>
            </a:r>
            <a:r>
              <a:rPr lang="de-DE" sz="2000" dirty="0" err="1">
                <a:solidFill>
                  <a:srgbClr val="333333"/>
                </a:solidFill>
              </a:rPr>
              <a:t>over</a:t>
            </a:r>
            <a:r>
              <a:rPr lang="de-DE" sz="2000" dirty="0">
                <a:solidFill>
                  <a:srgbClr val="333333"/>
                </a:solidFill>
              </a:rPr>
              <a:t> alle positive </a:t>
            </a:r>
            <a:r>
              <a:rPr lang="de-DE" sz="2000" dirty="0" err="1">
                <a:solidFill>
                  <a:srgbClr val="333333"/>
                </a:solidFill>
              </a:rPr>
              <a:t>og</a:t>
            </a:r>
            <a:r>
              <a:rPr lang="de-DE" sz="2000" dirty="0">
                <a:solidFill>
                  <a:srgbClr val="333333"/>
                </a:solidFill>
              </a:rPr>
              <a:t> </a:t>
            </a:r>
            <a:r>
              <a:rPr lang="de-DE" sz="2000" dirty="0" err="1">
                <a:solidFill>
                  <a:srgbClr val="333333"/>
                </a:solidFill>
              </a:rPr>
              <a:t>vakre</a:t>
            </a:r>
            <a:r>
              <a:rPr lang="de-DE" sz="2000" dirty="0">
                <a:solidFill>
                  <a:srgbClr val="333333"/>
                </a:solidFill>
              </a:rPr>
              <a:t> </a:t>
            </a:r>
            <a:r>
              <a:rPr lang="de-DE" sz="2000" dirty="0" err="1">
                <a:solidFill>
                  <a:srgbClr val="333333"/>
                </a:solidFill>
              </a:rPr>
              <a:t>minner</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nyter</a:t>
            </a:r>
            <a:r>
              <a:rPr lang="de-DE" sz="2000" dirty="0">
                <a:solidFill>
                  <a:srgbClr val="333333"/>
                </a:solidFill>
              </a:rPr>
              <a:t> </a:t>
            </a:r>
            <a:r>
              <a:rPr lang="de-DE" sz="2000" dirty="0" err="1">
                <a:solidFill>
                  <a:srgbClr val="333333"/>
                </a:solidFill>
              </a:rPr>
              <a:t>øyeblikket</a:t>
            </a:r>
            <a:r>
              <a:rPr lang="de-DE" sz="2000" dirty="0">
                <a:solidFill>
                  <a:srgbClr val="333333"/>
                </a:solidFill>
              </a:rPr>
              <a:t>. </a:t>
            </a:r>
            <a:r>
              <a:rPr lang="de-DE" sz="2000" dirty="0" err="1">
                <a:solidFill>
                  <a:srgbClr val="333333"/>
                </a:solidFill>
              </a:rPr>
              <a:t>Dessverre</a:t>
            </a:r>
            <a:r>
              <a:rPr lang="de-DE" sz="2000" dirty="0">
                <a:solidFill>
                  <a:srgbClr val="333333"/>
                </a:solidFill>
              </a:rPr>
              <a:t> er vi </a:t>
            </a:r>
            <a:r>
              <a:rPr lang="de-DE" sz="2000" dirty="0" err="1">
                <a:solidFill>
                  <a:srgbClr val="333333"/>
                </a:solidFill>
              </a:rPr>
              <a:t>ikke</a:t>
            </a:r>
            <a:r>
              <a:rPr lang="de-DE" sz="2000" dirty="0">
                <a:solidFill>
                  <a:srgbClr val="333333"/>
                </a:solidFill>
              </a:rPr>
              <a:t> </a:t>
            </a:r>
            <a:r>
              <a:rPr lang="de-DE" sz="2000" dirty="0" err="1">
                <a:solidFill>
                  <a:srgbClr val="333333"/>
                </a:solidFill>
              </a:rPr>
              <a:t>så</a:t>
            </a:r>
            <a:r>
              <a:rPr lang="de-DE" sz="2000" dirty="0">
                <a:solidFill>
                  <a:srgbClr val="333333"/>
                </a:solidFill>
              </a:rPr>
              <a:t> flinke </a:t>
            </a:r>
            <a:r>
              <a:rPr lang="de-DE" sz="2000" dirty="0" err="1">
                <a:solidFill>
                  <a:srgbClr val="333333"/>
                </a:solidFill>
              </a:rPr>
              <a:t>til</a:t>
            </a:r>
            <a:r>
              <a:rPr lang="de-DE" sz="2000" dirty="0">
                <a:solidFill>
                  <a:srgbClr val="333333"/>
                </a:solidFill>
              </a:rPr>
              <a:t> </a:t>
            </a:r>
            <a:r>
              <a:rPr lang="de-DE" sz="2000" dirty="0" err="1">
                <a:solidFill>
                  <a:srgbClr val="333333"/>
                </a:solidFill>
              </a:rPr>
              <a:t>å</a:t>
            </a:r>
            <a:r>
              <a:rPr lang="de-DE" sz="2000" dirty="0">
                <a:solidFill>
                  <a:srgbClr val="333333"/>
                </a:solidFill>
              </a:rPr>
              <a:t> </a:t>
            </a:r>
            <a:r>
              <a:rPr lang="de-DE" sz="2000" dirty="0" err="1">
                <a:solidFill>
                  <a:srgbClr val="333333"/>
                </a:solidFill>
              </a:rPr>
              <a:t>legge</a:t>
            </a:r>
            <a:r>
              <a:rPr lang="de-DE" sz="2000" dirty="0">
                <a:solidFill>
                  <a:srgbClr val="333333"/>
                </a:solidFill>
              </a:rPr>
              <a:t> merke </a:t>
            </a:r>
            <a:r>
              <a:rPr lang="de-DE" sz="2000" dirty="0" err="1">
                <a:solidFill>
                  <a:srgbClr val="333333"/>
                </a:solidFill>
              </a:rPr>
              <a:t>til</a:t>
            </a:r>
            <a:r>
              <a:rPr lang="de-DE" sz="2000" dirty="0">
                <a:solidFill>
                  <a:srgbClr val="333333"/>
                </a:solidFill>
              </a:rPr>
              <a:t> </a:t>
            </a:r>
            <a:r>
              <a:rPr lang="de-DE" sz="2000" dirty="0" err="1">
                <a:solidFill>
                  <a:srgbClr val="333333"/>
                </a:solidFill>
              </a:rPr>
              <a:t>hyggelige</a:t>
            </a:r>
            <a:r>
              <a:rPr lang="de-DE" sz="2000" dirty="0">
                <a:solidFill>
                  <a:srgbClr val="333333"/>
                </a:solidFill>
              </a:rPr>
              <a:t> </a:t>
            </a:r>
            <a:r>
              <a:rPr lang="de-DE" sz="2000" dirty="0" err="1">
                <a:solidFill>
                  <a:srgbClr val="333333"/>
                </a:solidFill>
              </a:rPr>
              <a:t>ting</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lar</a:t>
            </a:r>
            <a:r>
              <a:rPr lang="de-DE" sz="2000" dirty="0">
                <a:solidFill>
                  <a:srgbClr val="333333"/>
                </a:solidFill>
              </a:rPr>
              <a:t> de </a:t>
            </a:r>
            <a:r>
              <a:rPr lang="de-DE" sz="2000" dirty="0" err="1">
                <a:solidFill>
                  <a:srgbClr val="333333"/>
                </a:solidFill>
              </a:rPr>
              <a:t>passere</a:t>
            </a:r>
            <a:r>
              <a:rPr lang="de-DE" sz="2000" dirty="0">
                <a:solidFill>
                  <a:srgbClr val="333333"/>
                </a:solidFill>
              </a:rPr>
              <a:t> </a:t>
            </a:r>
            <a:r>
              <a:rPr lang="de-DE" sz="2000" dirty="0" err="1">
                <a:solidFill>
                  <a:srgbClr val="333333"/>
                </a:solidFill>
              </a:rPr>
              <a:t>for</a:t>
            </a:r>
            <a:r>
              <a:rPr lang="de-DE" sz="2000" dirty="0">
                <a:solidFill>
                  <a:srgbClr val="333333"/>
                </a:solidFill>
              </a:rPr>
              <a:t> fort.</a:t>
            </a:r>
          </a:p>
          <a:p>
            <a:pPr algn="ctr">
              <a:defRPr/>
            </a:pPr>
            <a:r>
              <a:rPr lang="de-DE" sz="2000" dirty="0">
                <a:solidFill>
                  <a:srgbClr val="004992"/>
                </a:solidFill>
              </a:rPr>
              <a:t>Kan du </a:t>
            </a:r>
            <a:r>
              <a:rPr lang="de-DE" sz="2000" dirty="0" err="1">
                <a:solidFill>
                  <a:srgbClr val="004992"/>
                </a:solidFill>
              </a:rPr>
              <a:t>tenke</a:t>
            </a:r>
            <a:r>
              <a:rPr lang="de-DE" sz="2000" dirty="0">
                <a:solidFill>
                  <a:srgbClr val="004992"/>
                </a:solidFill>
              </a:rPr>
              <a:t> </a:t>
            </a:r>
            <a:r>
              <a:rPr lang="de-DE" sz="2000" dirty="0" err="1">
                <a:solidFill>
                  <a:srgbClr val="004992"/>
                </a:solidFill>
              </a:rPr>
              <a:t>deg</a:t>
            </a:r>
            <a:r>
              <a:rPr lang="de-DE" sz="2000" dirty="0">
                <a:solidFill>
                  <a:srgbClr val="004992"/>
                </a:solidFill>
              </a:rPr>
              <a:t> andre </a:t>
            </a:r>
            <a:r>
              <a:rPr lang="de-DE" sz="2000" dirty="0" err="1">
                <a:solidFill>
                  <a:srgbClr val="004992"/>
                </a:solidFill>
              </a:rPr>
              <a:t>måter</a:t>
            </a:r>
            <a:r>
              <a:rPr lang="de-DE" sz="2000" dirty="0">
                <a:solidFill>
                  <a:srgbClr val="004992"/>
                </a:solidFill>
              </a:rPr>
              <a:t> å </a:t>
            </a:r>
            <a:r>
              <a:rPr lang="de-DE" sz="2000" dirty="0" err="1">
                <a:solidFill>
                  <a:srgbClr val="004992"/>
                </a:solidFill>
              </a:rPr>
              <a:t>nyte</a:t>
            </a:r>
            <a:r>
              <a:rPr lang="de-DE" sz="2000" dirty="0">
                <a:solidFill>
                  <a:srgbClr val="004992"/>
                </a:solidFill>
              </a:rPr>
              <a:t> </a:t>
            </a:r>
            <a:r>
              <a:rPr lang="de-DE" sz="2000" dirty="0" err="1">
                <a:solidFill>
                  <a:srgbClr val="004992"/>
                </a:solidFill>
              </a:rPr>
              <a:t>og</a:t>
            </a:r>
            <a:r>
              <a:rPr lang="de-DE" sz="2000" dirty="0">
                <a:solidFill>
                  <a:srgbClr val="004992"/>
                </a:solidFill>
              </a:rPr>
              <a:t> </a:t>
            </a:r>
            <a:r>
              <a:rPr lang="de-DE" sz="2000" dirty="0" err="1">
                <a:solidFill>
                  <a:srgbClr val="004992"/>
                </a:solidFill>
              </a:rPr>
              <a:t>huske</a:t>
            </a:r>
            <a:r>
              <a:rPr lang="de-DE" sz="2000" dirty="0">
                <a:solidFill>
                  <a:srgbClr val="004992"/>
                </a:solidFill>
              </a:rPr>
              <a:t> </a:t>
            </a:r>
            <a:r>
              <a:rPr lang="de-DE" sz="2000" dirty="0" err="1">
                <a:solidFill>
                  <a:srgbClr val="004992"/>
                </a:solidFill>
              </a:rPr>
              <a:t>fine</a:t>
            </a:r>
            <a:r>
              <a:rPr lang="de-DE" sz="2000" dirty="0">
                <a:solidFill>
                  <a:srgbClr val="004992"/>
                </a:solidFill>
              </a:rPr>
              <a:t> </a:t>
            </a:r>
            <a:r>
              <a:rPr lang="de-DE" sz="2000" dirty="0" err="1">
                <a:solidFill>
                  <a:srgbClr val="004992"/>
                </a:solidFill>
              </a:rPr>
              <a:t>ting</a:t>
            </a:r>
            <a:r>
              <a:rPr lang="de-DE" sz="2000" dirty="0">
                <a:solidFill>
                  <a:srgbClr val="004992"/>
                </a:solidFill>
              </a:rPr>
              <a:t> </a:t>
            </a:r>
            <a:r>
              <a:rPr lang="de-DE" sz="2000" dirty="0" err="1">
                <a:solidFill>
                  <a:srgbClr val="004992"/>
                </a:solidFill>
              </a:rPr>
              <a:t>som</a:t>
            </a:r>
            <a:r>
              <a:rPr lang="de-DE" sz="2000" dirty="0">
                <a:solidFill>
                  <a:srgbClr val="004992"/>
                </a:solidFill>
              </a:rPr>
              <a:t> </a:t>
            </a:r>
            <a:r>
              <a:rPr lang="de-DE" sz="2000" dirty="0" err="1">
                <a:solidFill>
                  <a:srgbClr val="004992"/>
                </a:solidFill>
              </a:rPr>
              <a:t>skjer</a:t>
            </a:r>
            <a:r>
              <a:rPr lang="de-DE" sz="2000" dirty="0">
                <a:solidFill>
                  <a:srgbClr val="004992"/>
                </a:solidFill>
              </a:rPr>
              <a:t> i </a:t>
            </a:r>
            <a:r>
              <a:rPr lang="de-DE" sz="2000" dirty="0" err="1">
                <a:solidFill>
                  <a:srgbClr val="004992"/>
                </a:solidFill>
              </a:rPr>
              <a:t>løpet</a:t>
            </a:r>
            <a:r>
              <a:rPr lang="de-DE" sz="2000" dirty="0">
                <a:solidFill>
                  <a:srgbClr val="004992"/>
                </a:solidFill>
              </a:rPr>
              <a:t> </a:t>
            </a:r>
            <a:r>
              <a:rPr lang="de-DE" sz="2000" dirty="0" err="1">
                <a:solidFill>
                  <a:srgbClr val="004992"/>
                </a:solidFill>
              </a:rPr>
              <a:t>av</a:t>
            </a:r>
            <a:r>
              <a:rPr lang="de-DE" sz="2000" dirty="0">
                <a:solidFill>
                  <a:srgbClr val="004992"/>
                </a:solidFill>
              </a:rPr>
              <a:t> </a:t>
            </a:r>
            <a:r>
              <a:rPr lang="de-DE" sz="2000" dirty="0" err="1">
                <a:solidFill>
                  <a:srgbClr val="004992"/>
                </a:solidFill>
              </a:rPr>
              <a:t>dagen</a:t>
            </a:r>
            <a:r>
              <a:rPr lang="de-DE" sz="2000" dirty="0">
                <a:solidFill>
                  <a:srgbClr val="004992"/>
                </a:solidFill>
              </a:rPr>
              <a:t> </a:t>
            </a:r>
            <a:r>
              <a:rPr lang="de-DE" sz="2000" dirty="0" err="1">
                <a:solidFill>
                  <a:srgbClr val="004992"/>
                </a:solidFill>
              </a:rPr>
              <a:t>på</a:t>
            </a:r>
            <a:r>
              <a:rPr lang="de-DE" sz="20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1664327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b="1" dirty="0" err="1">
                <a:solidFill>
                  <a:srgbClr val="333333"/>
                </a:solidFill>
              </a:rPr>
              <a:t>Læringsmål</a:t>
            </a:r>
            <a:r>
              <a:rPr lang="de-DE" sz="2400" b="1" dirty="0">
                <a:solidFill>
                  <a:srgbClr val="333333"/>
                </a:solidFill>
              </a:rPr>
              <a:t>:</a:t>
            </a:r>
          </a:p>
          <a:p>
            <a:pPr marL="342900" indent="-342900">
              <a:buClr>
                <a:srgbClr val="333333"/>
              </a:buClr>
              <a:buFont typeface="WingDings"/>
              <a:buChar char=""/>
              <a:defRPr/>
            </a:pPr>
            <a:r>
              <a:rPr lang="de-DE" sz="2400" dirty="0" err="1">
                <a:solidFill>
                  <a:srgbClr val="333333"/>
                </a:solidFill>
              </a:rPr>
              <a:t>Selvtillit</a:t>
            </a:r>
            <a:r>
              <a:rPr lang="de-DE" sz="2400" dirty="0">
                <a:solidFill>
                  <a:srgbClr val="333333"/>
                </a:solidFill>
              </a:rPr>
              <a:t> er den verdien en </a:t>
            </a:r>
            <a:r>
              <a:rPr lang="de-DE" sz="2400" dirty="0" err="1">
                <a:solidFill>
                  <a:srgbClr val="333333"/>
                </a:solidFill>
              </a:rPr>
              <a:t>person</a:t>
            </a:r>
            <a:r>
              <a:rPr lang="de-DE" sz="2400" dirty="0">
                <a:solidFill>
                  <a:srgbClr val="333333"/>
                </a:solidFill>
              </a:rPr>
              <a:t> </a:t>
            </a:r>
            <a:r>
              <a:rPr lang="de-DE" sz="2400" dirty="0" err="1">
                <a:solidFill>
                  <a:srgbClr val="333333"/>
                </a:solidFill>
              </a:rPr>
              <a:t>tillegger</a:t>
            </a:r>
            <a:r>
              <a:rPr lang="de-DE" sz="2400" dirty="0">
                <a:solidFill>
                  <a:srgbClr val="333333"/>
                </a:solidFill>
              </a:rPr>
              <a:t> </a:t>
            </a:r>
            <a:r>
              <a:rPr lang="de-DE" sz="2400" dirty="0" err="1">
                <a:solidFill>
                  <a:srgbClr val="333333"/>
                </a:solidFill>
              </a:rPr>
              <a:t>seg</a:t>
            </a:r>
            <a:r>
              <a:rPr lang="de-DE" sz="2400" dirty="0">
                <a:solidFill>
                  <a:srgbClr val="333333"/>
                </a:solidFill>
              </a:rPr>
              <a:t> </a:t>
            </a:r>
            <a:r>
              <a:rPr lang="de-DE" sz="2400" dirty="0" err="1">
                <a:solidFill>
                  <a:srgbClr val="333333"/>
                </a:solidFill>
              </a:rPr>
              <a:t>selv</a:t>
            </a:r>
            <a:r>
              <a:rPr lang="de-DE" sz="2400" dirty="0">
                <a:solidFill>
                  <a:srgbClr val="333333"/>
                </a:solidFill>
              </a:rPr>
              <a:t>.</a:t>
            </a:r>
          </a:p>
          <a:p>
            <a:pPr marL="342900" indent="-342900">
              <a:buClr>
                <a:srgbClr val="333333"/>
              </a:buClr>
              <a:buFont typeface="WingDings"/>
              <a:buChar char=""/>
              <a:defRPr/>
            </a:pPr>
            <a:r>
              <a:rPr lang="de-DE" sz="2400" dirty="0" err="1">
                <a:solidFill>
                  <a:srgbClr val="333333"/>
                </a:solidFill>
              </a:rPr>
              <a:t>Bli</a:t>
            </a:r>
            <a:r>
              <a:rPr lang="de-DE" sz="2400" dirty="0">
                <a:solidFill>
                  <a:srgbClr val="333333"/>
                </a:solidFill>
              </a:rPr>
              <a:t> </a:t>
            </a:r>
            <a:r>
              <a:rPr lang="de-DE" sz="2400" dirty="0" err="1">
                <a:solidFill>
                  <a:srgbClr val="333333"/>
                </a:solidFill>
              </a:rPr>
              <a:t>kjent</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dine</a:t>
            </a:r>
            <a:r>
              <a:rPr lang="de-DE" sz="2400" dirty="0">
                <a:solidFill>
                  <a:srgbClr val="333333"/>
                </a:solidFill>
              </a:rPr>
              <a:t> </a:t>
            </a:r>
            <a:r>
              <a:rPr lang="de-DE" sz="2400" dirty="0" err="1">
                <a:solidFill>
                  <a:srgbClr val="333333"/>
                </a:solidFill>
              </a:rPr>
              <a:t>sterke</a:t>
            </a:r>
            <a:r>
              <a:rPr lang="de-DE" sz="2400" dirty="0">
                <a:solidFill>
                  <a:srgbClr val="333333"/>
                </a:solidFill>
              </a:rPr>
              <a:t> </a:t>
            </a:r>
            <a:r>
              <a:rPr lang="de-DE" sz="2400" dirty="0" err="1">
                <a:solidFill>
                  <a:srgbClr val="333333"/>
                </a:solidFill>
              </a:rPr>
              <a:t>sider</a:t>
            </a:r>
            <a:r>
              <a:rPr lang="de-DE" sz="2400" dirty="0">
                <a:solidFill>
                  <a:srgbClr val="333333"/>
                </a:solidFill>
              </a:rPr>
              <a:t> i </a:t>
            </a:r>
            <a:r>
              <a:rPr lang="de-DE" sz="2400" dirty="0" err="1">
                <a:solidFill>
                  <a:srgbClr val="333333"/>
                </a:solidFill>
              </a:rPr>
              <a:t>ulike</a:t>
            </a:r>
            <a:r>
              <a:rPr lang="de-DE" sz="2400" dirty="0">
                <a:solidFill>
                  <a:srgbClr val="333333"/>
                </a:solidFill>
              </a:rPr>
              <a:t> </a:t>
            </a:r>
            <a:r>
              <a:rPr lang="de-DE" sz="2400" dirty="0" err="1">
                <a:solidFill>
                  <a:srgbClr val="333333"/>
                </a:solidFill>
              </a:rPr>
              <a:t>deler</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livet</a:t>
            </a:r>
            <a:r>
              <a:rPr lang="de-DE" sz="2400" dirty="0">
                <a:solidFill>
                  <a:srgbClr val="333333"/>
                </a:solidFill>
              </a:rPr>
              <a:t> </a:t>
            </a:r>
            <a:r>
              <a:rPr lang="de-DE" sz="2400" dirty="0" err="1">
                <a:solidFill>
                  <a:srgbClr val="333333"/>
                </a:solidFill>
              </a:rPr>
              <a:t>ditt</a:t>
            </a:r>
            <a:r>
              <a:rPr lang="de-DE" sz="2400" dirty="0">
                <a:solidFill>
                  <a:srgbClr val="333333"/>
                </a:solidFill>
              </a:rPr>
              <a:t> </a:t>
            </a:r>
            <a:r>
              <a:rPr lang="de-DE" sz="2400" dirty="0" err="1">
                <a:solidFill>
                  <a:srgbClr val="333333"/>
                </a:solidFill>
              </a:rPr>
              <a:t>og</a:t>
            </a:r>
            <a:r>
              <a:rPr lang="de-DE" sz="2400" dirty="0">
                <a:solidFill>
                  <a:srgbClr val="333333"/>
                </a:solidFill>
              </a:rPr>
              <a:t> </a:t>
            </a:r>
            <a:r>
              <a:rPr lang="de-DE" sz="2400" dirty="0" err="1">
                <a:solidFill>
                  <a:srgbClr val="333333"/>
                </a:solidFill>
              </a:rPr>
              <a:t>forsøk</a:t>
            </a:r>
            <a:r>
              <a:rPr lang="de-DE" sz="2400" dirty="0">
                <a:solidFill>
                  <a:srgbClr val="333333"/>
                </a:solidFill>
              </a:rPr>
              <a:t> </a:t>
            </a:r>
            <a:r>
              <a:rPr lang="de-DE" sz="2400" dirty="0" err="1">
                <a:solidFill>
                  <a:srgbClr val="333333"/>
                </a:solidFill>
              </a:rPr>
              <a:t>å</a:t>
            </a:r>
            <a:r>
              <a:rPr lang="de-DE" sz="2400" dirty="0">
                <a:solidFill>
                  <a:srgbClr val="333333"/>
                </a:solidFill>
              </a:rPr>
              <a:t> </a:t>
            </a:r>
            <a:r>
              <a:rPr lang="de-DE" sz="2400" dirty="0" err="1">
                <a:solidFill>
                  <a:srgbClr val="333333"/>
                </a:solidFill>
              </a:rPr>
              <a:t>bedre</a:t>
            </a:r>
            <a:r>
              <a:rPr lang="de-DE" sz="2400" dirty="0">
                <a:solidFill>
                  <a:srgbClr val="333333"/>
                </a:solidFill>
              </a:rPr>
              <a:t> </a:t>
            </a:r>
            <a:r>
              <a:rPr lang="de-DE" sz="2400" dirty="0" err="1">
                <a:solidFill>
                  <a:srgbClr val="333333"/>
                </a:solidFill>
              </a:rPr>
              <a:t>din</a:t>
            </a:r>
            <a:r>
              <a:rPr lang="de-DE" sz="2400" dirty="0">
                <a:solidFill>
                  <a:srgbClr val="333333"/>
                </a:solidFill>
              </a:rPr>
              <a:t> </a:t>
            </a:r>
            <a:r>
              <a:rPr lang="de-DE" sz="2400" dirty="0" err="1">
                <a:solidFill>
                  <a:srgbClr val="333333"/>
                </a:solidFill>
              </a:rPr>
              <a:t>egen</a:t>
            </a:r>
            <a:r>
              <a:rPr lang="de-DE" sz="2400" dirty="0">
                <a:solidFill>
                  <a:srgbClr val="333333"/>
                </a:solidFill>
              </a:rPr>
              <a:t> </a:t>
            </a:r>
            <a:r>
              <a:rPr lang="de-DE" sz="2400" dirty="0" err="1">
                <a:solidFill>
                  <a:srgbClr val="333333"/>
                </a:solidFill>
              </a:rPr>
              <a:t>selvtillit</a:t>
            </a:r>
            <a:r>
              <a:rPr lang="de-DE" sz="2400" dirty="0">
                <a:solidFill>
                  <a:srgbClr val="333333"/>
                </a:solidFill>
              </a:rPr>
              <a:t> </a:t>
            </a:r>
            <a:r>
              <a:rPr lang="de-DE" sz="2400" dirty="0" err="1">
                <a:solidFill>
                  <a:srgbClr val="333333"/>
                </a:solidFill>
              </a:rPr>
              <a:t>ved</a:t>
            </a:r>
            <a:r>
              <a:rPr lang="de-DE" sz="2400" dirty="0">
                <a:solidFill>
                  <a:srgbClr val="333333"/>
                </a:solidFill>
              </a:rPr>
              <a:t> </a:t>
            </a:r>
            <a:r>
              <a:rPr lang="de-DE" sz="2400" dirty="0" err="1">
                <a:solidFill>
                  <a:srgbClr val="333333"/>
                </a:solidFill>
              </a:rPr>
              <a:t>å</a:t>
            </a:r>
            <a:r>
              <a:rPr lang="de-DE" sz="2400" dirty="0">
                <a:solidFill>
                  <a:srgbClr val="333333"/>
                </a:solidFill>
              </a:rPr>
              <a:t> </a:t>
            </a:r>
            <a:r>
              <a:rPr lang="de-DE" sz="2400" dirty="0" err="1">
                <a:solidFill>
                  <a:srgbClr val="333333"/>
                </a:solidFill>
              </a:rPr>
              <a:t>bruke</a:t>
            </a:r>
            <a:r>
              <a:rPr lang="de-DE" sz="2400" dirty="0">
                <a:solidFill>
                  <a:srgbClr val="333333"/>
                </a:solidFill>
              </a:rPr>
              <a:t> de </a:t>
            </a:r>
            <a:r>
              <a:rPr lang="de-DE" sz="2400" dirty="0" err="1">
                <a:solidFill>
                  <a:srgbClr val="333333"/>
                </a:solidFill>
              </a:rPr>
              <a:t>strategiene</a:t>
            </a:r>
            <a:r>
              <a:rPr lang="de-DE" sz="2400" dirty="0">
                <a:solidFill>
                  <a:srgbClr val="333333"/>
                </a:solidFill>
              </a:rPr>
              <a:t> vi har </a:t>
            </a:r>
            <a:r>
              <a:rPr lang="de-DE" sz="2400" dirty="0" err="1">
                <a:solidFill>
                  <a:srgbClr val="333333"/>
                </a:solidFill>
              </a:rPr>
              <a:t>gjennomgått</a:t>
            </a:r>
            <a:r>
              <a:rPr lang="de-DE" sz="2400" dirty="0">
                <a:solidFill>
                  <a:srgbClr val="333333"/>
                </a:solidFill>
              </a:rPr>
              <a:t>. </a:t>
            </a:r>
          </a:p>
          <a:p>
            <a:pPr marL="342900" indent="-342900">
              <a:buClr>
                <a:srgbClr val="333333"/>
              </a:buClr>
              <a:buFont typeface="WingDings"/>
              <a:buChar char=""/>
              <a:defRPr/>
            </a:pPr>
            <a:r>
              <a:rPr lang="en-US" sz="2400" dirty="0">
                <a:solidFill>
                  <a:srgbClr val="333333"/>
                </a:solidFill>
              </a:rPr>
              <a:t>Let </a:t>
            </a:r>
            <a:r>
              <a:rPr lang="en-US" sz="2400" dirty="0" err="1">
                <a:solidFill>
                  <a:srgbClr val="333333"/>
                </a:solidFill>
              </a:rPr>
              <a:t>etter</a:t>
            </a:r>
            <a:r>
              <a:rPr lang="en-US" sz="2400" dirty="0">
                <a:solidFill>
                  <a:srgbClr val="333333"/>
                </a:solidFill>
              </a:rPr>
              <a:t> </a:t>
            </a:r>
            <a:r>
              <a:rPr lang="en-US" sz="2400" dirty="0" err="1">
                <a:solidFill>
                  <a:srgbClr val="333333"/>
                </a:solidFill>
              </a:rPr>
              <a:t>glemte</a:t>
            </a:r>
            <a:r>
              <a:rPr lang="en-US" sz="2400" dirty="0">
                <a:solidFill>
                  <a:srgbClr val="333333"/>
                </a:solidFill>
              </a:rPr>
              <a:t> </a:t>
            </a:r>
            <a:r>
              <a:rPr lang="en-US" sz="2400" dirty="0" err="1">
                <a:solidFill>
                  <a:srgbClr val="333333"/>
                </a:solidFill>
              </a:rPr>
              <a:t>sterke</a:t>
            </a:r>
            <a:r>
              <a:rPr lang="en-US" sz="2400" dirty="0">
                <a:solidFill>
                  <a:srgbClr val="333333"/>
                </a:solidFill>
              </a:rPr>
              <a:t> </a:t>
            </a:r>
            <a:r>
              <a:rPr lang="en-US" sz="2400">
                <a:solidFill>
                  <a:srgbClr val="333333"/>
                </a:solidFill>
              </a:rPr>
              <a:t>sider (</a:t>
            </a:r>
            <a:r>
              <a:rPr lang="en-US" sz="2400" kern="1200">
                <a:solidFill>
                  <a:srgbClr val="333333"/>
                </a:solidFill>
              </a:rPr>
              <a:t>“</a:t>
            </a:r>
            <a:r>
              <a:rPr lang="en-US" sz="2400">
                <a:solidFill>
                  <a:srgbClr val="333333"/>
                </a:solidFill>
              </a:rPr>
              <a:t>skjulte skatter</a:t>
            </a:r>
            <a:r>
              <a:rPr lang="en-US" sz="2400" kern="1200">
                <a:solidFill>
                  <a:srgbClr val="333333"/>
                </a:solidFill>
              </a:rPr>
              <a:t>”</a:t>
            </a:r>
            <a:r>
              <a:rPr lang="en-US" sz="2400">
                <a:solidFill>
                  <a:srgbClr val="333333"/>
                </a:solidFill>
              </a:rPr>
              <a:t>) </a:t>
            </a:r>
            <a:r>
              <a:rPr lang="en-US" sz="2400" dirty="0" err="1">
                <a:solidFill>
                  <a:srgbClr val="333333"/>
                </a:solidFill>
              </a:rPr>
              <a:t>gjennom</a:t>
            </a:r>
            <a:r>
              <a:rPr lang="en-US" sz="2400" dirty="0">
                <a:solidFill>
                  <a:srgbClr val="333333"/>
                </a:solidFill>
              </a:rPr>
              <a:t> å </a:t>
            </a:r>
            <a:r>
              <a:rPr lang="en-US" sz="2400" dirty="0" err="1">
                <a:solidFill>
                  <a:srgbClr val="333333"/>
                </a:solidFill>
              </a:rPr>
              <a:t>spørre</a:t>
            </a:r>
            <a:r>
              <a:rPr lang="en-US" sz="2400" dirty="0">
                <a:solidFill>
                  <a:srgbClr val="333333"/>
                </a:solidFill>
              </a:rPr>
              <a:t> </a:t>
            </a:r>
            <a:r>
              <a:rPr lang="en-US" sz="2400" dirty="0" err="1">
                <a:solidFill>
                  <a:srgbClr val="333333"/>
                </a:solidFill>
              </a:rPr>
              <a:t>vennene</a:t>
            </a:r>
            <a:r>
              <a:rPr lang="en-US" sz="2400" dirty="0">
                <a:solidFill>
                  <a:srgbClr val="333333"/>
                </a:solidFill>
              </a:rPr>
              <a:t> dine </a:t>
            </a:r>
            <a:r>
              <a:rPr lang="en-US" sz="2400" dirty="0" err="1">
                <a:solidFill>
                  <a:srgbClr val="333333"/>
                </a:solidFill>
              </a:rPr>
              <a:t>eller</a:t>
            </a:r>
            <a:r>
              <a:rPr lang="en-US" sz="2400" dirty="0">
                <a:solidFill>
                  <a:srgbClr val="333333"/>
                </a:solidFill>
              </a:rPr>
              <a:t> å </a:t>
            </a:r>
            <a:r>
              <a:rPr lang="en-US" sz="2400" dirty="0" err="1">
                <a:solidFill>
                  <a:srgbClr val="333333"/>
                </a:solidFill>
              </a:rPr>
              <a:t>skrive</a:t>
            </a:r>
            <a:r>
              <a:rPr lang="en-US" sz="2400" dirty="0">
                <a:solidFill>
                  <a:srgbClr val="333333"/>
                </a:solidFill>
              </a:rPr>
              <a:t> </a:t>
            </a:r>
            <a:r>
              <a:rPr lang="en-US" sz="2400" err="1">
                <a:solidFill>
                  <a:srgbClr val="333333"/>
                </a:solidFill>
              </a:rPr>
              <a:t>en</a:t>
            </a:r>
            <a:r>
              <a:rPr lang="en-US" sz="2400">
                <a:solidFill>
                  <a:srgbClr val="333333"/>
                </a:solidFill>
              </a:rPr>
              <a:t> “glede-dagbok”. </a:t>
            </a:r>
            <a:r>
              <a:rPr lang="de-DE" sz="2400" dirty="0" err="1">
                <a:solidFill>
                  <a:srgbClr val="333333"/>
                </a:solidFill>
              </a:rPr>
              <a:t>Legg</a:t>
            </a:r>
            <a:r>
              <a:rPr lang="de-DE" sz="2400" dirty="0">
                <a:solidFill>
                  <a:srgbClr val="333333"/>
                </a:solidFill>
              </a:rPr>
              <a:t> merke </a:t>
            </a:r>
            <a:r>
              <a:rPr lang="de-DE" sz="2400" dirty="0" err="1">
                <a:solidFill>
                  <a:srgbClr val="333333"/>
                </a:solidFill>
              </a:rPr>
              <a:t>til</a:t>
            </a:r>
            <a:r>
              <a:rPr lang="de-DE" sz="2400" dirty="0">
                <a:solidFill>
                  <a:srgbClr val="333333"/>
                </a:solidFill>
              </a:rPr>
              <a:t> de positive </a:t>
            </a:r>
            <a:r>
              <a:rPr lang="de-DE" sz="2400" dirty="0" err="1">
                <a:solidFill>
                  <a:srgbClr val="333333"/>
                </a:solidFill>
              </a:rPr>
              <a:t>øyeblikkene</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skjer</a:t>
            </a:r>
            <a:r>
              <a:rPr lang="de-DE" sz="2400" dirty="0">
                <a:solidFill>
                  <a:srgbClr val="333333"/>
                </a:solidFill>
              </a:rPr>
              <a:t> i </a:t>
            </a:r>
            <a:r>
              <a:rPr lang="de-DE" sz="2400" dirty="0" err="1">
                <a:solidFill>
                  <a:srgbClr val="333333"/>
                </a:solidFill>
              </a:rPr>
              <a:t>løpet</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dagen</a:t>
            </a:r>
            <a:r>
              <a:rPr lang="de-DE" sz="2400" dirty="0">
                <a:solidFill>
                  <a:srgbClr val="333333"/>
                </a:solidFill>
              </a:rPr>
              <a:t> </a:t>
            </a:r>
            <a:r>
              <a:rPr lang="de-DE" sz="2400" dirty="0" err="1">
                <a:solidFill>
                  <a:srgbClr val="333333"/>
                </a:solidFill>
              </a:rPr>
              <a:t>din</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333333"/>
                </a:solidFill>
              </a:rPr>
              <a:t>Mange personer med psykose (men ikke alle!) har lav selvtillit og negative tankemønstre (for eksempel en tendens til å gruble), noe som kan redusere selvtilliten enda mer.</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18937487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333333"/>
                </a:solidFill>
              </a:rPr>
              <a:t>Mange personer med psykose (men ikke alle!) har lav selvtillit og negative tankemønstre (for eksempel en tendens til å gruble), noe som kan redusere selvtilliten enda mer.</a:t>
            </a:r>
          </a:p>
          <a:p>
            <a:r>
              <a:rPr lang="de-DE" sz="2000" dirty="0">
                <a:solidFill>
                  <a:srgbClr val="004992"/>
                </a:solidFill>
              </a:rPr>
              <a:t>Eksempel: </a:t>
            </a:r>
            <a:r>
              <a:rPr lang="de-DE" sz="2000" dirty="0">
                <a:solidFill>
                  <a:srgbClr val="333333"/>
                </a:solidFill>
              </a:rPr>
              <a:t>Harald gjorde det dårlig på en siste test under sin opplæring.</a:t>
            </a:r>
          </a:p>
          <a:p>
            <a:r>
              <a:rPr lang="de-DE" sz="2000" dirty="0" err="1">
                <a:solidFill>
                  <a:srgbClr val="004992"/>
                </a:solidFill>
              </a:rPr>
              <a:t>Evaluering</a:t>
            </a:r>
            <a:r>
              <a:rPr lang="de-DE" sz="2000" dirty="0">
                <a:solidFill>
                  <a:srgbClr val="004992"/>
                </a:solidFill>
              </a:rPr>
              <a:t>: </a:t>
            </a:r>
            <a:r>
              <a:rPr lang="de-DE" sz="2000" dirty="0" err="1">
                <a:solidFill>
                  <a:srgbClr val="333333"/>
                </a:solidFill>
              </a:rPr>
              <a:t>Først</a:t>
            </a:r>
            <a:r>
              <a:rPr lang="de-DE" sz="2000" dirty="0">
                <a:solidFill>
                  <a:srgbClr val="333333"/>
                </a:solidFill>
              </a:rPr>
              <a:t> </a:t>
            </a:r>
            <a:r>
              <a:rPr lang="de-DE" sz="2000" dirty="0" err="1">
                <a:solidFill>
                  <a:srgbClr val="333333"/>
                </a:solidFill>
              </a:rPr>
              <a:t>tenker</a:t>
            </a:r>
            <a:r>
              <a:rPr lang="de-DE" sz="2000" dirty="0">
                <a:solidFill>
                  <a:srgbClr val="333333"/>
                </a:solidFill>
              </a:rPr>
              <a:t> </a:t>
            </a:r>
            <a:r>
              <a:rPr lang="de-DE" sz="2000" dirty="0" err="1">
                <a:solidFill>
                  <a:srgbClr val="333333"/>
                </a:solidFill>
              </a:rPr>
              <a:t>han</a:t>
            </a:r>
            <a:r>
              <a:rPr lang="de-DE" sz="2000" dirty="0">
                <a:solidFill>
                  <a:srgbClr val="333333"/>
                </a:solidFill>
              </a:rPr>
              <a:t> at </a:t>
            </a:r>
            <a:r>
              <a:rPr lang="de-DE" sz="2000" dirty="0" err="1">
                <a:solidFill>
                  <a:srgbClr val="333333"/>
                </a:solidFill>
              </a:rPr>
              <a:t>han</a:t>
            </a:r>
            <a:r>
              <a:rPr lang="de-DE" sz="2000" dirty="0">
                <a:solidFill>
                  <a:srgbClr val="333333"/>
                </a:solidFill>
              </a:rPr>
              <a:t> er en </a:t>
            </a:r>
            <a:r>
              <a:rPr lang="de-DE" sz="2000" dirty="0" err="1">
                <a:solidFill>
                  <a:srgbClr val="333333"/>
                </a:solidFill>
              </a:rPr>
              <a:t>dårlig</a:t>
            </a:r>
            <a:r>
              <a:rPr lang="de-DE" sz="2000" dirty="0">
                <a:solidFill>
                  <a:srgbClr val="333333"/>
                </a:solidFill>
              </a:rPr>
              <a:t> </a:t>
            </a:r>
            <a:r>
              <a:rPr lang="de-DE" sz="2000" dirty="0" err="1">
                <a:solidFill>
                  <a:srgbClr val="333333"/>
                </a:solidFill>
              </a:rPr>
              <a:t>medarbeider</a:t>
            </a:r>
            <a:r>
              <a:rPr lang="de-DE" sz="2000" dirty="0">
                <a:solidFill>
                  <a:srgbClr val="333333"/>
                </a:solidFill>
              </a:rPr>
              <a:t>, </a:t>
            </a:r>
            <a:r>
              <a:rPr lang="de-DE" sz="2000" dirty="0" err="1">
                <a:solidFill>
                  <a:srgbClr val="333333"/>
                </a:solidFill>
              </a:rPr>
              <a:t>men</a:t>
            </a:r>
            <a:r>
              <a:rPr lang="de-DE" sz="2000" dirty="0">
                <a:solidFill>
                  <a:srgbClr val="333333"/>
                </a:solidFill>
              </a:rPr>
              <a:t> </a:t>
            </a:r>
            <a:r>
              <a:rPr lang="de-DE" sz="2000" dirty="0" err="1">
                <a:solidFill>
                  <a:srgbClr val="333333"/>
                </a:solidFill>
              </a:rPr>
              <a:t>begynner</a:t>
            </a:r>
            <a:r>
              <a:rPr lang="de-DE" sz="2000" dirty="0">
                <a:solidFill>
                  <a:srgbClr val="333333"/>
                </a:solidFill>
              </a:rPr>
              <a:t> </a:t>
            </a:r>
            <a:r>
              <a:rPr lang="de-DE" sz="2000" dirty="0" err="1">
                <a:solidFill>
                  <a:srgbClr val="333333"/>
                </a:solidFill>
              </a:rPr>
              <a:t>etterhvert</a:t>
            </a:r>
            <a:r>
              <a:rPr lang="de-DE" sz="2000" dirty="0">
                <a:solidFill>
                  <a:srgbClr val="333333"/>
                </a:solidFill>
              </a:rPr>
              <a:t> </a:t>
            </a:r>
            <a:r>
              <a:rPr lang="de-DE" sz="2000" dirty="0" err="1">
                <a:solidFill>
                  <a:srgbClr val="333333"/>
                </a:solidFill>
              </a:rPr>
              <a:t>også</a:t>
            </a:r>
            <a:r>
              <a:rPr lang="de-DE" sz="2000" dirty="0">
                <a:solidFill>
                  <a:srgbClr val="333333"/>
                </a:solidFill>
              </a:rPr>
              <a:t> å </a:t>
            </a:r>
            <a:r>
              <a:rPr lang="de-DE" sz="2000" dirty="0" err="1">
                <a:solidFill>
                  <a:srgbClr val="333333"/>
                </a:solidFill>
              </a:rPr>
              <a:t>devaluere</a:t>
            </a:r>
            <a:r>
              <a:rPr lang="de-DE" sz="2000" dirty="0">
                <a:solidFill>
                  <a:srgbClr val="333333"/>
                </a:solidFill>
              </a:rPr>
              <a:t> </a:t>
            </a:r>
            <a:r>
              <a:rPr lang="de-DE" sz="2000" dirty="0" err="1">
                <a:solidFill>
                  <a:srgbClr val="333333"/>
                </a:solidFill>
              </a:rPr>
              <a:t>seg</a:t>
            </a:r>
            <a:r>
              <a:rPr lang="de-DE" sz="2000" dirty="0">
                <a:solidFill>
                  <a:srgbClr val="333333"/>
                </a:solidFill>
              </a:rPr>
              <a:t> </a:t>
            </a:r>
            <a:r>
              <a:rPr lang="de-DE" sz="2000" dirty="0" err="1">
                <a:solidFill>
                  <a:srgbClr val="333333"/>
                </a:solidFill>
              </a:rPr>
              <a:t>selv</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menneske</a:t>
            </a:r>
            <a:r>
              <a:rPr lang="de-DE" sz="2000" dirty="0">
                <a:solidFill>
                  <a:srgbClr val="333333"/>
                </a:solidFill>
              </a:rPr>
              <a:t>. Han </a:t>
            </a:r>
            <a:r>
              <a:rPr lang="de-DE" sz="2000" dirty="0" err="1">
                <a:solidFill>
                  <a:srgbClr val="333333"/>
                </a:solidFill>
              </a:rPr>
              <a:t>føler</a:t>
            </a:r>
            <a:r>
              <a:rPr lang="de-DE" sz="2000" dirty="0">
                <a:solidFill>
                  <a:srgbClr val="333333"/>
                </a:solidFill>
              </a:rPr>
              <a:t> </a:t>
            </a:r>
            <a:r>
              <a:rPr lang="de-DE" sz="2000" dirty="0" err="1">
                <a:solidFill>
                  <a:srgbClr val="333333"/>
                </a:solidFill>
              </a:rPr>
              <a:t>seg</a:t>
            </a:r>
            <a:r>
              <a:rPr lang="de-DE" sz="2000" dirty="0">
                <a:solidFill>
                  <a:srgbClr val="333333"/>
                </a:solidFill>
              </a:rPr>
              <a:t> </a:t>
            </a:r>
            <a:r>
              <a:rPr lang="de-DE" sz="2000" dirty="0" err="1">
                <a:solidFill>
                  <a:srgbClr val="333333"/>
                </a:solidFill>
              </a:rPr>
              <a:t>deprimert</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tviler</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seg</a:t>
            </a:r>
            <a:r>
              <a:rPr lang="de-DE" sz="2000" dirty="0">
                <a:solidFill>
                  <a:srgbClr val="333333"/>
                </a:solidFill>
              </a:rPr>
              <a:t> </a:t>
            </a:r>
            <a:r>
              <a:rPr lang="de-DE" sz="2000" dirty="0" err="1">
                <a:solidFill>
                  <a:srgbClr val="333333"/>
                </a:solidFill>
              </a:rPr>
              <a:t>selv</a:t>
            </a:r>
            <a:r>
              <a:rPr lang="de-DE" sz="2000" dirty="0">
                <a:solidFill>
                  <a:srgbClr val="333333"/>
                </a:solidFill>
              </a:rPr>
              <a:t>.</a:t>
            </a:r>
          </a:p>
          <a:p>
            <a:r>
              <a:rPr lang="nb-NO" sz="2000" dirty="0">
                <a:solidFill>
                  <a:srgbClr val="004992"/>
                </a:solidFill>
              </a:rPr>
              <a:t>Men: </a:t>
            </a:r>
            <a:r>
              <a:rPr lang="nb-NO" sz="2000" dirty="0">
                <a:solidFill>
                  <a:srgbClr val="333333"/>
                </a:solidFill>
              </a:rPr>
              <a:t>Venner hjelper Harald i de påfølgende dagene gjennom å gjøre det klart for han at testen ikke er en vurdering av han som menneske, men at den er et øyeblikksbilde av hvordan han presterer på kun ett av mange områder. Han bør ikke avfeie resultatene, men det er også viktig at han husker på sine sterke sider (både på jobb og på andre områder) og ikke er for streng med seg selv.</a:t>
            </a:r>
          </a:p>
          <a:p>
            <a:r>
              <a:rPr lang="nb-NO" sz="2000" dirty="0">
                <a:solidFill>
                  <a:srgbClr val="004992"/>
                </a:solidFill>
              </a:rPr>
              <a:t>Viktig: Selv om du opplever å mislykkes, så bør du aldri overse de tingene som går bra i livet ditt</a:t>
            </a:r>
          </a:p>
        </p:txBody>
      </p:sp>
      <p:sp>
        <p:nvSpPr>
          <p:cNvPr id="4" name="Footer Placeholder 3"/>
          <p:cNvSpPr>
            <a:spLocks noGrp="1"/>
          </p:cNvSpPr>
          <p:nvPr>
            <p:ph type="ftr" sz="quarter" idx="11"/>
          </p:nvPr>
        </p:nvSpPr>
        <p:spPr/>
        <p:txBody>
          <a:bodyPr/>
          <a:lstStyle/>
          <a:p>
            <a:pPr>
              <a:defRPr/>
            </a:pPr>
            <a:r>
              <a:rPr lang="de-DE">
                <a:latin typeface="+mn-lt"/>
              </a:rPr>
              <a:t>Metakognitív Tréning 9 – Selvtillit</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4112808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931814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9 – Selvtillit</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01171385"/>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3167</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Symbol</vt:lpstr>
      <vt:lpstr>Wingdings</vt:lpstr>
      <vt:lpstr>Times New Roman</vt:lpstr>
      <vt:lpstr>Calibri Light</vt:lpstr>
      <vt:lpstr>Wingdings</vt:lpstr>
      <vt:lpstr>Arial</vt:lpstr>
      <vt:lpstr>Calibri</vt:lpstr>
      <vt:lpstr>UKE_PPT-Vorlage_16zu9</vt:lpstr>
      <vt:lpstr>MCT 9 I – Selvtillit</vt:lpstr>
      <vt:lpstr>Selvtillit: hva er det?</vt:lpstr>
      <vt:lpstr>Selvtillit: hva er det?</vt:lpstr>
      <vt:lpstr>Selvtillit: hva er det?</vt:lpstr>
      <vt:lpstr>Selvtillit: hva er det?</vt:lpstr>
      <vt:lpstr>Lav selvtillit kan påvirke vår mentale helse</vt:lpstr>
      <vt:lpstr>Forskjeller mellom overdreven selvtillit og sunn selvtillit</vt:lpstr>
      <vt:lpstr>Men…</vt:lpstr>
      <vt:lpstr>Hvorfor gjør vi dette?</vt:lpstr>
      <vt:lpstr>Kilder til selvtillit</vt:lpstr>
      <vt:lpstr>Kilder til selvtillit</vt:lpstr>
      <vt:lpstr>Personer med lav selvtillit…</vt:lpstr>
      <vt:lpstr>Personer med lav selvtillit…</vt:lpstr>
      <vt:lpstr>Personer med lav selvtillit…</vt:lpstr>
      <vt:lpstr>Husk…</vt:lpstr>
      <vt:lpstr>Husk…</vt:lpstr>
      <vt:lpstr>Hva kjennetegner personer med høy selvtillit?</vt:lpstr>
      <vt:lpstr>Hva kjennetegner personer med høy selvtillit?</vt:lpstr>
      <vt:lpstr>Kjennetegn på høy selvtillit som ikke er direkte observerbart</vt:lpstr>
      <vt:lpstr>Kjennetegn på høy selvtillit som ikke er direkte observerbart</vt:lpstr>
      <vt:lpstr>Bli klar over dine sterke sider</vt:lpstr>
      <vt:lpstr>Bli klar over dine sterke sider</vt:lpstr>
      <vt:lpstr>Oppgave 1</vt:lpstr>
      <vt:lpstr>Oppgave 2</vt:lpstr>
      <vt:lpstr>Oppgave 2</vt:lpstr>
      <vt:lpstr>Oppgave 2</vt:lpstr>
      <vt:lpstr>Oppgave 2</vt:lpstr>
      <vt:lpstr>Oppgave 2</vt:lpstr>
      <vt:lpstr>Oppgave 2</vt:lpstr>
      <vt:lpstr>Oppgave 2</vt:lpstr>
      <vt:lpstr>Grubling: tenke i ring, uten at det går fremover</vt:lpstr>
      <vt:lpstr>Problemer</vt:lpstr>
      <vt:lpstr>Hva kan gjøres?</vt:lpstr>
      <vt:lpstr>Anti-grubling Oppgave 1: På jakt etter indre avstand…</vt:lpstr>
      <vt:lpstr>Anti-grubling Oppgave 2: Fysisk distraksjon</vt:lpstr>
      <vt:lpstr>Anti-grubling Oppgave 2: Fysisk distraksjon</vt:lpstr>
      <vt:lpstr>Anti-grubling Oppgave 2: Fysisk distraksjon</vt:lpstr>
      <vt:lpstr>Tips for å øke selvtillit</vt:lpstr>
      <vt:lpstr>Tips for å øke selvtillit</vt:lpstr>
      <vt:lpstr>Tips for å øke selvtillit</vt:lpstr>
      <vt:lpstr>Tips for å øke selvtillit</vt:lpstr>
      <vt:lpstr>Hjemmelekser</vt:lpstr>
      <vt:lpstr>Hjemmelekser</vt:lpstr>
      <vt:lpstr>Overføring til det virkelige liv</vt:lpstr>
      <vt:lpstr>Hva har dette med psykose å gjøre?</vt:lpstr>
      <vt:lpstr>Hva har dette med psykose å gjøre?</vt:lpstr>
      <vt:lpstr>Takk for oppmerksomheten!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332</cp:revision>
  <dcterms:created xsi:type="dcterms:W3CDTF">2015-06-01T16:15:11Z</dcterms:created>
  <dcterms:modified xsi:type="dcterms:W3CDTF">2022-01-31T10:07:20Z</dcterms:modified>
</cp:coreProperties>
</file>