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97" r:id="rId1"/>
  </p:sldMasterIdLst>
  <p:notesMasterIdLst>
    <p:notesMasterId r:id="rId74"/>
  </p:notesMasterIdLst>
  <p:handoutMasterIdLst>
    <p:handoutMasterId r:id="rId75"/>
  </p:handoutMasterIdLst>
  <p:sldIdLst>
    <p:sldId id="595" r:id="rId2"/>
    <p:sldId id="581" r:id="rId3"/>
    <p:sldId id="584" r:id="rId4"/>
    <p:sldId id="583" r:id="rId5"/>
    <p:sldId id="513" r:id="rId6"/>
    <p:sldId id="514" r:id="rId7"/>
    <p:sldId id="497" r:id="rId8"/>
    <p:sldId id="587" r:id="rId9"/>
    <p:sldId id="586" r:id="rId10"/>
    <p:sldId id="585" r:id="rId11"/>
    <p:sldId id="301" r:id="rId12"/>
    <p:sldId id="507" r:id="rId13"/>
    <p:sldId id="510" r:id="rId14"/>
    <p:sldId id="511" r:id="rId15"/>
    <p:sldId id="506" r:id="rId16"/>
    <p:sldId id="590" r:id="rId17"/>
    <p:sldId id="589" r:id="rId18"/>
    <p:sldId id="588" r:id="rId19"/>
    <p:sldId id="523" r:id="rId20"/>
    <p:sldId id="524" r:id="rId21"/>
    <p:sldId id="525" r:id="rId22"/>
    <p:sldId id="526" r:id="rId23"/>
    <p:sldId id="576" r:id="rId24"/>
    <p:sldId id="528" r:id="rId25"/>
    <p:sldId id="529" r:id="rId26"/>
    <p:sldId id="530" r:id="rId27"/>
    <p:sldId id="531" r:id="rId28"/>
    <p:sldId id="532" r:id="rId29"/>
    <p:sldId id="533" r:id="rId30"/>
    <p:sldId id="534" r:id="rId31"/>
    <p:sldId id="535" r:id="rId32"/>
    <p:sldId id="536" r:id="rId33"/>
    <p:sldId id="537" r:id="rId34"/>
    <p:sldId id="538" r:id="rId35"/>
    <p:sldId id="539" r:id="rId36"/>
    <p:sldId id="540" r:id="rId37"/>
    <p:sldId id="541" r:id="rId38"/>
    <p:sldId id="542" r:id="rId39"/>
    <p:sldId id="543" r:id="rId40"/>
    <p:sldId id="579" r:id="rId41"/>
    <p:sldId id="544" r:id="rId42"/>
    <p:sldId id="545" r:id="rId43"/>
    <p:sldId id="546" r:id="rId44"/>
    <p:sldId id="547" r:id="rId45"/>
    <p:sldId id="548" r:id="rId46"/>
    <p:sldId id="549" r:id="rId47"/>
    <p:sldId id="550" r:id="rId48"/>
    <p:sldId id="551" r:id="rId49"/>
    <p:sldId id="552" r:id="rId50"/>
    <p:sldId id="553" r:id="rId51"/>
    <p:sldId id="554" r:id="rId52"/>
    <p:sldId id="555" r:id="rId53"/>
    <p:sldId id="556" r:id="rId54"/>
    <p:sldId id="557" r:id="rId55"/>
    <p:sldId id="558" r:id="rId56"/>
    <p:sldId id="559" r:id="rId57"/>
    <p:sldId id="560" r:id="rId58"/>
    <p:sldId id="561" r:id="rId59"/>
    <p:sldId id="562" r:id="rId60"/>
    <p:sldId id="563" r:id="rId61"/>
    <p:sldId id="564" r:id="rId62"/>
    <p:sldId id="565" r:id="rId63"/>
    <p:sldId id="566" r:id="rId64"/>
    <p:sldId id="567" r:id="rId65"/>
    <p:sldId id="499" r:id="rId66"/>
    <p:sldId id="592" r:id="rId67"/>
    <p:sldId id="591" r:id="rId68"/>
    <p:sldId id="487" r:id="rId69"/>
    <p:sldId id="594" r:id="rId70"/>
    <p:sldId id="593" r:id="rId71"/>
    <p:sldId id="580" r:id="rId72"/>
    <p:sldId id="512" r:id="rId73"/>
  </p:sldIdLst>
  <p:sldSz cx="12195175" cy="6858000"/>
  <p:notesSz cx="7099300" cy="10234613"/>
  <p:embeddedFontLst>
    <p:embeddedFont>
      <p:font typeface="Calibri" panose="020F0502020204030204" pitchFamily="34" charset="0"/>
      <p:regular r:id="rId76"/>
      <p:bold r:id="rId77"/>
      <p:italic r:id="rId78"/>
      <p:boldItalic r:id="rId79"/>
    </p:embeddedFont>
    <p:embeddedFont>
      <p:font typeface="Calibri Light" panose="020F0302020204030204" pitchFamily="34" charset="0"/>
      <p:regular r:id="rId80"/>
      <p:italic r:id="rId81"/>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Arial" panose="020B0604020202020204" pitchFamily="34" charset="0"/>
      </a:defRPr>
    </a:lvl1pPr>
    <a:lvl2pPr marL="457200" algn="l" rtl="0" fontAlgn="base">
      <a:spcBef>
        <a:spcPct val="0"/>
      </a:spcBef>
      <a:spcAft>
        <a:spcPct val="0"/>
      </a:spcAft>
      <a:defRPr lang="en-US" b="1" kern="1200">
        <a:solidFill>
          <a:schemeClr val="tx1"/>
        </a:solidFill>
        <a:latin typeface="+mn-lt"/>
        <a:ea typeface="+mn-ea"/>
        <a:cs typeface="Arial" panose="020B0604020202020204" pitchFamily="34" charset="0"/>
      </a:defRPr>
    </a:lvl2pPr>
    <a:lvl3pPr marL="914400" algn="l" rtl="0" fontAlgn="base">
      <a:spcBef>
        <a:spcPct val="0"/>
      </a:spcBef>
      <a:spcAft>
        <a:spcPct val="0"/>
      </a:spcAft>
      <a:defRPr lang="en-US" b="1" kern="1200">
        <a:solidFill>
          <a:schemeClr val="tx1"/>
        </a:solidFill>
        <a:latin typeface="+mn-lt"/>
        <a:ea typeface="+mn-ea"/>
        <a:cs typeface="Arial" panose="020B0604020202020204" pitchFamily="34" charset="0"/>
      </a:defRPr>
    </a:lvl3pPr>
    <a:lvl4pPr marL="1371600" algn="l" rtl="0" fontAlgn="base">
      <a:spcBef>
        <a:spcPct val="0"/>
      </a:spcBef>
      <a:spcAft>
        <a:spcPct val="0"/>
      </a:spcAft>
      <a:defRPr lang="en-US" b="1" kern="1200">
        <a:solidFill>
          <a:schemeClr val="tx1"/>
        </a:solidFill>
        <a:latin typeface="+mn-lt"/>
        <a:ea typeface="+mn-ea"/>
        <a:cs typeface="Arial" panose="020B0604020202020204" pitchFamily="34" charset="0"/>
      </a:defRPr>
    </a:lvl4pPr>
    <a:lvl5pPr marL="1828800" algn="l" rtl="0" fontAlgn="base">
      <a:spcBef>
        <a:spcPct val="0"/>
      </a:spcBef>
      <a:spcAft>
        <a:spcPct val="0"/>
      </a:spcAft>
      <a:defRPr lang="en-US" b="1" kern="1200">
        <a:solidFill>
          <a:schemeClr val="tx1"/>
        </a:solidFill>
        <a:latin typeface="+mn-lt"/>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16" autoAdjust="0"/>
    <p:restoredTop sz="99881" autoAdjust="0"/>
  </p:normalViewPr>
  <p:slideViewPr>
    <p:cSldViewPr>
      <p:cViewPr varScale="1">
        <p:scale>
          <a:sx n="67" d="100"/>
          <a:sy n="67" d="100"/>
        </p:scale>
        <p:origin x="668" y="52"/>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5.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font" Target="fonts/font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5CDC55A-1520-4E7A-A4BB-9D8BA98B729B}" type="slidenum">
              <a:rPr lang="en-GB" altLang="de-DE"/>
              <a:pPr/>
              <a:t>‹Nr.›</a:t>
            </a:fld>
            <a:endParaRPr lang="en-GB" altLang="de-DE"/>
          </a:p>
        </p:txBody>
      </p:sp>
    </p:spTree>
    <p:extLst>
      <p:ext uri="{BB962C8B-B14F-4D97-AF65-F5344CB8AC3E}">
        <p14:creationId xmlns:p14="http://schemas.microsoft.com/office/powerpoint/2010/main" val="41074008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cs typeface="+mn-cs"/>
              </a:defRPr>
            </a:lvl1pPr>
          </a:lstStyle>
          <a:p>
            <a:pPr>
              <a:defRPr/>
            </a:pPr>
            <a:endParaRPr lang="en-US"/>
          </a:p>
        </p:txBody>
      </p:sp>
      <p:sp>
        <p:nvSpPr>
          <p:cNvPr id="1054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4340F69-D157-41CB-817A-36EA527ADE42}" type="slidenum">
              <a:rPr lang="en-US" altLang="de-DE"/>
              <a:pPr/>
              <a:t>‹Nr.›</a:t>
            </a:fld>
            <a:endParaRPr lang="en-US" altLang="de-DE"/>
          </a:p>
        </p:txBody>
      </p:sp>
    </p:spTree>
    <p:extLst>
      <p:ext uri="{BB962C8B-B14F-4D97-AF65-F5344CB8AC3E}">
        <p14:creationId xmlns:p14="http://schemas.microsoft.com/office/powerpoint/2010/main" val="7776041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845772-90AF-4456-97E7-7D3565F21F74}" type="slidenum">
              <a:rPr lang="en-US" altLang="de-DE" sz="1300"/>
              <a:pPr eaLnBrk="1" hangingPunct="1">
                <a:spcBef>
                  <a:spcPct val="0"/>
                </a:spcBef>
              </a:pPr>
              <a:t>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7932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845772-90AF-4456-97E7-7D3565F21F74}" type="slidenum">
              <a:rPr lang="en-US" altLang="de-DE" sz="1300"/>
              <a:pPr eaLnBrk="1" hangingPunct="1">
                <a:spcBef>
                  <a:spcPct val="0"/>
                </a:spcBef>
              </a:pPr>
              <a:t>3</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7932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845772-90AF-4456-97E7-7D3565F21F74}" type="slidenum">
              <a:rPr lang="en-US" altLang="de-DE" sz="1300"/>
              <a:pPr eaLnBrk="1" hangingPunct="1">
                <a:spcBef>
                  <a:spcPct val="0"/>
                </a:spcBef>
              </a:pPr>
              <a:t>4</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7932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340F69-D157-41CB-817A-36EA527ADE42}" type="slidenum">
              <a:rPr lang="en-US" altLang="de-DE" smtClean="0"/>
              <a:pPr/>
              <a:t>5</a:t>
            </a:fld>
            <a:endParaRPr lang="en-US" altLang="de-DE"/>
          </a:p>
        </p:txBody>
      </p:sp>
    </p:spTree>
    <p:extLst>
      <p:ext uri="{BB962C8B-B14F-4D97-AF65-F5344CB8AC3E}">
        <p14:creationId xmlns:p14="http://schemas.microsoft.com/office/powerpoint/2010/main" val="1653473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340F69-D157-41CB-817A-36EA527ADE42}" type="slidenum">
              <a:rPr lang="en-US" altLang="de-DE" smtClean="0"/>
              <a:pPr/>
              <a:t>6</a:t>
            </a:fld>
            <a:endParaRPr lang="en-US" altLang="de-DE"/>
          </a:p>
        </p:txBody>
      </p:sp>
    </p:spTree>
    <p:extLst>
      <p:ext uri="{BB962C8B-B14F-4D97-AF65-F5344CB8AC3E}">
        <p14:creationId xmlns:p14="http://schemas.microsoft.com/office/powerpoint/2010/main" val="4183858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6E51C-CB65-4FC2-BEC3-CE37578D6C1C}" type="slidenum">
              <a:rPr lang="en-US" altLang="de-DE" sz="1300"/>
              <a:pPr eaLnBrk="1" hangingPunct="1">
                <a:spcBef>
                  <a:spcPct val="0"/>
                </a:spcBef>
              </a:pPr>
              <a:t>7</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2338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6E51C-CB65-4FC2-BEC3-CE37578D6C1C}" type="slidenum">
              <a:rPr lang="en-US" altLang="de-DE" sz="1300"/>
              <a:pPr eaLnBrk="1" hangingPunct="1">
                <a:spcBef>
                  <a:spcPct val="0"/>
                </a:spcBef>
              </a:pPr>
              <a:t>8</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2338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6E51C-CB65-4FC2-BEC3-CE37578D6C1C}" type="slidenum">
              <a:rPr lang="en-US" altLang="de-DE" sz="1300"/>
              <a:pPr eaLnBrk="1" hangingPunct="1">
                <a:spcBef>
                  <a:spcPct val="0"/>
                </a:spcBef>
              </a:pPr>
              <a:t>9</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2338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6E51C-CB65-4FC2-BEC3-CE37578D6C1C}" type="slidenum">
              <a:rPr lang="en-US" altLang="de-DE" sz="1300"/>
              <a:pPr eaLnBrk="1" hangingPunct="1">
                <a:spcBef>
                  <a:spcPct val="0"/>
                </a:spcBef>
              </a:pPr>
              <a:t>10</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2338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6ADDD9-70E7-4347-A91E-6417C023DB7B}" type="slidenum">
              <a:rPr lang="en-US" altLang="de-DE" sz="1300"/>
              <a:pPr eaLnBrk="1" hangingPunct="1">
                <a:spcBef>
                  <a:spcPct val="0"/>
                </a:spcBef>
              </a:pPr>
              <a:t>11</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3455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773C29-FFB6-458D-82E5-94200E90C8D3}" type="slidenum">
              <a:rPr lang="en-US" altLang="de-DE" sz="1300"/>
              <a:pPr eaLnBrk="1" hangingPunct="1">
                <a:spcBef>
                  <a:spcPct val="0"/>
                </a:spcBef>
              </a:pPr>
              <a:t>12</a:t>
            </a:fld>
            <a:endParaRPr lang="en-US" altLang="de-DE" sz="1300"/>
          </a:p>
        </p:txBody>
      </p:sp>
      <p:sp>
        <p:nvSpPr>
          <p:cNvPr id="115715" name="Rectangle 2"/>
          <p:cNvSpPr>
            <a:spLocks noGrp="1" noRot="1" noChangeAspect="1" noChangeArrowheads="1" noTextEdit="1"/>
          </p:cNvSpPr>
          <p:nvPr>
            <p:ph type="sldImg"/>
          </p:nvPr>
        </p:nvSpPr>
        <p:spPr>
          <a:xfrm>
            <a:off x="139700" y="768350"/>
            <a:ext cx="6821488"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8812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364D24-FF91-4332-B409-721D52DDBBD3}" type="slidenum">
              <a:rPr lang="en-US" altLang="de-DE" sz="1300"/>
              <a:pPr eaLnBrk="1" hangingPunct="1">
                <a:spcBef>
                  <a:spcPct val="0"/>
                </a:spcBef>
              </a:pPr>
              <a:t>13</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13861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1F6DB2-22F7-4148-B82F-3D0CD63E42F0}" type="slidenum">
              <a:rPr lang="en-US" altLang="de-DE" sz="1300"/>
              <a:pPr eaLnBrk="1" hangingPunct="1">
                <a:spcBef>
                  <a:spcPct val="0"/>
                </a:spcBef>
              </a:pPr>
              <a:t>14</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136915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7BD3FC-3C3A-401C-BAE9-CD62990BB274}" type="slidenum">
              <a:rPr lang="en-US" altLang="de-DE" sz="1300"/>
              <a:pPr eaLnBrk="1" hangingPunct="1">
                <a:spcBef>
                  <a:spcPct val="0"/>
                </a:spcBef>
              </a:pPr>
              <a:t>15</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6476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7BD3FC-3C3A-401C-BAE9-CD62990BB274}" type="slidenum">
              <a:rPr lang="en-US" altLang="de-DE" sz="1300"/>
              <a:pPr eaLnBrk="1" hangingPunct="1">
                <a:spcBef>
                  <a:spcPct val="0"/>
                </a:spcBef>
              </a:pPr>
              <a:t>16</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6476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7BD3FC-3C3A-401C-BAE9-CD62990BB274}" type="slidenum">
              <a:rPr lang="en-US" altLang="de-DE" sz="1300"/>
              <a:pPr eaLnBrk="1" hangingPunct="1">
                <a:spcBef>
                  <a:spcPct val="0"/>
                </a:spcBef>
              </a:pPr>
              <a:t>17</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64763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7BD3FC-3C3A-401C-BAE9-CD62990BB274}" type="slidenum">
              <a:rPr lang="en-US" altLang="de-DE" sz="1300"/>
              <a:pPr eaLnBrk="1" hangingPunct="1">
                <a:spcBef>
                  <a:spcPct val="0"/>
                </a:spcBef>
              </a:pPr>
              <a:t>18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6476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84A6BD-BD94-49F6-95B1-C7959D9BAF2D}"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5191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60AC29-7A0E-4F93-8AA1-A037202E14E7}"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2216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F7CC18-F588-4587-A6A5-24635A73648C}"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68779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B8478D-9039-4FB2-86EA-A4DE719633A1}"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36245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F626CB-E244-409A-AAFE-9DD374482981}"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7593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340F69-D157-41CB-817A-36EA527ADE42}" type="slidenum">
              <a:rPr lang="en-US" altLang="de-DE" smtClean="0"/>
              <a:pPr/>
              <a:t>24</a:t>
            </a:fld>
            <a:endParaRPr lang="en-US" altLang="de-DE"/>
          </a:p>
        </p:txBody>
      </p:sp>
    </p:spTree>
    <p:extLst>
      <p:ext uri="{BB962C8B-B14F-4D97-AF65-F5344CB8AC3E}">
        <p14:creationId xmlns:p14="http://schemas.microsoft.com/office/powerpoint/2010/main" val="2003154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340F69-D157-41CB-817A-36EA527ADE42}" type="slidenum">
              <a:rPr lang="en-US" altLang="de-DE" smtClean="0"/>
              <a:pPr/>
              <a:t>25</a:t>
            </a:fld>
            <a:endParaRPr lang="en-US" altLang="de-DE"/>
          </a:p>
        </p:txBody>
      </p:sp>
    </p:spTree>
    <p:extLst>
      <p:ext uri="{BB962C8B-B14F-4D97-AF65-F5344CB8AC3E}">
        <p14:creationId xmlns:p14="http://schemas.microsoft.com/office/powerpoint/2010/main" val="27702906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340F69-D157-41CB-817A-36EA527ADE42}" type="slidenum">
              <a:rPr lang="en-US" altLang="de-DE" smtClean="0"/>
              <a:pPr/>
              <a:t>26</a:t>
            </a:fld>
            <a:endParaRPr lang="en-US" altLang="de-DE"/>
          </a:p>
        </p:txBody>
      </p:sp>
    </p:spTree>
    <p:extLst>
      <p:ext uri="{BB962C8B-B14F-4D97-AF65-F5344CB8AC3E}">
        <p14:creationId xmlns:p14="http://schemas.microsoft.com/office/powerpoint/2010/main" val="4794070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340F69-D157-41CB-817A-36EA527ADE42}" type="slidenum">
              <a:rPr lang="en-US" altLang="de-DE" smtClean="0"/>
              <a:pPr/>
              <a:t>27</a:t>
            </a:fld>
            <a:endParaRPr lang="en-US" altLang="de-DE"/>
          </a:p>
        </p:txBody>
      </p:sp>
    </p:spTree>
    <p:extLst>
      <p:ext uri="{BB962C8B-B14F-4D97-AF65-F5344CB8AC3E}">
        <p14:creationId xmlns:p14="http://schemas.microsoft.com/office/powerpoint/2010/main" val="98618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D496E5-AD34-4D43-8F4F-40CA2F0A5E28}"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53275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280987-D064-47D6-BF9C-67F6DCAFC082}"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63051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39593F-5BD3-40F3-ACC1-B7B96D491C65}"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3711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36743D-1696-4396-B050-959B4CE15A50}"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1838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745612-D134-43C3-9030-7524A37E4DB3}"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20121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653490-6F88-42E0-9141-451E509044FE}" type="slidenum">
              <a:rPr lang="en-US" altLang="de-DE" sz="1300">
                <a:solidFill>
                  <a:srgbClr val="000000"/>
                </a:solidFill>
              </a:rPr>
              <a:pPr eaLnBrk="1" hangingPunct="1">
                <a:spcBef>
                  <a:spcPct val="0"/>
                </a:spcBef>
              </a:pPr>
              <a:t>33</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97206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4A487A-C410-4585-B0B0-489E4B9B8210}" type="slidenum">
              <a:rPr lang="en-US" altLang="de-DE" sz="1300">
                <a:solidFill>
                  <a:srgbClr val="000000"/>
                </a:solidFill>
              </a:rPr>
              <a:pPr eaLnBrk="1" hangingPunct="1">
                <a:spcBef>
                  <a:spcPct val="0"/>
                </a:spcBef>
              </a:pPr>
              <a:t>34</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66807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555B6F-E893-4106-9431-DE389C0AD735}" type="slidenum">
              <a:rPr lang="en-US" altLang="de-DE" sz="1300">
                <a:solidFill>
                  <a:srgbClr val="000000"/>
                </a:solidFill>
              </a:rPr>
              <a:pPr eaLnBrk="1" hangingPunct="1">
                <a:spcBef>
                  <a:spcPct val="0"/>
                </a:spcBef>
              </a:pPr>
              <a:t>35</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61581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65ABE7-FAB8-49BC-9BFE-0D50C52ACA1C}"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02055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A5132F-2B21-44D7-A824-B481D7D71176}"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39716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F134B9-5193-48AA-A9F2-5F82F27B82E2}"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96036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4CAD41-BF09-4412-AEDB-EB4FA1C36CA6}"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06747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1C76AE-7ABE-48EF-AD63-2634659CB69D}"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71768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B74F08-12FF-4794-9A35-E03FA819F7AF}"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33907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1F789C-E28A-44EB-9728-2498EBB608CF}"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66567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11D3F9-1BF4-4525-87FD-4B8B9F3BD91C}"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63395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8F895D-43CB-4F18-8FB9-209C1D7FF1D3}"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51945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E9D24B-2C52-4D2B-B6B7-2E828BC749A3}"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8144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2A2165-FF0B-4DE0-8107-2CFDFC6B5330}"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72483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CF73A2-8F3F-4ED2-B29E-DB18CCBF95D0}"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2922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6B1C5D-AC6D-4589-96DF-FE978CEA4AD2}"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88878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19ECCF-60D0-4DEC-9F12-040A6CA826EB}"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28531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AE4FFA-9575-4C63-B7B5-3D5D48994E6A}"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44307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71FFF8-B4F8-409C-8928-D67170EF0996}"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23898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D07093-CF09-442A-AEE2-4E933B17F3FE}"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25147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81A201-87B8-4550-946A-D2456EB1E8B6}"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25590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2DDF12-E22B-44F0-8775-6ABA1C408D1F}"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7499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04CF92-0AE0-4C23-A0FF-F73670DEC67A}"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51205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B33C56-0C3D-493E-A6A8-60B25FBE7CCD}"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45529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86DB9F-68ED-4D4C-9212-CE548120BA4B}"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02992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A9D153-7A64-4B46-A8D3-49FD1FB73ACE}"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7442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55AB14-9AA9-48E0-989A-97E94ED56888}"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4144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460476-DD84-4CDA-BABD-400F8E934C8C}"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87413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E7C20E-B048-40CE-9D8D-CBD76B26AD26}"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15517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321206-ED6F-4006-AEF6-A48E5687146B}"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52826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1E5545-4242-451F-8C61-BC52D944B2D5}"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58864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40CEA9-EF14-44F4-B8A0-7813B3A3E894}" type="slidenum">
              <a:rPr lang="en-US" altLang="de-DE" sz="1300"/>
              <a:pPr eaLnBrk="1" hangingPunct="1">
                <a:spcBef>
                  <a:spcPct val="0"/>
                </a:spcBef>
              </a:pPr>
              <a:t>65</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62878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40CEA9-EF14-44F4-B8A0-7813B3A3E894}" type="slidenum">
              <a:rPr lang="en-US" altLang="de-DE" sz="1300"/>
              <a:pPr eaLnBrk="1" hangingPunct="1">
                <a:spcBef>
                  <a:spcPct val="0"/>
                </a:spcBef>
              </a:pPr>
              <a:t>66</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6287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40CEA9-EF14-44F4-B8A0-7813B3A3E894}" type="slidenum">
              <a:rPr lang="en-US" altLang="de-DE" sz="1300"/>
              <a:pPr eaLnBrk="1" hangingPunct="1">
                <a:spcBef>
                  <a:spcPct val="0"/>
                </a:spcBef>
              </a:pPr>
              <a:t>67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6287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F66207-1A82-4D0B-A61B-15BBF855CD71}" type="slidenum">
              <a:rPr lang="en-US" altLang="de-DE" sz="1300"/>
              <a:pPr eaLnBrk="1" hangingPunct="1">
                <a:spcBef>
                  <a:spcPct val="0"/>
                </a:spcBef>
              </a:pPr>
              <a:t>68</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74112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F66207-1A82-4D0B-A61B-15BBF855CD71}" type="slidenum">
              <a:rPr lang="en-US" altLang="de-DE" sz="1300"/>
              <a:pPr eaLnBrk="1" hangingPunct="1">
                <a:spcBef>
                  <a:spcPct val="0"/>
                </a:spcBef>
              </a:pPr>
              <a:t>69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74112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F66207-1A82-4D0B-A61B-15BBF855CD71}" type="slidenum">
              <a:rPr lang="en-US" altLang="de-DE" sz="1300"/>
              <a:pPr eaLnBrk="1" hangingPunct="1">
                <a:spcBef>
                  <a:spcPct val="0"/>
                </a:spcBef>
              </a:pPr>
              <a:t>70</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74112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B82BA6-E0A9-43D0-9C74-46D1098D50F2}" type="slidenum">
              <a:rPr lang="en-US" altLang="de-DE" sz="1300"/>
              <a:pPr eaLnBrk="1" hangingPunct="1">
                <a:spcBef>
                  <a:spcPct val="0"/>
                </a:spcBef>
              </a:pPr>
              <a:t>72</a:t>
            </a:fld>
            <a:endParaRPr lang="en-US"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56983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Bruken</a:t>
            </a:r>
            <a:r>
              <a:rPr lang="en-US" altLang="ko-KR" sz="1000" b="0" dirty="0">
                <a:latin typeface="+mj-lt"/>
              </a:rPr>
              <a:t> </a:t>
            </a:r>
            <a:r>
              <a:rPr lang="en-US" altLang="ko-KR" sz="1000" b="0" dirty="0" err="1">
                <a:latin typeface="+mj-lt"/>
              </a:rPr>
              <a:t>av</a:t>
            </a:r>
            <a:r>
              <a:rPr lang="en-US" altLang="ko-KR" sz="1000" b="0" dirty="0">
                <a:latin typeface="+mj-lt"/>
              </a:rPr>
              <a:t> </a:t>
            </a:r>
            <a:r>
              <a:rPr lang="en-US" altLang="ko-KR" sz="1000" b="0" dirty="0" err="1">
                <a:latin typeface="+mj-lt"/>
              </a:rPr>
              <a:t>bilder</a:t>
            </a:r>
            <a:r>
              <a:rPr lang="en-US" altLang="ko-KR" sz="1000" b="0" dirty="0">
                <a:latin typeface="+mj-lt"/>
              </a:rPr>
              <a:t> </a:t>
            </a:r>
            <a:r>
              <a:rPr lang="en-US" altLang="ko-KR" sz="1000" b="0" dirty="0" err="1">
                <a:latin typeface="+mj-lt"/>
              </a:rPr>
              <a:t>i</a:t>
            </a:r>
            <a:r>
              <a:rPr lang="en-US" altLang="ko-KR" sz="1000" b="0" dirty="0">
                <a:latin typeface="+mj-lt"/>
              </a:rPr>
              <a:t> </a:t>
            </a:r>
            <a:r>
              <a:rPr lang="en-US" altLang="ko-KR" sz="1000" b="0" dirty="0" err="1">
                <a:latin typeface="+mj-lt"/>
              </a:rPr>
              <a:t>denne</a:t>
            </a:r>
            <a:r>
              <a:rPr lang="en-US" altLang="ko-KR" sz="1000" b="0" dirty="0">
                <a:latin typeface="+mj-lt"/>
              </a:rPr>
              <a:t> </a:t>
            </a:r>
            <a:r>
              <a:rPr lang="en-US" altLang="ko-KR" sz="1000" b="0" dirty="0" err="1">
                <a:latin typeface="+mj-lt"/>
              </a:rPr>
              <a:t>modulen</a:t>
            </a:r>
            <a:r>
              <a:rPr lang="en-US" altLang="ko-KR" sz="1000" b="0" dirty="0">
                <a:latin typeface="+mj-lt"/>
              </a:rPr>
              <a:t> </a:t>
            </a:r>
            <a:r>
              <a:rPr lang="en-US" altLang="ko-KR" sz="1000" b="0" dirty="0" err="1">
                <a:latin typeface="+mj-lt"/>
              </a:rPr>
              <a:t>skjer</a:t>
            </a:r>
            <a:r>
              <a:rPr lang="en-US" altLang="ko-KR" sz="1000" b="0" dirty="0">
                <a:latin typeface="+mj-lt"/>
              </a:rPr>
              <a:t> </a:t>
            </a:r>
            <a:r>
              <a:rPr lang="en-US" altLang="ko-KR" sz="1000" b="0" dirty="0" err="1">
                <a:latin typeface="+mj-lt"/>
              </a:rPr>
              <a:t>etter</a:t>
            </a:r>
            <a:r>
              <a:rPr lang="en-US" altLang="ko-KR" sz="1000" b="0" dirty="0">
                <a:latin typeface="+mj-lt"/>
              </a:rPr>
              <a:t> </a:t>
            </a:r>
            <a:r>
              <a:rPr lang="en-US" altLang="ko-KR" sz="1000" b="0" dirty="0" err="1">
                <a:latin typeface="+mj-lt"/>
              </a:rPr>
              <a:t>samtykke</a:t>
            </a:r>
            <a:r>
              <a:rPr lang="en-US" altLang="ko-KR" sz="1000" b="0" dirty="0">
                <a:latin typeface="+mj-lt"/>
              </a:rPr>
              <a:t> </a:t>
            </a:r>
            <a:r>
              <a:rPr lang="en-US" altLang="ko-KR" sz="1000" b="0" dirty="0" err="1">
                <a:latin typeface="+mj-lt"/>
              </a:rPr>
              <a:t>fra</a:t>
            </a:r>
            <a:r>
              <a:rPr lang="en-US" altLang="ko-KR" sz="1000" b="0" dirty="0">
                <a:latin typeface="+mj-lt"/>
              </a:rPr>
              <a:t> artist/</a:t>
            </a:r>
            <a:r>
              <a:rPr lang="en-US" altLang="ko-KR" sz="1000" b="0" dirty="0" err="1">
                <a:latin typeface="+mj-lt"/>
              </a:rPr>
              <a:t>opphavsrettshaver</a:t>
            </a:r>
            <a:r>
              <a:rPr lang="en-US" altLang="ko-KR" sz="1000" b="0" dirty="0">
                <a:latin typeface="+mj-lt"/>
              </a:rPr>
              <a:t>. Se </a:t>
            </a:r>
            <a:r>
              <a:rPr lang="en-US" altLang="ko-KR" sz="1000" b="0" dirty="0" err="1">
                <a:latin typeface="+mj-lt"/>
              </a:rPr>
              <a:t>slutten</a:t>
            </a:r>
            <a:r>
              <a:rPr lang="en-US" altLang="ko-KR" sz="1000" b="0" dirty="0">
                <a:latin typeface="+mj-lt"/>
              </a:rPr>
              <a:t> </a:t>
            </a:r>
            <a:r>
              <a:rPr lang="en-US" altLang="ko-KR" sz="1000" b="0" dirty="0" err="1">
                <a:latin typeface="+mj-lt"/>
              </a:rPr>
              <a:t>av</a:t>
            </a:r>
            <a:r>
              <a:rPr lang="en-US" altLang="ko-KR" sz="1000" b="0" dirty="0">
                <a:latin typeface="+mj-lt"/>
              </a:rPr>
              <a:t> </a:t>
            </a:r>
            <a:r>
              <a:rPr lang="en-US" altLang="ko-KR" sz="1000" b="0" dirty="0" err="1">
                <a:latin typeface="+mj-lt"/>
              </a:rPr>
              <a:t>presentasjonen</a:t>
            </a:r>
            <a:r>
              <a:rPr lang="en-US" altLang="ko-KR" sz="1000" b="0" dirty="0">
                <a:latin typeface="+mj-lt"/>
              </a:rPr>
              <a:t> for </a:t>
            </a:r>
            <a:r>
              <a:rPr lang="en-US" altLang="ko-KR" sz="1000" b="0" dirty="0" err="1">
                <a:latin typeface="+mj-lt"/>
              </a:rPr>
              <a:t>detaljer</a:t>
            </a:r>
            <a:r>
              <a:rPr lang="en-US" altLang="ko-KR" sz="1000" b="0" dirty="0">
                <a:latin typeface="+mj-lt"/>
              </a:rPr>
              <a:t> (artist, </a:t>
            </a:r>
            <a:r>
              <a:rPr lang="en-US" altLang="ko-KR" sz="1000" b="0" dirty="0" err="1">
                <a:latin typeface="+mj-lt"/>
              </a:rPr>
              <a:t>tittel</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3 – Å endre oppfatninger</a:t>
            </a:r>
            <a:endParaRPr lang="de-DE"/>
          </a:p>
        </p:txBody>
      </p:sp>
      <p:sp>
        <p:nvSpPr>
          <p:cNvPr id="4" name="Slide Number Placeholder 3"/>
          <p:cNvSpPr>
            <a:spLocks noGrp="1"/>
          </p:cNvSpPr>
          <p:nvPr>
            <p:ph type="sldNum" sz="quarter" idx="12"/>
          </p:nvPr>
        </p:nvSpPr>
        <p:spPr bwMode="gray"/>
        <p:txBody>
          <a:bodyPr/>
          <a:lstStyle>
            <a:lvl1pPr>
              <a:defRPr b="0"/>
            </a:lvl1pPr>
          </a:lstStyle>
          <a:p>
            <a:fld id="{0FE3F91D-D1E2-4CCA-883D-906609AFBE26}"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b-NO"/>
              <a:t>Metakognitív Tréning 3 – Å endre oppfatninger</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7863F272-4A2B-4B5A-BD3E-DB0B506CEC4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3 – Å endre oppfatninger</a:t>
            </a:r>
            <a:endParaRPr lang="de-DE"/>
          </a:p>
        </p:txBody>
      </p:sp>
      <p:sp>
        <p:nvSpPr>
          <p:cNvPr id="7" name="Slide Number Placeholder 6"/>
          <p:cNvSpPr>
            <a:spLocks noGrp="1"/>
          </p:cNvSpPr>
          <p:nvPr>
            <p:ph type="sldNum" sz="quarter" idx="12"/>
          </p:nvPr>
        </p:nvSpPr>
        <p:spPr bwMode="gray"/>
        <p:txBody>
          <a:bodyPr/>
          <a:lstStyle>
            <a:lvl1pPr>
              <a:defRPr b="0"/>
            </a:lvl1pPr>
          </a:lstStyle>
          <a:p>
            <a:fld id="{14AED877-88AD-4DE5-8C50-A8C5E81BA7E1}"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3 – Å endre oppfatninger</a:t>
            </a:r>
            <a:endParaRPr lang="de-DE"/>
          </a:p>
        </p:txBody>
      </p:sp>
      <p:sp>
        <p:nvSpPr>
          <p:cNvPr id="7" name="Slide Number Placeholder 6"/>
          <p:cNvSpPr>
            <a:spLocks noGrp="1"/>
          </p:cNvSpPr>
          <p:nvPr>
            <p:ph type="sldNum" sz="quarter" idx="12"/>
          </p:nvPr>
        </p:nvSpPr>
        <p:spPr bwMode="gray"/>
        <p:txBody>
          <a:bodyPr/>
          <a:lstStyle>
            <a:lvl1pPr>
              <a:defRPr b="0"/>
            </a:lvl1pPr>
          </a:lstStyle>
          <a:p>
            <a:fld id="{0FE3F91D-D1E2-4CCA-883D-906609AFBE2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b-NO"/>
              <a:t>Metakognitív Tréning 3 – Å endre oppfatninger</a:t>
            </a:r>
            <a:endParaRPr lang="de-DE"/>
          </a:p>
        </p:txBody>
      </p:sp>
      <p:sp>
        <p:nvSpPr>
          <p:cNvPr id="7" name="Slide Number Placeholder 6"/>
          <p:cNvSpPr>
            <a:spLocks noGrp="1"/>
          </p:cNvSpPr>
          <p:nvPr>
            <p:ph type="sldNum" sz="quarter" idx="12"/>
          </p:nvPr>
        </p:nvSpPr>
        <p:spPr bwMode="gray"/>
        <p:txBody>
          <a:bodyPr/>
          <a:lstStyle>
            <a:lvl1pPr>
              <a:defRPr b="0"/>
            </a:lvl1pPr>
          </a:lstStyle>
          <a:p>
            <a:fld id="{0FE3F91D-D1E2-4CCA-883D-906609AFBE2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b-NO"/>
              <a:t>Metakognitív Tréning 3 – Å endre oppfatninger</a:t>
            </a:r>
            <a:endParaRPr lang="de-DE"/>
          </a:p>
        </p:txBody>
      </p:sp>
      <p:sp>
        <p:nvSpPr>
          <p:cNvPr id="5" name="Slide Number Placeholder 4"/>
          <p:cNvSpPr>
            <a:spLocks noGrp="1"/>
          </p:cNvSpPr>
          <p:nvPr>
            <p:ph type="sldNum" sz="quarter" idx="12"/>
          </p:nvPr>
        </p:nvSpPr>
        <p:spPr bwMode="gray"/>
        <p:txBody>
          <a:bodyPr/>
          <a:lstStyle>
            <a:lvl1pPr>
              <a:defRPr b="0"/>
            </a:lvl1pPr>
          </a:lstStyle>
          <a:p>
            <a:fld id="{12E160C8-5C83-49D3-9B04-8DC58E78CEEC}"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3 – Å endre oppfatninger</a:t>
            </a:r>
            <a:endParaRPr lang="de-DE"/>
          </a:p>
        </p:txBody>
      </p:sp>
      <p:sp>
        <p:nvSpPr>
          <p:cNvPr id="4" name="Slide Number Placeholder 3"/>
          <p:cNvSpPr>
            <a:spLocks noGrp="1"/>
          </p:cNvSpPr>
          <p:nvPr>
            <p:ph type="sldNum" sz="quarter" idx="12"/>
          </p:nvPr>
        </p:nvSpPr>
        <p:spPr bwMode="gray"/>
        <p:txBody>
          <a:bodyPr/>
          <a:lstStyle>
            <a:lvl1pPr>
              <a:defRPr b="0"/>
            </a:lvl1pPr>
          </a:lstStyle>
          <a:p>
            <a:fld id="{8F9E9EE0-FCD5-498B-83B0-3AA5A74A6CB0}"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nb-NO"/>
              <a:t>Metakognitív Tréning 3 – Å endre oppfatninger</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FE3F91D-D1E2-4CCA-883D-906609AFBE26}"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98" r:id="rId1"/>
    <p:sldLayoutId id="2147484199" r:id="rId2"/>
    <p:sldLayoutId id="2147484200" r:id="rId3"/>
    <p:sldLayoutId id="2147484201" r:id="rId4"/>
    <p:sldLayoutId id="2147484202" r:id="rId5"/>
    <p:sldLayoutId id="2147484203" r:id="rId6"/>
    <p:sldLayoutId id="2147484204" r:id="rId7"/>
    <p:sldLayoutId id="2147484205" r:id="rId8"/>
    <p:sldLayoutId id="2147484206" r:id="rId9"/>
    <p:sldLayoutId id="2147484207" r:id="rId10"/>
    <p:sldLayoutId id="2147484208" r:id="rId11"/>
    <p:sldLayoutId id="214748420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0.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3 A – </a:t>
            </a:r>
            <a:r>
              <a:rPr lang="nb-NO" altLang="ko-KR" dirty="0">
                <a:latin typeface="+mn-lt"/>
                <a:ea typeface="+mn-ea"/>
                <a:cs typeface="+mn-cs"/>
              </a:rPr>
              <a:t>Å endre oppfatninger</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Vaskinn </a:t>
            </a:r>
            <a:r>
              <a:rPr lang="nl-NL" sz="1600" dirty="0">
                <a:solidFill>
                  <a:srgbClr val="004992"/>
                </a:solidFill>
              </a:rPr>
              <a:t>(1|22)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08376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Å endre oppfatninger</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menneskelig</a:t>
            </a:r>
            <a:r>
              <a:rPr lang="en-US" altLang="de-DE" sz="2400" dirty="0">
                <a:solidFill>
                  <a:srgbClr val="333333"/>
                </a:solidFill>
              </a:rPr>
              <a:t> </a:t>
            </a:r>
            <a:r>
              <a:rPr lang="en-US" altLang="de-DE" sz="2400" dirty="0" err="1">
                <a:solidFill>
                  <a:srgbClr val="333333"/>
                </a:solidFill>
              </a:rPr>
              <a:t>tendens</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å stole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førsteinntrykket</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 </a:t>
            </a:r>
            <a:r>
              <a:rPr lang="en-US" altLang="de-DE" sz="2400" dirty="0" err="1">
                <a:solidFill>
                  <a:srgbClr val="333333"/>
                </a:solidFill>
              </a:rPr>
              <a:t>fordommer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holdning</a:t>
            </a:r>
            <a:r>
              <a:rPr lang="en-US" altLang="de-DE" sz="2400" dirty="0">
                <a:solidFill>
                  <a:srgbClr val="333333"/>
                </a:solidFill>
              </a:rPr>
              <a:t> om </a:t>
            </a:r>
            <a:r>
              <a:rPr lang="en-US" altLang="de-DE" sz="2400">
                <a:solidFill>
                  <a:srgbClr val="333333"/>
                </a:solidFill>
              </a:rPr>
              <a:t>at “førsteinntrykket </a:t>
            </a:r>
            <a:r>
              <a:rPr lang="en-US" altLang="de-DE" sz="2400" dirty="0" err="1">
                <a:solidFill>
                  <a:srgbClr val="333333"/>
                </a:solidFill>
              </a:rPr>
              <a:t>gir</a:t>
            </a:r>
            <a:r>
              <a:rPr lang="en-US" altLang="de-DE" sz="2400" dirty="0">
                <a:solidFill>
                  <a:srgbClr val="333333"/>
                </a:solidFill>
              </a:rPr>
              <a:t> den </a:t>
            </a:r>
            <a:r>
              <a:rPr lang="en-US" altLang="de-DE" sz="2400" dirty="0" err="1">
                <a:solidFill>
                  <a:srgbClr val="333333"/>
                </a:solidFill>
              </a:rPr>
              <a:t>mest</a:t>
            </a:r>
            <a:r>
              <a:rPr lang="en-US" altLang="de-DE" sz="2400" dirty="0">
                <a:solidFill>
                  <a:srgbClr val="333333"/>
                </a:solidFill>
              </a:rPr>
              <a:t> </a:t>
            </a:r>
            <a:r>
              <a:rPr lang="en-US" altLang="de-DE" sz="2400" err="1">
                <a:solidFill>
                  <a:srgbClr val="333333"/>
                </a:solidFill>
              </a:rPr>
              <a:t>korrekte</a:t>
            </a:r>
            <a:r>
              <a:rPr lang="en-US" altLang="de-DE" sz="2400">
                <a:solidFill>
                  <a:srgbClr val="333333"/>
                </a:solidFill>
              </a:rPr>
              <a:t> informasjon”)</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2</a:t>
            </a:fld>
            <a:endParaRPr lang="de-DE" altLang="de-DE">
              <a:latin typeface="+mn-lt"/>
              <a:cs typeface="+mn-cs"/>
            </a:endParaRPr>
          </a:p>
        </p:txBody>
      </p:sp>
    </p:spTree>
    <p:extLst>
      <p:ext uri="{BB962C8B-B14F-4D97-AF65-F5344CB8AC3E}">
        <p14:creationId xmlns:p14="http://schemas.microsoft.com/office/powerpoint/2010/main" val="1332986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5"/>
          <p:cNvSpPr txBox="1">
            <a:spLocks noChangeArrowheads="1"/>
          </p:cNvSpPr>
          <p:nvPr/>
        </p:nvSpPr>
        <p:spPr bwMode="auto">
          <a:xfrm>
            <a:off x="408955" y="6082976"/>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b="0" dirty="0">
                <a:solidFill>
                  <a:srgbClr val="333333"/>
                </a:solidFill>
                <a:latin typeface="+mn-lt"/>
                <a:cs typeface="+mn-cs"/>
              </a:rPr>
              <a:t>* Du ser kun det du har lyst å se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Å endre oppfatninger</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menneskelig</a:t>
            </a:r>
            <a:r>
              <a:rPr lang="en-US" altLang="de-DE" sz="2400" dirty="0">
                <a:solidFill>
                  <a:srgbClr val="333333"/>
                </a:solidFill>
              </a:rPr>
              <a:t> </a:t>
            </a:r>
            <a:r>
              <a:rPr lang="en-US" altLang="de-DE" sz="2400" dirty="0" err="1">
                <a:solidFill>
                  <a:srgbClr val="333333"/>
                </a:solidFill>
              </a:rPr>
              <a:t>tendens</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å stole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førsteinntrykket</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 </a:t>
            </a:r>
            <a:r>
              <a:rPr lang="en-US" altLang="de-DE" sz="2400" dirty="0" err="1">
                <a:solidFill>
                  <a:srgbClr val="333333"/>
                </a:solidFill>
              </a:rPr>
              <a:t>fordommer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holdning</a:t>
            </a:r>
            <a:r>
              <a:rPr lang="en-US" altLang="de-DE" sz="2400" dirty="0">
                <a:solidFill>
                  <a:srgbClr val="333333"/>
                </a:solidFill>
              </a:rPr>
              <a:t> om </a:t>
            </a:r>
            <a:r>
              <a:rPr lang="en-US" altLang="de-DE" sz="2400">
                <a:solidFill>
                  <a:srgbClr val="333333"/>
                </a:solidFill>
              </a:rPr>
              <a:t>at “førsteinntrykket </a:t>
            </a:r>
            <a:r>
              <a:rPr lang="en-US" altLang="de-DE" sz="2400" dirty="0" err="1">
                <a:solidFill>
                  <a:srgbClr val="333333"/>
                </a:solidFill>
              </a:rPr>
              <a:t>gir</a:t>
            </a:r>
            <a:r>
              <a:rPr lang="en-US" altLang="de-DE" sz="2400" dirty="0">
                <a:solidFill>
                  <a:srgbClr val="333333"/>
                </a:solidFill>
              </a:rPr>
              <a:t> den </a:t>
            </a:r>
            <a:r>
              <a:rPr lang="en-US" altLang="de-DE" sz="2400" dirty="0" err="1">
                <a:solidFill>
                  <a:srgbClr val="333333"/>
                </a:solidFill>
              </a:rPr>
              <a:t>mest</a:t>
            </a:r>
            <a:r>
              <a:rPr lang="en-US" altLang="de-DE" sz="2400" dirty="0">
                <a:solidFill>
                  <a:srgbClr val="333333"/>
                </a:solidFill>
              </a:rPr>
              <a:t> </a:t>
            </a:r>
            <a:r>
              <a:rPr lang="en-US" altLang="de-DE" sz="2400" err="1">
                <a:solidFill>
                  <a:srgbClr val="333333"/>
                </a:solidFill>
              </a:rPr>
              <a:t>korrekte</a:t>
            </a:r>
            <a:r>
              <a:rPr lang="en-US" altLang="de-DE" sz="2400">
                <a:solidFill>
                  <a:srgbClr val="333333"/>
                </a:solidFill>
              </a:rPr>
              <a:t> informasjon”)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004992"/>
                </a:solidFill>
              </a:rPr>
              <a:t>Årsaker</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Latskap</a:t>
            </a:r>
            <a:r>
              <a:rPr lang="en-US" altLang="de-DE" sz="2400" dirty="0">
                <a:solidFill>
                  <a:srgbClr val="333333"/>
                </a:solidFill>
              </a:rPr>
              <a:t>, </a:t>
            </a:r>
            <a:r>
              <a:rPr lang="en-US" altLang="de-DE" sz="2400" err="1">
                <a:solidFill>
                  <a:srgbClr val="333333"/>
                </a:solidFill>
              </a:rPr>
              <a:t>bekreftelsesskjevhet</a:t>
            </a:r>
            <a:r>
              <a:rPr lang="en-US" altLang="de-DE" sz="2400">
                <a:solidFill>
                  <a:srgbClr val="333333"/>
                </a:solidFill>
              </a:rPr>
              <a:t> (“confirmation bias”)*, </a:t>
            </a:r>
            <a:r>
              <a:rPr lang="en-US" altLang="de-DE" sz="2400" dirty="0" err="1">
                <a:solidFill>
                  <a:srgbClr val="333333"/>
                </a:solidFill>
              </a:rPr>
              <a:t>tankeløshet</a:t>
            </a:r>
            <a:r>
              <a:rPr lang="en-US" altLang="de-DE" sz="2400" dirty="0">
                <a:solidFill>
                  <a:srgbClr val="333333"/>
                </a:solidFill>
              </a:rPr>
              <a:t>, </a:t>
            </a:r>
            <a:r>
              <a:rPr lang="en-US" altLang="de-DE" sz="2400" dirty="0" err="1">
                <a:solidFill>
                  <a:srgbClr val="333333"/>
                </a:solidFill>
              </a:rPr>
              <a:t>hjelper</a:t>
            </a:r>
            <a:r>
              <a:rPr lang="en-US" altLang="de-DE" sz="2400" dirty="0">
                <a:solidFill>
                  <a:srgbClr val="333333"/>
                </a:solidFill>
              </a:rPr>
              <a:t> </a:t>
            </a:r>
            <a:r>
              <a:rPr lang="en-US" altLang="de-DE" sz="2400" dirty="0" err="1">
                <a:solidFill>
                  <a:srgbClr val="333333"/>
                </a:solidFill>
              </a:rPr>
              <a:t>oss</a:t>
            </a:r>
            <a:r>
              <a:rPr lang="en-US" altLang="de-DE" sz="2400" dirty="0">
                <a:solidFill>
                  <a:srgbClr val="333333"/>
                </a:solidFill>
              </a:rPr>
              <a:t> med å </a:t>
            </a:r>
            <a:r>
              <a:rPr lang="en-US" altLang="de-DE" sz="2400" dirty="0" err="1">
                <a:solidFill>
                  <a:srgbClr val="333333"/>
                </a:solidFill>
              </a:rPr>
              <a:t>orientere</a:t>
            </a:r>
            <a:r>
              <a:rPr lang="en-US" altLang="de-DE" sz="2400" dirty="0">
                <a:solidFill>
                  <a:srgbClr val="333333"/>
                </a:solidFill>
              </a:rPr>
              <a:t> </a:t>
            </a:r>
            <a:r>
              <a:rPr lang="en-US" altLang="de-DE" sz="2400" dirty="0" err="1">
                <a:solidFill>
                  <a:srgbClr val="333333"/>
                </a:solidFill>
              </a:rPr>
              <a:t>oss</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kompleks</a:t>
            </a:r>
            <a:r>
              <a:rPr lang="en-US" altLang="de-DE" sz="2400" dirty="0">
                <a:solidFill>
                  <a:srgbClr val="333333"/>
                </a:solidFill>
              </a:rPr>
              <a:t> </a:t>
            </a:r>
            <a:r>
              <a:rPr lang="en-US" altLang="de-DE" sz="2400" dirty="0" err="1">
                <a:solidFill>
                  <a:srgbClr val="333333"/>
                </a:solidFill>
              </a:rPr>
              <a:t>verden</a:t>
            </a:r>
            <a:r>
              <a:rPr lang="en-US" altLang="de-DE" sz="2400">
                <a:solidFill>
                  <a:srgbClr val="333333"/>
                </a:solidFill>
              </a:rPr>
              <a:t>, stolthet</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3</a:t>
            </a:fld>
            <a:endParaRPr lang="de-DE" altLang="de-DE">
              <a:latin typeface="+mn-lt"/>
              <a:cs typeface="+mn-cs"/>
            </a:endParaRPr>
          </a:p>
        </p:txBody>
      </p:sp>
    </p:spTree>
    <p:extLst>
      <p:ext uri="{BB962C8B-B14F-4D97-AF65-F5344CB8AC3E}">
        <p14:creationId xmlns:p14="http://schemas.microsoft.com/office/powerpoint/2010/main" val="3119782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5"/>
          <p:cNvSpPr txBox="1">
            <a:spLocks noChangeArrowheads="1"/>
          </p:cNvSpPr>
          <p:nvPr/>
        </p:nvSpPr>
        <p:spPr bwMode="auto">
          <a:xfrm>
            <a:off x="408955" y="6082976"/>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b="0" dirty="0">
                <a:solidFill>
                  <a:srgbClr val="333333"/>
                </a:solidFill>
                <a:latin typeface="+mn-lt"/>
                <a:cs typeface="+mn-cs"/>
              </a:rPr>
              <a:t>* Du ser kun det du har lyst å se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Å endre oppfatninger</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menneskelig</a:t>
            </a:r>
            <a:r>
              <a:rPr lang="en-US" altLang="de-DE" sz="2400" dirty="0">
                <a:solidFill>
                  <a:srgbClr val="333333"/>
                </a:solidFill>
              </a:rPr>
              <a:t> </a:t>
            </a:r>
            <a:r>
              <a:rPr lang="en-US" altLang="de-DE" sz="2400" dirty="0" err="1">
                <a:solidFill>
                  <a:srgbClr val="333333"/>
                </a:solidFill>
              </a:rPr>
              <a:t>tendens</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å stole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førsteinntrykket</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 </a:t>
            </a:r>
            <a:r>
              <a:rPr lang="en-US" altLang="de-DE" sz="2400" dirty="0" err="1">
                <a:solidFill>
                  <a:srgbClr val="333333"/>
                </a:solidFill>
              </a:rPr>
              <a:t>fordommer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holdning</a:t>
            </a:r>
            <a:r>
              <a:rPr lang="en-US" altLang="de-DE" sz="2400" dirty="0">
                <a:solidFill>
                  <a:srgbClr val="333333"/>
                </a:solidFill>
              </a:rPr>
              <a:t> om at “</a:t>
            </a:r>
            <a:r>
              <a:rPr lang="en-US" altLang="de-DE" sz="2400" dirty="0" err="1">
                <a:solidFill>
                  <a:srgbClr val="333333"/>
                </a:solidFill>
              </a:rPr>
              <a:t>førsteinntrykket</a:t>
            </a:r>
            <a:r>
              <a:rPr lang="en-US" altLang="de-DE" sz="2400" dirty="0">
                <a:solidFill>
                  <a:srgbClr val="333333"/>
                </a:solidFill>
              </a:rPr>
              <a:t> </a:t>
            </a:r>
            <a:r>
              <a:rPr lang="en-US" altLang="de-DE" sz="2400" dirty="0" err="1">
                <a:solidFill>
                  <a:srgbClr val="333333"/>
                </a:solidFill>
              </a:rPr>
              <a:t>gir</a:t>
            </a:r>
            <a:r>
              <a:rPr lang="en-US" altLang="de-DE" sz="2400" dirty="0">
                <a:solidFill>
                  <a:srgbClr val="333333"/>
                </a:solidFill>
              </a:rPr>
              <a:t> den </a:t>
            </a:r>
            <a:r>
              <a:rPr lang="en-US" altLang="de-DE" sz="2400" dirty="0" err="1">
                <a:solidFill>
                  <a:srgbClr val="333333"/>
                </a:solidFill>
              </a:rPr>
              <a:t>mest</a:t>
            </a:r>
            <a:r>
              <a:rPr lang="en-US" altLang="de-DE" sz="2400" dirty="0">
                <a:solidFill>
                  <a:srgbClr val="333333"/>
                </a:solidFill>
              </a:rPr>
              <a:t> </a:t>
            </a:r>
            <a:r>
              <a:rPr lang="en-US" altLang="de-DE" sz="2400" dirty="0" err="1">
                <a:solidFill>
                  <a:srgbClr val="333333"/>
                </a:solidFill>
              </a:rPr>
              <a:t>korrekte</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Årsaker</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Latskap</a:t>
            </a:r>
            <a:r>
              <a:rPr lang="en-US" altLang="de-DE" sz="2400" dirty="0">
                <a:solidFill>
                  <a:srgbClr val="333333"/>
                </a:solidFill>
              </a:rPr>
              <a:t>, </a:t>
            </a:r>
            <a:r>
              <a:rPr lang="en-US" altLang="de-DE" sz="2400" dirty="0" err="1">
                <a:solidFill>
                  <a:srgbClr val="333333"/>
                </a:solidFill>
              </a:rPr>
              <a:t>bekreftelsesskjevhet</a:t>
            </a:r>
            <a:r>
              <a:rPr lang="en-US" altLang="de-DE" sz="2400" dirty="0">
                <a:solidFill>
                  <a:srgbClr val="333333"/>
                </a:solidFill>
              </a:rPr>
              <a:t> (“confirmation bias”)*, </a:t>
            </a:r>
            <a:r>
              <a:rPr lang="en-US" altLang="de-DE" sz="2400" dirty="0" err="1">
                <a:solidFill>
                  <a:srgbClr val="333333"/>
                </a:solidFill>
              </a:rPr>
              <a:t>tankeløshet</a:t>
            </a:r>
            <a:r>
              <a:rPr lang="en-US" altLang="de-DE" sz="2400" dirty="0">
                <a:solidFill>
                  <a:srgbClr val="333333"/>
                </a:solidFill>
              </a:rPr>
              <a:t>, </a:t>
            </a:r>
            <a:r>
              <a:rPr lang="en-US" altLang="de-DE" sz="2400" dirty="0" err="1">
                <a:solidFill>
                  <a:srgbClr val="333333"/>
                </a:solidFill>
              </a:rPr>
              <a:t>hjelper</a:t>
            </a:r>
            <a:r>
              <a:rPr lang="en-US" altLang="de-DE" sz="2400" dirty="0">
                <a:solidFill>
                  <a:srgbClr val="333333"/>
                </a:solidFill>
              </a:rPr>
              <a:t> </a:t>
            </a:r>
            <a:r>
              <a:rPr lang="en-US" altLang="de-DE" sz="2400" dirty="0" err="1">
                <a:solidFill>
                  <a:srgbClr val="333333"/>
                </a:solidFill>
              </a:rPr>
              <a:t>oss</a:t>
            </a:r>
            <a:r>
              <a:rPr lang="en-US" altLang="de-DE" sz="2400" dirty="0">
                <a:solidFill>
                  <a:srgbClr val="333333"/>
                </a:solidFill>
              </a:rPr>
              <a:t> med å </a:t>
            </a:r>
            <a:r>
              <a:rPr lang="en-US" altLang="de-DE" sz="2400" dirty="0" err="1">
                <a:solidFill>
                  <a:srgbClr val="333333"/>
                </a:solidFill>
              </a:rPr>
              <a:t>orientere</a:t>
            </a:r>
            <a:r>
              <a:rPr lang="en-US" altLang="de-DE" sz="2400" dirty="0">
                <a:solidFill>
                  <a:srgbClr val="333333"/>
                </a:solidFill>
              </a:rPr>
              <a:t> </a:t>
            </a:r>
            <a:r>
              <a:rPr lang="en-US" altLang="de-DE" sz="2400" dirty="0" err="1">
                <a:solidFill>
                  <a:srgbClr val="333333"/>
                </a:solidFill>
              </a:rPr>
              <a:t>oss</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kompleks</a:t>
            </a:r>
            <a:r>
              <a:rPr lang="en-US" altLang="de-DE" sz="2400" dirty="0">
                <a:solidFill>
                  <a:srgbClr val="333333"/>
                </a:solidFill>
              </a:rPr>
              <a:t> </a:t>
            </a:r>
            <a:r>
              <a:rPr lang="en-US" altLang="de-DE" sz="2400" dirty="0" err="1">
                <a:solidFill>
                  <a:srgbClr val="333333"/>
                </a:solidFill>
              </a:rPr>
              <a:t>verden</a:t>
            </a:r>
            <a:r>
              <a:rPr lang="en-US" altLang="de-DE" sz="2400" dirty="0">
                <a:solidFill>
                  <a:srgbClr val="333333"/>
                </a:solidFill>
              </a:rPr>
              <a:t>, </a:t>
            </a:r>
            <a:r>
              <a:rPr lang="en-US" altLang="de-DE" sz="2400" dirty="0" err="1">
                <a:solidFill>
                  <a:srgbClr val="333333"/>
                </a:solidFill>
              </a:rPr>
              <a:t>stolthet</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004992"/>
                </a:solidFill>
              </a:rPr>
              <a:t>Problemer</a:t>
            </a:r>
            <a:r>
              <a:rPr lang="en-US" altLang="de-DE" sz="2400" dirty="0">
                <a:solidFill>
                  <a:srgbClr val="004992"/>
                </a:solidFill>
              </a:rPr>
              <a:t>:</a:t>
            </a:r>
            <a:r>
              <a:rPr lang="en-US" altLang="de-DE" sz="2400" dirty="0">
                <a:solidFill>
                  <a:srgbClr val="333333"/>
                </a:solidFill>
              </a:rPr>
              <a:t> </a:t>
            </a:r>
            <a:r>
              <a:rPr lang="de-DE" altLang="de-DE" sz="2400" dirty="0">
                <a:solidFill>
                  <a:srgbClr val="333333"/>
                </a:solidFill>
              </a:rPr>
              <a:t>Feilvurderinger</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 </a:t>
            </a:r>
            <a:r>
              <a:rPr lang="en-US" altLang="de-DE" sz="2400" dirty="0" err="1">
                <a:solidFill>
                  <a:srgbClr val="333333"/>
                </a:solidFill>
              </a:rPr>
              <a:t>rasistiske</a:t>
            </a:r>
            <a:r>
              <a:rPr lang="en-US" altLang="de-DE" sz="2400" dirty="0">
                <a:solidFill>
                  <a:srgbClr val="333333"/>
                </a:solidFill>
              </a:rPr>
              <a:t> </a:t>
            </a:r>
            <a:r>
              <a:rPr lang="en-US" altLang="de-DE" sz="2400" dirty="0" err="1">
                <a:solidFill>
                  <a:srgbClr val="333333"/>
                </a:solidFill>
              </a:rPr>
              <a:t>fordommer</a:t>
            </a:r>
            <a:r>
              <a:rPr lang="en-US" altLang="de-DE" sz="2400" dirty="0">
                <a:solidFill>
                  <a:srgbClr val="333333"/>
                </a:solidFill>
              </a:rPr>
              <a:t>) </a:t>
            </a:r>
            <a:r>
              <a:rPr lang="en-US" altLang="de-DE" sz="2400" dirty="0" err="1">
                <a:solidFill>
                  <a:srgbClr val="333333"/>
                </a:solidFill>
              </a:rPr>
              <a:t>opprettholdes</a:t>
            </a:r>
            <a:r>
              <a:rPr lang="en-US" altLang="de-DE" sz="2400" dirty="0">
                <a:solidFill>
                  <a:srgbClr val="333333"/>
                </a:solidFill>
              </a:rPr>
              <a:t>, </a:t>
            </a:r>
            <a:r>
              <a:rPr lang="en-US" altLang="de-DE" sz="2400" dirty="0" err="1">
                <a:solidFill>
                  <a:srgbClr val="333333"/>
                </a:solidFill>
              </a:rPr>
              <a:t>uriktige</a:t>
            </a:r>
            <a:r>
              <a:rPr lang="en-US" altLang="de-DE" sz="2400" dirty="0">
                <a:solidFill>
                  <a:srgbClr val="333333"/>
                </a:solidFill>
              </a:rPr>
              <a:t> </a:t>
            </a:r>
            <a:r>
              <a:rPr lang="en-US" altLang="de-DE" sz="2400" dirty="0" err="1">
                <a:solidFill>
                  <a:srgbClr val="333333"/>
                </a:solidFill>
              </a:rPr>
              <a:t>overgeneraliseringer</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du sett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du sett alle”), den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fortjent</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sjanse</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får</a:t>
            </a:r>
            <a:r>
              <a:rPr lang="en-US" altLang="de-DE" sz="2400" dirty="0">
                <a:solidFill>
                  <a:srgbClr val="333333"/>
                </a:solidFill>
              </a:rPr>
              <a:t> den </a:t>
            </a:r>
            <a:r>
              <a:rPr lang="en-US" altLang="de-DE" sz="2400" dirty="0" err="1">
                <a:solidFill>
                  <a:srgbClr val="333333"/>
                </a:solidFill>
              </a:rPr>
              <a:t>ikke</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4</a:t>
            </a:fld>
            <a:endParaRPr lang="de-DE" altLang="de-DE">
              <a:latin typeface="+mn-lt"/>
              <a:cs typeface="+mn-cs"/>
            </a:endParaRPr>
          </a:p>
        </p:txBody>
      </p:sp>
    </p:spTree>
    <p:extLst>
      <p:ext uri="{BB962C8B-B14F-4D97-AF65-F5344CB8AC3E}">
        <p14:creationId xmlns:p14="http://schemas.microsoft.com/office/powerpoint/2010/main" val="3822120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title"/>
          </p:nvPr>
        </p:nvSpPr>
        <p:spPr/>
        <p:txBody>
          <a:bodyPr/>
          <a:lstStyle/>
          <a:p>
            <a:pPr eaLnBrk="1" hangingPunct="1"/>
            <a:r>
              <a:rPr lang="de-DE" altLang="de-DE" sz="3200">
                <a:solidFill>
                  <a:schemeClr val="accent1"/>
                </a:solidFill>
                <a:latin typeface="+mn-lt"/>
                <a:ea typeface="+mn-ea"/>
                <a:cs typeface="+mn-cs"/>
              </a:rPr>
              <a:t>Når spådommer ikke går i oppfyllelse</a:t>
            </a:r>
          </a:p>
        </p:txBody>
      </p:sp>
      <p:sp>
        <p:nvSpPr>
          <p:cNvPr id="35842"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2400" dirty="0">
                <a:solidFill>
                  <a:srgbClr val="333333"/>
                </a:solidFill>
              </a:rPr>
              <a:t>Marion </a:t>
            </a:r>
            <a:r>
              <a:rPr lang="nb-NO" altLang="de-DE" sz="2400" dirty="0">
                <a:solidFill>
                  <a:srgbClr val="333333"/>
                </a:solidFill>
              </a:rPr>
              <a:t>Keech</a:t>
            </a:r>
            <a:r>
              <a:rPr lang="de-DE" altLang="de-DE" sz="2400" dirty="0">
                <a:solidFill>
                  <a:srgbClr val="333333"/>
                </a:solidFill>
              </a:rPr>
              <a:t>, </a:t>
            </a:r>
            <a:r>
              <a:rPr lang="de-DE" altLang="de-DE" sz="2400" dirty="0" err="1">
                <a:solidFill>
                  <a:srgbClr val="333333"/>
                </a:solidFill>
              </a:rPr>
              <a:t>lederen</a:t>
            </a:r>
            <a:r>
              <a:rPr lang="de-DE" altLang="de-DE" sz="2400" dirty="0">
                <a:solidFill>
                  <a:srgbClr val="333333"/>
                </a:solidFill>
              </a:rPr>
              <a:t> </a:t>
            </a:r>
            <a:r>
              <a:rPr lang="de-DE" altLang="de-DE" sz="2400" dirty="0" err="1">
                <a:solidFill>
                  <a:srgbClr val="333333"/>
                </a:solidFill>
              </a:rPr>
              <a:t>for</a:t>
            </a:r>
            <a:r>
              <a:rPr lang="de-DE" altLang="de-DE" sz="2400" dirty="0">
                <a:solidFill>
                  <a:srgbClr val="333333"/>
                </a:solidFill>
              </a:rPr>
              <a:t> en </a:t>
            </a:r>
            <a:r>
              <a:rPr lang="de-DE" altLang="de-DE" sz="2400" dirty="0" err="1">
                <a:solidFill>
                  <a:srgbClr val="333333"/>
                </a:solidFill>
              </a:rPr>
              <a:t>sekt</a:t>
            </a:r>
            <a:r>
              <a:rPr lang="de-DE" altLang="de-DE" sz="2400" dirty="0">
                <a:solidFill>
                  <a:srgbClr val="333333"/>
                </a:solidFill>
              </a:rPr>
              <a:t> i Salt Lake City (USA), </a:t>
            </a:r>
            <a:r>
              <a:rPr lang="de-DE" altLang="de-DE" sz="2400" dirty="0" err="1">
                <a:solidFill>
                  <a:srgbClr val="333333"/>
                </a:solidFill>
              </a:rPr>
              <a:t>hevdet</a:t>
            </a:r>
            <a:r>
              <a:rPr lang="de-DE" altLang="de-DE" sz="2400" dirty="0">
                <a:solidFill>
                  <a:srgbClr val="333333"/>
                </a:solidFill>
              </a:rPr>
              <a:t> at </a:t>
            </a:r>
            <a:r>
              <a:rPr lang="de-DE" altLang="de-DE" sz="2400" dirty="0" err="1">
                <a:solidFill>
                  <a:srgbClr val="333333"/>
                </a:solidFill>
              </a:rPr>
              <a:t>hun</a:t>
            </a:r>
            <a:r>
              <a:rPr lang="de-DE" altLang="de-DE" sz="2400" dirty="0">
                <a:solidFill>
                  <a:srgbClr val="333333"/>
                </a:solidFill>
              </a:rPr>
              <a:t> </a:t>
            </a:r>
            <a:r>
              <a:rPr lang="de-DE" altLang="de-DE" sz="2400" dirty="0" err="1">
                <a:solidFill>
                  <a:srgbClr val="333333"/>
                </a:solidFill>
              </a:rPr>
              <a:t>mottok</a:t>
            </a:r>
            <a:r>
              <a:rPr lang="de-DE" altLang="de-DE" sz="2400" dirty="0">
                <a:solidFill>
                  <a:srgbClr val="333333"/>
                </a:solidFill>
              </a:rPr>
              <a:t> </a:t>
            </a:r>
            <a:r>
              <a:rPr lang="de-DE" altLang="de-DE" sz="2400" dirty="0" err="1">
                <a:solidFill>
                  <a:srgbClr val="333333"/>
                </a:solidFill>
              </a:rPr>
              <a:t>meldinger</a:t>
            </a:r>
            <a:r>
              <a:rPr lang="de-DE" altLang="de-DE" sz="2400" dirty="0">
                <a:solidFill>
                  <a:srgbClr val="333333"/>
                </a:solidFill>
              </a:rPr>
              <a:t> </a:t>
            </a:r>
            <a:r>
              <a:rPr lang="de-DE" altLang="de-DE" sz="2400" dirty="0" err="1">
                <a:solidFill>
                  <a:srgbClr val="333333"/>
                </a:solidFill>
              </a:rPr>
              <a:t>fra</a:t>
            </a:r>
            <a:r>
              <a:rPr lang="de-DE" altLang="de-DE" sz="2400" dirty="0">
                <a:solidFill>
                  <a:srgbClr val="333333"/>
                </a:solidFill>
              </a:rPr>
              <a:t> </a:t>
            </a:r>
            <a:r>
              <a:rPr lang="de-DE" altLang="de-DE" sz="2400" dirty="0" err="1">
                <a:solidFill>
                  <a:srgbClr val="333333"/>
                </a:solidFill>
              </a:rPr>
              <a:t>verdensrommet</a:t>
            </a:r>
            <a:r>
              <a:rPr lang="de-DE" altLang="de-DE" sz="2400" dirty="0">
                <a:solidFill>
                  <a:srgbClr val="333333"/>
                </a:solidFill>
              </a:rPr>
              <a:t>. </a:t>
            </a:r>
            <a:r>
              <a:rPr lang="de-DE" altLang="de-DE" sz="2400" dirty="0" err="1">
                <a:solidFill>
                  <a:srgbClr val="333333"/>
                </a:solidFill>
              </a:rPr>
              <a:t>Gjennom</a:t>
            </a:r>
            <a:r>
              <a:rPr lang="de-DE" altLang="de-DE" sz="2400" dirty="0">
                <a:solidFill>
                  <a:srgbClr val="333333"/>
                </a:solidFill>
              </a:rPr>
              <a:t> </a:t>
            </a:r>
            <a:r>
              <a:rPr lang="de-DE" altLang="de-DE" sz="2400" dirty="0" err="1">
                <a:solidFill>
                  <a:srgbClr val="333333"/>
                </a:solidFill>
              </a:rPr>
              <a:t>disse</a:t>
            </a:r>
            <a:r>
              <a:rPr lang="de-DE" altLang="de-DE" sz="2400" dirty="0">
                <a:solidFill>
                  <a:srgbClr val="333333"/>
                </a:solidFill>
              </a:rPr>
              <a:t> </a:t>
            </a:r>
            <a:r>
              <a:rPr lang="de-DE" altLang="de-DE" sz="2400" dirty="0" err="1">
                <a:solidFill>
                  <a:srgbClr val="333333"/>
                </a:solidFill>
              </a:rPr>
              <a:t>meldingene</a:t>
            </a:r>
            <a:r>
              <a:rPr lang="de-DE" altLang="de-DE" sz="2400" dirty="0">
                <a:solidFill>
                  <a:srgbClr val="333333"/>
                </a:solidFill>
              </a:rPr>
              <a:t> </a:t>
            </a:r>
            <a:r>
              <a:rPr lang="de-DE" altLang="de-DE" sz="2400" dirty="0" err="1">
                <a:solidFill>
                  <a:srgbClr val="333333"/>
                </a:solidFill>
              </a:rPr>
              <a:t>fikk</a:t>
            </a:r>
            <a:r>
              <a:rPr lang="de-DE" altLang="de-DE" sz="2400" dirty="0">
                <a:solidFill>
                  <a:srgbClr val="333333"/>
                </a:solidFill>
              </a:rPr>
              <a:t> </a:t>
            </a:r>
            <a:r>
              <a:rPr lang="de-DE" altLang="de-DE" sz="2400" dirty="0" err="1">
                <a:solidFill>
                  <a:srgbClr val="333333"/>
                </a:solidFill>
              </a:rPr>
              <a:t>hun</a:t>
            </a:r>
            <a:r>
              <a:rPr lang="de-DE" altLang="de-DE" sz="2400" dirty="0">
                <a:solidFill>
                  <a:srgbClr val="333333"/>
                </a:solidFill>
              </a:rPr>
              <a:t> vite at </a:t>
            </a:r>
            <a:r>
              <a:rPr lang="de-DE" altLang="de-DE" sz="2400" dirty="0" err="1">
                <a:solidFill>
                  <a:srgbClr val="333333"/>
                </a:solidFill>
              </a:rPr>
              <a:t>verden</a:t>
            </a:r>
            <a:r>
              <a:rPr lang="de-DE" altLang="de-DE" sz="2400" dirty="0">
                <a:solidFill>
                  <a:srgbClr val="333333"/>
                </a:solidFill>
              </a:rPr>
              <a:t> </a:t>
            </a:r>
            <a:r>
              <a:rPr lang="de-DE" altLang="de-DE" sz="2400" dirty="0" err="1">
                <a:solidFill>
                  <a:srgbClr val="333333"/>
                </a:solidFill>
              </a:rPr>
              <a:t>ville</a:t>
            </a:r>
            <a:r>
              <a:rPr lang="de-DE" altLang="de-DE" sz="2400" dirty="0">
                <a:solidFill>
                  <a:srgbClr val="333333"/>
                </a:solidFill>
              </a:rPr>
              <a:t> </a:t>
            </a:r>
            <a:r>
              <a:rPr lang="de-DE" altLang="de-DE" sz="2400" dirty="0" err="1">
                <a:solidFill>
                  <a:srgbClr val="333333"/>
                </a:solidFill>
              </a:rPr>
              <a:t>gå</a:t>
            </a:r>
            <a:r>
              <a:rPr lang="de-DE" altLang="de-DE" sz="2400" dirty="0">
                <a:solidFill>
                  <a:srgbClr val="333333"/>
                </a:solidFill>
              </a:rPr>
              <a:t> </a:t>
            </a:r>
            <a:r>
              <a:rPr lang="de-DE" altLang="de-DE" sz="2400" dirty="0" err="1">
                <a:solidFill>
                  <a:srgbClr val="333333"/>
                </a:solidFill>
              </a:rPr>
              <a:t>under</a:t>
            </a:r>
            <a:r>
              <a:rPr lang="de-DE" altLang="de-DE" sz="2400" dirty="0">
                <a:solidFill>
                  <a:srgbClr val="333333"/>
                </a:solidFill>
              </a:rPr>
              <a:t> i en massiv </a:t>
            </a:r>
            <a:r>
              <a:rPr lang="de-DE" altLang="de-DE" sz="2400" dirty="0" err="1">
                <a:solidFill>
                  <a:srgbClr val="333333"/>
                </a:solidFill>
              </a:rPr>
              <a:t>flom</a:t>
            </a:r>
            <a:r>
              <a:rPr lang="de-DE" altLang="de-DE" sz="2400" dirty="0">
                <a:solidFill>
                  <a:srgbClr val="333333"/>
                </a:solidFill>
              </a:rPr>
              <a:t> </a:t>
            </a:r>
            <a:r>
              <a:rPr lang="de-DE" altLang="de-DE" sz="2400" dirty="0" err="1">
                <a:solidFill>
                  <a:srgbClr val="333333"/>
                </a:solidFill>
              </a:rPr>
              <a:t>før</a:t>
            </a:r>
            <a:r>
              <a:rPr lang="de-DE" altLang="de-DE" sz="2400" dirty="0">
                <a:solidFill>
                  <a:srgbClr val="333333"/>
                </a:solidFill>
              </a:rPr>
              <a:t> </a:t>
            </a:r>
            <a:r>
              <a:rPr lang="de-DE" altLang="de-DE" sz="2400" dirty="0" err="1">
                <a:solidFill>
                  <a:srgbClr val="333333"/>
                </a:solidFill>
              </a:rPr>
              <a:t>soloppgang</a:t>
            </a:r>
            <a:r>
              <a:rPr lang="de-DE" altLang="de-DE" sz="2400" dirty="0">
                <a:solidFill>
                  <a:srgbClr val="333333"/>
                </a:solidFill>
              </a:rPr>
              <a:t> den 21. </a:t>
            </a:r>
            <a:r>
              <a:rPr lang="de-DE" altLang="de-DE" sz="2400" dirty="0" err="1">
                <a:solidFill>
                  <a:srgbClr val="333333"/>
                </a:solidFill>
              </a:rPr>
              <a:t>desember</a:t>
            </a:r>
            <a:r>
              <a:rPr lang="de-DE" altLang="de-DE" sz="2400" dirty="0">
                <a:solidFill>
                  <a:srgbClr val="333333"/>
                </a:solidFill>
              </a:rPr>
              <a:t> i 1954. </a:t>
            </a:r>
            <a:r>
              <a:rPr lang="nb-NO" altLang="de-DE" sz="2400" dirty="0">
                <a:solidFill>
                  <a:srgbClr val="333333"/>
                </a:solidFill>
              </a:rPr>
              <a:t>Imidlertid</a:t>
            </a:r>
            <a:r>
              <a:rPr lang="de-DE" altLang="de-DE" sz="2400" dirty="0">
                <a:solidFill>
                  <a:srgbClr val="333333"/>
                </a:solidFill>
              </a:rPr>
              <a:t> skulle hun og hennes tilhengere overleve og bli reddet av et romskip.</a:t>
            </a:r>
          </a:p>
          <a:p>
            <a:pPr eaLnBrk="1" hangingPunct="1">
              <a:lnSpc>
                <a:spcPct val="100000"/>
              </a:lnSpc>
              <a:spcBef>
                <a:spcPts val="1200"/>
              </a:spcBef>
            </a:pPr>
            <a:r>
              <a:rPr lang="de-DE" altLang="de-DE" sz="2400" dirty="0">
                <a:solidFill>
                  <a:srgbClr val="333333"/>
                </a:solidFill>
              </a:rPr>
              <a:t>Kvelden før samlet gruppen seg i stua hos Keech og ventet på at spådommen skulle gå i oppfylles. </a:t>
            </a:r>
            <a:r>
              <a:rPr lang="de-DE" altLang="de-DE" sz="2400" dirty="0" err="1">
                <a:solidFill>
                  <a:srgbClr val="333333"/>
                </a:solidFill>
              </a:rPr>
              <a:t>Det</a:t>
            </a:r>
            <a:r>
              <a:rPr lang="de-DE" altLang="de-DE" sz="2400" dirty="0">
                <a:solidFill>
                  <a:srgbClr val="333333"/>
                </a:solidFill>
              </a:rPr>
              <a:t> </a:t>
            </a:r>
            <a:r>
              <a:rPr lang="de-DE" altLang="de-DE" sz="2400" dirty="0" err="1">
                <a:solidFill>
                  <a:srgbClr val="333333"/>
                </a:solidFill>
              </a:rPr>
              <a:t>ble</a:t>
            </a:r>
            <a:r>
              <a:rPr lang="de-DE" altLang="de-DE" sz="2400" dirty="0">
                <a:solidFill>
                  <a:srgbClr val="333333"/>
                </a:solidFill>
              </a:rPr>
              <a:t> </a:t>
            </a:r>
            <a:r>
              <a:rPr lang="de-DE" altLang="de-DE" sz="2400" dirty="0" err="1">
                <a:solidFill>
                  <a:srgbClr val="333333"/>
                </a:solidFill>
              </a:rPr>
              <a:t>midnatt</a:t>
            </a:r>
            <a:r>
              <a:rPr lang="de-DE" altLang="de-DE" sz="2400" dirty="0">
                <a:solidFill>
                  <a:srgbClr val="333333"/>
                </a:solidFill>
              </a:rPr>
              <a:t> </a:t>
            </a:r>
            <a:r>
              <a:rPr lang="de-DE" altLang="de-DE" sz="2400" dirty="0" err="1">
                <a:solidFill>
                  <a:srgbClr val="333333"/>
                </a:solidFill>
              </a:rPr>
              <a:t>og</a:t>
            </a:r>
            <a:r>
              <a:rPr lang="de-DE" altLang="de-DE" sz="2400" dirty="0">
                <a:solidFill>
                  <a:srgbClr val="333333"/>
                </a:solidFill>
              </a:rPr>
              <a:t> </a:t>
            </a:r>
            <a:r>
              <a:rPr lang="de-DE" altLang="de-DE" sz="2400" dirty="0" err="1">
                <a:solidFill>
                  <a:srgbClr val="333333"/>
                </a:solidFill>
              </a:rPr>
              <a:t>solen</a:t>
            </a:r>
            <a:r>
              <a:rPr lang="de-DE" altLang="de-DE" sz="2400" dirty="0">
                <a:solidFill>
                  <a:srgbClr val="333333"/>
                </a:solidFill>
              </a:rPr>
              <a:t> </a:t>
            </a:r>
            <a:r>
              <a:rPr lang="de-DE" altLang="de-DE" sz="2400" dirty="0" err="1">
                <a:solidFill>
                  <a:srgbClr val="333333"/>
                </a:solidFill>
              </a:rPr>
              <a:t>sto</a:t>
            </a:r>
            <a:r>
              <a:rPr lang="de-DE" altLang="de-DE" sz="2400" dirty="0">
                <a:solidFill>
                  <a:srgbClr val="333333"/>
                </a:solidFill>
              </a:rPr>
              <a:t> </a:t>
            </a:r>
            <a:r>
              <a:rPr lang="de-DE" altLang="de-DE" sz="2400" dirty="0" err="1">
                <a:solidFill>
                  <a:srgbClr val="333333"/>
                </a:solidFill>
              </a:rPr>
              <a:t>opp</a:t>
            </a:r>
            <a:r>
              <a:rPr lang="de-DE" altLang="de-DE" sz="2400" dirty="0">
                <a:solidFill>
                  <a:srgbClr val="333333"/>
                </a:solidFill>
              </a:rPr>
              <a:t>… </a:t>
            </a:r>
            <a:r>
              <a:rPr lang="de-DE" altLang="de-DE" sz="2400" dirty="0" err="1">
                <a:solidFill>
                  <a:srgbClr val="333333"/>
                </a:solidFill>
              </a:rPr>
              <a:t>og</a:t>
            </a:r>
            <a:r>
              <a:rPr lang="de-DE" altLang="de-DE" sz="2400" dirty="0">
                <a:solidFill>
                  <a:srgbClr val="333333"/>
                </a:solidFill>
              </a:rPr>
              <a:t> </a:t>
            </a:r>
            <a:r>
              <a:rPr lang="de-DE" altLang="de-DE" sz="2400" dirty="0" err="1">
                <a:solidFill>
                  <a:srgbClr val="333333"/>
                </a:solidFill>
              </a:rPr>
              <a:t>ingenting</a:t>
            </a:r>
            <a:r>
              <a:rPr lang="de-DE" altLang="de-DE" sz="2400" dirty="0">
                <a:solidFill>
                  <a:srgbClr val="333333"/>
                </a:solidFill>
              </a:rPr>
              <a:t> </a:t>
            </a:r>
            <a:r>
              <a:rPr lang="de-DE" altLang="de-DE" sz="2400" dirty="0" err="1">
                <a:solidFill>
                  <a:srgbClr val="333333"/>
                </a:solidFill>
              </a:rPr>
              <a:t>skjedde</a:t>
            </a:r>
            <a:r>
              <a:rPr lang="de-DE" altLang="de-DE" sz="2400" dirty="0">
                <a:solidFill>
                  <a:srgbClr val="333333"/>
                </a:solidFill>
              </a:rPr>
              <a:t>. Ingen flom, intet romskip, ingenting.</a:t>
            </a:r>
          </a:p>
          <a:p>
            <a:pPr algn="ctr" eaLnBrk="1" hangingPunct="1">
              <a:lnSpc>
                <a:spcPct val="100000"/>
              </a:lnSpc>
              <a:spcBef>
                <a:spcPts val="1200"/>
              </a:spcBef>
            </a:pPr>
            <a:r>
              <a:rPr lang="de-DE" altLang="de-DE" sz="2400" dirty="0">
                <a:solidFill>
                  <a:srgbClr val="004992"/>
                </a:solidFill>
              </a:rPr>
              <a:t>Hvordan forklarte sekten situasjonen?</a:t>
            </a:r>
          </a:p>
          <a:p>
            <a:pPr algn="ctr" eaLnBrk="1" hangingPunct="1">
              <a:lnSpc>
                <a:spcPct val="100000"/>
              </a:lnSpc>
              <a:spcBef>
                <a:spcPts val="1200"/>
              </a:spcBef>
            </a:pPr>
            <a:r>
              <a:rPr lang="de-DE" altLang="de-DE" sz="2400" dirty="0">
                <a:solidFill>
                  <a:srgbClr val="004992"/>
                </a:solidFill>
              </a:rPr>
              <a:t>Endret de sine oppfatninger? </a:t>
            </a:r>
            <a:r>
              <a:rPr lang="de-DE" altLang="de-DE" sz="2400" dirty="0" err="1">
                <a:solidFill>
                  <a:srgbClr val="004992"/>
                </a:solidFill>
              </a:rPr>
              <a:t>Hva</a:t>
            </a:r>
            <a:r>
              <a:rPr lang="de-DE" altLang="de-DE" sz="2400" dirty="0">
                <a:solidFill>
                  <a:srgbClr val="004992"/>
                </a:solidFill>
              </a:rPr>
              <a:t> </a:t>
            </a:r>
            <a:r>
              <a:rPr lang="de-DE" altLang="de-DE" sz="2400" dirty="0" err="1">
                <a:solidFill>
                  <a:srgbClr val="004992"/>
                </a:solidFill>
              </a:rPr>
              <a:t>tror</a:t>
            </a:r>
            <a:r>
              <a:rPr lang="de-DE" altLang="de-DE" sz="2400" dirty="0">
                <a:solidFill>
                  <a:srgbClr val="004992"/>
                </a:solidFill>
              </a:rPr>
              <a:t> du?</a:t>
            </a:r>
          </a:p>
          <a:p>
            <a:pPr algn="ctr" eaLnBrk="1" hangingPunct="1">
              <a:lnSpc>
                <a:spcPct val="100000"/>
              </a:lnSpc>
              <a:spcBef>
                <a:spcPts val="1200"/>
              </a:spcBef>
            </a:pPr>
            <a:r>
              <a:rPr lang="de-DE"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3" name="Slide Number Placeholder 2"/>
          <p:cNvSpPr>
            <a:spLocks noGrp="1"/>
          </p:cNvSpPr>
          <p:nvPr>
            <p:ph type="sldNum" sz="quarter" idx="12"/>
          </p:nvPr>
        </p:nvSpPr>
        <p:spPr/>
        <p:txBody>
          <a:bodyPr/>
          <a:lstStyle/>
          <a:p>
            <a:fld id="{8F9E9EE0-FCD5-498B-83B0-3AA5A74A6CB0}" type="slidenum">
              <a:rPr lang="de-DE" altLang="de-DE" smtClean="0">
                <a:latin typeface="+mn-lt"/>
                <a:cs typeface="+mn-cs"/>
              </a:rPr>
              <a:pPr/>
              <a:t>5</a:t>
            </a:fld>
            <a:endParaRPr lang="de-DE" altLang="de-DE">
              <a:latin typeface="+mn-lt"/>
              <a:cs typeface="+mn-cs"/>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Når spådommer ikke går i oppfyllelse</a:t>
            </a:r>
            <a:endParaRPr lang="en-US" sz="3600">
              <a:latin typeface="+mn-lt"/>
              <a:ea typeface="+mn-ea"/>
              <a:cs typeface="+mn-cs"/>
            </a:endParaRPr>
          </a:p>
        </p:txBody>
      </p:sp>
      <p:sp>
        <p:nvSpPr>
          <p:cNvPr id="36866" name="Rectangle 3"/>
          <p:cNvSpPr>
            <a:spLocks noGrp="1" noChangeArrowheads="1"/>
          </p:cNvSpPr>
          <p:nvPr>
            <p:ph idx="1"/>
          </p:nvPr>
        </p:nvSpPr>
        <p:spPr>
          <a:xfrm>
            <a:off x="408955" y="2204864"/>
            <a:ext cx="11340000" cy="4248000"/>
          </a:xfrm>
        </p:spPr>
        <p:txBody>
          <a:bodyPr>
            <a:noAutofit/>
          </a:bodyPr>
          <a:lstStyle/>
          <a:p>
            <a:pPr eaLnBrk="1" hangingPunct="1">
              <a:lnSpc>
                <a:spcPct val="100000"/>
              </a:lnSpc>
              <a:spcBef>
                <a:spcPts val="1200"/>
              </a:spcBef>
              <a:buClr>
                <a:srgbClr val="333333"/>
              </a:buClr>
            </a:pPr>
            <a:r>
              <a:rPr lang="de-DE" altLang="de-DE" sz="2400" dirty="0">
                <a:solidFill>
                  <a:srgbClr val="333333"/>
                </a:solidFill>
              </a:rPr>
              <a:t>Når det ble klart at spådommen ikke gikk i oppfyllelse, var Keech, sektlederen, den første til å reagere med vantro og gråt.</a:t>
            </a:r>
          </a:p>
          <a:p>
            <a:pPr eaLnBrk="1" hangingPunct="1">
              <a:lnSpc>
                <a:spcPct val="100000"/>
              </a:lnSpc>
              <a:spcBef>
                <a:spcPts val="1200"/>
              </a:spcBef>
              <a:buClr>
                <a:srgbClr val="333333"/>
              </a:buClr>
            </a:pPr>
            <a:r>
              <a:rPr lang="de-DE" altLang="de-DE" sz="2400" dirty="0">
                <a:solidFill>
                  <a:srgbClr val="333333"/>
                </a:solidFill>
              </a:rPr>
              <a:t>Neste dag meldte sekten at Gud var så imponert over den lille gruppen at han hadde avlyst flommen og lot verden bestå.</a:t>
            </a:r>
          </a:p>
          <a:p>
            <a:pPr algn="ctr" eaLnBrk="1" hangingPunct="1">
              <a:lnSpc>
                <a:spcPct val="100000"/>
              </a:lnSpc>
              <a:spcBef>
                <a:spcPts val="1200"/>
              </a:spcBef>
              <a:buClr>
                <a:srgbClr val="333333"/>
              </a:buClr>
            </a:pPr>
            <a:r>
              <a:rPr lang="de-DE" altLang="de-DE" sz="2400" dirty="0">
                <a:solidFill>
                  <a:srgbClr val="004992"/>
                </a:solidFill>
              </a:rPr>
              <a:t>Denne forklaringen er et eksempel på hvordan noen mennesker håndterer spådommer som ikke går i oppfyllelse:</a:t>
            </a:r>
          </a:p>
          <a:p>
            <a:pPr algn="ctr" eaLnBrk="1" hangingPunct="1">
              <a:lnSpc>
                <a:spcPct val="100000"/>
              </a:lnSpc>
              <a:spcBef>
                <a:spcPts val="1200"/>
              </a:spcBef>
              <a:buClr>
                <a:srgbClr val="333333"/>
              </a:buClr>
            </a:pPr>
            <a:r>
              <a:rPr lang="de-DE" altLang="de-DE" sz="2400" dirty="0">
                <a:solidFill>
                  <a:srgbClr val="004992"/>
                </a:solidFill>
              </a:rPr>
              <a:t>'</a:t>
            </a:r>
            <a:r>
              <a:rPr lang="de-DE" altLang="de-DE" sz="2400" dirty="0" err="1">
                <a:solidFill>
                  <a:srgbClr val="004992"/>
                </a:solidFill>
              </a:rPr>
              <a:t>Hvis</a:t>
            </a:r>
            <a:r>
              <a:rPr lang="de-DE" altLang="de-DE" sz="2400" dirty="0">
                <a:solidFill>
                  <a:srgbClr val="004992"/>
                </a:solidFill>
              </a:rPr>
              <a:t> den ikke passer – bruk en større </a:t>
            </a:r>
            <a:r>
              <a:rPr lang="de-DE" altLang="de-DE" sz="2400" dirty="0" err="1">
                <a:solidFill>
                  <a:srgbClr val="004992"/>
                </a:solidFill>
              </a:rPr>
              <a:t>hammer</a:t>
            </a:r>
            <a:r>
              <a:rPr lang="de-DE" altLang="de-DE" sz="2400">
                <a:solidFill>
                  <a:srgbClr val="004992"/>
                </a:solidFill>
              </a:rPr>
              <a:t>!'</a:t>
            </a:r>
            <a:endParaRPr lang="de-DE"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6</a:t>
            </a:fld>
            <a:endParaRPr lang="de-DE" altLang="de-DE">
              <a:latin typeface="+mn-lt"/>
              <a:cs typeface="+mn-cs"/>
            </a:endParaRPr>
          </a:p>
        </p:txBody>
      </p:sp>
      <p:sp>
        <p:nvSpPr>
          <p:cNvPr id="36867"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de-DE" altLang="de-DE" sz="1200" b="0" dirty="0">
                <a:solidFill>
                  <a:srgbClr val="333333"/>
                </a:solidFill>
                <a:latin typeface="+mn-lt"/>
                <a:cs typeface="+mn-cs"/>
              </a:rPr>
              <a:t>* Kilde: Festinger et al., (1956) </a:t>
            </a:r>
            <a:r>
              <a:rPr lang="de-DE" altLang="de-DE" sz="1200" b="0" i="1" dirty="0">
                <a:solidFill>
                  <a:srgbClr val="333333"/>
                </a:solidFill>
                <a:latin typeface="+mn-lt"/>
                <a:cs typeface="+mn-cs"/>
              </a:rPr>
              <a:t>When Prophecy Fails</a:t>
            </a:r>
            <a:endParaRPr lang="de-DE" altLang="de-DE" sz="1200" b="0" dirty="0">
              <a:solidFill>
                <a:srgbClr val="333333"/>
              </a:solidFill>
              <a:latin typeface="+mn-lt"/>
              <a:cs typeface="+mn-cs"/>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Manglende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fleksibilitet</a:t>
            </a:r>
            <a:r>
              <a:rPr lang="en-US" sz="3600" dirty="0">
                <a:solidFill>
                  <a:srgbClr val="004992"/>
                </a:solidFill>
                <a:latin typeface="+mn-lt"/>
                <a:ea typeface="+mn-ea"/>
                <a:cs typeface="+mn-cs"/>
              </a:rPr>
              <a:t>: </a:t>
            </a:r>
            <a:r>
              <a:rPr lang="en-US" sz="3600" err="1">
                <a:solidFill>
                  <a:srgbClr val="004992"/>
                </a:solidFill>
                <a:latin typeface="+mn-lt"/>
                <a:ea typeface="+mn-ea"/>
                <a:cs typeface="+mn-cs"/>
              </a:rPr>
              <a:t>eksempler</a:t>
            </a:r>
            <a:r>
              <a:rPr lang="en-US" sz="3600">
                <a:solidFill>
                  <a:srgbClr val="004992"/>
                </a:solidFill>
                <a:latin typeface="+mn-lt"/>
                <a:ea typeface="+mn-ea"/>
                <a:cs typeface="+mn-cs"/>
              </a:rPr>
              <a:t> (“tunnelsyn”)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7</a:t>
            </a:fld>
            <a:endParaRPr lang="de-DE" altLang="de-DE">
              <a:latin typeface="+mn-lt"/>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2076744828"/>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domene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eksempler</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nb-NO" altLang="ja-JP" sz="20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samfunn</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nb-NO"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katastrofer</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nb-NO" sz="2000" b="0" i="0" u="none" strike="noStrike" cap="none" normalizeH="0" baseline="0" dirty="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Manglende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fleksibilitet</a:t>
            </a:r>
            <a:r>
              <a:rPr lang="en-US" sz="3600" dirty="0">
                <a:solidFill>
                  <a:srgbClr val="004992"/>
                </a:solidFill>
                <a:latin typeface="+mn-lt"/>
                <a:ea typeface="+mn-ea"/>
                <a:cs typeface="+mn-cs"/>
              </a:rPr>
              <a:t>: </a:t>
            </a:r>
            <a:r>
              <a:rPr lang="en-US" sz="3600" err="1">
                <a:solidFill>
                  <a:srgbClr val="004992"/>
                </a:solidFill>
                <a:latin typeface="+mn-lt"/>
                <a:ea typeface="+mn-ea"/>
                <a:cs typeface="+mn-cs"/>
              </a:rPr>
              <a:t>eksempler</a:t>
            </a:r>
            <a:r>
              <a:rPr lang="en-US" sz="3600">
                <a:solidFill>
                  <a:srgbClr val="004992"/>
                </a:solidFill>
                <a:latin typeface="+mn-lt"/>
                <a:ea typeface="+mn-ea"/>
                <a:cs typeface="+mn-cs"/>
              </a:rPr>
              <a:t> (“tunnelsyn”)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8</a:t>
            </a:fld>
            <a:endParaRPr lang="de-DE" altLang="de-DE">
              <a:latin typeface="+mn-lt"/>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2627584773"/>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domene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eksempler</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b-NO"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Jorden er flat! Denne teorien ble avvist at de fleste vitenskapsfolk allerede i middelalderen. Likevel eksisterte </a:t>
                      </a:r>
                      <a:r>
                        <a:rPr lang="en-US" altLang="de-DE" sz="2000" dirty="0">
                          <a:solidFill>
                            <a:srgbClr val="333333"/>
                          </a:solidFill>
                        </a:rPr>
                        <a:t>“</a:t>
                      </a:r>
                      <a:r>
                        <a:rPr kumimoji="0" lang="nb-NO" altLang="ja-JP" sz="2000" b="0" i="0" u="none" strike="noStrike" cap="none" normalizeH="0" baseline="0" dirty="0">
                          <a:ln>
                            <a:noFill/>
                          </a:ln>
                          <a:solidFill>
                            <a:srgbClr val="333333"/>
                          </a:solidFill>
                          <a:effectLst/>
                          <a:latin typeface="+mn-lt"/>
                          <a:ea typeface="MS Mincho" pitchFamily="49" charset="-128"/>
                          <a:cs typeface="Times New Roman" pitchFamily="18" charset="0"/>
                        </a:rPr>
                        <a:t>Flat Earth Society</a:t>
                      </a:r>
                      <a:r>
                        <a:rPr lang="en-US" altLang="de-DE" sz="2000" dirty="0">
                          <a:solidFill>
                            <a:srgbClr val="333333"/>
                          </a:solidFill>
                        </a:rPr>
                        <a:t>”</a:t>
                      </a:r>
                      <a:r>
                        <a:rPr kumimoji="0" lang="nb-NO" altLang="ja-JP" sz="2000" b="0" i="0" u="none" strike="noStrike" cap="none" normalizeH="0" baseline="0" dirty="0">
                          <a:ln>
                            <a:noFill/>
                          </a:ln>
                          <a:solidFill>
                            <a:srgbClr val="333333"/>
                          </a:solidFill>
                          <a:effectLst/>
                          <a:latin typeface="+mn-lt"/>
                          <a:ea typeface="MS Mincho" pitchFamily="49" charset="-128"/>
                          <a:cs typeface="Times New Roman" pitchFamily="18" charset="0"/>
                        </a:rPr>
                        <a:t> helt </a:t>
                      </a:r>
                      <a:r>
                        <a:rPr kumimoji="0" lang="nb-NO"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til 1900-tallet – et selskap som anså bilder av jorda tatt fra verdensrommet (som viste at jorda var rund som en ball) som en konspirasjon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samfunn</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nb-NO"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katastrofer</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nb-NO" sz="2000" b="0" i="0" u="none" strike="noStrike" cap="none" normalizeH="0" baseline="0" dirty="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16488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Manglende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fleksibilitet</a:t>
            </a:r>
            <a:r>
              <a:rPr lang="en-US" sz="3600" dirty="0">
                <a:solidFill>
                  <a:srgbClr val="004992"/>
                </a:solidFill>
                <a:latin typeface="+mn-lt"/>
                <a:ea typeface="+mn-ea"/>
                <a:cs typeface="+mn-cs"/>
              </a:rPr>
              <a:t>: </a:t>
            </a:r>
            <a:r>
              <a:rPr lang="en-US" sz="3600" err="1">
                <a:solidFill>
                  <a:srgbClr val="004992"/>
                </a:solidFill>
                <a:latin typeface="+mn-lt"/>
                <a:ea typeface="+mn-ea"/>
                <a:cs typeface="+mn-cs"/>
              </a:rPr>
              <a:t>eksempler</a:t>
            </a:r>
            <a:r>
              <a:rPr lang="en-US" sz="3600">
                <a:solidFill>
                  <a:srgbClr val="004992"/>
                </a:solidFill>
                <a:latin typeface="+mn-lt"/>
                <a:ea typeface="+mn-ea"/>
                <a:cs typeface="+mn-cs"/>
              </a:rPr>
              <a:t> (“tunnelsyn”)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9</a:t>
            </a:fld>
            <a:endParaRPr lang="de-DE" altLang="de-DE">
              <a:latin typeface="+mn-lt"/>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668713464"/>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domene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ea typeface="ＭＳ Ｐゴシック" charset="-128"/>
                        </a:rPr>
                        <a:t>eksempler</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b-NO"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Jorden er flat! Denne teorien ble avvist at de fleste vitenskapsfolk allerede i middelalderen. Likevel eksisterte </a:t>
                      </a:r>
                      <a:r>
                        <a:rPr lang="en-US" altLang="de-DE" sz="2000" dirty="0">
                          <a:solidFill>
                            <a:srgbClr val="333333"/>
                          </a:solidFill>
                        </a:rPr>
                        <a:t>“</a:t>
                      </a:r>
                      <a:r>
                        <a:rPr kumimoji="0" lang="nb-NO" altLang="ja-JP" sz="2000" b="0" i="0" u="none" strike="noStrike" cap="none" normalizeH="0" baseline="0" dirty="0">
                          <a:ln>
                            <a:noFill/>
                          </a:ln>
                          <a:solidFill>
                            <a:srgbClr val="333333"/>
                          </a:solidFill>
                          <a:effectLst/>
                          <a:latin typeface="+mn-lt"/>
                          <a:ea typeface="MS Mincho" pitchFamily="49" charset="-128"/>
                          <a:cs typeface="Times New Roman" pitchFamily="18" charset="0"/>
                        </a:rPr>
                        <a:t>Flat Earth Society</a:t>
                      </a:r>
                      <a:r>
                        <a:rPr lang="en-US" altLang="de-DE" sz="2000" dirty="0">
                          <a:solidFill>
                            <a:srgbClr val="333333"/>
                          </a:solidFill>
                        </a:rPr>
                        <a:t>”</a:t>
                      </a:r>
                      <a:r>
                        <a:rPr kumimoji="0" lang="nb-NO" altLang="ja-JP" sz="2000" b="0" i="0" u="none" strike="noStrike" cap="none" normalizeH="0" baseline="0" dirty="0">
                          <a:ln>
                            <a:noFill/>
                          </a:ln>
                          <a:solidFill>
                            <a:srgbClr val="333333"/>
                          </a:solidFill>
                          <a:effectLst/>
                          <a:latin typeface="+mn-lt"/>
                          <a:ea typeface="MS Mincho" pitchFamily="49" charset="-128"/>
                          <a:cs typeface="Times New Roman" pitchFamily="18" charset="0"/>
                        </a:rPr>
                        <a:t> helt </a:t>
                      </a:r>
                      <a:r>
                        <a:rPr kumimoji="0" lang="nb-NO"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til 1900-tallet – et selskap som anså bilder av jorda tatt fra verdensrommet (som viste at jorda var rund som en ball) som en konspirasjon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samfunn</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nb-NO" sz="2000" b="0" i="0" u="none" strike="noStrike" cap="none" normalizeH="0" baseline="0">
                          <a:ln>
                            <a:noFill/>
                          </a:ln>
                          <a:solidFill>
                            <a:srgbClr val="333333"/>
                          </a:solidFill>
                          <a:effectLst/>
                          <a:latin typeface="Calibri Light"/>
                          <a:ea typeface="ＭＳ Ｐゴシック" charset="-128"/>
                        </a:rPr>
                        <a:t>Glorifisering av et regime på tross av bevis på ondskap og brutalitet og at det ikke fungerer (f.eks. fascisme, stalinisme)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katastrofer</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nb-NO" sz="2000" b="0" i="0" u="none" strike="noStrike" cap="none" normalizeH="0" baseline="0" dirty="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2221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Manglende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fleksibilitet</a:t>
            </a:r>
            <a:r>
              <a:rPr lang="en-US" sz="3600" dirty="0">
                <a:solidFill>
                  <a:srgbClr val="004992"/>
                </a:solidFill>
                <a:latin typeface="+mn-lt"/>
                <a:ea typeface="+mn-ea"/>
                <a:cs typeface="+mn-cs"/>
              </a:rPr>
              <a:t>: </a:t>
            </a:r>
            <a:r>
              <a:rPr lang="en-US" sz="3600" err="1">
                <a:solidFill>
                  <a:srgbClr val="004992"/>
                </a:solidFill>
                <a:latin typeface="+mn-lt"/>
                <a:ea typeface="+mn-ea"/>
                <a:cs typeface="+mn-cs"/>
              </a:rPr>
              <a:t>eksempler</a:t>
            </a:r>
            <a:r>
              <a:rPr lang="en-US" sz="3600">
                <a:solidFill>
                  <a:srgbClr val="004992"/>
                </a:solidFill>
                <a:latin typeface="+mn-lt"/>
                <a:ea typeface="+mn-ea"/>
                <a:cs typeface="+mn-cs"/>
              </a:rPr>
              <a:t> (“tunnelsyn”)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10</a:t>
            </a:fld>
            <a:endParaRPr lang="de-DE" altLang="de-DE">
              <a:latin typeface="+mn-lt"/>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3131096064"/>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domene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eksempler</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b-NO"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Jorden er flat! Denne teorien ble avvist at de fleste vitenskapsfolk allerede i middelalderen. Likevel eksisterte </a:t>
                      </a:r>
                      <a:r>
                        <a:rPr lang="en-US" altLang="de-DE" sz="2000" dirty="0">
                          <a:solidFill>
                            <a:srgbClr val="333333"/>
                          </a:solidFill>
                        </a:rPr>
                        <a:t>“</a:t>
                      </a:r>
                      <a:r>
                        <a:rPr kumimoji="0" lang="nb-NO"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Flat Earth Society</a:t>
                      </a:r>
                      <a:r>
                        <a:rPr lang="en-US" altLang="de-DE" sz="2000" dirty="0">
                          <a:solidFill>
                            <a:srgbClr val="333333"/>
                          </a:solidFill>
                        </a:rPr>
                        <a:t>”</a:t>
                      </a:r>
                      <a:r>
                        <a:rPr kumimoji="0" lang="nb-NO"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helt til 1900-tallet – et selskap som anså bilder av jorda tatt fra verdensrommet (som viste at jorda var rund som en ball) som en konspirasjon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samfunn</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nb-NO" sz="2000" b="0" i="0" u="none" strike="noStrike" cap="none" normalizeH="0" baseline="0" dirty="0">
                          <a:ln>
                            <a:noFill/>
                          </a:ln>
                          <a:solidFill>
                            <a:srgbClr val="333333"/>
                          </a:solidFill>
                          <a:effectLst/>
                          <a:latin typeface="Calibri Light"/>
                          <a:ea typeface="ＭＳ Ｐゴシック" charset="-128"/>
                        </a:rPr>
                        <a:t>Glorifisering av et regime på tross av bevis på ondskap og brutalitet og at det ikke fungerer (f.eks. fascisme, stalinisme)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katastrofer</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nb-NO" sz="2000" b="0" i="0" u="none" strike="noStrike" cap="none" normalizeH="0" baseline="0" dirty="0">
                          <a:ln>
                            <a:noFill/>
                          </a:ln>
                          <a:solidFill>
                            <a:srgbClr val="333333"/>
                          </a:solidFill>
                          <a:effectLst/>
                          <a:latin typeface="Calibri Light"/>
                          <a:ea typeface="ＭＳ Ｐゴシック" charset="-128"/>
                        </a:rPr>
                        <a:t>Å ignorere varselssignaler er ofte årsaken til ulykker som kunne vært unngått (f.eks. snøskred: ofre har ofte blitt advart om faren før hendelsen)</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nb-NO" sz="2000" b="0" i="0" u="none" strike="noStrike" cap="none" normalizeH="0" baseline="0" dirty="0">
                          <a:ln>
                            <a:noFill/>
                          </a:ln>
                          <a:solidFill>
                            <a:srgbClr val="333333"/>
                          </a:solidFill>
                          <a:effectLst/>
                          <a:latin typeface="Calibri Light"/>
                          <a:ea typeface="ＭＳ Ｐゴシック" charset="-128"/>
                        </a:rPr>
                        <a:t>Titanic-katastrofen: grunnet ryktet om at båten ikke kunne synke tok man ikke advarsler på alvor</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52224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Hvorfor gjør vi dette?</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Forskning</a:t>
            </a:r>
            <a:r>
              <a:rPr lang="en-US" altLang="de-DE" sz="2400" dirty="0">
                <a:solidFill>
                  <a:srgbClr val="333333"/>
                </a:solidFill>
              </a:rPr>
              <a:t> </a:t>
            </a:r>
            <a:r>
              <a:rPr lang="en-US" altLang="de-DE" sz="2400" dirty="0" err="1">
                <a:solidFill>
                  <a:srgbClr val="333333"/>
                </a:solidFill>
              </a:rPr>
              <a:t>viser</a:t>
            </a:r>
            <a:r>
              <a:rPr lang="en-US" altLang="de-DE" sz="2400" dirty="0">
                <a:solidFill>
                  <a:srgbClr val="333333"/>
                </a:solidFill>
              </a:rPr>
              <a:t> at mange (men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alle</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psykose</a:t>
            </a:r>
            <a:r>
              <a:rPr lang="en-US" altLang="de-DE" sz="2400" dirty="0">
                <a:solidFill>
                  <a:srgbClr val="333333"/>
                </a:solidFill>
              </a:rPr>
              <a:t> holder fast </a:t>
            </a:r>
            <a:r>
              <a:rPr lang="en-US" altLang="de-DE" sz="2400" dirty="0" err="1">
                <a:solidFill>
                  <a:srgbClr val="333333"/>
                </a:solidFill>
              </a:rPr>
              <a:t>ved</a:t>
            </a:r>
            <a:r>
              <a:rPr lang="en-US" altLang="de-DE" sz="2400" dirty="0">
                <a:solidFill>
                  <a:srgbClr val="333333"/>
                </a:solidFill>
              </a:rPr>
              <a:t> sine </a:t>
            </a:r>
            <a:r>
              <a:rPr lang="en-US" altLang="de-DE" sz="2400" dirty="0" err="1">
                <a:solidFill>
                  <a:srgbClr val="333333"/>
                </a:solidFill>
              </a:rPr>
              <a:t>meninger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oppfatninger</a:t>
            </a:r>
            <a:r>
              <a:rPr lang="en-US" altLang="de-DE" sz="2400" dirty="0">
                <a:solidFill>
                  <a:srgbClr val="333333"/>
                </a:solidFill>
              </a:rPr>
              <a:t> om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hendelse</a:t>
            </a:r>
            <a:r>
              <a:rPr lang="en-US" altLang="de-DE" sz="2400" dirty="0">
                <a:solidFill>
                  <a:srgbClr val="333333"/>
                </a:solidFill>
              </a:rPr>
              <a:t>, </a:t>
            </a:r>
            <a:r>
              <a:rPr lang="en-US" altLang="de-DE" sz="2400" dirty="0" err="1">
                <a:solidFill>
                  <a:srgbClr val="333333"/>
                </a:solidFill>
              </a:rPr>
              <a:t>selv</a:t>
            </a:r>
            <a:r>
              <a:rPr lang="en-US" altLang="de-DE" sz="2400" dirty="0">
                <a:solidFill>
                  <a:srgbClr val="333333"/>
                </a:solidFill>
              </a:rPr>
              <a:t> </a:t>
            </a:r>
            <a:r>
              <a:rPr lang="en-US" altLang="de-DE" sz="2400" dirty="0" err="1">
                <a:solidFill>
                  <a:srgbClr val="333333"/>
                </a:solidFill>
              </a:rPr>
              <a:t>når</a:t>
            </a:r>
            <a:r>
              <a:rPr lang="en-US" altLang="de-DE" sz="2400" dirty="0">
                <a:solidFill>
                  <a:srgbClr val="333333"/>
                </a:solidFill>
              </a:rPr>
              <a:t> de </a:t>
            </a:r>
            <a:r>
              <a:rPr lang="en-US" altLang="de-DE" sz="2400" dirty="0" err="1">
                <a:solidFill>
                  <a:srgbClr val="333333"/>
                </a:solidFill>
              </a:rPr>
              <a:t>konfronteres</a:t>
            </a:r>
            <a:r>
              <a:rPr lang="en-US" altLang="de-DE" sz="2400" dirty="0">
                <a:solidFill>
                  <a:srgbClr val="333333"/>
                </a:solidFill>
              </a:rPr>
              <a:t> med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utfordrer</a:t>
            </a:r>
            <a:r>
              <a:rPr lang="en-US" altLang="de-DE" sz="2400" dirty="0">
                <a:solidFill>
                  <a:srgbClr val="333333"/>
                </a:solidFill>
              </a:rPr>
              <a:t> </a:t>
            </a:r>
            <a:r>
              <a:rPr lang="en-US" altLang="de-DE" sz="2400" dirty="0" err="1">
                <a:solidFill>
                  <a:srgbClr val="333333"/>
                </a:solidFill>
              </a:rPr>
              <a:t>denne</a:t>
            </a:r>
            <a:r>
              <a:rPr lang="en-US" altLang="de-DE" sz="2400" dirty="0">
                <a:solidFill>
                  <a:srgbClr val="333333"/>
                </a:solidFill>
              </a:rPr>
              <a:t> </a:t>
            </a:r>
            <a:r>
              <a:rPr lang="en-US" altLang="de-DE" sz="2400" dirty="0" err="1">
                <a:solidFill>
                  <a:srgbClr val="333333"/>
                </a:solidFill>
              </a:rPr>
              <a:t>oppfatningen</a:t>
            </a:r>
            <a:r>
              <a:rPr lang="en-US" altLang="de-DE" sz="2400" dirty="0">
                <a:solidFill>
                  <a:srgbClr val="333333"/>
                </a:solidFill>
              </a:rPr>
              <a:t>.</a:t>
            </a:r>
          </a:p>
          <a:p>
            <a:pPr lvl="0" defTabSz="914400" fontAlgn="base"/>
            <a:r>
              <a:rPr lang="en-US" altLang="de-DE" sz="2400" dirty="0" err="1">
                <a:solidFill>
                  <a:srgbClr val="004992"/>
                </a:solidFill>
              </a:rPr>
              <a:t>Dette</a:t>
            </a:r>
            <a:r>
              <a:rPr lang="en-US" altLang="de-DE" sz="2400" dirty="0">
                <a:solidFill>
                  <a:srgbClr val="004992"/>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føre</a:t>
            </a:r>
            <a:r>
              <a:rPr lang="en-US" altLang="de-DE" sz="2400" dirty="0">
                <a:solidFill>
                  <a:srgbClr val="004992"/>
                </a:solidFill>
              </a:rPr>
              <a:t> </a:t>
            </a:r>
            <a:r>
              <a:rPr lang="en-US" altLang="de-DE" sz="2400" dirty="0" err="1">
                <a:solidFill>
                  <a:srgbClr val="004992"/>
                </a:solidFill>
              </a:rPr>
              <a:t>til</a:t>
            </a:r>
            <a:r>
              <a:rPr lang="en-US" altLang="de-DE" sz="2400" dirty="0">
                <a:solidFill>
                  <a:srgbClr val="004992"/>
                </a:solidFill>
              </a:rPr>
              <a:t> </a:t>
            </a:r>
            <a:r>
              <a:rPr lang="en-US" altLang="de-DE" sz="2400" dirty="0" err="1">
                <a:solidFill>
                  <a:srgbClr val="004992"/>
                </a:solidFill>
              </a:rPr>
              <a:t>interpersonliger</a:t>
            </a:r>
            <a:r>
              <a:rPr lang="en-US" altLang="de-DE" sz="2400" dirty="0">
                <a:solidFill>
                  <a:srgbClr val="004992"/>
                </a:solidFill>
              </a:rPr>
              <a:t> </a:t>
            </a:r>
            <a:r>
              <a:rPr lang="en-US" altLang="de-DE" sz="2400" dirty="0" err="1">
                <a:solidFill>
                  <a:srgbClr val="004992"/>
                </a:solidFill>
              </a:rPr>
              <a:t>problemer</a:t>
            </a:r>
            <a:r>
              <a:rPr lang="en-US" altLang="de-DE" sz="2400" dirty="0">
                <a:solidFill>
                  <a:srgbClr val="004992"/>
                </a:solidFill>
              </a:rPr>
              <a:t> </a:t>
            </a:r>
            <a:r>
              <a:rPr lang="en-US" altLang="de-DE" sz="2400" dirty="0" err="1">
                <a:solidFill>
                  <a:srgbClr val="004992"/>
                </a:solidFill>
              </a:rPr>
              <a:t>og</a:t>
            </a:r>
            <a:r>
              <a:rPr lang="en-US" altLang="de-DE" sz="2400" dirty="0">
                <a:solidFill>
                  <a:srgbClr val="004992"/>
                </a:solidFill>
              </a:rPr>
              <a:t> </a:t>
            </a:r>
            <a:r>
              <a:rPr lang="en-US" altLang="de-DE" sz="2400" dirty="0" err="1">
                <a:solidFill>
                  <a:srgbClr val="004992"/>
                </a:solidFill>
              </a:rPr>
              <a:t>stå</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veien</a:t>
            </a:r>
            <a:r>
              <a:rPr lang="en-US" altLang="de-DE" sz="2400" dirty="0">
                <a:solidFill>
                  <a:srgbClr val="004992"/>
                </a:solidFill>
              </a:rPr>
              <a:t> for et </a:t>
            </a:r>
            <a:r>
              <a:rPr lang="en-US" altLang="de-DE" sz="2400" dirty="0" err="1">
                <a:solidFill>
                  <a:srgbClr val="004992"/>
                </a:solidFill>
              </a:rPr>
              <a:t>sunt</a:t>
            </a:r>
            <a:r>
              <a:rPr lang="en-US" altLang="de-DE" sz="2400" dirty="0">
                <a:solidFill>
                  <a:srgbClr val="004992"/>
                </a:solidFill>
              </a:rPr>
              <a:t>, </a:t>
            </a:r>
            <a:r>
              <a:rPr lang="en-US" altLang="de-DE" sz="2400" dirty="0" err="1">
                <a:solidFill>
                  <a:srgbClr val="004992"/>
                </a:solidFill>
              </a:rPr>
              <a:t>realistisk</a:t>
            </a:r>
            <a:r>
              <a:rPr lang="en-US" altLang="de-DE" sz="2400" dirty="0">
                <a:solidFill>
                  <a:srgbClr val="004992"/>
                </a:solidFill>
              </a:rPr>
              <a:t> </a:t>
            </a:r>
            <a:r>
              <a:rPr lang="en-US" altLang="de-DE" sz="2400" dirty="0" err="1">
                <a:solidFill>
                  <a:srgbClr val="004992"/>
                </a:solidFill>
              </a:rPr>
              <a:t>syn</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sine </a:t>
            </a:r>
            <a:r>
              <a:rPr lang="en-US" altLang="de-DE" sz="2400" dirty="0" err="1">
                <a:solidFill>
                  <a:srgbClr val="004992"/>
                </a:solidFill>
              </a:rPr>
              <a:t>omgivelser</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3" name="Slide Number Placeholder 2"/>
          <p:cNvSpPr>
            <a:spLocks noGrp="1"/>
          </p:cNvSpPr>
          <p:nvPr>
            <p:ph type="sldNum" sz="quarter" idx="12"/>
          </p:nvPr>
        </p:nvSpPr>
        <p:spPr/>
        <p:txBody>
          <a:bodyPr/>
          <a:lstStyle/>
          <a:p>
            <a:fld id="{12E160C8-5C83-49D3-9B04-8DC58E78CEEC}" type="slidenum">
              <a:rPr lang="de-DE" altLang="de-DE" smtClean="0">
                <a:latin typeface="+mn-lt"/>
                <a:cs typeface="+mn-cs"/>
              </a:rPr>
              <a:pPr/>
              <a:t>11</a:t>
            </a:fld>
            <a:endParaRPr lang="de-DE" altLang="de-DE">
              <a:latin typeface="+mn-lt"/>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altLang="de-DE" sz="3600" dirty="0">
                <a:latin typeface="+mn-lt"/>
                <a:ea typeface="+mn-ea"/>
                <a:cs typeface="+mn-cs"/>
              </a:rPr>
              <a:t>Hvordan rigide oppfatninger under psykose øker feiltolkninger under psykose – eksempler</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Arial" panose="020B0604020202020204" pitchFamily="34" charset="0"/>
              <a:buChar char="•"/>
            </a:pPr>
            <a:r>
              <a:rPr lang="en-US" altLang="de-DE" sz="2400" dirty="0" err="1">
                <a:solidFill>
                  <a:srgbClr val="333333"/>
                </a:solidFill>
              </a:rPr>
              <a:t>Unngår</a:t>
            </a:r>
            <a:r>
              <a:rPr lang="en-US" altLang="de-DE" sz="2400" dirty="0">
                <a:solidFill>
                  <a:srgbClr val="333333"/>
                </a:solidFill>
              </a:rPr>
              <a:t> </a:t>
            </a:r>
            <a:r>
              <a:rPr lang="en-US" altLang="de-DE" sz="2400" dirty="0" err="1">
                <a:solidFill>
                  <a:srgbClr val="333333"/>
                </a:solidFill>
              </a:rPr>
              <a:t>diskusjoner</a:t>
            </a:r>
            <a:r>
              <a:rPr lang="en-US" altLang="de-DE" sz="2400" dirty="0">
                <a:solidFill>
                  <a:srgbClr val="333333"/>
                </a:solidFill>
              </a:rPr>
              <a:t> med </a:t>
            </a:r>
            <a:r>
              <a:rPr lang="en-US" altLang="de-DE" sz="2400" dirty="0" err="1">
                <a:solidFill>
                  <a:srgbClr val="333333"/>
                </a:solidFill>
              </a:rPr>
              <a:t>venner</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familie</a:t>
            </a:r>
            <a:r>
              <a:rPr lang="en-US" altLang="de-DE" sz="2400" dirty="0">
                <a:solidFill>
                  <a:srgbClr val="333333"/>
                </a:solidFill>
              </a:rPr>
              <a:t> om </a:t>
            </a:r>
            <a:r>
              <a:rPr lang="en-US" altLang="de-DE" sz="2400" dirty="0" err="1">
                <a:solidFill>
                  <a:srgbClr val="333333"/>
                </a:solidFill>
              </a:rPr>
              <a:t>enkelte</a:t>
            </a:r>
            <a:r>
              <a:rPr lang="en-US" altLang="de-DE" sz="2400" dirty="0">
                <a:solidFill>
                  <a:srgbClr val="333333"/>
                </a:solidFill>
              </a:rPr>
              <a:t> </a:t>
            </a:r>
            <a:r>
              <a:rPr lang="en-US" altLang="de-DE" sz="2400" dirty="0" err="1">
                <a:solidFill>
                  <a:srgbClr val="333333"/>
                </a:solidFill>
              </a:rPr>
              <a:t>idéer</a:t>
            </a:r>
            <a:r>
              <a:rPr lang="en-US" altLang="de-DE" sz="2400" dirty="0">
                <a:solidFill>
                  <a:srgbClr val="333333"/>
                </a:solidFill>
              </a:rPr>
              <a:t>/tanker </a:t>
            </a:r>
            <a:r>
              <a:rPr lang="en-US" altLang="de-DE" sz="2400" dirty="0" err="1">
                <a:solidFill>
                  <a:srgbClr val="333333"/>
                </a:solidFill>
              </a:rPr>
              <a:t>fordi</a:t>
            </a:r>
            <a:r>
              <a:rPr lang="en-US" altLang="de-DE" sz="2400" dirty="0">
                <a:solidFill>
                  <a:srgbClr val="333333"/>
                </a:solidFill>
              </a:rPr>
              <a:t> du </a:t>
            </a:r>
            <a:r>
              <a:rPr lang="en-US" altLang="de-DE" sz="2400" dirty="0" err="1">
                <a:solidFill>
                  <a:srgbClr val="333333"/>
                </a:solidFill>
              </a:rPr>
              <a:t>forventer</a:t>
            </a:r>
            <a:r>
              <a:rPr lang="en-US" altLang="de-DE" sz="2400" dirty="0">
                <a:solidFill>
                  <a:srgbClr val="333333"/>
                </a:solidFill>
              </a:rPr>
              <a:t>/</a:t>
            </a:r>
            <a:r>
              <a:rPr lang="en-US" altLang="de-DE" sz="2400" dirty="0" err="1">
                <a:solidFill>
                  <a:srgbClr val="333333"/>
                </a:solidFill>
              </a:rPr>
              <a:t>frykter</a:t>
            </a:r>
            <a:r>
              <a:rPr lang="en-US" altLang="de-DE" sz="2400" dirty="0">
                <a:solidFill>
                  <a:srgbClr val="333333"/>
                </a:solidFill>
              </a:rPr>
              <a:t> </a:t>
            </a:r>
            <a:r>
              <a:rPr lang="en-US" altLang="de-DE" sz="2400" dirty="0" err="1">
                <a:solidFill>
                  <a:srgbClr val="333333"/>
                </a:solidFill>
              </a:rPr>
              <a:t>uenighet</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stoler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andre</a:t>
            </a:r>
            <a:r>
              <a:rPr lang="en-US" altLang="de-DE" sz="2400" dirty="0">
                <a:solidFill>
                  <a:srgbClr val="333333"/>
                </a:solidFill>
              </a:rPr>
              <a:t> </a:t>
            </a:r>
            <a:r>
              <a:rPr lang="en-US" altLang="de-DE" sz="2400" dirty="0" err="1">
                <a:solidFill>
                  <a:srgbClr val="333333"/>
                </a:solidFill>
              </a:rPr>
              <a:t>lenger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Folk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uenige</a:t>
            </a:r>
            <a:r>
              <a:rPr lang="en-US" altLang="de-DE" sz="2400" dirty="0">
                <a:solidFill>
                  <a:srgbClr val="333333"/>
                </a:solidFill>
              </a:rPr>
              <a:t> med </a:t>
            </a:r>
            <a:r>
              <a:rPr lang="en-US" altLang="de-DE" sz="2400" dirty="0" err="1">
                <a:solidFill>
                  <a:srgbClr val="333333"/>
                </a:solidFill>
              </a:rPr>
              <a:t>deg</a:t>
            </a:r>
            <a:r>
              <a:rPr lang="en-US" altLang="de-DE" sz="2400" dirty="0">
                <a:solidFill>
                  <a:srgbClr val="333333"/>
                </a:solidFill>
              </a:rPr>
              <a:t> </a:t>
            </a:r>
            <a:r>
              <a:rPr lang="en-US" altLang="de-DE" sz="2400" dirty="0" err="1">
                <a:solidFill>
                  <a:srgbClr val="333333"/>
                </a:solidFill>
              </a:rPr>
              <a:t>blir</a:t>
            </a:r>
            <a:r>
              <a:rPr lang="en-US" altLang="de-DE" sz="2400" dirty="0">
                <a:solidFill>
                  <a:srgbClr val="333333"/>
                </a:solidFill>
              </a:rPr>
              <a:t> sett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fiender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forfølgere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hentes</a:t>
            </a:r>
            <a:r>
              <a:rPr lang="en-US" altLang="de-DE" sz="2400" dirty="0">
                <a:solidFill>
                  <a:srgbClr val="333333"/>
                </a:solidFill>
              </a:rPr>
              <a:t> kun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èn</a:t>
            </a:r>
            <a:r>
              <a:rPr lang="en-US" altLang="de-DE" sz="2400" dirty="0">
                <a:solidFill>
                  <a:srgbClr val="333333"/>
                </a:solidFill>
              </a:rPr>
              <a:t> </a:t>
            </a:r>
            <a:r>
              <a:rPr lang="en-US" altLang="de-DE" sz="2400" dirty="0" err="1">
                <a:solidFill>
                  <a:srgbClr val="333333"/>
                </a:solidFill>
              </a:rPr>
              <a:t>kilde</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 </a:t>
            </a:r>
            <a:r>
              <a:rPr lang="en-US" altLang="de-DE" sz="2400" dirty="0" err="1">
                <a:solidFill>
                  <a:srgbClr val="333333"/>
                </a:solidFill>
              </a:rPr>
              <a:t>diskusjonsgrupper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internett</a:t>
            </a:r>
            <a:r>
              <a:rPr lang="en-US" altLang="de-DE" sz="2400" dirty="0">
                <a:solidFill>
                  <a:srgbClr val="333333"/>
                </a:solidFill>
              </a:rPr>
              <a:t> om </a:t>
            </a:r>
            <a:r>
              <a:rPr lang="en-US" altLang="de-DE" sz="2400" dirty="0" err="1">
                <a:solidFill>
                  <a:srgbClr val="333333"/>
                </a:solidFill>
              </a:rPr>
              <a:t>konsirasjonsteorier</a:t>
            </a:r>
            <a:r>
              <a:rPr lang="en-US" altLang="de-DE" sz="2400" dirty="0">
                <a:solidFill>
                  <a:srgbClr val="333333"/>
                </a:solidFill>
              </a:rPr>
              <a:t>), </a:t>
            </a:r>
            <a:r>
              <a:rPr lang="en-US" altLang="de-DE" sz="2400" dirty="0" err="1">
                <a:solidFill>
                  <a:srgbClr val="333333"/>
                </a:solidFill>
              </a:rPr>
              <a:t>uten</a:t>
            </a:r>
            <a:r>
              <a:rPr lang="en-US" altLang="de-DE" sz="2400" dirty="0">
                <a:solidFill>
                  <a:srgbClr val="333333"/>
                </a:solidFill>
              </a:rPr>
              <a:t> å </a:t>
            </a:r>
            <a:r>
              <a:rPr lang="en-US" altLang="de-DE" sz="2400" dirty="0" err="1">
                <a:solidFill>
                  <a:srgbClr val="333333"/>
                </a:solidFill>
              </a:rPr>
              <a:t>vurdere</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seriøse</a:t>
            </a:r>
            <a:r>
              <a:rPr lang="en-US" altLang="de-DE" sz="2400" dirty="0">
                <a:solidFill>
                  <a:srgbClr val="333333"/>
                </a:solidFill>
              </a:rPr>
              <a:t> </a:t>
            </a:r>
            <a:r>
              <a:rPr lang="en-US" altLang="de-DE" sz="2400" dirty="0" err="1">
                <a:solidFill>
                  <a:srgbClr val="333333"/>
                </a:solidFill>
              </a:rPr>
              <a:t>medier</a:t>
            </a:r>
            <a:r>
              <a:rPr lang="en-US" altLang="de-DE" sz="2400" dirty="0">
                <a:solidFill>
                  <a:srgbClr val="333333"/>
                </a:solidFill>
              </a:rPr>
              <a:t> (</a:t>
            </a:r>
            <a:r>
              <a:rPr lang="en-US" altLang="de-DE" sz="2400" dirty="0" err="1">
                <a:solidFill>
                  <a:srgbClr val="333333"/>
                </a:solidFill>
              </a:rPr>
              <a:t>slik</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nyhetsbyråer</a:t>
            </a:r>
            <a:r>
              <a:rPr lang="en-US" altLang="de-DE" sz="2400" dirty="0">
                <a:solidFill>
                  <a:srgbClr val="333333"/>
                </a:solidFill>
              </a:rPr>
              <a:t>).</a:t>
            </a:r>
          </a:p>
          <a:p>
            <a:pPr lvl="0" algn="ctr" defTabSz="914400" fontAlgn="base"/>
            <a:r>
              <a:rPr lang="en-US" altLang="de-DE" sz="2400" dirty="0" err="1">
                <a:solidFill>
                  <a:srgbClr val="004992"/>
                </a:solidFill>
              </a:rPr>
              <a:t>Har</a:t>
            </a:r>
            <a:r>
              <a:rPr lang="en-US" altLang="de-DE" sz="2400" dirty="0">
                <a:solidFill>
                  <a:srgbClr val="004992"/>
                </a:solidFill>
              </a:rPr>
              <a:t> </a:t>
            </a:r>
            <a:r>
              <a:rPr lang="en-US" altLang="de-DE" sz="2400" dirty="0" err="1">
                <a:solidFill>
                  <a:srgbClr val="004992"/>
                </a:solidFill>
              </a:rPr>
              <a:t>noen</a:t>
            </a:r>
            <a:r>
              <a:rPr lang="en-US" altLang="de-DE" sz="2400" dirty="0">
                <a:solidFill>
                  <a:srgbClr val="004992"/>
                </a:solidFill>
              </a:rPr>
              <a:t> et </a:t>
            </a:r>
            <a:r>
              <a:rPr lang="en-US" altLang="de-DE" sz="2400" dirty="0" err="1">
                <a:solidFill>
                  <a:srgbClr val="004992"/>
                </a:solidFill>
              </a:rPr>
              <a:t>personlig</a:t>
            </a:r>
            <a:r>
              <a:rPr lang="en-US" altLang="de-DE" sz="2400" dirty="0">
                <a:solidFill>
                  <a:srgbClr val="004992"/>
                </a:solidFill>
              </a:rPr>
              <a:t> </a:t>
            </a:r>
            <a:r>
              <a:rPr lang="en-US" altLang="de-DE" sz="2400" dirty="0" err="1">
                <a:solidFill>
                  <a:srgbClr val="004992"/>
                </a:solidFill>
              </a:rPr>
              <a:t>eksempel</a:t>
            </a:r>
            <a:r>
              <a:rPr lang="en-US" altLang="de-DE" sz="2400" dirty="0">
                <a:solidFill>
                  <a:srgbClr val="004992"/>
                </a:solidFill>
              </a:rPr>
              <a:t> å </a:t>
            </a:r>
            <a:r>
              <a:rPr lang="en-US" altLang="de-DE" sz="2400" dirty="0" err="1">
                <a:solidFill>
                  <a:srgbClr val="004992"/>
                </a:solidFill>
              </a:rPr>
              <a:t>komme</a:t>
            </a:r>
            <a:r>
              <a:rPr lang="en-US" altLang="de-DE" sz="2400" dirty="0">
                <a:solidFill>
                  <a:srgbClr val="004992"/>
                </a:solidFill>
              </a:rPr>
              <a:t> med?</a:t>
            </a:r>
            <a:endParaRPr lang="en-US" sz="2400" dirty="0"/>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3" name="Slide Number Placeholder 2"/>
          <p:cNvSpPr>
            <a:spLocks noGrp="1"/>
          </p:cNvSpPr>
          <p:nvPr>
            <p:ph type="sldNum" sz="quarter" idx="12"/>
          </p:nvPr>
        </p:nvSpPr>
        <p:spPr/>
        <p:txBody>
          <a:bodyPr/>
          <a:lstStyle/>
          <a:p>
            <a:fld id="{12E160C8-5C83-49D3-9B04-8DC58E78CEEC}" type="slidenum">
              <a:rPr lang="de-DE" altLang="de-DE" smtClean="0">
                <a:latin typeface="+mn-lt"/>
                <a:cs typeface="+mn-cs"/>
              </a:rPr>
              <a:pPr/>
              <a:t>12</a:t>
            </a:fld>
            <a:endParaRPr lang="de-DE" altLang="de-DE">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Disse tre bildene tilhører en viss kategori. Hvilken kategori er det?</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3" name="Slide Number Placeholder 2"/>
          <p:cNvSpPr>
            <a:spLocks noGrp="1"/>
          </p:cNvSpPr>
          <p:nvPr>
            <p:ph type="sldNum" sz="quarter" idx="12"/>
          </p:nvPr>
        </p:nvSpPr>
        <p:spPr/>
        <p:txBody>
          <a:bodyPr/>
          <a:lstStyle/>
          <a:p>
            <a:fld id="{12E160C8-5C83-49D3-9B04-8DC58E78CEEC}" type="slidenum">
              <a:rPr lang="de-DE" altLang="de-DE" smtClean="0">
                <a:latin typeface="+mn-lt"/>
                <a:cs typeface="+mn-cs"/>
              </a:rPr>
              <a:pPr/>
              <a:t>13</a:t>
            </a:fld>
            <a:endParaRPr lang="de-DE" altLang="de-DE">
              <a:latin typeface="+mn-lt"/>
              <a:cs typeface="+mn-cs"/>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nb-NO" sz="2400">
                <a:solidFill>
                  <a:srgbClr val="333333"/>
                </a:solidFill>
              </a:rPr>
              <a:t>Hvis du er sikker på kategorien, gi ditt svar.</a:t>
            </a:r>
          </a:p>
          <a:p>
            <a:pPr algn="ctr" fontAlgn="auto">
              <a:lnSpc>
                <a:spcPct val="100000"/>
              </a:lnSpc>
              <a:spcBef>
                <a:spcPts val="1200"/>
              </a:spcBef>
              <a:buClr>
                <a:srgbClr val="333333"/>
              </a:buClr>
            </a:pPr>
            <a:r>
              <a:rPr lang="nb-NO" sz="2400">
                <a:solidFill>
                  <a:srgbClr val="333333"/>
                </a:solidFill>
              </a:rPr>
              <a:t>Du vil få tilbakemelding (“ja” eller “nei”).</a:t>
            </a:r>
          </a:p>
          <a:p>
            <a:pPr algn="ctr" fontAlgn="auto">
              <a:lnSpc>
                <a:spcPct val="100000"/>
              </a:lnSpc>
              <a:spcBef>
                <a:spcPts val="1200"/>
              </a:spcBef>
              <a:buClr>
                <a:srgbClr val="333333"/>
              </a:buClr>
            </a:pPr>
            <a:r>
              <a:rPr lang="nb-NO" sz="2400">
                <a:solidFill>
                  <a:srgbClr val="333333"/>
                </a:solidFill>
              </a:rPr>
              <a:t>Foreslå andre ting som hører til i kategorien for å sjekke ut antagelsen din.</a:t>
            </a:r>
            <a:endParaRPr lang="en-US" sz="2400" dirty="0">
              <a:solidFill>
                <a:srgbClr val="33333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6"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Kategori: levende vesener!</a:t>
            </a: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3" name="Slide Number Placeholder 2"/>
          <p:cNvSpPr>
            <a:spLocks noGrp="1"/>
          </p:cNvSpPr>
          <p:nvPr>
            <p:ph type="sldNum" sz="quarter" idx="12"/>
          </p:nvPr>
        </p:nvSpPr>
        <p:spPr/>
        <p:txBody>
          <a:bodyPr/>
          <a:lstStyle/>
          <a:p>
            <a:fld id="{12E160C8-5C83-49D3-9B04-8DC58E78CEEC}" type="slidenum">
              <a:rPr lang="de-DE" altLang="de-DE" smtClean="0">
                <a:latin typeface="+mn-lt"/>
                <a:cs typeface="+mn-cs"/>
              </a:rPr>
              <a:pPr/>
              <a:t>14</a:t>
            </a:fld>
            <a:endParaRPr lang="de-DE" altLang="de-DE">
              <a:latin typeface="+mn-lt"/>
              <a:cs typeface="+mn-cs"/>
            </a:endParaRP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nb-NO" sz="2000" b="1" dirty="0">
                <a:solidFill>
                  <a:srgbClr val="333333"/>
                </a:solidFill>
              </a:rPr>
              <a:t>Vanlig feil: </a:t>
            </a:r>
            <a:r>
              <a:rPr lang="nb-NO" sz="2000" dirty="0">
                <a:solidFill>
                  <a:srgbClr val="333333"/>
                </a:solidFill>
              </a:rPr>
              <a:t>De fleste mennesker søker kun informasjon som bekrefter deres antagelse, ikke motstridende informasjon (dette skyldes bekreftelsesskjevhet). Her er den antatt riktige kategorien: blomster. Ofte vurderer man ikke alternative tolkninger eller forståelsesmåter. </a:t>
            </a:r>
          </a:p>
          <a:p>
            <a:pPr fontAlgn="auto">
              <a:lnSpc>
                <a:spcPct val="100000"/>
              </a:lnSpc>
              <a:spcBef>
                <a:spcPts val="1200"/>
              </a:spcBef>
              <a:defRPr/>
            </a:pPr>
            <a:r>
              <a:rPr lang="nb-NO" sz="2000" dirty="0">
                <a:solidFill>
                  <a:srgbClr val="333333"/>
                </a:solidFill>
              </a:rPr>
              <a:t>Eksempler fra hverdagslivet: </a:t>
            </a:r>
          </a:p>
          <a:p>
            <a:pPr marL="285750" indent="-285750" fontAlgn="auto">
              <a:lnSpc>
                <a:spcPct val="100000"/>
              </a:lnSpc>
              <a:spcBef>
                <a:spcPts val="1200"/>
              </a:spcBef>
              <a:buClr>
                <a:srgbClr val="333333"/>
              </a:buClr>
              <a:buFont typeface="WingDings"/>
              <a:buChar char=""/>
              <a:defRPr/>
            </a:pPr>
            <a:r>
              <a:rPr lang="nb-NO" sz="2000" dirty="0">
                <a:solidFill>
                  <a:srgbClr val="333333"/>
                </a:solidFill>
              </a:rPr>
              <a:t>man leser kun den avisen som har samme mening som en selv. </a:t>
            </a:r>
          </a:p>
          <a:p>
            <a:pPr marL="285750" indent="-285750" fontAlgn="auto">
              <a:lnSpc>
                <a:spcPct val="100000"/>
              </a:lnSpc>
              <a:spcBef>
                <a:spcPts val="1200"/>
              </a:spcBef>
              <a:buClr>
                <a:srgbClr val="333333"/>
              </a:buClr>
              <a:buFont typeface="WingDings"/>
              <a:buChar char=""/>
              <a:defRPr/>
            </a:pPr>
            <a:r>
              <a:rPr lang="nb-NO" sz="2000" dirty="0">
                <a:solidFill>
                  <a:srgbClr val="333333"/>
                </a:solidFill>
              </a:rPr>
              <a:t>man unngår kontakt med mennesker som tenker annerledes i steden for å diskutere motsatte syn.</a:t>
            </a:r>
          </a:p>
          <a:p>
            <a:pPr fontAlgn="auto">
              <a:lnSpc>
                <a:spcPct val="100000"/>
              </a:lnSpc>
              <a:spcBef>
                <a:spcPts val="1200"/>
              </a:spcBef>
              <a:defRPr/>
            </a:pPr>
            <a:r>
              <a:rPr lang="nb-NO" sz="2000" dirty="0">
                <a:solidFill>
                  <a:srgbClr val="004992"/>
                </a:solidFill>
              </a:rPr>
              <a:t>Dette kan føre til ensidige holdninger og til og med uriktige vurderinger.</a:t>
            </a:r>
            <a:endParaRPr lang="de-DE" sz="2000" dirty="0">
              <a:solidFill>
                <a:srgbClr val="004992"/>
              </a:solidFill>
            </a:endParaRPr>
          </a:p>
        </p:txBody>
      </p:sp>
      <p:sp>
        <p:nvSpPr>
          <p:cNvPr id="27"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8"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Andre muligheter: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Du </a:t>
            </a:r>
            <a:r>
              <a:rPr lang="en-US" altLang="de-DE" sz="2400" dirty="0" err="1">
                <a:solidFill>
                  <a:srgbClr val="333333"/>
                </a:solidFill>
              </a:rPr>
              <a:t>får</a:t>
            </a:r>
            <a:r>
              <a:rPr lang="en-US" altLang="de-DE" sz="2400" dirty="0">
                <a:solidFill>
                  <a:srgbClr val="333333"/>
                </a:solidFill>
              </a:rPr>
              <a:t> se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illustrerer</a:t>
            </a:r>
            <a:r>
              <a:rPr lang="en-US" altLang="de-DE" sz="2400" dirty="0">
                <a:solidFill>
                  <a:srgbClr val="333333"/>
                </a:solidFill>
              </a:rPr>
              <a:t> et </a:t>
            </a:r>
            <a:r>
              <a:rPr lang="en-US" altLang="de-DE" sz="2400" dirty="0" err="1">
                <a:solidFill>
                  <a:srgbClr val="333333"/>
                </a:solidFill>
              </a:rPr>
              <a:t>hendelsesforløp</a:t>
            </a:r>
            <a:r>
              <a:rPr lang="en-US" altLang="de-DE" sz="2400" dirty="0">
                <a:solidFill>
                  <a:srgbClr val="333333"/>
                </a:solidFill>
              </a:rPr>
              <a:t>, </a:t>
            </a:r>
            <a:r>
              <a:rPr lang="en-US" altLang="de-DE" sz="2400" dirty="0" err="1">
                <a:solidFill>
                  <a:srgbClr val="333333"/>
                </a:solidFill>
              </a:rPr>
              <a:t>sammen</a:t>
            </a:r>
            <a:r>
              <a:rPr lang="en-US" altLang="de-DE" sz="2400" dirty="0">
                <a:solidFill>
                  <a:srgbClr val="333333"/>
                </a:solidFill>
              </a:rPr>
              <a:t> med </a:t>
            </a:r>
            <a:r>
              <a:rPr lang="en-US" altLang="de-DE" sz="2400" dirty="0" err="1">
                <a:solidFill>
                  <a:srgbClr val="333333"/>
                </a:solidFill>
              </a:rPr>
              <a:t>ulike</a:t>
            </a:r>
            <a:r>
              <a:rPr lang="en-US" altLang="de-DE" sz="2400" dirty="0">
                <a:solidFill>
                  <a:srgbClr val="333333"/>
                </a:solidFill>
              </a:rPr>
              <a:t> </a:t>
            </a:r>
            <a:r>
              <a:rPr lang="en-US" altLang="de-DE" sz="2400" err="1">
                <a:solidFill>
                  <a:srgbClr val="333333"/>
                </a:solidFill>
              </a:rPr>
              <a:t>tolkninger</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15</a:t>
            </a:fld>
            <a:endParaRPr lang="de-DE" altLang="de-DE">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Du </a:t>
            </a:r>
            <a:r>
              <a:rPr lang="en-US" altLang="de-DE" sz="2400" dirty="0" err="1">
                <a:solidFill>
                  <a:srgbClr val="333333"/>
                </a:solidFill>
              </a:rPr>
              <a:t>får</a:t>
            </a:r>
            <a:r>
              <a:rPr lang="en-US" altLang="de-DE" sz="2400" dirty="0">
                <a:solidFill>
                  <a:srgbClr val="333333"/>
                </a:solidFill>
              </a:rPr>
              <a:t> se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illustrerer</a:t>
            </a:r>
            <a:r>
              <a:rPr lang="en-US" altLang="de-DE" sz="2400" dirty="0">
                <a:solidFill>
                  <a:srgbClr val="333333"/>
                </a:solidFill>
              </a:rPr>
              <a:t> et </a:t>
            </a:r>
            <a:r>
              <a:rPr lang="en-US" altLang="de-DE" sz="2400" dirty="0" err="1">
                <a:solidFill>
                  <a:srgbClr val="333333"/>
                </a:solidFill>
              </a:rPr>
              <a:t>hendelsesforløp</a:t>
            </a:r>
            <a:r>
              <a:rPr lang="en-US" altLang="de-DE" sz="2400" dirty="0">
                <a:solidFill>
                  <a:srgbClr val="333333"/>
                </a:solidFill>
              </a:rPr>
              <a:t>, </a:t>
            </a:r>
            <a:r>
              <a:rPr lang="en-US" altLang="de-DE" sz="2400" dirty="0" err="1">
                <a:solidFill>
                  <a:srgbClr val="333333"/>
                </a:solidFill>
              </a:rPr>
              <a:t>sammen</a:t>
            </a:r>
            <a:r>
              <a:rPr lang="en-US" altLang="de-DE" sz="2400" dirty="0">
                <a:solidFill>
                  <a:srgbClr val="333333"/>
                </a:solidFill>
              </a:rPr>
              <a:t> med </a:t>
            </a:r>
            <a:r>
              <a:rPr lang="en-US" altLang="de-DE" sz="2400" dirty="0" err="1">
                <a:solidFill>
                  <a:srgbClr val="333333"/>
                </a:solidFill>
              </a:rPr>
              <a:t>ulike</a:t>
            </a:r>
            <a:r>
              <a:rPr lang="en-US" altLang="de-DE" sz="2400" dirty="0">
                <a:solidFill>
                  <a:srgbClr val="333333"/>
                </a:solidFill>
              </a:rPr>
              <a:t> </a:t>
            </a:r>
            <a:r>
              <a:rPr lang="en-US" altLang="de-DE" sz="2400" dirty="0" err="1">
                <a:solidFill>
                  <a:srgbClr val="333333"/>
                </a:solidFill>
              </a:rPr>
              <a:t>tolkninger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Bildene</a:t>
            </a:r>
            <a:r>
              <a:rPr lang="en-US" altLang="de-DE" sz="2400" dirty="0">
                <a:solidFill>
                  <a:srgbClr val="333333"/>
                </a:solidFill>
              </a:rPr>
              <a:t> vises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motsatt</a:t>
            </a:r>
            <a:r>
              <a:rPr lang="en-US" altLang="de-DE" sz="2400" dirty="0">
                <a:solidFill>
                  <a:srgbClr val="333333"/>
                </a:solidFill>
              </a:rPr>
              <a:t> </a:t>
            </a:r>
            <a:r>
              <a:rPr lang="en-US" altLang="de-DE" sz="2400" dirty="0" err="1">
                <a:solidFill>
                  <a:srgbClr val="333333"/>
                </a:solidFill>
              </a:rPr>
              <a:t>rekkefølge</a:t>
            </a:r>
            <a:r>
              <a:rPr lang="en-US" altLang="de-DE" sz="2400" dirty="0">
                <a:solidFill>
                  <a:srgbClr val="333333"/>
                </a:solidFill>
              </a:rPr>
              <a:t>; den </a:t>
            </a:r>
            <a:r>
              <a:rPr lang="en-US" altLang="de-DE" sz="2400" dirty="0" err="1">
                <a:solidFill>
                  <a:srgbClr val="333333"/>
                </a:solidFill>
              </a:rPr>
              <a:t>siste</a:t>
            </a:r>
            <a:r>
              <a:rPr lang="en-US" altLang="de-DE" sz="2400" dirty="0">
                <a:solidFill>
                  <a:srgbClr val="333333"/>
                </a:solidFill>
              </a:rPr>
              <a:t> </a:t>
            </a:r>
            <a:r>
              <a:rPr lang="en-US" altLang="de-DE" sz="2400" dirty="0" err="1">
                <a:solidFill>
                  <a:srgbClr val="333333"/>
                </a:solidFill>
              </a:rPr>
              <a:t>hendelsen</a:t>
            </a:r>
            <a:r>
              <a:rPr lang="en-US" altLang="de-DE" sz="2400" dirty="0">
                <a:solidFill>
                  <a:srgbClr val="333333"/>
                </a:solidFill>
              </a:rPr>
              <a:t> vises </a:t>
            </a:r>
            <a:r>
              <a:rPr lang="en-US" altLang="de-DE" sz="2400" err="1">
                <a:solidFill>
                  <a:srgbClr val="333333"/>
                </a:solidFill>
              </a:rPr>
              <a:t>først</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16</a:t>
            </a:fld>
            <a:endParaRPr lang="de-DE" altLang="de-DE">
              <a:latin typeface="+mn-lt"/>
              <a:cs typeface="+mn-cs"/>
            </a:endParaRPr>
          </a:p>
        </p:txBody>
      </p:sp>
    </p:spTree>
    <p:extLst>
      <p:ext uri="{BB962C8B-B14F-4D97-AF65-F5344CB8AC3E}">
        <p14:creationId xmlns:p14="http://schemas.microsoft.com/office/powerpoint/2010/main" val="2196669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Du </a:t>
            </a:r>
            <a:r>
              <a:rPr lang="en-US" altLang="de-DE" sz="2400" dirty="0" err="1">
                <a:solidFill>
                  <a:srgbClr val="333333"/>
                </a:solidFill>
              </a:rPr>
              <a:t>får</a:t>
            </a:r>
            <a:r>
              <a:rPr lang="en-US" altLang="de-DE" sz="2400" dirty="0">
                <a:solidFill>
                  <a:srgbClr val="333333"/>
                </a:solidFill>
              </a:rPr>
              <a:t> se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illustrerer</a:t>
            </a:r>
            <a:r>
              <a:rPr lang="en-US" altLang="de-DE" sz="2400" dirty="0">
                <a:solidFill>
                  <a:srgbClr val="333333"/>
                </a:solidFill>
              </a:rPr>
              <a:t> et </a:t>
            </a:r>
            <a:r>
              <a:rPr lang="en-US" altLang="de-DE" sz="2400" dirty="0" err="1">
                <a:solidFill>
                  <a:srgbClr val="333333"/>
                </a:solidFill>
              </a:rPr>
              <a:t>hendelsesforløp</a:t>
            </a:r>
            <a:r>
              <a:rPr lang="en-US" altLang="de-DE" sz="2400" dirty="0">
                <a:solidFill>
                  <a:srgbClr val="333333"/>
                </a:solidFill>
              </a:rPr>
              <a:t>, </a:t>
            </a:r>
            <a:r>
              <a:rPr lang="en-US" altLang="de-DE" sz="2400" dirty="0" err="1">
                <a:solidFill>
                  <a:srgbClr val="333333"/>
                </a:solidFill>
              </a:rPr>
              <a:t>sammen</a:t>
            </a:r>
            <a:r>
              <a:rPr lang="en-US" altLang="de-DE" sz="2400" dirty="0">
                <a:solidFill>
                  <a:srgbClr val="333333"/>
                </a:solidFill>
              </a:rPr>
              <a:t> med </a:t>
            </a:r>
            <a:r>
              <a:rPr lang="en-US" altLang="de-DE" sz="2400" dirty="0" err="1">
                <a:solidFill>
                  <a:srgbClr val="333333"/>
                </a:solidFill>
              </a:rPr>
              <a:t>ulike</a:t>
            </a:r>
            <a:r>
              <a:rPr lang="en-US" altLang="de-DE" sz="2400" dirty="0">
                <a:solidFill>
                  <a:srgbClr val="333333"/>
                </a:solidFill>
              </a:rPr>
              <a:t> </a:t>
            </a:r>
            <a:r>
              <a:rPr lang="en-US" altLang="de-DE" sz="2400" dirty="0" err="1">
                <a:solidFill>
                  <a:srgbClr val="333333"/>
                </a:solidFill>
              </a:rPr>
              <a:t>tolkninger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Bildene</a:t>
            </a:r>
            <a:r>
              <a:rPr lang="en-US" altLang="de-DE" sz="2400" dirty="0">
                <a:solidFill>
                  <a:srgbClr val="333333"/>
                </a:solidFill>
              </a:rPr>
              <a:t> vises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motsatt</a:t>
            </a:r>
            <a:r>
              <a:rPr lang="en-US" altLang="de-DE" sz="2400" dirty="0">
                <a:solidFill>
                  <a:srgbClr val="333333"/>
                </a:solidFill>
              </a:rPr>
              <a:t> </a:t>
            </a:r>
            <a:r>
              <a:rPr lang="en-US" altLang="de-DE" sz="2400" dirty="0" err="1">
                <a:solidFill>
                  <a:srgbClr val="333333"/>
                </a:solidFill>
              </a:rPr>
              <a:t>rekkefølge</a:t>
            </a:r>
            <a:r>
              <a:rPr lang="en-US" altLang="de-DE" sz="2400" dirty="0">
                <a:solidFill>
                  <a:srgbClr val="333333"/>
                </a:solidFill>
              </a:rPr>
              <a:t>; den </a:t>
            </a:r>
            <a:r>
              <a:rPr lang="en-US" altLang="de-DE" sz="2400" dirty="0" err="1">
                <a:solidFill>
                  <a:srgbClr val="333333"/>
                </a:solidFill>
              </a:rPr>
              <a:t>siste</a:t>
            </a:r>
            <a:r>
              <a:rPr lang="en-US" altLang="de-DE" sz="2400" dirty="0">
                <a:solidFill>
                  <a:srgbClr val="333333"/>
                </a:solidFill>
              </a:rPr>
              <a:t> </a:t>
            </a:r>
            <a:r>
              <a:rPr lang="en-US" altLang="de-DE" sz="2400" dirty="0" err="1">
                <a:solidFill>
                  <a:srgbClr val="333333"/>
                </a:solidFill>
              </a:rPr>
              <a:t>hendelsen</a:t>
            </a:r>
            <a:r>
              <a:rPr lang="en-US" altLang="de-DE" sz="2400" dirty="0">
                <a:solidFill>
                  <a:srgbClr val="333333"/>
                </a:solidFill>
              </a:rPr>
              <a:t> vises </a:t>
            </a:r>
            <a:r>
              <a:rPr lang="en-US" altLang="de-DE" sz="2400" dirty="0" err="1">
                <a:solidFill>
                  <a:srgbClr val="333333"/>
                </a:solidFill>
              </a:rPr>
              <a:t>først</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Etter</a:t>
            </a:r>
            <a:r>
              <a:rPr lang="en-US" altLang="de-DE" sz="2400" dirty="0">
                <a:solidFill>
                  <a:srgbClr val="333333"/>
                </a:solidFill>
              </a:rPr>
              <a:t> at et </a:t>
            </a:r>
            <a:r>
              <a:rPr lang="en-US" altLang="de-DE" sz="2400" dirty="0" err="1">
                <a:solidFill>
                  <a:srgbClr val="333333"/>
                </a:solidFill>
              </a:rPr>
              <a:t>bilde</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vist</a:t>
            </a:r>
            <a:r>
              <a:rPr lang="en-US" altLang="de-DE" sz="2400" dirty="0">
                <a:solidFill>
                  <a:srgbClr val="333333"/>
                </a:solidFill>
              </a:rPr>
              <a:t>, </a:t>
            </a:r>
            <a:r>
              <a:rPr lang="en-US" altLang="de-DE" sz="2400" dirty="0" err="1">
                <a:solidFill>
                  <a:srgbClr val="333333"/>
                </a:solidFill>
              </a:rPr>
              <a:t>vil</a:t>
            </a:r>
            <a:r>
              <a:rPr lang="en-US" altLang="de-DE" sz="2400" dirty="0">
                <a:solidFill>
                  <a:srgbClr val="333333"/>
                </a:solidFill>
              </a:rPr>
              <a:t> du </a:t>
            </a:r>
            <a:r>
              <a:rPr lang="en-US" altLang="de-DE" sz="2400" dirty="0" err="1">
                <a:solidFill>
                  <a:srgbClr val="333333"/>
                </a:solidFill>
              </a:rPr>
              <a:t>bli</a:t>
            </a:r>
            <a:r>
              <a:rPr lang="en-US" altLang="de-DE" sz="2400" dirty="0">
                <a:solidFill>
                  <a:srgbClr val="333333"/>
                </a:solidFill>
              </a:rPr>
              <a:t> </a:t>
            </a:r>
            <a:r>
              <a:rPr lang="en-US" altLang="de-DE" sz="2400" dirty="0" err="1">
                <a:solidFill>
                  <a:srgbClr val="333333"/>
                </a:solidFill>
              </a:rPr>
              <a:t>bedt</a:t>
            </a:r>
            <a:r>
              <a:rPr lang="en-US" altLang="de-DE" sz="2400" dirty="0">
                <a:solidFill>
                  <a:srgbClr val="333333"/>
                </a:solidFill>
              </a:rPr>
              <a:t> om å </a:t>
            </a:r>
            <a:r>
              <a:rPr lang="en-US" altLang="de-DE" sz="2400" dirty="0" err="1">
                <a:solidFill>
                  <a:srgbClr val="333333"/>
                </a:solidFill>
              </a:rPr>
              <a:t>vurdere</a:t>
            </a:r>
            <a:r>
              <a:rPr lang="en-US" altLang="de-DE" sz="2400" dirty="0">
                <a:solidFill>
                  <a:srgbClr val="333333"/>
                </a:solidFill>
              </a:rPr>
              <a:t> </a:t>
            </a:r>
            <a:r>
              <a:rPr lang="en-US" altLang="de-DE" sz="2400" dirty="0" err="1">
                <a:solidFill>
                  <a:srgbClr val="333333"/>
                </a:solidFill>
              </a:rPr>
              <a:t>sannsynligheten</a:t>
            </a:r>
            <a:r>
              <a:rPr lang="en-US" altLang="de-DE" sz="2400" dirty="0">
                <a:solidFill>
                  <a:srgbClr val="333333"/>
                </a:solidFill>
              </a:rPr>
              <a:t> for </a:t>
            </a:r>
            <a:r>
              <a:rPr lang="en-US" altLang="de-DE" sz="2400" dirty="0" err="1">
                <a:solidFill>
                  <a:srgbClr val="333333"/>
                </a:solidFill>
              </a:rPr>
              <a:t>hver</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tolkningene</a:t>
            </a:r>
            <a:r>
              <a:rPr lang="en-US" altLang="de-DE" sz="2400" dirty="0">
                <a:solidFill>
                  <a:srgbClr val="333333"/>
                </a:solidFill>
              </a:rPr>
              <a:t>. </a:t>
            </a:r>
            <a:r>
              <a:rPr lang="en-US" altLang="de-DE" sz="2400" dirty="0" err="1">
                <a:solidFill>
                  <a:srgbClr val="333333"/>
                </a:solidFill>
              </a:rPr>
              <a:t>Disse</a:t>
            </a:r>
            <a:r>
              <a:rPr lang="en-US" altLang="de-DE" sz="2400" dirty="0">
                <a:solidFill>
                  <a:srgbClr val="333333"/>
                </a:solidFill>
              </a:rPr>
              <a:t> </a:t>
            </a:r>
            <a:r>
              <a:rPr lang="en-US" altLang="de-DE" sz="2400" dirty="0" err="1">
                <a:solidFill>
                  <a:srgbClr val="333333"/>
                </a:solidFill>
              </a:rPr>
              <a:t>må</a:t>
            </a:r>
            <a:r>
              <a:rPr lang="en-US" altLang="de-DE" sz="2400" dirty="0">
                <a:solidFill>
                  <a:srgbClr val="333333"/>
                </a:solidFill>
              </a:rPr>
              <a:t> </a:t>
            </a:r>
            <a:r>
              <a:rPr lang="en-US" altLang="de-DE" sz="2400" dirty="0" err="1">
                <a:solidFill>
                  <a:srgbClr val="333333"/>
                </a:solidFill>
              </a:rPr>
              <a:t>vurderes</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nytt</a:t>
            </a:r>
            <a:r>
              <a:rPr lang="en-US" altLang="de-DE" sz="2400" dirty="0">
                <a:solidFill>
                  <a:srgbClr val="333333"/>
                </a:solidFill>
              </a:rPr>
              <a:t> </a:t>
            </a:r>
            <a:r>
              <a:rPr lang="en-US" altLang="de-DE" sz="2400" dirty="0" err="1">
                <a:solidFill>
                  <a:srgbClr val="333333"/>
                </a:solidFill>
              </a:rPr>
              <a:t>hver</a:t>
            </a:r>
            <a:r>
              <a:rPr lang="en-US" altLang="de-DE" sz="2400" dirty="0">
                <a:solidFill>
                  <a:srgbClr val="333333"/>
                </a:solidFill>
              </a:rPr>
              <a:t> gang et </a:t>
            </a:r>
            <a:r>
              <a:rPr lang="en-US" altLang="de-DE" sz="2400" dirty="0" err="1">
                <a:solidFill>
                  <a:srgbClr val="333333"/>
                </a:solidFill>
              </a:rPr>
              <a:t>nytt</a:t>
            </a:r>
            <a:r>
              <a:rPr lang="en-US" altLang="de-DE" sz="2400" dirty="0">
                <a:solidFill>
                  <a:srgbClr val="333333"/>
                </a:solidFill>
              </a:rPr>
              <a:t> </a:t>
            </a:r>
            <a:r>
              <a:rPr lang="en-US" altLang="de-DE" sz="2400" dirty="0" err="1">
                <a:solidFill>
                  <a:srgbClr val="333333"/>
                </a:solidFill>
              </a:rPr>
              <a:t>bilde</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hendelsesforløpet</a:t>
            </a:r>
            <a:r>
              <a:rPr lang="en-US" altLang="de-DE" sz="2400" dirty="0">
                <a:solidFill>
                  <a:srgbClr val="333333"/>
                </a:solidFill>
              </a:rPr>
              <a:t> </a:t>
            </a:r>
            <a:r>
              <a:rPr lang="en-US" altLang="de-DE" sz="2400">
                <a:solidFill>
                  <a:srgbClr val="333333"/>
                </a:solidFill>
              </a:rPr>
              <a:t>vises.</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17</a:t>
            </a:fld>
            <a:endParaRPr lang="de-DE" altLang="de-DE">
              <a:latin typeface="+mn-lt"/>
              <a:cs typeface="+mn-cs"/>
            </a:endParaRPr>
          </a:p>
        </p:txBody>
      </p:sp>
    </p:spTree>
    <p:extLst>
      <p:ext uri="{BB962C8B-B14F-4D97-AF65-F5344CB8AC3E}">
        <p14:creationId xmlns:p14="http://schemas.microsoft.com/office/powerpoint/2010/main" val="371178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Du </a:t>
            </a:r>
            <a:r>
              <a:rPr lang="en-US" altLang="de-DE" sz="2400" dirty="0" err="1">
                <a:solidFill>
                  <a:srgbClr val="333333"/>
                </a:solidFill>
              </a:rPr>
              <a:t>får</a:t>
            </a:r>
            <a:r>
              <a:rPr lang="en-US" altLang="de-DE" sz="2400" dirty="0">
                <a:solidFill>
                  <a:srgbClr val="333333"/>
                </a:solidFill>
              </a:rPr>
              <a:t> se </a:t>
            </a:r>
            <a:r>
              <a:rPr lang="en-US" altLang="de-DE" sz="2400" dirty="0" err="1">
                <a:solidFill>
                  <a:srgbClr val="333333"/>
                </a:solidFill>
              </a:rPr>
              <a:t>tre</a:t>
            </a:r>
            <a:r>
              <a:rPr lang="en-US" altLang="de-DE" sz="2400" dirty="0">
                <a:solidFill>
                  <a:srgbClr val="333333"/>
                </a:solidFill>
              </a:rPr>
              <a:t> </a:t>
            </a:r>
            <a:r>
              <a:rPr lang="en-US" altLang="de-DE" sz="2400" dirty="0" err="1">
                <a:solidFill>
                  <a:srgbClr val="333333"/>
                </a:solidFill>
              </a:rPr>
              <a:t>bilder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illustrerer</a:t>
            </a:r>
            <a:r>
              <a:rPr lang="en-US" altLang="de-DE" sz="2400" dirty="0">
                <a:solidFill>
                  <a:srgbClr val="333333"/>
                </a:solidFill>
              </a:rPr>
              <a:t> et </a:t>
            </a:r>
            <a:r>
              <a:rPr lang="en-US" altLang="de-DE" sz="2400" dirty="0" err="1">
                <a:solidFill>
                  <a:srgbClr val="333333"/>
                </a:solidFill>
              </a:rPr>
              <a:t>hendelsesforløp</a:t>
            </a:r>
            <a:r>
              <a:rPr lang="en-US" altLang="de-DE" sz="2400" dirty="0">
                <a:solidFill>
                  <a:srgbClr val="333333"/>
                </a:solidFill>
              </a:rPr>
              <a:t>, </a:t>
            </a:r>
            <a:r>
              <a:rPr lang="en-US" altLang="de-DE" sz="2400" dirty="0" err="1">
                <a:solidFill>
                  <a:srgbClr val="333333"/>
                </a:solidFill>
              </a:rPr>
              <a:t>sammen</a:t>
            </a:r>
            <a:r>
              <a:rPr lang="en-US" altLang="de-DE" sz="2400" dirty="0">
                <a:solidFill>
                  <a:srgbClr val="333333"/>
                </a:solidFill>
              </a:rPr>
              <a:t> med </a:t>
            </a:r>
            <a:r>
              <a:rPr lang="en-US" altLang="de-DE" sz="2400" dirty="0" err="1">
                <a:solidFill>
                  <a:srgbClr val="333333"/>
                </a:solidFill>
              </a:rPr>
              <a:t>ulike</a:t>
            </a:r>
            <a:r>
              <a:rPr lang="en-US" altLang="de-DE" sz="2400" dirty="0">
                <a:solidFill>
                  <a:srgbClr val="333333"/>
                </a:solidFill>
              </a:rPr>
              <a:t> </a:t>
            </a:r>
            <a:r>
              <a:rPr lang="en-US" altLang="de-DE" sz="2400" dirty="0" err="1">
                <a:solidFill>
                  <a:srgbClr val="333333"/>
                </a:solidFill>
              </a:rPr>
              <a:t>tolkninger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Bildene</a:t>
            </a:r>
            <a:r>
              <a:rPr lang="en-US" altLang="de-DE" sz="2400" dirty="0">
                <a:solidFill>
                  <a:srgbClr val="333333"/>
                </a:solidFill>
              </a:rPr>
              <a:t> vises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motsatt</a:t>
            </a:r>
            <a:r>
              <a:rPr lang="en-US" altLang="de-DE" sz="2400" dirty="0">
                <a:solidFill>
                  <a:srgbClr val="333333"/>
                </a:solidFill>
              </a:rPr>
              <a:t> </a:t>
            </a:r>
            <a:r>
              <a:rPr lang="en-US" altLang="de-DE" sz="2400" dirty="0" err="1">
                <a:solidFill>
                  <a:srgbClr val="333333"/>
                </a:solidFill>
              </a:rPr>
              <a:t>rekkefølge</a:t>
            </a:r>
            <a:r>
              <a:rPr lang="en-US" altLang="de-DE" sz="2400" dirty="0">
                <a:solidFill>
                  <a:srgbClr val="333333"/>
                </a:solidFill>
              </a:rPr>
              <a:t>; den </a:t>
            </a:r>
            <a:r>
              <a:rPr lang="en-US" altLang="de-DE" sz="2400" dirty="0" err="1">
                <a:solidFill>
                  <a:srgbClr val="333333"/>
                </a:solidFill>
              </a:rPr>
              <a:t>siste</a:t>
            </a:r>
            <a:r>
              <a:rPr lang="en-US" altLang="de-DE" sz="2400" dirty="0">
                <a:solidFill>
                  <a:srgbClr val="333333"/>
                </a:solidFill>
              </a:rPr>
              <a:t> </a:t>
            </a:r>
            <a:r>
              <a:rPr lang="en-US" altLang="de-DE" sz="2400" dirty="0" err="1">
                <a:solidFill>
                  <a:srgbClr val="333333"/>
                </a:solidFill>
              </a:rPr>
              <a:t>hendelsen</a:t>
            </a:r>
            <a:r>
              <a:rPr lang="en-US" altLang="de-DE" sz="2400" dirty="0">
                <a:solidFill>
                  <a:srgbClr val="333333"/>
                </a:solidFill>
              </a:rPr>
              <a:t> vises </a:t>
            </a:r>
            <a:r>
              <a:rPr lang="en-US" altLang="de-DE" sz="2400" dirty="0" err="1">
                <a:solidFill>
                  <a:srgbClr val="333333"/>
                </a:solidFill>
              </a:rPr>
              <a:t>først</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Etter</a:t>
            </a:r>
            <a:r>
              <a:rPr lang="en-US" altLang="de-DE" sz="2400" dirty="0">
                <a:solidFill>
                  <a:srgbClr val="333333"/>
                </a:solidFill>
              </a:rPr>
              <a:t> at et </a:t>
            </a:r>
            <a:r>
              <a:rPr lang="en-US" altLang="de-DE" sz="2400" dirty="0" err="1">
                <a:solidFill>
                  <a:srgbClr val="333333"/>
                </a:solidFill>
              </a:rPr>
              <a:t>bilde</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vist</a:t>
            </a:r>
            <a:r>
              <a:rPr lang="en-US" altLang="de-DE" sz="2400" dirty="0">
                <a:solidFill>
                  <a:srgbClr val="333333"/>
                </a:solidFill>
              </a:rPr>
              <a:t>, </a:t>
            </a:r>
            <a:r>
              <a:rPr lang="en-US" altLang="de-DE" sz="2400" dirty="0" err="1">
                <a:solidFill>
                  <a:srgbClr val="333333"/>
                </a:solidFill>
              </a:rPr>
              <a:t>vil</a:t>
            </a:r>
            <a:r>
              <a:rPr lang="en-US" altLang="de-DE" sz="2400" dirty="0">
                <a:solidFill>
                  <a:srgbClr val="333333"/>
                </a:solidFill>
              </a:rPr>
              <a:t> du </a:t>
            </a:r>
            <a:r>
              <a:rPr lang="en-US" altLang="de-DE" sz="2400" dirty="0" err="1">
                <a:solidFill>
                  <a:srgbClr val="333333"/>
                </a:solidFill>
              </a:rPr>
              <a:t>bli</a:t>
            </a:r>
            <a:r>
              <a:rPr lang="en-US" altLang="de-DE" sz="2400" dirty="0">
                <a:solidFill>
                  <a:srgbClr val="333333"/>
                </a:solidFill>
              </a:rPr>
              <a:t> </a:t>
            </a:r>
            <a:r>
              <a:rPr lang="en-US" altLang="de-DE" sz="2400" dirty="0" err="1">
                <a:solidFill>
                  <a:srgbClr val="333333"/>
                </a:solidFill>
              </a:rPr>
              <a:t>bedt</a:t>
            </a:r>
            <a:r>
              <a:rPr lang="en-US" altLang="de-DE" sz="2400" dirty="0">
                <a:solidFill>
                  <a:srgbClr val="333333"/>
                </a:solidFill>
              </a:rPr>
              <a:t> om å </a:t>
            </a:r>
            <a:r>
              <a:rPr lang="en-US" altLang="de-DE" sz="2400" dirty="0" err="1">
                <a:solidFill>
                  <a:srgbClr val="333333"/>
                </a:solidFill>
              </a:rPr>
              <a:t>vurdere</a:t>
            </a:r>
            <a:r>
              <a:rPr lang="en-US" altLang="de-DE" sz="2400" dirty="0">
                <a:solidFill>
                  <a:srgbClr val="333333"/>
                </a:solidFill>
              </a:rPr>
              <a:t> </a:t>
            </a:r>
            <a:r>
              <a:rPr lang="en-US" altLang="de-DE" sz="2400" dirty="0" err="1">
                <a:solidFill>
                  <a:srgbClr val="333333"/>
                </a:solidFill>
              </a:rPr>
              <a:t>sannsynligheten</a:t>
            </a:r>
            <a:r>
              <a:rPr lang="en-US" altLang="de-DE" sz="2400" dirty="0">
                <a:solidFill>
                  <a:srgbClr val="333333"/>
                </a:solidFill>
              </a:rPr>
              <a:t> for </a:t>
            </a:r>
            <a:r>
              <a:rPr lang="en-US" altLang="de-DE" sz="2400" dirty="0" err="1">
                <a:solidFill>
                  <a:srgbClr val="333333"/>
                </a:solidFill>
              </a:rPr>
              <a:t>hver</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tolkningene</a:t>
            </a:r>
            <a:r>
              <a:rPr lang="en-US" altLang="de-DE" sz="2400" dirty="0">
                <a:solidFill>
                  <a:srgbClr val="333333"/>
                </a:solidFill>
              </a:rPr>
              <a:t>. </a:t>
            </a:r>
            <a:r>
              <a:rPr lang="en-US" altLang="de-DE" sz="2400" dirty="0" err="1">
                <a:solidFill>
                  <a:srgbClr val="333333"/>
                </a:solidFill>
              </a:rPr>
              <a:t>Disse</a:t>
            </a:r>
            <a:r>
              <a:rPr lang="en-US" altLang="de-DE" sz="2400" dirty="0">
                <a:solidFill>
                  <a:srgbClr val="333333"/>
                </a:solidFill>
              </a:rPr>
              <a:t> </a:t>
            </a:r>
            <a:r>
              <a:rPr lang="en-US" altLang="de-DE" sz="2400" dirty="0" err="1">
                <a:solidFill>
                  <a:srgbClr val="333333"/>
                </a:solidFill>
              </a:rPr>
              <a:t>må</a:t>
            </a:r>
            <a:r>
              <a:rPr lang="en-US" altLang="de-DE" sz="2400" dirty="0">
                <a:solidFill>
                  <a:srgbClr val="333333"/>
                </a:solidFill>
              </a:rPr>
              <a:t> </a:t>
            </a:r>
            <a:r>
              <a:rPr lang="en-US" altLang="de-DE" sz="2400" dirty="0" err="1">
                <a:solidFill>
                  <a:srgbClr val="333333"/>
                </a:solidFill>
              </a:rPr>
              <a:t>vurderes</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nytt</a:t>
            </a:r>
            <a:r>
              <a:rPr lang="en-US" altLang="de-DE" sz="2400" dirty="0">
                <a:solidFill>
                  <a:srgbClr val="333333"/>
                </a:solidFill>
              </a:rPr>
              <a:t> </a:t>
            </a:r>
            <a:r>
              <a:rPr lang="en-US" altLang="de-DE" sz="2400" dirty="0" err="1">
                <a:solidFill>
                  <a:srgbClr val="333333"/>
                </a:solidFill>
              </a:rPr>
              <a:t>hver</a:t>
            </a:r>
            <a:r>
              <a:rPr lang="en-US" altLang="de-DE" sz="2400" dirty="0">
                <a:solidFill>
                  <a:srgbClr val="333333"/>
                </a:solidFill>
              </a:rPr>
              <a:t> gang et </a:t>
            </a:r>
            <a:r>
              <a:rPr lang="en-US" altLang="de-DE" sz="2400" dirty="0" err="1">
                <a:solidFill>
                  <a:srgbClr val="333333"/>
                </a:solidFill>
              </a:rPr>
              <a:t>nytt</a:t>
            </a:r>
            <a:r>
              <a:rPr lang="en-US" altLang="de-DE" sz="2400" dirty="0">
                <a:solidFill>
                  <a:srgbClr val="333333"/>
                </a:solidFill>
              </a:rPr>
              <a:t> </a:t>
            </a:r>
            <a:r>
              <a:rPr lang="en-US" altLang="de-DE" sz="2400" dirty="0" err="1">
                <a:solidFill>
                  <a:srgbClr val="333333"/>
                </a:solidFill>
              </a:rPr>
              <a:t>bilde</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hendelsesforløpet</a:t>
            </a:r>
            <a:r>
              <a:rPr lang="en-US" altLang="de-DE" sz="2400" dirty="0">
                <a:solidFill>
                  <a:srgbClr val="333333"/>
                </a:solidFill>
              </a:rPr>
              <a:t> vises.</a:t>
            </a:r>
          </a:p>
          <a:p>
            <a:pPr marL="342900" lvl="0" indent="-342900" defTabSz="914400" fontAlgn="base">
              <a:buClr>
                <a:srgbClr val="333333"/>
              </a:buClr>
              <a:buFont typeface="WingDings"/>
              <a:buChar char=""/>
            </a:pPr>
            <a:r>
              <a:rPr lang="en-GB" altLang="ko-KR" sz="2400" dirty="0" err="1">
                <a:solidFill>
                  <a:srgbClr val="333333"/>
                </a:solidFill>
              </a:rPr>
              <a:t>Diskuter</a:t>
            </a:r>
            <a:r>
              <a:rPr lang="en-GB" altLang="ko-KR" sz="2400" dirty="0">
                <a:solidFill>
                  <a:srgbClr val="333333"/>
                </a:solidFill>
              </a:rPr>
              <a:t> med </a:t>
            </a:r>
            <a:r>
              <a:rPr lang="en-GB" altLang="ko-KR" sz="2400" dirty="0" err="1">
                <a:solidFill>
                  <a:srgbClr val="333333"/>
                </a:solidFill>
              </a:rPr>
              <a:t>gruppen</a:t>
            </a:r>
            <a:r>
              <a:rPr lang="en-GB" altLang="ko-KR" sz="2400" dirty="0">
                <a:solidFill>
                  <a:srgbClr val="333333"/>
                </a:solidFill>
              </a:rPr>
              <a:t> </a:t>
            </a:r>
            <a:r>
              <a:rPr lang="en-GB" altLang="ko-KR" sz="2400" dirty="0" err="1">
                <a:solidFill>
                  <a:srgbClr val="333333"/>
                </a:solidFill>
              </a:rPr>
              <a:t>hvor</a:t>
            </a:r>
            <a:r>
              <a:rPr lang="en-GB" altLang="ko-KR" sz="2400" dirty="0">
                <a:solidFill>
                  <a:srgbClr val="333333"/>
                </a:solidFill>
              </a:rPr>
              <a:t> </a:t>
            </a:r>
            <a:r>
              <a:rPr lang="en-GB" altLang="ko-KR" sz="2400" dirty="0" err="1">
                <a:solidFill>
                  <a:srgbClr val="333333"/>
                </a:solidFill>
              </a:rPr>
              <a:t>sikker</a:t>
            </a:r>
            <a:r>
              <a:rPr lang="en-GB" altLang="ko-KR" sz="2400" dirty="0">
                <a:solidFill>
                  <a:srgbClr val="333333"/>
                </a:solidFill>
              </a:rPr>
              <a:t> du </a:t>
            </a:r>
            <a:r>
              <a:rPr lang="en-GB" altLang="ko-KR" sz="2400" dirty="0" err="1">
                <a:solidFill>
                  <a:srgbClr val="333333"/>
                </a:solidFill>
              </a:rPr>
              <a:t>er</a:t>
            </a:r>
            <a:r>
              <a:rPr lang="en-GB" altLang="ko-KR" sz="2400" dirty="0">
                <a:solidFill>
                  <a:srgbClr val="333333"/>
                </a:solidFill>
              </a:rPr>
              <a:t> </a:t>
            </a:r>
            <a:r>
              <a:rPr lang="en-GB" altLang="ko-KR" sz="2400" dirty="0" err="1">
                <a:solidFill>
                  <a:srgbClr val="333333"/>
                </a:solidFill>
              </a:rPr>
              <a:t>på</a:t>
            </a:r>
            <a:r>
              <a:rPr lang="en-GB" altLang="ko-KR" sz="2400" dirty="0">
                <a:solidFill>
                  <a:srgbClr val="333333"/>
                </a:solidFill>
              </a:rPr>
              <a:t> din </a:t>
            </a:r>
            <a:r>
              <a:rPr lang="en-GB" altLang="ko-KR" sz="2400" dirty="0" err="1">
                <a:solidFill>
                  <a:srgbClr val="333333"/>
                </a:solidFill>
              </a:rPr>
              <a:t>tolkning</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18</a:t>
            </a:fld>
            <a:endParaRPr lang="de-DE" altLang="de-DE">
              <a:latin typeface="+mn-lt"/>
              <a:cs typeface="+mn-cs"/>
            </a:endParaRPr>
          </a:p>
        </p:txBody>
      </p:sp>
    </p:spTree>
    <p:extLst>
      <p:ext uri="{BB962C8B-B14F-4D97-AF65-F5344CB8AC3E}">
        <p14:creationId xmlns:p14="http://schemas.microsoft.com/office/powerpoint/2010/main" val="1126606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Hva kan ha skjedd?</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19</a:t>
            </a:fld>
            <a:endParaRPr lang="de-DE" altLang="de-DE">
              <a:latin typeface="+mn-lt"/>
              <a:cs typeface="+mn-cs"/>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er</a:t>
            </a:r>
            <a:r>
              <a:rPr lang="en-CA" sz="2000" b="0" dirty="0">
                <a:solidFill>
                  <a:srgbClr val="333333"/>
                </a:solidFill>
                <a:latin typeface="+mn-lt"/>
                <a:cs typeface="+mn-cs"/>
              </a:rPr>
              <a:t> glad </a:t>
            </a:r>
            <a:r>
              <a:rPr lang="en-CA" sz="2000" b="0" dirty="0" err="1">
                <a:solidFill>
                  <a:srgbClr val="333333"/>
                </a:solidFill>
                <a:latin typeface="+mn-lt"/>
                <a:cs typeface="+mn-cs"/>
              </a:rPr>
              <a:t>fordi</a:t>
            </a:r>
            <a:r>
              <a:rPr lang="en-CA" sz="2000" b="0" dirty="0">
                <a:solidFill>
                  <a:srgbClr val="333333"/>
                </a:solidFill>
                <a:latin typeface="+mn-lt"/>
                <a:cs typeface="+mn-cs"/>
              </a:rPr>
              <a:t> </a:t>
            </a:r>
            <a:r>
              <a:rPr lang="en-CA" sz="2000" b="0" dirty="0" err="1">
                <a:solidFill>
                  <a:srgbClr val="333333"/>
                </a:solidFill>
                <a:latin typeface="+mn-lt"/>
                <a:cs typeface="+mn-cs"/>
              </a:rPr>
              <a:t>han</a:t>
            </a:r>
            <a:r>
              <a:rPr lang="en-CA" sz="2000" b="0" dirty="0">
                <a:solidFill>
                  <a:srgbClr val="333333"/>
                </a:solidFill>
                <a:latin typeface="+mn-lt"/>
                <a:cs typeface="+mn-cs"/>
              </a:rPr>
              <a:t> </a:t>
            </a:r>
            <a:r>
              <a:rPr lang="en-CA" sz="2000" b="0" dirty="0" err="1">
                <a:solidFill>
                  <a:srgbClr val="333333"/>
                </a:solidFill>
                <a:latin typeface="+mn-lt"/>
                <a:cs typeface="+mn-cs"/>
              </a:rPr>
              <a:t>endelig</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blitt</a:t>
            </a:r>
            <a:r>
              <a:rPr lang="en-CA" sz="2000" b="0" dirty="0">
                <a:solidFill>
                  <a:srgbClr val="333333"/>
                </a:solidFill>
                <a:latin typeface="+mn-lt"/>
                <a:cs typeface="+mn-cs"/>
              </a:rPr>
              <a:t> </a:t>
            </a:r>
            <a:r>
              <a:rPr lang="en-CA" sz="2000" b="0" dirty="0" err="1">
                <a:solidFill>
                  <a:srgbClr val="333333"/>
                </a:solidFill>
                <a:latin typeface="+mn-lt"/>
                <a:cs typeface="+mn-cs"/>
              </a:rPr>
              <a:t>adoptert</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Foreldrene</a:t>
            </a:r>
            <a:r>
              <a:rPr lang="en-CA" sz="2000" b="0" dirty="0">
                <a:solidFill>
                  <a:srgbClr val="333333"/>
                </a:solidFill>
                <a:latin typeface="+mn-lt"/>
                <a:cs typeface="+mn-cs"/>
              </a:rPr>
              <a:t> </a:t>
            </a:r>
            <a:r>
              <a:rPr lang="en-CA" sz="2000" b="0" dirty="0" err="1">
                <a:solidFill>
                  <a:srgbClr val="333333"/>
                </a:solidFill>
                <a:latin typeface="+mn-lt"/>
                <a:cs typeface="+mn-cs"/>
              </a:rPr>
              <a:t>roser</a:t>
            </a:r>
            <a:r>
              <a:rPr lang="en-CA" sz="2000" b="0" dirty="0">
                <a:solidFill>
                  <a:srgbClr val="333333"/>
                </a:solidFill>
                <a:latin typeface="+mn-lt"/>
                <a:cs typeface="+mn-cs"/>
              </a:rPr>
              <a:t> </a:t>
            </a:r>
            <a:r>
              <a:rPr lang="en-CA" sz="2000" b="0" dirty="0" err="1">
                <a:solidFill>
                  <a:srgbClr val="333333"/>
                </a:solidFill>
                <a:latin typeface="+mn-lt"/>
                <a:cs typeface="+mn-cs"/>
              </a:rPr>
              <a:t>sønnen</a:t>
            </a:r>
            <a:r>
              <a:rPr lang="en-CA" sz="2000" b="0" dirty="0">
                <a:solidFill>
                  <a:srgbClr val="333333"/>
                </a:solidFill>
                <a:latin typeface="+mn-lt"/>
                <a:cs typeface="+mn-cs"/>
              </a:rPr>
              <a:t> sin </a:t>
            </a:r>
            <a:r>
              <a:rPr lang="en-CA" sz="2000" b="0" dirty="0" err="1">
                <a:solidFill>
                  <a:srgbClr val="333333"/>
                </a:solidFill>
                <a:latin typeface="+mn-lt"/>
                <a:cs typeface="+mn-cs"/>
              </a:rPr>
              <a:t>fordi</a:t>
            </a:r>
            <a:r>
              <a:rPr lang="en-CA" sz="2000" b="0" dirty="0">
                <a:solidFill>
                  <a:srgbClr val="333333"/>
                </a:solidFill>
                <a:latin typeface="+mn-lt"/>
                <a:cs typeface="+mn-cs"/>
              </a:rPr>
              <a:t> </a:t>
            </a:r>
            <a:r>
              <a:rPr lang="en-CA" sz="2000" b="0" dirty="0" err="1">
                <a:solidFill>
                  <a:srgbClr val="333333"/>
                </a:solidFill>
                <a:latin typeface="+mn-lt"/>
                <a:cs typeface="+mn-cs"/>
              </a:rPr>
              <a:t>han</a:t>
            </a:r>
            <a:r>
              <a:rPr lang="en-CA" sz="2000" b="0" dirty="0">
                <a:solidFill>
                  <a:srgbClr val="333333"/>
                </a:solidFill>
                <a:latin typeface="+mn-lt"/>
                <a:cs typeface="+mn-cs"/>
              </a:rPr>
              <a:t> </a:t>
            </a:r>
            <a:r>
              <a:rPr lang="en-CA" sz="2000" b="0" dirty="0" err="1">
                <a:solidFill>
                  <a:srgbClr val="333333"/>
                </a:solidFill>
                <a:latin typeface="+mn-lt"/>
                <a:cs typeface="+mn-cs"/>
              </a:rPr>
              <a:t>varslet</a:t>
            </a:r>
            <a:r>
              <a:rPr lang="en-CA" sz="2000" b="0" dirty="0">
                <a:solidFill>
                  <a:srgbClr val="333333"/>
                </a:solidFill>
                <a:latin typeface="+mn-lt"/>
                <a:cs typeface="+mn-cs"/>
              </a:rPr>
              <a:t> om en </a:t>
            </a:r>
            <a:r>
              <a:rPr lang="en-CA" sz="2000" b="0" dirty="0" err="1">
                <a:solidFill>
                  <a:srgbClr val="333333"/>
                </a:solidFill>
                <a:latin typeface="+mn-lt"/>
                <a:cs typeface="+mn-cs"/>
              </a:rPr>
              <a:t>brann</a:t>
            </a:r>
            <a:r>
              <a:rPr lang="en-CA" sz="2000" b="0" dirty="0">
                <a:solidFill>
                  <a:srgbClr val="333333"/>
                </a:solidFill>
                <a:latin typeface="+mn-lt"/>
                <a:cs typeface="+mn-cs"/>
              </a:rPr>
              <a:t> </a:t>
            </a:r>
            <a:r>
              <a:rPr lang="en-CA" sz="2000" b="0" dirty="0" err="1">
                <a:solidFill>
                  <a:srgbClr val="333333"/>
                </a:solidFill>
                <a:latin typeface="+mn-lt"/>
                <a:cs typeface="+mn-cs"/>
              </a:rPr>
              <a:t>slik</a:t>
            </a:r>
            <a:r>
              <a:rPr lang="en-CA" sz="2000" b="0" dirty="0">
                <a:solidFill>
                  <a:srgbClr val="333333"/>
                </a:solidFill>
                <a:latin typeface="+mn-lt"/>
                <a:cs typeface="+mn-cs"/>
              </a:rPr>
              <a:t> at den </a:t>
            </a:r>
            <a:r>
              <a:rPr lang="en-CA" sz="2000" b="0" dirty="0" err="1">
                <a:solidFill>
                  <a:srgbClr val="333333"/>
                </a:solidFill>
                <a:latin typeface="+mn-lt"/>
                <a:cs typeface="+mn-cs"/>
              </a:rPr>
              <a:t>kunne</a:t>
            </a:r>
            <a:r>
              <a:rPr lang="en-CA" sz="2000" b="0" dirty="0">
                <a:solidFill>
                  <a:srgbClr val="333333"/>
                </a:solidFill>
                <a:latin typeface="+mn-lt"/>
                <a:cs typeface="+mn-cs"/>
              </a:rPr>
              <a:t> </a:t>
            </a:r>
            <a:r>
              <a:rPr lang="en-CA" sz="2000" b="0" dirty="0" err="1">
                <a:solidFill>
                  <a:srgbClr val="333333"/>
                </a:solidFill>
                <a:latin typeface="+mn-lt"/>
                <a:cs typeface="+mn-cs"/>
              </a:rPr>
              <a:t>bli</a:t>
            </a:r>
            <a:r>
              <a:rPr lang="en-CA" sz="2000" b="0" dirty="0">
                <a:solidFill>
                  <a:srgbClr val="333333"/>
                </a:solidFill>
                <a:latin typeface="+mn-lt"/>
                <a:cs typeface="+mn-cs"/>
              </a:rPr>
              <a:t> </a:t>
            </a:r>
            <a:r>
              <a:rPr lang="en-CA" sz="2000" b="0" dirty="0" err="1">
                <a:solidFill>
                  <a:srgbClr val="333333"/>
                </a:solidFill>
                <a:latin typeface="+mn-lt"/>
                <a:cs typeface="+mn-cs"/>
              </a:rPr>
              <a:t>slukket</a:t>
            </a:r>
            <a:r>
              <a:rPr lang="en-CA" sz="2000" b="0" dirty="0">
                <a:solidFill>
                  <a:srgbClr val="333333"/>
                </a:solidFill>
                <a:latin typeface="+mn-lt"/>
                <a:cs typeface="+mn-cs"/>
              </a:rPr>
              <a:t> </a:t>
            </a:r>
            <a:r>
              <a:rPr lang="en-CA" sz="2000" b="0" dirty="0" err="1">
                <a:solidFill>
                  <a:srgbClr val="333333"/>
                </a:solidFill>
                <a:latin typeface="+mn-lt"/>
                <a:cs typeface="+mn-cs"/>
              </a:rPr>
              <a:t>i</a:t>
            </a:r>
            <a:r>
              <a:rPr lang="en-CA" sz="2000" b="0" dirty="0">
                <a:solidFill>
                  <a:srgbClr val="333333"/>
                </a:solidFill>
                <a:latin typeface="+mn-lt"/>
                <a:cs typeface="+mn-cs"/>
              </a:rPr>
              <a:t> tide.</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fikk</a:t>
            </a:r>
            <a:r>
              <a:rPr lang="en-CA" sz="2000" b="0" dirty="0">
                <a:solidFill>
                  <a:srgbClr val="333333"/>
                </a:solidFill>
                <a:latin typeface="+mn-lt"/>
                <a:cs typeface="+mn-cs"/>
              </a:rPr>
              <a:t> en god </a:t>
            </a:r>
            <a:r>
              <a:rPr lang="en-CA" sz="2000" b="0" dirty="0" err="1">
                <a:solidFill>
                  <a:srgbClr val="333333"/>
                </a:solidFill>
                <a:latin typeface="+mn-lt"/>
                <a:cs typeface="+mn-cs"/>
              </a:rPr>
              <a:t>karakter</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a:t>
            </a:r>
            <a:r>
              <a:rPr lang="en-CA" sz="2000" b="0" dirty="0" err="1">
                <a:solidFill>
                  <a:srgbClr val="333333"/>
                </a:solidFill>
                <a:latin typeface="+mn-lt"/>
                <a:cs typeface="+mn-cs"/>
              </a:rPr>
              <a:t>skolen</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satte</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en </a:t>
            </a:r>
            <a:r>
              <a:rPr lang="en-CA" sz="2000" b="0" dirty="0" err="1">
                <a:solidFill>
                  <a:srgbClr val="333333"/>
                </a:solidFill>
                <a:latin typeface="+mn-lt"/>
                <a:cs typeface="+mn-cs"/>
              </a:rPr>
              <a:t>brann</a:t>
            </a:r>
            <a:r>
              <a:rPr lang="en-CA" sz="2000" b="0" dirty="0">
                <a:solidFill>
                  <a:srgbClr val="333333"/>
                </a:solidFill>
                <a:latin typeface="+mn-lt"/>
                <a:cs typeface="+mn-cs"/>
              </a:rPr>
              <a:t> </a:t>
            </a:r>
            <a:r>
              <a:rPr lang="en-CA" sz="2000" b="0" dirty="0" err="1">
                <a:solidFill>
                  <a:srgbClr val="333333"/>
                </a:solidFill>
                <a:latin typeface="+mn-lt"/>
                <a:cs typeface="+mn-cs"/>
              </a:rPr>
              <a:t>uten</a:t>
            </a:r>
            <a:r>
              <a:rPr lang="en-CA" sz="2000" b="0" dirty="0">
                <a:solidFill>
                  <a:srgbClr val="333333"/>
                </a:solidFill>
                <a:latin typeface="+mn-lt"/>
                <a:cs typeface="+mn-cs"/>
              </a:rPr>
              <a:t> å </a:t>
            </a:r>
            <a:r>
              <a:rPr lang="en-CA" sz="2000" b="0" dirty="0" err="1">
                <a:solidFill>
                  <a:srgbClr val="333333"/>
                </a:solidFill>
                <a:latin typeface="+mn-lt"/>
                <a:cs typeface="+mn-cs"/>
              </a:rPr>
              <a:t>bli</a:t>
            </a:r>
            <a:r>
              <a:rPr lang="en-CA" sz="2000" b="0" dirty="0">
                <a:solidFill>
                  <a:srgbClr val="333333"/>
                </a:solidFill>
                <a:latin typeface="+mn-lt"/>
                <a:cs typeface="+mn-cs"/>
              </a:rPr>
              <a:t> </a:t>
            </a:r>
            <a:r>
              <a:rPr lang="en-CA" sz="2000" b="0" dirty="0" err="1">
                <a:solidFill>
                  <a:srgbClr val="333333"/>
                </a:solidFill>
                <a:latin typeface="+mn-lt"/>
                <a:cs typeface="+mn-cs"/>
              </a:rPr>
              <a:t>oppdaget</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 sannsynlig er hver av tolkningene?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20</a:t>
            </a:fld>
            <a:endParaRPr lang="de-DE" altLang="de-DE">
              <a:latin typeface="+mn-lt"/>
              <a:cs typeface="+mn-cs"/>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er</a:t>
            </a:r>
            <a:r>
              <a:rPr lang="en-CA" sz="2000" b="0" dirty="0">
                <a:solidFill>
                  <a:srgbClr val="333333"/>
                </a:solidFill>
                <a:latin typeface="+mn-lt"/>
                <a:cs typeface="+mn-cs"/>
              </a:rPr>
              <a:t> glad </a:t>
            </a:r>
            <a:r>
              <a:rPr lang="en-CA" sz="2000" b="0" dirty="0" err="1">
                <a:solidFill>
                  <a:srgbClr val="333333"/>
                </a:solidFill>
                <a:latin typeface="+mn-lt"/>
                <a:cs typeface="+mn-cs"/>
              </a:rPr>
              <a:t>fordi</a:t>
            </a:r>
            <a:r>
              <a:rPr lang="en-CA" sz="2000" b="0" dirty="0">
                <a:solidFill>
                  <a:srgbClr val="333333"/>
                </a:solidFill>
                <a:latin typeface="+mn-lt"/>
                <a:cs typeface="+mn-cs"/>
              </a:rPr>
              <a:t> </a:t>
            </a:r>
            <a:r>
              <a:rPr lang="en-CA" sz="2000" b="0" dirty="0" err="1">
                <a:solidFill>
                  <a:srgbClr val="333333"/>
                </a:solidFill>
                <a:latin typeface="+mn-lt"/>
                <a:cs typeface="+mn-cs"/>
              </a:rPr>
              <a:t>han</a:t>
            </a:r>
            <a:r>
              <a:rPr lang="en-CA" sz="2000" b="0" dirty="0">
                <a:solidFill>
                  <a:srgbClr val="333333"/>
                </a:solidFill>
                <a:latin typeface="+mn-lt"/>
                <a:cs typeface="+mn-cs"/>
              </a:rPr>
              <a:t> </a:t>
            </a:r>
            <a:r>
              <a:rPr lang="en-CA" sz="2000" b="0" dirty="0" err="1">
                <a:solidFill>
                  <a:srgbClr val="333333"/>
                </a:solidFill>
                <a:latin typeface="+mn-lt"/>
                <a:cs typeface="+mn-cs"/>
              </a:rPr>
              <a:t>endelig</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blitt</a:t>
            </a:r>
            <a:r>
              <a:rPr lang="en-CA" sz="2000" b="0" dirty="0">
                <a:solidFill>
                  <a:srgbClr val="333333"/>
                </a:solidFill>
                <a:latin typeface="+mn-lt"/>
                <a:cs typeface="+mn-cs"/>
              </a:rPr>
              <a:t> </a:t>
            </a:r>
            <a:r>
              <a:rPr lang="en-CA" sz="2000" b="0" dirty="0" err="1">
                <a:solidFill>
                  <a:srgbClr val="333333"/>
                </a:solidFill>
                <a:latin typeface="+mn-lt"/>
                <a:cs typeface="+mn-cs"/>
              </a:rPr>
              <a:t>adoptert</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Foreldrene</a:t>
            </a:r>
            <a:r>
              <a:rPr lang="en-CA" sz="2000" b="0" dirty="0">
                <a:solidFill>
                  <a:srgbClr val="333333"/>
                </a:solidFill>
                <a:latin typeface="+mn-lt"/>
                <a:cs typeface="+mn-cs"/>
              </a:rPr>
              <a:t> </a:t>
            </a:r>
            <a:r>
              <a:rPr lang="en-CA" sz="2000" b="0" dirty="0" err="1">
                <a:solidFill>
                  <a:srgbClr val="333333"/>
                </a:solidFill>
                <a:latin typeface="+mn-lt"/>
                <a:cs typeface="+mn-cs"/>
              </a:rPr>
              <a:t>roser</a:t>
            </a:r>
            <a:r>
              <a:rPr lang="en-CA" sz="2000" b="0" dirty="0">
                <a:solidFill>
                  <a:srgbClr val="333333"/>
                </a:solidFill>
                <a:latin typeface="+mn-lt"/>
                <a:cs typeface="+mn-cs"/>
              </a:rPr>
              <a:t> </a:t>
            </a:r>
            <a:r>
              <a:rPr lang="en-CA" sz="2000" b="0" dirty="0" err="1">
                <a:solidFill>
                  <a:srgbClr val="333333"/>
                </a:solidFill>
                <a:latin typeface="+mn-lt"/>
                <a:cs typeface="+mn-cs"/>
              </a:rPr>
              <a:t>sønnen</a:t>
            </a:r>
            <a:r>
              <a:rPr lang="en-CA" sz="2000" b="0" dirty="0">
                <a:solidFill>
                  <a:srgbClr val="333333"/>
                </a:solidFill>
                <a:latin typeface="+mn-lt"/>
                <a:cs typeface="+mn-cs"/>
              </a:rPr>
              <a:t> sin </a:t>
            </a:r>
            <a:r>
              <a:rPr lang="en-CA" sz="2000" b="0" dirty="0" err="1">
                <a:solidFill>
                  <a:srgbClr val="333333"/>
                </a:solidFill>
                <a:latin typeface="+mn-lt"/>
                <a:cs typeface="+mn-cs"/>
              </a:rPr>
              <a:t>fordi</a:t>
            </a:r>
            <a:r>
              <a:rPr lang="en-CA" sz="2000" b="0" dirty="0">
                <a:solidFill>
                  <a:srgbClr val="333333"/>
                </a:solidFill>
                <a:latin typeface="+mn-lt"/>
                <a:cs typeface="+mn-cs"/>
              </a:rPr>
              <a:t> </a:t>
            </a:r>
            <a:r>
              <a:rPr lang="en-CA" sz="2000" b="0" dirty="0" err="1">
                <a:solidFill>
                  <a:srgbClr val="333333"/>
                </a:solidFill>
                <a:latin typeface="+mn-lt"/>
                <a:cs typeface="+mn-cs"/>
              </a:rPr>
              <a:t>han</a:t>
            </a:r>
            <a:r>
              <a:rPr lang="en-CA" sz="2000" b="0" dirty="0">
                <a:solidFill>
                  <a:srgbClr val="333333"/>
                </a:solidFill>
                <a:latin typeface="+mn-lt"/>
                <a:cs typeface="+mn-cs"/>
              </a:rPr>
              <a:t> </a:t>
            </a:r>
            <a:r>
              <a:rPr lang="en-CA" sz="2000" b="0" dirty="0" err="1">
                <a:solidFill>
                  <a:srgbClr val="333333"/>
                </a:solidFill>
                <a:latin typeface="+mn-lt"/>
                <a:cs typeface="+mn-cs"/>
              </a:rPr>
              <a:t>varslet</a:t>
            </a:r>
            <a:r>
              <a:rPr lang="en-CA" sz="2000" b="0" dirty="0">
                <a:solidFill>
                  <a:srgbClr val="333333"/>
                </a:solidFill>
                <a:latin typeface="+mn-lt"/>
                <a:cs typeface="+mn-cs"/>
              </a:rPr>
              <a:t> om en </a:t>
            </a:r>
            <a:r>
              <a:rPr lang="en-CA" sz="2000" b="0" dirty="0" err="1">
                <a:solidFill>
                  <a:srgbClr val="333333"/>
                </a:solidFill>
                <a:latin typeface="+mn-lt"/>
                <a:cs typeface="+mn-cs"/>
              </a:rPr>
              <a:t>brann</a:t>
            </a:r>
            <a:r>
              <a:rPr lang="en-CA" sz="2000" b="0" dirty="0">
                <a:solidFill>
                  <a:srgbClr val="333333"/>
                </a:solidFill>
                <a:latin typeface="+mn-lt"/>
                <a:cs typeface="+mn-cs"/>
              </a:rPr>
              <a:t> </a:t>
            </a:r>
            <a:r>
              <a:rPr lang="en-CA" sz="2000" b="0" dirty="0" err="1">
                <a:solidFill>
                  <a:srgbClr val="333333"/>
                </a:solidFill>
                <a:latin typeface="+mn-lt"/>
                <a:cs typeface="+mn-cs"/>
              </a:rPr>
              <a:t>slik</a:t>
            </a:r>
            <a:r>
              <a:rPr lang="en-CA" sz="2000" b="0" dirty="0">
                <a:solidFill>
                  <a:srgbClr val="333333"/>
                </a:solidFill>
                <a:latin typeface="+mn-lt"/>
                <a:cs typeface="+mn-cs"/>
              </a:rPr>
              <a:t> at den </a:t>
            </a:r>
            <a:r>
              <a:rPr lang="en-CA" sz="2000" b="0" dirty="0" err="1">
                <a:solidFill>
                  <a:srgbClr val="333333"/>
                </a:solidFill>
                <a:latin typeface="+mn-lt"/>
                <a:cs typeface="+mn-cs"/>
              </a:rPr>
              <a:t>kunne</a:t>
            </a:r>
            <a:r>
              <a:rPr lang="en-CA" sz="2000" b="0" dirty="0">
                <a:solidFill>
                  <a:srgbClr val="333333"/>
                </a:solidFill>
                <a:latin typeface="+mn-lt"/>
                <a:cs typeface="+mn-cs"/>
              </a:rPr>
              <a:t> </a:t>
            </a:r>
            <a:r>
              <a:rPr lang="en-CA" sz="2000" b="0" dirty="0" err="1">
                <a:solidFill>
                  <a:srgbClr val="333333"/>
                </a:solidFill>
                <a:latin typeface="+mn-lt"/>
                <a:cs typeface="+mn-cs"/>
              </a:rPr>
              <a:t>bli</a:t>
            </a:r>
            <a:r>
              <a:rPr lang="en-CA" sz="2000" b="0" dirty="0">
                <a:solidFill>
                  <a:srgbClr val="333333"/>
                </a:solidFill>
                <a:latin typeface="+mn-lt"/>
                <a:cs typeface="+mn-cs"/>
              </a:rPr>
              <a:t> </a:t>
            </a:r>
            <a:r>
              <a:rPr lang="en-CA" sz="2000" b="0" dirty="0" err="1">
                <a:solidFill>
                  <a:srgbClr val="333333"/>
                </a:solidFill>
                <a:latin typeface="+mn-lt"/>
                <a:cs typeface="+mn-cs"/>
              </a:rPr>
              <a:t>slukket</a:t>
            </a:r>
            <a:r>
              <a:rPr lang="en-CA" sz="2000" b="0" dirty="0">
                <a:solidFill>
                  <a:srgbClr val="333333"/>
                </a:solidFill>
                <a:latin typeface="+mn-lt"/>
                <a:cs typeface="+mn-cs"/>
              </a:rPr>
              <a:t> </a:t>
            </a:r>
            <a:r>
              <a:rPr lang="en-CA" sz="2000" b="0" dirty="0" err="1">
                <a:solidFill>
                  <a:srgbClr val="333333"/>
                </a:solidFill>
                <a:latin typeface="+mn-lt"/>
                <a:cs typeface="+mn-cs"/>
              </a:rPr>
              <a:t>i</a:t>
            </a:r>
            <a:r>
              <a:rPr lang="en-CA" sz="2000" b="0" dirty="0">
                <a:solidFill>
                  <a:srgbClr val="333333"/>
                </a:solidFill>
                <a:latin typeface="+mn-lt"/>
                <a:cs typeface="+mn-cs"/>
              </a:rPr>
              <a:t> tide.</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fikk</a:t>
            </a:r>
            <a:r>
              <a:rPr lang="en-CA" sz="2000" b="0" dirty="0">
                <a:solidFill>
                  <a:srgbClr val="333333"/>
                </a:solidFill>
                <a:latin typeface="+mn-lt"/>
                <a:cs typeface="+mn-cs"/>
              </a:rPr>
              <a:t> en god </a:t>
            </a:r>
            <a:r>
              <a:rPr lang="en-CA" sz="2000" b="0" dirty="0" err="1">
                <a:solidFill>
                  <a:srgbClr val="333333"/>
                </a:solidFill>
                <a:latin typeface="+mn-lt"/>
                <a:cs typeface="+mn-cs"/>
              </a:rPr>
              <a:t>karakter</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a:t>
            </a:r>
            <a:r>
              <a:rPr lang="en-CA" sz="2000" b="0" dirty="0" err="1">
                <a:solidFill>
                  <a:srgbClr val="333333"/>
                </a:solidFill>
                <a:latin typeface="+mn-lt"/>
                <a:cs typeface="+mn-cs"/>
              </a:rPr>
              <a:t>skolen</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satte</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en </a:t>
            </a:r>
            <a:r>
              <a:rPr lang="en-CA" sz="2000" b="0" dirty="0" err="1">
                <a:solidFill>
                  <a:srgbClr val="333333"/>
                </a:solidFill>
                <a:latin typeface="+mn-lt"/>
                <a:cs typeface="+mn-cs"/>
              </a:rPr>
              <a:t>brann</a:t>
            </a:r>
            <a:r>
              <a:rPr lang="en-CA" sz="2000" b="0" dirty="0">
                <a:solidFill>
                  <a:srgbClr val="333333"/>
                </a:solidFill>
                <a:latin typeface="+mn-lt"/>
                <a:cs typeface="+mn-cs"/>
              </a:rPr>
              <a:t> </a:t>
            </a:r>
            <a:r>
              <a:rPr lang="en-CA" sz="2000" b="0" dirty="0" err="1">
                <a:solidFill>
                  <a:srgbClr val="333333"/>
                </a:solidFill>
                <a:latin typeface="+mn-lt"/>
                <a:cs typeface="+mn-cs"/>
              </a:rPr>
              <a:t>uten</a:t>
            </a:r>
            <a:r>
              <a:rPr lang="en-CA" sz="2000" b="0" dirty="0">
                <a:solidFill>
                  <a:srgbClr val="333333"/>
                </a:solidFill>
                <a:latin typeface="+mn-lt"/>
                <a:cs typeface="+mn-cs"/>
              </a:rPr>
              <a:t> å </a:t>
            </a:r>
            <a:r>
              <a:rPr lang="en-CA" sz="2000" b="0" dirty="0" err="1">
                <a:solidFill>
                  <a:srgbClr val="333333"/>
                </a:solidFill>
                <a:latin typeface="+mn-lt"/>
                <a:cs typeface="+mn-cs"/>
              </a:rPr>
              <a:t>bli</a:t>
            </a:r>
            <a:r>
              <a:rPr lang="en-CA" sz="2000" b="0" dirty="0">
                <a:solidFill>
                  <a:srgbClr val="333333"/>
                </a:solidFill>
                <a:latin typeface="+mn-lt"/>
                <a:cs typeface="+mn-cs"/>
              </a:rPr>
              <a:t> </a:t>
            </a:r>
            <a:r>
              <a:rPr lang="en-CA" sz="2000" b="0" dirty="0" err="1">
                <a:solidFill>
                  <a:srgbClr val="333333"/>
                </a:solidFill>
                <a:latin typeface="+mn-lt"/>
                <a:cs typeface="+mn-cs"/>
              </a:rPr>
              <a:t>oppdaget</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Endrer din vurdering seg etter å ha sett det nye bildet?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21</a:t>
            </a:fld>
            <a:endParaRPr lang="de-DE" altLang="de-DE">
              <a:latin typeface="+mn-lt"/>
              <a:cs typeface="+mn-cs"/>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9"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er</a:t>
            </a:r>
            <a:r>
              <a:rPr lang="en-CA" sz="2000" b="0" dirty="0">
                <a:solidFill>
                  <a:srgbClr val="333333"/>
                </a:solidFill>
                <a:latin typeface="+mn-lt"/>
                <a:cs typeface="+mn-cs"/>
              </a:rPr>
              <a:t> glad </a:t>
            </a:r>
            <a:r>
              <a:rPr lang="en-CA" sz="2000" b="0" dirty="0" err="1">
                <a:solidFill>
                  <a:srgbClr val="333333"/>
                </a:solidFill>
                <a:latin typeface="+mn-lt"/>
                <a:cs typeface="+mn-cs"/>
              </a:rPr>
              <a:t>fordi</a:t>
            </a:r>
            <a:r>
              <a:rPr lang="en-CA" sz="2000" b="0" dirty="0">
                <a:solidFill>
                  <a:srgbClr val="333333"/>
                </a:solidFill>
                <a:latin typeface="+mn-lt"/>
                <a:cs typeface="+mn-cs"/>
              </a:rPr>
              <a:t> </a:t>
            </a:r>
            <a:r>
              <a:rPr lang="en-CA" sz="2000" b="0" dirty="0" err="1">
                <a:solidFill>
                  <a:srgbClr val="333333"/>
                </a:solidFill>
                <a:latin typeface="+mn-lt"/>
                <a:cs typeface="+mn-cs"/>
              </a:rPr>
              <a:t>han</a:t>
            </a:r>
            <a:r>
              <a:rPr lang="en-CA" sz="2000" b="0" dirty="0">
                <a:solidFill>
                  <a:srgbClr val="333333"/>
                </a:solidFill>
                <a:latin typeface="+mn-lt"/>
                <a:cs typeface="+mn-cs"/>
              </a:rPr>
              <a:t> </a:t>
            </a:r>
            <a:r>
              <a:rPr lang="en-CA" sz="2000" b="0" dirty="0" err="1">
                <a:solidFill>
                  <a:srgbClr val="333333"/>
                </a:solidFill>
                <a:latin typeface="+mn-lt"/>
                <a:cs typeface="+mn-cs"/>
              </a:rPr>
              <a:t>endelig</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blitt</a:t>
            </a:r>
            <a:r>
              <a:rPr lang="en-CA" sz="2000" b="0" dirty="0">
                <a:solidFill>
                  <a:srgbClr val="333333"/>
                </a:solidFill>
                <a:latin typeface="+mn-lt"/>
                <a:cs typeface="+mn-cs"/>
              </a:rPr>
              <a:t> </a:t>
            </a:r>
            <a:r>
              <a:rPr lang="en-CA" sz="2000" b="0" dirty="0" err="1">
                <a:solidFill>
                  <a:srgbClr val="333333"/>
                </a:solidFill>
                <a:latin typeface="+mn-lt"/>
                <a:cs typeface="+mn-cs"/>
              </a:rPr>
              <a:t>adoptert</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Foreldrene</a:t>
            </a:r>
            <a:r>
              <a:rPr lang="en-CA" sz="2000" b="0" dirty="0">
                <a:solidFill>
                  <a:srgbClr val="333333"/>
                </a:solidFill>
                <a:latin typeface="+mn-lt"/>
                <a:cs typeface="+mn-cs"/>
              </a:rPr>
              <a:t> </a:t>
            </a:r>
            <a:r>
              <a:rPr lang="en-CA" sz="2000" b="0" dirty="0" err="1">
                <a:solidFill>
                  <a:srgbClr val="333333"/>
                </a:solidFill>
                <a:latin typeface="+mn-lt"/>
                <a:cs typeface="+mn-cs"/>
              </a:rPr>
              <a:t>roser</a:t>
            </a:r>
            <a:r>
              <a:rPr lang="en-CA" sz="2000" b="0" dirty="0">
                <a:solidFill>
                  <a:srgbClr val="333333"/>
                </a:solidFill>
                <a:latin typeface="+mn-lt"/>
                <a:cs typeface="+mn-cs"/>
              </a:rPr>
              <a:t> </a:t>
            </a:r>
            <a:r>
              <a:rPr lang="en-CA" sz="2000" b="0" dirty="0" err="1">
                <a:solidFill>
                  <a:srgbClr val="333333"/>
                </a:solidFill>
                <a:latin typeface="+mn-lt"/>
                <a:cs typeface="+mn-cs"/>
              </a:rPr>
              <a:t>sønnen</a:t>
            </a:r>
            <a:r>
              <a:rPr lang="en-CA" sz="2000" b="0" dirty="0">
                <a:solidFill>
                  <a:srgbClr val="333333"/>
                </a:solidFill>
                <a:latin typeface="+mn-lt"/>
                <a:cs typeface="+mn-cs"/>
              </a:rPr>
              <a:t> sin </a:t>
            </a:r>
            <a:r>
              <a:rPr lang="en-CA" sz="2000" b="0" dirty="0" err="1">
                <a:solidFill>
                  <a:srgbClr val="333333"/>
                </a:solidFill>
                <a:latin typeface="+mn-lt"/>
                <a:cs typeface="+mn-cs"/>
              </a:rPr>
              <a:t>fordi</a:t>
            </a:r>
            <a:r>
              <a:rPr lang="en-CA" sz="2000" b="0" dirty="0">
                <a:solidFill>
                  <a:srgbClr val="333333"/>
                </a:solidFill>
                <a:latin typeface="+mn-lt"/>
                <a:cs typeface="+mn-cs"/>
              </a:rPr>
              <a:t> </a:t>
            </a:r>
            <a:r>
              <a:rPr lang="en-CA" sz="2000" b="0" dirty="0" err="1">
                <a:solidFill>
                  <a:srgbClr val="333333"/>
                </a:solidFill>
                <a:latin typeface="+mn-lt"/>
                <a:cs typeface="+mn-cs"/>
              </a:rPr>
              <a:t>han</a:t>
            </a:r>
            <a:r>
              <a:rPr lang="en-CA" sz="2000" b="0" dirty="0">
                <a:solidFill>
                  <a:srgbClr val="333333"/>
                </a:solidFill>
                <a:latin typeface="+mn-lt"/>
                <a:cs typeface="+mn-cs"/>
              </a:rPr>
              <a:t> </a:t>
            </a:r>
            <a:r>
              <a:rPr lang="en-CA" sz="2000" b="0" dirty="0" err="1">
                <a:solidFill>
                  <a:srgbClr val="333333"/>
                </a:solidFill>
                <a:latin typeface="+mn-lt"/>
                <a:cs typeface="+mn-cs"/>
              </a:rPr>
              <a:t>varslet</a:t>
            </a:r>
            <a:r>
              <a:rPr lang="en-CA" sz="2000" b="0" dirty="0">
                <a:solidFill>
                  <a:srgbClr val="333333"/>
                </a:solidFill>
                <a:latin typeface="+mn-lt"/>
                <a:cs typeface="+mn-cs"/>
              </a:rPr>
              <a:t> om en </a:t>
            </a:r>
            <a:r>
              <a:rPr lang="en-CA" sz="2000" b="0" dirty="0" err="1">
                <a:solidFill>
                  <a:srgbClr val="333333"/>
                </a:solidFill>
                <a:latin typeface="+mn-lt"/>
                <a:cs typeface="+mn-cs"/>
              </a:rPr>
              <a:t>brann</a:t>
            </a:r>
            <a:r>
              <a:rPr lang="en-CA" sz="2000" b="0" dirty="0">
                <a:solidFill>
                  <a:srgbClr val="333333"/>
                </a:solidFill>
                <a:latin typeface="+mn-lt"/>
                <a:cs typeface="+mn-cs"/>
              </a:rPr>
              <a:t> </a:t>
            </a:r>
            <a:r>
              <a:rPr lang="en-CA" sz="2000" b="0" dirty="0" err="1">
                <a:solidFill>
                  <a:srgbClr val="333333"/>
                </a:solidFill>
                <a:latin typeface="+mn-lt"/>
                <a:cs typeface="+mn-cs"/>
              </a:rPr>
              <a:t>slik</a:t>
            </a:r>
            <a:r>
              <a:rPr lang="en-CA" sz="2000" b="0" dirty="0">
                <a:solidFill>
                  <a:srgbClr val="333333"/>
                </a:solidFill>
                <a:latin typeface="+mn-lt"/>
                <a:cs typeface="+mn-cs"/>
              </a:rPr>
              <a:t> at den </a:t>
            </a:r>
            <a:r>
              <a:rPr lang="en-CA" sz="2000" b="0" dirty="0" err="1">
                <a:solidFill>
                  <a:srgbClr val="333333"/>
                </a:solidFill>
                <a:latin typeface="+mn-lt"/>
                <a:cs typeface="+mn-cs"/>
              </a:rPr>
              <a:t>kunne</a:t>
            </a:r>
            <a:r>
              <a:rPr lang="en-CA" sz="2000" b="0" dirty="0">
                <a:solidFill>
                  <a:srgbClr val="333333"/>
                </a:solidFill>
                <a:latin typeface="+mn-lt"/>
                <a:cs typeface="+mn-cs"/>
              </a:rPr>
              <a:t> </a:t>
            </a:r>
            <a:r>
              <a:rPr lang="en-CA" sz="2000" b="0" dirty="0" err="1">
                <a:solidFill>
                  <a:srgbClr val="333333"/>
                </a:solidFill>
                <a:latin typeface="+mn-lt"/>
                <a:cs typeface="+mn-cs"/>
              </a:rPr>
              <a:t>bli</a:t>
            </a:r>
            <a:r>
              <a:rPr lang="en-CA" sz="2000" b="0" dirty="0">
                <a:solidFill>
                  <a:srgbClr val="333333"/>
                </a:solidFill>
                <a:latin typeface="+mn-lt"/>
                <a:cs typeface="+mn-cs"/>
              </a:rPr>
              <a:t> </a:t>
            </a:r>
            <a:r>
              <a:rPr lang="en-CA" sz="2000" b="0" dirty="0" err="1">
                <a:solidFill>
                  <a:srgbClr val="333333"/>
                </a:solidFill>
                <a:latin typeface="+mn-lt"/>
                <a:cs typeface="+mn-cs"/>
              </a:rPr>
              <a:t>slukket</a:t>
            </a:r>
            <a:r>
              <a:rPr lang="en-CA" sz="2000" b="0" dirty="0">
                <a:solidFill>
                  <a:srgbClr val="333333"/>
                </a:solidFill>
                <a:latin typeface="+mn-lt"/>
                <a:cs typeface="+mn-cs"/>
              </a:rPr>
              <a:t> </a:t>
            </a:r>
            <a:r>
              <a:rPr lang="en-CA" sz="2000" b="0" dirty="0" err="1">
                <a:solidFill>
                  <a:srgbClr val="333333"/>
                </a:solidFill>
                <a:latin typeface="+mn-lt"/>
                <a:cs typeface="+mn-cs"/>
              </a:rPr>
              <a:t>i</a:t>
            </a:r>
            <a:r>
              <a:rPr lang="en-CA" sz="2000" b="0" dirty="0">
                <a:solidFill>
                  <a:srgbClr val="333333"/>
                </a:solidFill>
                <a:latin typeface="+mn-lt"/>
                <a:cs typeface="+mn-cs"/>
              </a:rPr>
              <a:t> tide.</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fikk</a:t>
            </a:r>
            <a:r>
              <a:rPr lang="en-CA" sz="2000" b="0" dirty="0">
                <a:solidFill>
                  <a:srgbClr val="333333"/>
                </a:solidFill>
                <a:latin typeface="+mn-lt"/>
                <a:cs typeface="+mn-cs"/>
              </a:rPr>
              <a:t> en god </a:t>
            </a:r>
            <a:r>
              <a:rPr lang="en-CA" sz="2000" b="0" dirty="0" err="1">
                <a:solidFill>
                  <a:srgbClr val="333333"/>
                </a:solidFill>
                <a:latin typeface="+mn-lt"/>
                <a:cs typeface="+mn-cs"/>
              </a:rPr>
              <a:t>karakter</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a:t>
            </a:r>
            <a:r>
              <a:rPr lang="en-CA" sz="2000" b="0" dirty="0" err="1">
                <a:solidFill>
                  <a:srgbClr val="333333"/>
                </a:solidFill>
                <a:latin typeface="+mn-lt"/>
                <a:cs typeface="+mn-cs"/>
              </a:rPr>
              <a:t>skolen</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satte</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en </a:t>
            </a:r>
            <a:r>
              <a:rPr lang="en-CA" sz="2000" b="0" dirty="0" err="1">
                <a:solidFill>
                  <a:srgbClr val="333333"/>
                </a:solidFill>
                <a:latin typeface="+mn-lt"/>
                <a:cs typeface="+mn-cs"/>
              </a:rPr>
              <a:t>brann</a:t>
            </a:r>
            <a:r>
              <a:rPr lang="en-CA" sz="2000" b="0" dirty="0">
                <a:solidFill>
                  <a:srgbClr val="333333"/>
                </a:solidFill>
                <a:latin typeface="+mn-lt"/>
                <a:cs typeface="+mn-cs"/>
              </a:rPr>
              <a:t> </a:t>
            </a:r>
            <a:r>
              <a:rPr lang="en-CA" sz="2000" b="0" dirty="0" err="1">
                <a:solidFill>
                  <a:srgbClr val="333333"/>
                </a:solidFill>
                <a:latin typeface="+mn-lt"/>
                <a:cs typeface="+mn-cs"/>
              </a:rPr>
              <a:t>uten</a:t>
            </a:r>
            <a:r>
              <a:rPr lang="en-CA" sz="2000" b="0" dirty="0">
                <a:solidFill>
                  <a:srgbClr val="333333"/>
                </a:solidFill>
                <a:latin typeface="+mn-lt"/>
                <a:cs typeface="+mn-cs"/>
              </a:rPr>
              <a:t> å </a:t>
            </a:r>
            <a:r>
              <a:rPr lang="en-CA" sz="2000" b="0" dirty="0" err="1">
                <a:solidFill>
                  <a:srgbClr val="333333"/>
                </a:solidFill>
                <a:latin typeface="+mn-lt"/>
                <a:cs typeface="+mn-cs"/>
              </a:rPr>
              <a:t>bli</a:t>
            </a:r>
            <a:r>
              <a:rPr lang="en-CA" sz="2000" b="0" dirty="0">
                <a:solidFill>
                  <a:srgbClr val="333333"/>
                </a:solidFill>
                <a:latin typeface="+mn-lt"/>
                <a:cs typeface="+mn-cs"/>
              </a:rPr>
              <a:t> </a:t>
            </a:r>
            <a:r>
              <a:rPr lang="en-CA" sz="2000" b="0" dirty="0" err="1">
                <a:solidFill>
                  <a:srgbClr val="333333"/>
                </a:solidFill>
                <a:latin typeface="+mn-lt"/>
                <a:cs typeface="+mn-cs"/>
              </a:rPr>
              <a:t>oppdaget</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Vurder sannsynligheten på nytt!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22</a:t>
            </a:fld>
            <a:endParaRPr lang="de-DE" altLang="de-DE">
              <a:latin typeface="+mn-lt"/>
              <a:cs typeface="+mn-cs"/>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1"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2"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3"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er</a:t>
            </a:r>
            <a:r>
              <a:rPr lang="en-CA" sz="2000" b="0" dirty="0">
                <a:solidFill>
                  <a:srgbClr val="333333"/>
                </a:solidFill>
                <a:latin typeface="+mn-lt"/>
                <a:cs typeface="+mn-cs"/>
              </a:rPr>
              <a:t> glad </a:t>
            </a:r>
            <a:r>
              <a:rPr lang="en-CA" sz="2000" b="0" dirty="0" err="1">
                <a:solidFill>
                  <a:srgbClr val="333333"/>
                </a:solidFill>
                <a:latin typeface="+mn-lt"/>
                <a:cs typeface="+mn-cs"/>
              </a:rPr>
              <a:t>fordi</a:t>
            </a:r>
            <a:r>
              <a:rPr lang="en-CA" sz="2000" b="0" dirty="0">
                <a:solidFill>
                  <a:srgbClr val="333333"/>
                </a:solidFill>
                <a:latin typeface="+mn-lt"/>
                <a:cs typeface="+mn-cs"/>
              </a:rPr>
              <a:t> </a:t>
            </a:r>
            <a:r>
              <a:rPr lang="en-CA" sz="2000" b="0" dirty="0" err="1">
                <a:solidFill>
                  <a:srgbClr val="333333"/>
                </a:solidFill>
                <a:latin typeface="+mn-lt"/>
                <a:cs typeface="+mn-cs"/>
              </a:rPr>
              <a:t>han</a:t>
            </a:r>
            <a:r>
              <a:rPr lang="en-CA" sz="2000" b="0" dirty="0">
                <a:solidFill>
                  <a:srgbClr val="333333"/>
                </a:solidFill>
                <a:latin typeface="+mn-lt"/>
                <a:cs typeface="+mn-cs"/>
              </a:rPr>
              <a:t> </a:t>
            </a:r>
            <a:r>
              <a:rPr lang="en-CA" sz="2000" b="0" dirty="0" err="1">
                <a:solidFill>
                  <a:srgbClr val="333333"/>
                </a:solidFill>
                <a:latin typeface="+mn-lt"/>
                <a:cs typeface="+mn-cs"/>
              </a:rPr>
              <a:t>endelig</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blitt</a:t>
            </a:r>
            <a:r>
              <a:rPr lang="en-CA" sz="2000" b="0" dirty="0">
                <a:solidFill>
                  <a:srgbClr val="333333"/>
                </a:solidFill>
                <a:latin typeface="+mn-lt"/>
                <a:cs typeface="+mn-cs"/>
              </a:rPr>
              <a:t> </a:t>
            </a:r>
            <a:r>
              <a:rPr lang="en-CA" sz="2000" b="0" dirty="0" err="1">
                <a:solidFill>
                  <a:srgbClr val="333333"/>
                </a:solidFill>
                <a:latin typeface="+mn-lt"/>
                <a:cs typeface="+mn-cs"/>
              </a:rPr>
              <a:t>adoptert</a:t>
            </a:r>
            <a:r>
              <a:rPr lang="en-CA" sz="2000" b="0" dirty="0">
                <a:solidFill>
                  <a:srgbClr val="333333"/>
                </a:solidFill>
                <a:latin typeface="+mn-lt"/>
                <a:cs typeface="+mn-cs"/>
              </a:rPr>
              <a:t>.</a:t>
            </a:r>
          </a:p>
          <a:p>
            <a:pPr eaLnBrk="1" hangingPunct="1">
              <a:spcBef>
                <a:spcPts val="1200"/>
              </a:spcBef>
              <a:spcAft>
                <a:spcPts val="0"/>
              </a:spcAft>
              <a:buClr>
                <a:srgbClr val="004992"/>
              </a:buClr>
              <a:buFont typeface="WingDings"/>
              <a:buAutoNum type="arabicPeriod"/>
              <a:defRPr/>
            </a:pPr>
            <a:r>
              <a:rPr lang="en-CA" sz="2000" b="0" dirty="0" err="1">
                <a:solidFill>
                  <a:srgbClr val="004992"/>
                </a:solidFill>
                <a:latin typeface="+mn-lt"/>
                <a:cs typeface="+mn-cs"/>
              </a:rPr>
              <a:t>Foreldrene</a:t>
            </a:r>
            <a:r>
              <a:rPr lang="en-CA" sz="2000" b="0" dirty="0">
                <a:solidFill>
                  <a:srgbClr val="004992"/>
                </a:solidFill>
                <a:latin typeface="+mn-lt"/>
                <a:cs typeface="+mn-cs"/>
              </a:rPr>
              <a:t> </a:t>
            </a:r>
            <a:r>
              <a:rPr lang="en-CA" sz="2000" b="0" dirty="0" err="1">
                <a:solidFill>
                  <a:srgbClr val="004992"/>
                </a:solidFill>
                <a:latin typeface="+mn-lt"/>
                <a:cs typeface="+mn-cs"/>
              </a:rPr>
              <a:t>roser</a:t>
            </a:r>
            <a:r>
              <a:rPr lang="en-CA" sz="2000" b="0" dirty="0">
                <a:solidFill>
                  <a:srgbClr val="004992"/>
                </a:solidFill>
                <a:latin typeface="+mn-lt"/>
                <a:cs typeface="+mn-cs"/>
              </a:rPr>
              <a:t> </a:t>
            </a:r>
            <a:r>
              <a:rPr lang="en-CA" sz="2000" b="0" dirty="0" err="1">
                <a:solidFill>
                  <a:srgbClr val="004992"/>
                </a:solidFill>
                <a:latin typeface="+mn-lt"/>
                <a:cs typeface="+mn-cs"/>
              </a:rPr>
              <a:t>sønnen</a:t>
            </a:r>
            <a:r>
              <a:rPr lang="en-CA" sz="2000" b="0" dirty="0">
                <a:solidFill>
                  <a:srgbClr val="004992"/>
                </a:solidFill>
                <a:latin typeface="+mn-lt"/>
                <a:cs typeface="+mn-cs"/>
              </a:rPr>
              <a:t> sin </a:t>
            </a:r>
            <a:r>
              <a:rPr lang="en-CA" sz="2000" b="0" dirty="0" err="1">
                <a:solidFill>
                  <a:srgbClr val="004992"/>
                </a:solidFill>
                <a:latin typeface="+mn-lt"/>
                <a:cs typeface="+mn-cs"/>
              </a:rPr>
              <a:t>fordi</a:t>
            </a:r>
            <a:r>
              <a:rPr lang="en-CA" sz="2000" b="0" dirty="0">
                <a:solidFill>
                  <a:srgbClr val="004992"/>
                </a:solidFill>
                <a:latin typeface="+mn-lt"/>
                <a:cs typeface="+mn-cs"/>
              </a:rPr>
              <a:t> </a:t>
            </a:r>
            <a:r>
              <a:rPr lang="en-CA" sz="2000" b="0" dirty="0" err="1">
                <a:solidFill>
                  <a:srgbClr val="004992"/>
                </a:solidFill>
                <a:latin typeface="+mn-lt"/>
                <a:cs typeface="+mn-cs"/>
              </a:rPr>
              <a:t>han</a:t>
            </a:r>
            <a:r>
              <a:rPr lang="en-CA" sz="2000" b="0" dirty="0">
                <a:solidFill>
                  <a:srgbClr val="004992"/>
                </a:solidFill>
                <a:latin typeface="+mn-lt"/>
                <a:cs typeface="+mn-cs"/>
              </a:rPr>
              <a:t> </a:t>
            </a:r>
            <a:r>
              <a:rPr lang="en-CA" sz="2000" b="0" dirty="0" err="1">
                <a:solidFill>
                  <a:srgbClr val="004992"/>
                </a:solidFill>
                <a:latin typeface="+mn-lt"/>
                <a:cs typeface="+mn-cs"/>
              </a:rPr>
              <a:t>varslet</a:t>
            </a:r>
            <a:r>
              <a:rPr lang="en-CA" sz="2000" b="0" dirty="0">
                <a:solidFill>
                  <a:srgbClr val="004992"/>
                </a:solidFill>
                <a:latin typeface="+mn-lt"/>
                <a:cs typeface="+mn-cs"/>
              </a:rPr>
              <a:t> om en </a:t>
            </a:r>
            <a:r>
              <a:rPr lang="en-CA" sz="2000" b="0" dirty="0" err="1">
                <a:solidFill>
                  <a:srgbClr val="004992"/>
                </a:solidFill>
                <a:latin typeface="+mn-lt"/>
                <a:cs typeface="+mn-cs"/>
              </a:rPr>
              <a:t>brann</a:t>
            </a:r>
            <a:r>
              <a:rPr lang="en-CA" sz="2000" b="0" dirty="0">
                <a:solidFill>
                  <a:srgbClr val="004992"/>
                </a:solidFill>
                <a:latin typeface="+mn-lt"/>
                <a:cs typeface="+mn-cs"/>
              </a:rPr>
              <a:t> </a:t>
            </a:r>
            <a:r>
              <a:rPr lang="en-CA" sz="2000" b="0" dirty="0" err="1">
                <a:solidFill>
                  <a:srgbClr val="004992"/>
                </a:solidFill>
                <a:latin typeface="+mn-lt"/>
                <a:cs typeface="+mn-cs"/>
              </a:rPr>
              <a:t>slik</a:t>
            </a:r>
            <a:r>
              <a:rPr lang="en-CA" sz="2000" b="0" dirty="0">
                <a:solidFill>
                  <a:srgbClr val="004992"/>
                </a:solidFill>
                <a:latin typeface="+mn-lt"/>
                <a:cs typeface="+mn-cs"/>
              </a:rPr>
              <a:t> at den </a:t>
            </a:r>
            <a:r>
              <a:rPr lang="en-CA" sz="2000" b="0" dirty="0" err="1">
                <a:solidFill>
                  <a:srgbClr val="004992"/>
                </a:solidFill>
                <a:latin typeface="+mn-lt"/>
                <a:cs typeface="+mn-cs"/>
              </a:rPr>
              <a:t>kunne</a:t>
            </a:r>
            <a:r>
              <a:rPr lang="en-CA" sz="2000" b="0" dirty="0">
                <a:solidFill>
                  <a:srgbClr val="004992"/>
                </a:solidFill>
                <a:latin typeface="+mn-lt"/>
                <a:cs typeface="+mn-cs"/>
              </a:rPr>
              <a:t> </a:t>
            </a:r>
            <a:r>
              <a:rPr lang="en-CA" sz="2000" b="0" dirty="0" err="1">
                <a:solidFill>
                  <a:srgbClr val="004992"/>
                </a:solidFill>
                <a:latin typeface="+mn-lt"/>
                <a:cs typeface="+mn-cs"/>
              </a:rPr>
              <a:t>bli</a:t>
            </a:r>
            <a:r>
              <a:rPr lang="en-CA" sz="2000" b="0" dirty="0">
                <a:solidFill>
                  <a:srgbClr val="004992"/>
                </a:solidFill>
                <a:latin typeface="+mn-lt"/>
                <a:cs typeface="+mn-cs"/>
              </a:rPr>
              <a:t> </a:t>
            </a:r>
            <a:r>
              <a:rPr lang="en-CA" sz="2000" b="0" dirty="0" err="1">
                <a:solidFill>
                  <a:srgbClr val="004992"/>
                </a:solidFill>
                <a:latin typeface="+mn-lt"/>
                <a:cs typeface="+mn-cs"/>
              </a:rPr>
              <a:t>slukket</a:t>
            </a:r>
            <a:r>
              <a:rPr lang="en-CA" sz="2000" b="0" dirty="0">
                <a:solidFill>
                  <a:srgbClr val="004992"/>
                </a:solidFill>
                <a:latin typeface="+mn-lt"/>
                <a:cs typeface="+mn-cs"/>
              </a:rPr>
              <a:t> </a:t>
            </a:r>
            <a:r>
              <a:rPr lang="en-CA" sz="2000" b="0" dirty="0" err="1">
                <a:solidFill>
                  <a:srgbClr val="004992"/>
                </a:solidFill>
                <a:latin typeface="+mn-lt"/>
                <a:cs typeface="+mn-cs"/>
              </a:rPr>
              <a:t>i</a:t>
            </a:r>
            <a:r>
              <a:rPr lang="en-CA" sz="2000" b="0" dirty="0">
                <a:solidFill>
                  <a:srgbClr val="004992"/>
                </a:solidFill>
                <a:latin typeface="+mn-lt"/>
                <a:cs typeface="+mn-cs"/>
              </a:rPr>
              <a:t> tide.</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fikk</a:t>
            </a:r>
            <a:r>
              <a:rPr lang="en-CA" sz="2000" b="0" dirty="0">
                <a:solidFill>
                  <a:srgbClr val="333333"/>
                </a:solidFill>
                <a:latin typeface="+mn-lt"/>
                <a:cs typeface="+mn-cs"/>
              </a:rPr>
              <a:t> en god </a:t>
            </a:r>
            <a:r>
              <a:rPr lang="en-CA" sz="2000" b="0" dirty="0" err="1">
                <a:solidFill>
                  <a:srgbClr val="333333"/>
                </a:solidFill>
                <a:latin typeface="+mn-lt"/>
                <a:cs typeface="+mn-cs"/>
              </a:rPr>
              <a:t>karakter</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a:t>
            </a:r>
            <a:r>
              <a:rPr lang="en-CA" sz="2000" b="0" dirty="0" err="1">
                <a:solidFill>
                  <a:srgbClr val="333333"/>
                </a:solidFill>
                <a:latin typeface="+mn-lt"/>
                <a:cs typeface="+mn-cs"/>
              </a:rPr>
              <a:t>skolen</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satte</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en </a:t>
            </a:r>
            <a:r>
              <a:rPr lang="en-CA" sz="2000" b="0" dirty="0" err="1">
                <a:solidFill>
                  <a:srgbClr val="333333"/>
                </a:solidFill>
                <a:latin typeface="+mn-lt"/>
                <a:cs typeface="+mn-cs"/>
              </a:rPr>
              <a:t>brann</a:t>
            </a:r>
            <a:r>
              <a:rPr lang="en-CA" sz="2000" b="0" dirty="0">
                <a:solidFill>
                  <a:srgbClr val="333333"/>
                </a:solidFill>
                <a:latin typeface="+mn-lt"/>
                <a:cs typeface="+mn-cs"/>
              </a:rPr>
              <a:t> </a:t>
            </a:r>
            <a:r>
              <a:rPr lang="en-CA" sz="2000" b="0" dirty="0" err="1">
                <a:solidFill>
                  <a:srgbClr val="333333"/>
                </a:solidFill>
                <a:latin typeface="+mn-lt"/>
                <a:cs typeface="+mn-cs"/>
              </a:rPr>
              <a:t>uten</a:t>
            </a:r>
            <a:r>
              <a:rPr lang="en-CA" sz="2000" b="0" dirty="0">
                <a:solidFill>
                  <a:srgbClr val="333333"/>
                </a:solidFill>
                <a:latin typeface="+mn-lt"/>
                <a:cs typeface="+mn-cs"/>
              </a:rPr>
              <a:t> å </a:t>
            </a:r>
            <a:r>
              <a:rPr lang="en-CA" sz="2000" b="0" dirty="0" err="1">
                <a:solidFill>
                  <a:srgbClr val="333333"/>
                </a:solidFill>
                <a:latin typeface="+mn-lt"/>
                <a:cs typeface="+mn-cs"/>
              </a:rPr>
              <a:t>bli</a:t>
            </a:r>
            <a:r>
              <a:rPr lang="en-CA" sz="2000" b="0" dirty="0">
                <a:solidFill>
                  <a:srgbClr val="333333"/>
                </a:solidFill>
                <a:latin typeface="+mn-lt"/>
                <a:cs typeface="+mn-cs"/>
              </a:rPr>
              <a:t> </a:t>
            </a:r>
            <a:r>
              <a:rPr lang="en-CA" sz="2000" b="0" dirty="0" err="1">
                <a:solidFill>
                  <a:srgbClr val="333333"/>
                </a:solidFill>
                <a:latin typeface="+mn-lt"/>
                <a:cs typeface="+mn-cs"/>
              </a:rPr>
              <a:t>oppdaget</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Vurder sannsynligheten på nytt!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23</a:t>
            </a:fld>
            <a:endParaRPr lang="de-DE" altLang="de-DE">
              <a:latin typeface="+mn-lt"/>
              <a:cs typeface="+mn-cs"/>
            </a:endParaRPr>
          </a:p>
        </p:txBody>
      </p:sp>
      <p:pic>
        <p:nvPicPr>
          <p:cNvPr id="16"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1"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2"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3"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Mennene</a:t>
            </a:r>
            <a:r>
              <a:rPr lang="en-US" sz="2000" b="0" dirty="0">
                <a:solidFill>
                  <a:srgbClr val="333333"/>
                </a:solidFill>
                <a:latin typeface="+mn-lt"/>
                <a:cs typeface="+mn-cs"/>
              </a:rPr>
              <a:t> </a:t>
            </a:r>
            <a:r>
              <a:rPr lang="en-US" sz="2000" b="0" dirty="0" err="1">
                <a:solidFill>
                  <a:srgbClr val="333333"/>
                </a:solidFill>
                <a:latin typeface="+mn-lt"/>
                <a:cs typeface="+mn-cs"/>
              </a:rPr>
              <a:t>krangler</a:t>
            </a:r>
            <a:r>
              <a:rPr lang="en-US" sz="2000" b="0" dirty="0">
                <a:solidFill>
                  <a:srgbClr val="333333"/>
                </a:solidFill>
                <a:latin typeface="+mn-lt"/>
                <a:cs typeface="+mn-cs"/>
              </a:rPr>
              <a:t> om </a:t>
            </a:r>
            <a:r>
              <a:rPr lang="en-US" sz="2000" b="0" dirty="0" err="1">
                <a:solidFill>
                  <a:srgbClr val="333333"/>
                </a:solidFill>
                <a:latin typeface="+mn-lt"/>
                <a:cs typeface="+mn-cs"/>
              </a:rPr>
              <a:t>parkeringsplassen</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skyggen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høyre</a:t>
            </a:r>
            <a:r>
              <a:rPr lang="en-US" sz="2000" b="0" dirty="0">
                <a:solidFill>
                  <a:srgbClr val="333333"/>
                </a:solidFill>
                <a:latin typeface="+mn-lt"/>
                <a:cs typeface="+mn-cs"/>
              </a:rPr>
              <a:t> </a:t>
            </a:r>
            <a:r>
              <a:rPr lang="en-US" sz="2000" b="0" dirty="0" err="1">
                <a:solidFill>
                  <a:srgbClr val="333333"/>
                </a:solidFill>
                <a:latin typeface="+mn-lt"/>
                <a:cs typeface="+mn-cs"/>
              </a:rPr>
              <a:t>irettesetter</a:t>
            </a:r>
            <a:r>
              <a:rPr lang="en-US" sz="2000" b="0" dirty="0">
                <a:solidFill>
                  <a:srgbClr val="333333"/>
                </a:solidFill>
                <a:latin typeface="+mn-lt"/>
                <a:cs typeface="+mn-cs"/>
              </a:rP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personen</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a:t>
            </a:r>
            <a:r>
              <a:rPr lang="en-US" sz="2000" b="0" dirty="0" err="1">
                <a:solidFill>
                  <a:srgbClr val="333333"/>
                </a:solidFill>
                <a:latin typeface="+mn-lt"/>
                <a:cs typeface="+mn-cs"/>
              </a:rPr>
              <a:t>han</a:t>
            </a:r>
            <a:r>
              <a:rPr lang="en-US" sz="2000" b="0" dirty="0">
                <a:solidFill>
                  <a:srgbClr val="333333"/>
                </a:solidFill>
                <a:latin typeface="+mn-lt"/>
                <a:cs typeface="+mn-cs"/>
              </a:rPr>
              <a:t> </a:t>
            </a:r>
            <a:r>
              <a:rPr lang="en-US" sz="2000" b="0" dirty="0" err="1">
                <a:solidFill>
                  <a:srgbClr val="333333"/>
                </a:solidFill>
                <a:latin typeface="+mn-lt"/>
                <a:cs typeface="+mn-cs"/>
              </a:rPr>
              <a:t>har</a:t>
            </a:r>
            <a:r>
              <a:rPr lang="en-US" sz="2000" b="0" dirty="0">
                <a:solidFill>
                  <a:srgbClr val="333333"/>
                </a:solidFill>
                <a:latin typeface="+mn-lt"/>
                <a:cs typeface="+mn-cs"/>
              </a:rPr>
              <a:t> </a:t>
            </a:r>
            <a:r>
              <a:rPr lang="en-US" sz="2000" b="0" dirty="0" err="1">
                <a:solidFill>
                  <a:srgbClr val="333333"/>
                </a:solidFill>
                <a:latin typeface="+mn-lt"/>
                <a:cs typeface="+mn-cs"/>
              </a:rPr>
              <a:t>okkupert</a:t>
            </a:r>
            <a:r>
              <a:rPr lang="en-US" sz="2000" b="0" dirty="0">
                <a:solidFill>
                  <a:srgbClr val="333333"/>
                </a:solidFill>
                <a:latin typeface="+mn-lt"/>
                <a:cs typeface="+mn-cs"/>
              </a:rPr>
              <a:t> to </a:t>
            </a:r>
            <a:r>
              <a:rPr lang="en-US" sz="2000" b="0" dirty="0" err="1">
                <a:solidFill>
                  <a:srgbClr val="333333"/>
                </a:solidFill>
                <a:latin typeface="+mn-lt"/>
                <a:cs typeface="+mn-cs"/>
              </a:rPr>
              <a:t>parkeringsplasser</a:t>
            </a:r>
            <a:r>
              <a:rPr 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Sjåføren</a:t>
            </a:r>
            <a:r>
              <a:rPr lang="en-US" sz="2000" b="0" dirty="0">
                <a:solidFill>
                  <a:srgbClr val="333333"/>
                </a:solidFill>
                <a:latin typeface="+mn-lt"/>
                <a:cs typeface="+mn-cs"/>
              </a:rPr>
              <a:t> </a:t>
            </a:r>
            <a:r>
              <a:rPr lang="en-US" sz="2000" b="0" dirty="0" err="1">
                <a:solidFill>
                  <a:srgbClr val="333333"/>
                </a:solidFill>
                <a:latin typeface="+mn-lt"/>
                <a:cs typeface="+mn-cs"/>
              </a:rPr>
              <a:t>av</a:t>
            </a:r>
            <a:r>
              <a:rPr lang="en-US" sz="2000" b="0" dirty="0">
                <a:solidFill>
                  <a:srgbClr val="333333"/>
                </a:solidFill>
                <a:latin typeface="+mn-lt"/>
                <a:cs typeface="+mn-cs"/>
              </a:rPr>
              <a:t> den </a:t>
            </a:r>
            <a:r>
              <a:rPr lang="en-US" sz="2000" b="0" dirty="0" err="1">
                <a:solidFill>
                  <a:srgbClr val="333333"/>
                </a:solidFill>
                <a:latin typeface="+mn-lt"/>
                <a:cs typeface="+mn-cs"/>
              </a:rPr>
              <a:t>grå</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 </a:t>
            </a:r>
            <a:r>
              <a:rPr lang="en-US" sz="2000" b="0" dirty="0" err="1">
                <a:solidFill>
                  <a:srgbClr val="333333"/>
                </a:solidFill>
                <a:latin typeface="+mn-lt"/>
                <a:cs typeface="+mn-cs"/>
              </a:rPr>
              <a:t>blir</a:t>
            </a:r>
            <a:r>
              <a:rPr lang="en-US" sz="2000" b="0" dirty="0">
                <a:solidFill>
                  <a:srgbClr val="333333"/>
                </a:solidFill>
                <a:latin typeface="+mn-lt"/>
                <a:cs typeface="+mn-cs"/>
              </a:rPr>
              <a:t> </a:t>
            </a:r>
            <a:r>
              <a:rPr lang="en-US" sz="2000" b="0" dirty="0" err="1">
                <a:solidFill>
                  <a:srgbClr val="333333"/>
                </a:solidFill>
                <a:latin typeface="+mn-lt"/>
                <a:cs typeface="+mn-cs"/>
              </a:rPr>
              <a:t>kritisert</a:t>
            </a:r>
            <a:r>
              <a:rPr lang="en-US" sz="2000" b="0" dirty="0">
                <a:solidFill>
                  <a:srgbClr val="333333"/>
                </a:solidFill>
                <a:latin typeface="+mn-lt"/>
                <a:cs typeface="+mn-cs"/>
              </a:rPr>
              <a:t> </a:t>
            </a:r>
            <a:r>
              <a:rPr lang="en-US" sz="2000" b="0" dirty="0" err="1">
                <a:solidFill>
                  <a:srgbClr val="333333"/>
                </a:solidFill>
                <a:latin typeface="+mn-lt"/>
                <a:cs typeface="+mn-cs"/>
              </a:rPr>
              <a:t>uten</a:t>
            </a:r>
            <a:r>
              <a:rPr lang="en-US" sz="2000" b="0" dirty="0">
                <a:solidFill>
                  <a:srgbClr val="333333"/>
                </a:solidFill>
                <a:latin typeface="+mn-lt"/>
                <a:cs typeface="+mn-cs"/>
              </a:rPr>
              <a:t> at </a:t>
            </a:r>
            <a:r>
              <a:rPr lang="en-US" sz="2000" b="0" dirty="0" err="1">
                <a:solidFill>
                  <a:srgbClr val="333333"/>
                </a:solidFill>
                <a:latin typeface="+mn-lt"/>
                <a:cs typeface="+mn-cs"/>
              </a:rPr>
              <a:t>det</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noen</a:t>
            </a:r>
            <a:r>
              <a:rPr lang="en-US" sz="2000" b="0" dirty="0">
                <a:solidFill>
                  <a:srgbClr val="333333"/>
                </a:solidFill>
                <a:latin typeface="+mn-lt"/>
                <a:cs typeface="+mn-cs"/>
              </a:rPr>
              <a:t> </a:t>
            </a:r>
            <a:r>
              <a:rPr lang="en-US" sz="2000" b="0" dirty="0" err="1">
                <a:solidFill>
                  <a:srgbClr val="333333"/>
                </a:solidFill>
                <a:latin typeface="+mn-lt"/>
                <a:cs typeface="+mn-cs"/>
              </a:rPr>
              <a:t>grunn</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det.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Mennene</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uenige</a:t>
            </a:r>
            <a:r>
              <a:rPr lang="en-US" sz="2000" b="0" dirty="0">
                <a:solidFill>
                  <a:srgbClr val="333333"/>
                </a:solidFill>
                <a:latin typeface="+mn-lt"/>
                <a:cs typeface="+mn-cs"/>
              </a:rPr>
              <a:t> om </a:t>
            </a:r>
            <a:r>
              <a:rPr lang="en-US" sz="2000" b="0" dirty="0" err="1">
                <a:solidFill>
                  <a:srgbClr val="333333"/>
                </a:solidFill>
                <a:latin typeface="+mn-lt"/>
                <a:cs typeface="+mn-cs"/>
              </a:rPr>
              <a:t>prisen</a:t>
            </a:r>
            <a:r>
              <a:rPr lang="en-US" sz="2000" b="0" dirty="0">
                <a:solidFill>
                  <a:srgbClr val="333333"/>
                </a:solidFill>
                <a:latin typeface="+mn-lt"/>
                <a:cs typeface="+mn-cs"/>
              </a:rPr>
              <a:t>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bilen</a:t>
            </a:r>
            <a:r>
              <a:rPr lang="de-DE"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 sannsynlig er hver av tolkningene?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24</a:t>
            </a:fld>
            <a:endParaRPr lang="de-DE" altLang="de-DE">
              <a:latin typeface="+mn-lt"/>
              <a:cs typeface="+mn-cs"/>
            </a:endParaRPr>
          </a:p>
        </p:txBody>
      </p:sp>
      <p:pic>
        <p:nvPicPr>
          <p:cNvPr id="9"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Mennene</a:t>
            </a:r>
            <a:r>
              <a:rPr lang="en-US" sz="2000" b="0" dirty="0">
                <a:solidFill>
                  <a:srgbClr val="333333"/>
                </a:solidFill>
                <a:latin typeface="+mn-lt"/>
                <a:cs typeface="+mn-cs"/>
              </a:rPr>
              <a:t> </a:t>
            </a:r>
            <a:r>
              <a:rPr lang="en-US" sz="2000" b="0" dirty="0" err="1">
                <a:solidFill>
                  <a:srgbClr val="333333"/>
                </a:solidFill>
                <a:latin typeface="+mn-lt"/>
                <a:cs typeface="+mn-cs"/>
              </a:rPr>
              <a:t>krangler</a:t>
            </a:r>
            <a:r>
              <a:rPr lang="en-US" sz="2000" b="0" dirty="0">
                <a:solidFill>
                  <a:srgbClr val="333333"/>
                </a:solidFill>
                <a:latin typeface="+mn-lt"/>
                <a:cs typeface="+mn-cs"/>
              </a:rPr>
              <a:t> om </a:t>
            </a:r>
            <a:r>
              <a:rPr lang="en-US" sz="2000" b="0" dirty="0" err="1">
                <a:solidFill>
                  <a:srgbClr val="333333"/>
                </a:solidFill>
                <a:latin typeface="+mn-lt"/>
                <a:cs typeface="+mn-cs"/>
              </a:rPr>
              <a:t>parkeringsplassen</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skyggen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høyre</a:t>
            </a:r>
            <a:r>
              <a:rPr lang="en-US" sz="2000" b="0" dirty="0">
                <a:solidFill>
                  <a:srgbClr val="333333"/>
                </a:solidFill>
                <a:latin typeface="+mn-lt"/>
                <a:cs typeface="+mn-cs"/>
              </a:rPr>
              <a:t> </a:t>
            </a:r>
            <a:r>
              <a:rPr lang="en-US" sz="2000" b="0" dirty="0" err="1">
                <a:solidFill>
                  <a:srgbClr val="333333"/>
                </a:solidFill>
                <a:latin typeface="+mn-lt"/>
                <a:cs typeface="+mn-cs"/>
              </a:rPr>
              <a:t>irettesetter</a:t>
            </a:r>
            <a:r>
              <a:rPr lang="en-US" sz="2000" b="0" dirty="0">
                <a:solidFill>
                  <a:srgbClr val="333333"/>
                </a:solidFill>
                <a:latin typeface="+mn-lt"/>
                <a:cs typeface="+mn-cs"/>
              </a:rP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personen</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a:t>
            </a:r>
            <a:r>
              <a:rPr lang="en-US" sz="2000" b="0" dirty="0" err="1">
                <a:solidFill>
                  <a:srgbClr val="333333"/>
                </a:solidFill>
                <a:latin typeface="+mn-lt"/>
                <a:cs typeface="+mn-cs"/>
              </a:rPr>
              <a:t>han</a:t>
            </a:r>
            <a:r>
              <a:rPr lang="en-US" sz="2000" b="0" dirty="0">
                <a:solidFill>
                  <a:srgbClr val="333333"/>
                </a:solidFill>
                <a:latin typeface="+mn-lt"/>
                <a:cs typeface="+mn-cs"/>
              </a:rPr>
              <a:t> </a:t>
            </a:r>
            <a:r>
              <a:rPr lang="en-US" sz="2000" b="0" dirty="0" err="1">
                <a:solidFill>
                  <a:srgbClr val="333333"/>
                </a:solidFill>
                <a:latin typeface="+mn-lt"/>
                <a:cs typeface="+mn-cs"/>
              </a:rPr>
              <a:t>har</a:t>
            </a:r>
            <a:r>
              <a:rPr lang="en-US" sz="2000" b="0" dirty="0">
                <a:solidFill>
                  <a:srgbClr val="333333"/>
                </a:solidFill>
                <a:latin typeface="+mn-lt"/>
                <a:cs typeface="+mn-cs"/>
              </a:rPr>
              <a:t> </a:t>
            </a:r>
            <a:r>
              <a:rPr lang="en-US" sz="2000" b="0" dirty="0" err="1">
                <a:solidFill>
                  <a:srgbClr val="333333"/>
                </a:solidFill>
                <a:latin typeface="+mn-lt"/>
                <a:cs typeface="+mn-cs"/>
              </a:rPr>
              <a:t>okkupert</a:t>
            </a:r>
            <a:r>
              <a:rPr lang="en-US" sz="2000" b="0" dirty="0">
                <a:solidFill>
                  <a:srgbClr val="333333"/>
                </a:solidFill>
                <a:latin typeface="+mn-lt"/>
                <a:cs typeface="+mn-cs"/>
              </a:rPr>
              <a:t> to </a:t>
            </a:r>
            <a:r>
              <a:rPr lang="en-US" sz="2000" b="0" dirty="0" err="1">
                <a:solidFill>
                  <a:srgbClr val="333333"/>
                </a:solidFill>
                <a:latin typeface="+mn-lt"/>
                <a:cs typeface="+mn-cs"/>
              </a:rPr>
              <a:t>parkeringsplasser</a:t>
            </a:r>
            <a:r>
              <a:rPr 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Sjåføren</a:t>
            </a:r>
            <a:r>
              <a:rPr lang="en-US" sz="2000" b="0" dirty="0">
                <a:solidFill>
                  <a:srgbClr val="333333"/>
                </a:solidFill>
                <a:latin typeface="+mn-lt"/>
                <a:cs typeface="+mn-cs"/>
              </a:rPr>
              <a:t> </a:t>
            </a:r>
            <a:r>
              <a:rPr lang="en-US" sz="2000" b="0" dirty="0" err="1">
                <a:solidFill>
                  <a:srgbClr val="333333"/>
                </a:solidFill>
                <a:latin typeface="+mn-lt"/>
                <a:cs typeface="+mn-cs"/>
              </a:rPr>
              <a:t>av</a:t>
            </a:r>
            <a:r>
              <a:rPr lang="en-US" sz="2000" b="0" dirty="0">
                <a:solidFill>
                  <a:srgbClr val="333333"/>
                </a:solidFill>
                <a:latin typeface="+mn-lt"/>
                <a:cs typeface="+mn-cs"/>
              </a:rPr>
              <a:t> den </a:t>
            </a:r>
            <a:r>
              <a:rPr lang="en-US" sz="2000" b="0" dirty="0" err="1">
                <a:solidFill>
                  <a:srgbClr val="333333"/>
                </a:solidFill>
                <a:latin typeface="+mn-lt"/>
                <a:cs typeface="+mn-cs"/>
              </a:rPr>
              <a:t>grå</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 </a:t>
            </a:r>
            <a:r>
              <a:rPr lang="en-US" sz="2000" b="0" dirty="0" err="1">
                <a:solidFill>
                  <a:srgbClr val="333333"/>
                </a:solidFill>
                <a:latin typeface="+mn-lt"/>
                <a:cs typeface="+mn-cs"/>
              </a:rPr>
              <a:t>blir</a:t>
            </a:r>
            <a:r>
              <a:rPr lang="en-US" sz="2000" b="0" dirty="0">
                <a:solidFill>
                  <a:srgbClr val="333333"/>
                </a:solidFill>
                <a:latin typeface="+mn-lt"/>
                <a:cs typeface="+mn-cs"/>
              </a:rPr>
              <a:t> </a:t>
            </a:r>
            <a:r>
              <a:rPr lang="en-US" sz="2000" b="0" dirty="0" err="1">
                <a:solidFill>
                  <a:srgbClr val="333333"/>
                </a:solidFill>
                <a:latin typeface="+mn-lt"/>
                <a:cs typeface="+mn-cs"/>
              </a:rPr>
              <a:t>kritisert</a:t>
            </a:r>
            <a:r>
              <a:rPr lang="en-US" sz="2000" b="0" dirty="0">
                <a:solidFill>
                  <a:srgbClr val="333333"/>
                </a:solidFill>
                <a:latin typeface="+mn-lt"/>
                <a:cs typeface="+mn-cs"/>
              </a:rPr>
              <a:t> </a:t>
            </a:r>
            <a:r>
              <a:rPr lang="en-US" sz="2000" b="0" dirty="0" err="1">
                <a:solidFill>
                  <a:srgbClr val="333333"/>
                </a:solidFill>
                <a:latin typeface="+mn-lt"/>
                <a:cs typeface="+mn-cs"/>
              </a:rPr>
              <a:t>uten</a:t>
            </a:r>
            <a:r>
              <a:rPr lang="en-US" sz="2000" b="0" dirty="0">
                <a:solidFill>
                  <a:srgbClr val="333333"/>
                </a:solidFill>
                <a:latin typeface="+mn-lt"/>
                <a:cs typeface="+mn-cs"/>
              </a:rPr>
              <a:t> at </a:t>
            </a:r>
            <a:r>
              <a:rPr lang="en-US" sz="2000" b="0" dirty="0" err="1">
                <a:solidFill>
                  <a:srgbClr val="333333"/>
                </a:solidFill>
                <a:latin typeface="+mn-lt"/>
                <a:cs typeface="+mn-cs"/>
              </a:rPr>
              <a:t>det</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noen</a:t>
            </a:r>
            <a:r>
              <a:rPr lang="en-US" sz="2000" b="0" dirty="0">
                <a:solidFill>
                  <a:srgbClr val="333333"/>
                </a:solidFill>
                <a:latin typeface="+mn-lt"/>
                <a:cs typeface="+mn-cs"/>
              </a:rPr>
              <a:t> </a:t>
            </a:r>
            <a:r>
              <a:rPr lang="en-US" sz="2000" b="0" dirty="0" err="1">
                <a:solidFill>
                  <a:srgbClr val="333333"/>
                </a:solidFill>
                <a:latin typeface="+mn-lt"/>
                <a:cs typeface="+mn-cs"/>
              </a:rPr>
              <a:t>grunn</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det.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Mennene</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uenige</a:t>
            </a:r>
            <a:r>
              <a:rPr lang="en-US" sz="2000" b="0" dirty="0">
                <a:solidFill>
                  <a:srgbClr val="333333"/>
                </a:solidFill>
                <a:latin typeface="+mn-lt"/>
                <a:cs typeface="+mn-cs"/>
              </a:rPr>
              <a:t> om </a:t>
            </a:r>
            <a:r>
              <a:rPr lang="en-US" sz="2000" b="0" dirty="0" err="1">
                <a:solidFill>
                  <a:srgbClr val="333333"/>
                </a:solidFill>
                <a:latin typeface="+mn-lt"/>
                <a:cs typeface="+mn-cs"/>
              </a:rPr>
              <a:t>prisen</a:t>
            </a:r>
            <a:r>
              <a:rPr lang="en-US" sz="2000" b="0" dirty="0">
                <a:solidFill>
                  <a:srgbClr val="333333"/>
                </a:solidFill>
                <a:latin typeface="+mn-lt"/>
                <a:cs typeface="+mn-cs"/>
              </a:rPr>
              <a:t>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bilen</a:t>
            </a:r>
            <a:r>
              <a:rPr lang="de-DE"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Endrer din vurdering seg etter å ha sett det nye bildet?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25</a:t>
            </a:fld>
            <a:endParaRPr lang="de-DE" altLang="de-DE">
              <a:latin typeface="+mn-lt"/>
              <a:cs typeface="+mn-cs"/>
            </a:endParaRPr>
          </a:p>
        </p:txBody>
      </p:sp>
      <p:pic>
        <p:nvPicPr>
          <p:cNvPr id="11"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5"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Mennene</a:t>
            </a:r>
            <a:r>
              <a:rPr lang="en-US" sz="2000" b="0" dirty="0">
                <a:solidFill>
                  <a:srgbClr val="333333"/>
                </a:solidFill>
                <a:latin typeface="+mn-lt"/>
                <a:cs typeface="+mn-cs"/>
              </a:rPr>
              <a:t> </a:t>
            </a:r>
            <a:r>
              <a:rPr lang="en-US" sz="2000" b="0" dirty="0" err="1">
                <a:solidFill>
                  <a:srgbClr val="333333"/>
                </a:solidFill>
                <a:latin typeface="+mn-lt"/>
                <a:cs typeface="+mn-cs"/>
              </a:rPr>
              <a:t>krangler</a:t>
            </a:r>
            <a:r>
              <a:rPr lang="en-US" sz="2000" b="0" dirty="0">
                <a:solidFill>
                  <a:srgbClr val="333333"/>
                </a:solidFill>
                <a:latin typeface="+mn-lt"/>
                <a:cs typeface="+mn-cs"/>
              </a:rPr>
              <a:t> om </a:t>
            </a:r>
            <a:r>
              <a:rPr lang="en-US" sz="2000" b="0" dirty="0" err="1">
                <a:solidFill>
                  <a:srgbClr val="333333"/>
                </a:solidFill>
                <a:latin typeface="+mn-lt"/>
                <a:cs typeface="+mn-cs"/>
              </a:rPr>
              <a:t>parkeringsplassen</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skyggen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høyre</a:t>
            </a:r>
            <a:r>
              <a:rPr lang="en-US" sz="2000" b="0" dirty="0">
                <a:solidFill>
                  <a:srgbClr val="333333"/>
                </a:solidFill>
                <a:latin typeface="+mn-lt"/>
                <a:cs typeface="+mn-cs"/>
              </a:rPr>
              <a:t> </a:t>
            </a:r>
            <a:r>
              <a:rPr lang="en-US" sz="2000" b="0" dirty="0" err="1">
                <a:solidFill>
                  <a:srgbClr val="333333"/>
                </a:solidFill>
                <a:latin typeface="+mn-lt"/>
                <a:cs typeface="+mn-cs"/>
              </a:rPr>
              <a:t>irettesetter</a:t>
            </a:r>
            <a:r>
              <a:rPr lang="en-US" sz="2000" b="0" dirty="0">
                <a:solidFill>
                  <a:srgbClr val="333333"/>
                </a:solidFill>
                <a:latin typeface="+mn-lt"/>
                <a:cs typeface="+mn-cs"/>
              </a:rP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personen</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a:t>
            </a:r>
            <a:r>
              <a:rPr lang="en-US" sz="2000" b="0" dirty="0" err="1">
                <a:solidFill>
                  <a:srgbClr val="333333"/>
                </a:solidFill>
                <a:latin typeface="+mn-lt"/>
                <a:cs typeface="+mn-cs"/>
              </a:rPr>
              <a:t>han</a:t>
            </a:r>
            <a:r>
              <a:rPr lang="en-US" sz="2000" b="0" dirty="0">
                <a:solidFill>
                  <a:srgbClr val="333333"/>
                </a:solidFill>
                <a:latin typeface="+mn-lt"/>
                <a:cs typeface="+mn-cs"/>
              </a:rPr>
              <a:t> </a:t>
            </a:r>
            <a:r>
              <a:rPr lang="en-US" sz="2000" b="0" dirty="0" err="1">
                <a:solidFill>
                  <a:srgbClr val="333333"/>
                </a:solidFill>
                <a:latin typeface="+mn-lt"/>
                <a:cs typeface="+mn-cs"/>
              </a:rPr>
              <a:t>har</a:t>
            </a:r>
            <a:r>
              <a:rPr lang="en-US" sz="2000" b="0" dirty="0">
                <a:solidFill>
                  <a:srgbClr val="333333"/>
                </a:solidFill>
                <a:latin typeface="+mn-lt"/>
                <a:cs typeface="+mn-cs"/>
              </a:rPr>
              <a:t> </a:t>
            </a:r>
            <a:r>
              <a:rPr lang="en-US" sz="2000" b="0" dirty="0" err="1">
                <a:solidFill>
                  <a:srgbClr val="333333"/>
                </a:solidFill>
                <a:latin typeface="+mn-lt"/>
                <a:cs typeface="+mn-cs"/>
              </a:rPr>
              <a:t>okkupert</a:t>
            </a:r>
            <a:r>
              <a:rPr lang="en-US" sz="2000" b="0" dirty="0">
                <a:solidFill>
                  <a:srgbClr val="333333"/>
                </a:solidFill>
                <a:latin typeface="+mn-lt"/>
                <a:cs typeface="+mn-cs"/>
              </a:rPr>
              <a:t> to </a:t>
            </a:r>
            <a:r>
              <a:rPr lang="en-US" sz="2000" b="0" dirty="0" err="1">
                <a:solidFill>
                  <a:srgbClr val="333333"/>
                </a:solidFill>
                <a:latin typeface="+mn-lt"/>
                <a:cs typeface="+mn-cs"/>
              </a:rPr>
              <a:t>parkeringsplasser</a:t>
            </a:r>
            <a:r>
              <a:rPr lang="de-DE"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Sjåføren</a:t>
            </a:r>
            <a:r>
              <a:rPr lang="en-US" sz="2000" b="0" dirty="0">
                <a:solidFill>
                  <a:srgbClr val="333333"/>
                </a:solidFill>
                <a:latin typeface="+mn-lt"/>
                <a:cs typeface="+mn-cs"/>
              </a:rPr>
              <a:t> </a:t>
            </a:r>
            <a:r>
              <a:rPr lang="en-US" sz="2000" b="0" dirty="0" err="1">
                <a:solidFill>
                  <a:srgbClr val="333333"/>
                </a:solidFill>
                <a:latin typeface="+mn-lt"/>
                <a:cs typeface="+mn-cs"/>
              </a:rPr>
              <a:t>av</a:t>
            </a:r>
            <a:r>
              <a:rPr lang="en-US" sz="2000" b="0" dirty="0">
                <a:solidFill>
                  <a:srgbClr val="333333"/>
                </a:solidFill>
                <a:latin typeface="+mn-lt"/>
                <a:cs typeface="+mn-cs"/>
              </a:rPr>
              <a:t> den </a:t>
            </a:r>
            <a:r>
              <a:rPr lang="en-US" sz="2000" b="0" dirty="0" err="1">
                <a:solidFill>
                  <a:srgbClr val="333333"/>
                </a:solidFill>
                <a:latin typeface="+mn-lt"/>
                <a:cs typeface="+mn-cs"/>
              </a:rPr>
              <a:t>grå</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 </a:t>
            </a:r>
            <a:r>
              <a:rPr lang="en-US" sz="2000" b="0" dirty="0" err="1">
                <a:solidFill>
                  <a:srgbClr val="333333"/>
                </a:solidFill>
                <a:latin typeface="+mn-lt"/>
                <a:cs typeface="+mn-cs"/>
              </a:rPr>
              <a:t>blir</a:t>
            </a:r>
            <a:r>
              <a:rPr lang="en-US" sz="2000" b="0" dirty="0">
                <a:solidFill>
                  <a:srgbClr val="333333"/>
                </a:solidFill>
                <a:latin typeface="+mn-lt"/>
                <a:cs typeface="+mn-cs"/>
              </a:rPr>
              <a:t> </a:t>
            </a:r>
            <a:r>
              <a:rPr lang="en-US" sz="2000" b="0" dirty="0" err="1">
                <a:solidFill>
                  <a:srgbClr val="333333"/>
                </a:solidFill>
                <a:latin typeface="+mn-lt"/>
                <a:cs typeface="+mn-cs"/>
              </a:rPr>
              <a:t>kritisert</a:t>
            </a:r>
            <a:r>
              <a:rPr lang="en-US" sz="2000" b="0" dirty="0">
                <a:solidFill>
                  <a:srgbClr val="333333"/>
                </a:solidFill>
                <a:latin typeface="+mn-lt"/>
                <a:cs typeface="+mn-cs"/>
              </a:rPr>
              <a:t> </a:t>
            </a:r>
            <a:r>
              <a:rPr lang="en-US" sz="2000" b="0" dirty="0" err="1">
                <a:solidFill>
                  <a:srgbClr val="333333"/>
                </a:solidFill>
                <a:latin typeface="+mn-lt"/>
                <a:cs typeface="+mn-cs"/>
              </a:rPr>
              <a:t>uten</a:t>
            </a:r>
            <a:r>
              <a:rPr lang="en-US" sz="2000" b="0" dirty="0">
                <a:solidFill>
                  <a:srgbClr val="333333"/>
                </a:solidFill>
                <a:latin typeface="+mn-lt"/>
                <a:cs typeface="+mn-cs"/>
              </a:rPr>
              <a:t> at </a:t>
            </a:r>
            <a:r>
              <a:rPr lang="en-US" sz="2000" b="0" dirty="0" err="1">
                <a:solidFill>
                  <a:srgbClr val="333333"/>
                </a:solidFill>
                <a:latin typeface="+mn-lt"/>
                <a:cs typeface="+mn-cs"/>
              </a:rPr>
              <a:t>det</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noen</a:t>
            </a:r>
            <a:r>
              <a:rPr lang="en-US" sz="2000" b="0" dirty="0">
                <a:solidFill>
                  <a:srgbClr val="333333"/>
                </a:solidFill>
                <a:latin typeface="+mn-lt"/>
                <a:cs typeface="+mn-cs"/>
              </a:rPr>
              <a:t> </a:t>
            </a:r>
            <a:r>
              <a:rPr lang="en-US" sz="2000" b="0" dirty="0" err="1">
                <a:solidFill>
                  <a:srgbClr val="333333"/>
                </a:solidFill>
                <a:latin typeface="+mn-lt"/>
                <a:cs typeface="+mn-cs"/>
              </a:rPr>
              <a:t>grunn</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det.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Mennene</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uenige</a:t>
            </a:r>
            <a:r>
              <a:rPr lang="en-US" sz="2000" b="0" dirty="0">
                <a:solidFill>
                  <a:srgbClr val="333333"/>
                </a:solidFill>
                <a:latin typeface="+mn-lt"/>
                <a:cs typeface="+mn-cs"/>
              </a:rPr>
              <a:t> om </a:t>
            </a:r>
            <a:r>
              <a:rPr lang="en-US" sz="2000" b="0" dirty="0" err="1">
                <a:solidFill>
                  <a:srgbClr val="333333"/>
                </a:solidFill>
                <a:latin typeface="+mn-lt"/>
                <a:cs typeface="+mn-cs"/>
              </a:rPr>
              <a:t>prisen</a:t>
            </a:r>
            <a:r>
              <a:rPr lang="en-US" sz="2000" b="0" dirty="0">
                <a:solidFill>
                  <a:srgbClr val="333333"/>
                </a:solidFill>
                <a:latin typeface="+mn-lt"/>
                <a:cs typeface="+mn-cs"/>
              </a:rPr>
              <a:t>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bilen</a:t>
            </a:r>
            <a:r>
              <a:rPr lang="de-DE"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Vurder sannsynligheten på nytt!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26</a:t>
            </a:fld>
            <a:endParaRPr lang="de-DE" altLang="de-DE">
              <a:latin typeface="+mn-lt"/>
              <a:cs typeface="+mn-cs"/>
            </a:endParaRPr>
          </a:p>
        </p:txBody>
      </p:sp>
      <p:pic>
        <p:nvPicPr>
          <p:cNvPr id="13" name="Picture 12"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Mennene</a:t>
            </a:r>
            <a:r>
              <a:rPr lang="en-US" sz="2000" b="0" dirty="0">
                <a:solidFill>
                  <a:srgbClr val="333333"/>
                </a:solidFill>
                <a:latin typeface="+mn-lt"/>
                <a:cs typeface="+mn-cs"/>
              </a:rPr>
              <a:t> </a:t>
            </a:r>
            <a:r>
              <a:rPr lang="en-US" sz="2000" b="0" dirty="0" err="1">
                <a:solidFill>
                  <a:srgbClr val="333333"/>
                </a:solidFill>
                <a:latin typeface="+mn-lt"/>
                <a:cs typeface="+mn-cs"/>
              </a:rPr>
              <a:t>krangler</a:t>
            </a:r>
            <a:r>
              <a:rPr lang="en-US" sz="2000" b="0" dirty="0">
                <a:solidFill>
                  <a:srgbClr val="333333"/>
                </a:solidFill>
                <a:latin typeface="+mn-lt"/>
                <a:cs typeface="+mn-cs"/>
              </a:rPr>
              <a:t> om </a:t>
            </a:r>
            <a:r>
              <a:rPr lang="en-US" sz="2000" b="0" dirty="0" err="1">
                <a:solidFill>
                  <a:srgbClr val="333333"/>
                </a:solidFill>
                <a:latin typeface="+mn-lt"/>
                <a:cs typeface="+mn-cs"/>
              </a:rPr>
              <a:t>parkeringsplassen</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skyggen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høyre</a:t>
            </a:r>
            <a:r>
              <a:rPr lang="en-US" sz="2000" b="0" dirty="0">
                <a:solidFill>
                  <a:srgbClr val="333333"/>
                </a:solidFill>
                <a:latin typeface="+mn-lt"/>
                <a:cs typeface="+mn-cs"/>
              </a:rPr>
              <a:t> </a:t>
            </a:r>
            <a:r>
              <a:rPr lang="en-US" sz="2000" b="0" dirty="0" err="1">
                <a:solidFill>
                  <a:srgbClr val="333333"/>
                </a:solidFill>
                <a:latin typeface="+mn-lt"/>
                <a:cs typeface="+mn-cs"/>
              </a:rPr>
              <a:t>irettesetter</a:t>
            </a:r>
            <a:r>
              <a:rPr lang="en-US" sz="2000" b="0" dirty="0">
                <a:solidFill>
                  <a:srgbClr val="333333"/>
                </a:solidFill>
                <a:latin typeface="+mn-lt"/>
                <a:cs typeface="+mn-cs"/>
              </a:rP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personen</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a:t>
            </a:r>
            <a:r>
              <a:rPr lang="en-US" sz="2000" b="0" dirty="0" err="1">
                <a:solidFill>
                  <a:srgbClr val="333333"/>
                </a:solidFill>
                <a:latin typeface="+mn-lt"/>
                <a:cs typeface="+mn-cs"/>
              </a:rPr>
              <a:t>han</a:t>
            </a:r>
            <a:r>
              <a:rPr lang="en-US" sz="2000" b="0" dirty="0">
                <a:solidFill>
                  <a:srgbClr val="333333"/>
                </a:solidFill>
                <a:latin typeface="+mn-lt"/>
                <a:cs typeface="+mn-cs"/>
              </a:rPr>
              <a:t> </a:t>
            </a:r>
            <a:r>
              <a:rPr lang="en-US" sz="2000" b="0" dirty="0" err="1">
                <a:solidFill>
                  <a:srgbClr val="333333"/>
                </a:solidFill>
                <a:latin typeface="+mn-lt"/>
                <a:cs typeface="+mn-cs"/>
              </a:rPr>
              <a:t>har</a:t>
            </a:r>
            <a:r>
              <a:rPr lang="en-US" sz="2000" b="0" dirty="0">
                <a:solidFill>
                  <a:srgbClr val="333333"/>
                </a:solidFill>
                <a:latin typeface="+mn-lt"/>
                <a:cs typeface="+mn-cs"/>
              </a:rPr>
              <a:t> </a:t>
            </a:r>
            <a:r>
              <a:rPr lang="en-US" sz="2000" b="0" dirty="0" err="1">
                <a:solidFill>
                  <a:srgbClr val="333333"/>
                </a:solidFill>
                <a:latin typeface="+mn-lt"/>
                <a:cs typeface="+mn-cs"/>
              </a:rPr>
              <a:t>okkupert</a:t>
            </a:r>
            <a:r>
              <a:rPr lang="en-US" sz="2000" b="0" dirty="0">
                <a:solidFill>
                  <a:srgbClr val="333333"/>
                </a:solidFill>
                <a:latin typeface="+mn-lt"/>
                <a:cs typeface="+mn-cs"/>
              </a:rPr>
              <a:t> to </a:t>
            </a:r>
            <a:r>
              <a:rPr lang="en-US" sz="2000" b="0" dirty="0" err="1">
                <a:solidFill>
                  <a:srgbClr val="333333"/>
                </a:solidFill>
                <a:latin typeface="+mn-lt"/>
                <a:cs typeface="+mn-cs"/>
              </a:rPr>
              <a:t>parkeringsplasser</a:t>
            </a:r>
            <a:r>
              <a:rPr lang="de-DE" sz="2000" b="0" dirty="0">
                <a:solidFill>
                  <a:srgbClr val="333333"/>
                </a:solidFill>
                <a:latin typeface="+mn-lt"/>
                <a:cs typeface="+mn-cs"/>
              </a:rPr>
              <a:t>.</a:t>
            </a:r>
          </a:p>
          <a:p>
            <a:pPr eaLnBrk="1" hangingPunct="1">
              <a:spcBef>
                <a:spcPts val="1200"/>
              </a:spcBef>
              <a:spcAft>
                <a:spcPts val="0"/>
              </a:spcAft>
              <a:buClr>
                <a:srgbClr val="004992"/>
              </a:buClr>
              <a:buFont typeface="WingDings"/>
              <a:buAutoNum type="arabicPeriod"/>
              <a:defRPr/>
            </a:pPr>
            <a:r>
              <a:rPr lang="en-US" sz="2000" b="0" dirty="0" err="1">
                <a:solidFill>
                  <a:srgbClr val="004992"/>
                </a:solidFill>
                <a:latin typeface="+mn-lt"/>
                <a:cs typeface="+mn-cs"/>
              </a:rPr>
              <a:t>Sjåføren</a:t>
            </a:r>
            <a:r>
              <a:rPr lang="en-US" sz="2000" b="0" dirty="0">
                <a:solidFill>
                  <a:srgbClr val="004992"/>
                </a:solidFill>
                <a:latin typeface="+mn-lt"/>
                <a:cs typeface="+mn-cs"/>
              </a:rPr>
              <a:t> </a:t>
            </a:r>
            <a:r>
              <a:rPr lang="en-US" sz="2000" b="0" dirty="0" err="1">
                <a:solidFill>
                  <a:srgbClr val="004992"/>
                </a:solidFill>
                <a:latin typeface="+mn-lt"/>
                <a:cs typeface="+mn-cs"/>
              </a:rPr>
              <a:t>av</a:t>
            </a:r>
            <a:r>
              <a:rPr lang="en-US" sz="2000" b="0" dirty="0">
                <a:solidFill>
                  <a:srgbClr val="004992"/>
                </a:solidFill>
                <a:latin typeface="+mn-lt"/>
                <a:cs typeface="+mn-cs"/>
              </a:rPr>
              <a:t> den </a:t>
            </a:r>
            <a:r>
              <a:rPr lang="en-US" sz="2000" b="0" dirty="0" err="1">
                <a:solidFill>
                  <a:srgbClr val="004992"/>
                </a:solidFill>
                <a:latin typeface="+mn-lt"/>
                <a:cs typeface="+mn-cs"/>
              </a:rPr>
              <a:t>grå</a:t>
            </a:r>
            <a:r>
              <a:rPr lang="en-US" sz="2000" b="0" dirty="0">
                <a:solidFill>
                  <a:srgbClr val="004992"/>
                </a:solidFill>
                <a:latin typeface="+mn-lt"/>
                <a:cs typeface="+mn-cs"/>
              </a:rPr>
              <a:t> </a:t>
            </a:r>
            <a:r>
              <a:rPr lang="en-US" sz="2000" b="0" dirty="0" err="1">
                <a:solidFill>
                  <a:srgbClr val="004992"/>
                </a:solidFill>
                <a:latin typeface="+mn-lt"/>
                <a:cs typeface="+mn-cs"/>
              </a:rPr>
              <a:t>bilen</a:t>
            </a:r>
            <a:r>
              <a:rPr lang="en-US" sz="2000" b="0" dirty="0">
                <a:solidFill>
                  <a:srgbClr val="004992"/>
                </a:solidFill>
                <a:latin typeface="+mn-lt"/>
                <a:cs typeface="+mn-cs"/>
              </a:rPr>
              <a:t> </a:t>
            </a:r>
            <a:r>
              <a:rPr lang="en-US" sz="2000" b="0" dirty="0" err="1">
                <a:solidFill>
                  <a:srgbClr val="004992"/>
                </a:solidFill>
                <a:latin typeface="+mn-lt"/>
                <a:cs typeface="+mn-cs"/>
              </a:rPr>
              <a:t>blir</a:t>
            </a:r>
            <a:r>
              <a:rPr lang="en-US" sz="2000" b="0" dirty="0">
                <a:solidFill>
                  <a:srgbClr val="004992"/>
                </a:solidFill>
                <a:latin typeface="+mn-lt"/>
                <a:cs typeface="+mn-cs"/>
              </a:rPr>
              <a:t> </a:t>
            </a:r>
            <a:r>
              <a:rPr lang="en-US" sz="2000" b="0" dirty="0" err="1">
                <a:solidFill>
                  <a:srgbClr val="004992"/>
                </a:solidFill>
                <a:latin typeface="+mn-lt"/>
                <a:cs typeface="+mn-cs"/>
              </a:rPr>
              <a:t>kritisert</a:t>
            </a:r>
            <a:r>
              <a:rPr lang="en-US" sz="2000" b="0" dirty="0">
                <a:solidFill>
                  <a:srgbClr val="004992"/>
                </a:solidFill>
                <a:latin typeface="+mn-lt"/>
                <a:cs typeface="+mn-cs"/>
              </a:rPr>
              <a:t> </a:t>
            </a:r>
            <a:r>
              <a:rPr lang="en-US" sz="2000" b="0" dirty="0" err="1">
                <a:solidFill>
                  <a:srgbClr val="004992"/>
                </a:solidFill>
                <a:latin typeface="+mn-lt"/>
                <a:cs typeface="+mn-cs"/>
              </a:rPr>
              <a:t>uten</a:t>
            </a:r>
            <a:r>
              <a:rPr lang="en-US" sz="2000" b="0" dirty="0">
                <a:solidFill>
                  <a:srgbClr val="004992"/>
                </a:solidFill>
                <a:latin typeface="+mn-lt"/>
                <a:cs typeface="+mn-cs"/>
              </a:rPr>
              <a:t> at </a:t>
            </a:r>
            <a:r>
              <a:rPr lang="en-US" sz="2000" b="0" dirty="0" err="1">
                <a:solidFill>
                  <a:srgbClr val="004992"/>
                </a:solidFill>
                <a:latin typeface="+mn-lt"/>
                <a:cs typeface="+mn-cs"/>
              </a:rPr>
              <a:t>det</a:t>
            </a:r>
            <a:r>
              <a:rPr lang="en-US" sz="2000" b="0" dirty="0">
                <a:solidFill>
                  <a:srgbClr val="004992"/>
                </a:solidFill>
                <a:latin typeface="+mn-lt"/>
                <a:cs typeface="+mn-cs"/>
              </a:rPr>
              <a:t> </a:t>
            </a:r>
            <a:r>
              <a:rPr lang="en-US" sz="2000" b="0" dirty="0" err="1">
                <a:solidFill>
                  <a:srgbClr val="004992"/>
                </a:solidFill>
                <a:latin typeface="+mn-lt"/>
                <a:cs typeface="+mn-cs"/>
              </a:rPr>
              <a:t>er</a:t>
            </a:r>
            <a:r>
              <a:rPr lang="en-US" sz="2000" b="0" dirty="0">
                <a:solidFill>
                  <a:srgbClr val="004992"/>
                </a:solidFill>
                <a:latin typeface="+mn-lt"/>
                <a:cs typeface="+mn-cs"/>
              </a:rPr>
              <a:t> </a:t>
            </a:r>
            <a:r>
              <a:rPr lang="en-US" sz="2000" b="0" dirty="0" err="1">
                <a:solidFill>
                  <a:srgbClr val="004992"/>
                </a:solidFill>
                <a:latin typeface="+mn-lt"/>
                <a:cs typeface="+mn-cs"/>
              </a:rPr>
              <a:t>noen</a:t>
            </a:r>
            <a:r>
              <a:rPr lang="en-US" sz="2000" b="0" dirty="0">
                <a:solidFill>
                  <a:srgbClr val="004992"/>
                </a:solidFill>
                <a:latin typeface="+mn-lt"/>
                <a:cs typeface="+mn-cs"/>
              </a:rPr>
              <a:t> </a:t>
            </a:r>
            <a:r>
              <a:rPr lang="en-US" sz="2000" b="0" dirty="0" err="1">
                <a:solidFill>
                  <a:srgbClr val="004992"/>
                </a:solidFill>
                <a:latin typeface="+mn-lt"/>
                <a:cs typeface="+mn-cs"/>
              </a:rPr>
              <a:t>grunn</a:t>
            </a:r>
            <a:r>
              <a:rPr lang="en-US" sz="2000" b="0" dirty="0">
                <a:solidFill>
                  <a:srgbClr val="004992"/>
                </a:solidFill>
                <a:latin typeface="+mn-lt"/>
                <a:cs typeface="+mn-cs"/>
              </a:rPr>
              <a:t> </a:t>
            </a:r>
            <a:r>
              <a:rPr lang="en-US" sz="2000" b="0" dirty="0" err="1">
                <a:solidFill>
                  <a:srgbClr val="004992"/>
                </a:solidFill>
                <a:latin typeface="+mn-lt"/>
                <a:cs typeface="+mn-cs"/>
              </a:rPr>
              <a:t>til</a:t>
            </a:r>
            <a:r>
              <a:rPr lang="en-US" sz="2000" b="0" dirty="0">
                <a:solidFill>
                  <a:srgbClr val="004992"/>
                </a:solidFill>
                <a:latin typeface="+mn-lt"/>
                <a:cs typeface="+mn-cs"/>
              </a:rPr>
              <a:t> det.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Mennene</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uenige</a:t>
            </a:r>
            <a:r>
              <a:rPr lang="en-US" sz="2000" b="0" dirty="0">
                <a:solidFill>
                  <a:srgbClr val="333333"/>
                </a:solidFill>
                <a:latin typeface="+mn-lt"/>
                <a:cs typeface="+mn-cs"/>
              </a:rPr>
              <a:t> om </a:t>
            </a:r>
            <a:r>
              <a:rPr lang="en-US" sz="2000" b="0" dirty="0" err="1">
                <a:solidFill>
                  <a:srgbClr val="333333"/>
                </a:solidFill>
                <a:latin typeface="+mn-lt"/>
                <a:cs typeface="+mn-cs"/>
              </a:rPr>
              <a:t>prisen</a:t>
            </a:r>
            <a:r>
              <a:rPr lang="en-US" sz="2000" b="0" dirty="0">
                <a:solidFill>
                  <a:srgbClr val="333333"/>
                </a:solidFill>
                <a:latin typeface="+mn-lt"/>
                <a:cs typeface="+mn-cs"/>
              </a:rPr>
              <a:t>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bilen</a:t>
            </a:r>
            <a:r>
              <a:rPr lang="de-DE" sz="2000" b="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27</a:t>
            </a:fld>
            <a:endParaRPr lang="de-DE" altLang="de-DE">
              <a:latin typeface="+mn-lt"/>
              <a:cs typeface="+mn-cs"/>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blir</a:t>
            </a:r>
            <a:r>
              <a:rPr lang="en-US" sz="2000" b="0" dirty="0">
                <a:solidFill>
                  <a:srgbClr val="333333"/>
                </a:solidFill>
                <a:latin typeface="+mn-lt"/>
                <a:cs typeface="+mn-cs"/>
              </a:rPr>
              <a:t> </a:t>
            </a:r>
            <a:r>
              <a:rPr lang="en-US" sz="2000" b="0" dirty="0" err="1">
                <a:solidFill>
                  <a:srgbClr val="333333"/>
                </a:solidFill>
                <a:latin typeface="+mn-lt"/>
                <a:cs typeface="+mn-cs"/>
              </a:rPr>
              <a:t>distrahert</a:t>
            </a:r>
            <a:r>
              <a:rPr lang="en-US" sz="2000" b="0" dirty="0">
                <a:solidFill>
                  <a:srgbClr val="333333"/>
                </a:solidFill>
                <a:latin typeface="+mn-lt"/>
                <a:cs typeface="+mn-cs"/>
              </a:rPr>
              <a:t> </a:t>
            </a:r>
            <a:r>
              <a:rPr lang="en-US" sz="2000" b="0" dirty="0" err="1">
                <a:solidFill>
                  <a:srgbClr val="333333"/>
                </a:solidFill>
                <a:latin typeface="+mn-lt"/>
                <a:cs typeface="+mn-cs"/>
              </a:rPr>
              <a:t>av</a:t>
            </a:r>
            <a:r>
              <a:rPr lang="en-US" sz="2000" b="0" dirty="0">
                <a:solidFill>
                  <a:srgbClr val="333333"/>
                </a:solidFill>
                <a:latin typeface="+mn-lt"/>
                <a:cs typeface="+mn-cs"/>
              </a:rPr>
              <a:t> </a:t>
            </a:r>
            <a:r>
              <a:rPr lang="en-US" sz="2000" b="0" dirty="0" err="1">
                <a:solidFill>
                  <a:srgbClr val="333333"/>
                </a:solidFill>
                <a:latin typeface="+mn-lt"/>
                <a:cs typeface="+mn-cs"/>
              </a:rPr>
              <a:t>telefonen</a:t>
            </a:r>
            <a:r>
              <a:rPr lang="en-US" sz="2000" b="0" dirty="0">
                <a:solidFill>
                  <a:srgbClr val="333333"/>
                </a:solidFill>
                <a:latin typeface="+mn-lt"/>
                <a:cs typeface="+mn-cs"/>
              </a:rPr>
              <a:t>, </a:t>
            </a:r>
            <a:r>
              <a:rPr lang="en-US" sz="2000" b="0" dirty="0" err="1">
                <a:solidFill>
                  <a:srgbClr val="333333"/>
                </a:solidFill>
                <a:latin typeface="+mn-lt"/>
                <a:cs typeface="+mn-cs"/>
              </a:rPr>
              <a:t>og</a:t>
            </a:r>
            <a:r>
              <a:rPr lang="en-US" sz="2000" b="0" dirty="0">
                <a:solidFill>
                  <a:srgbClr val="333333"/>
                </a:solidFill>
                <a:latin typeface="+mn-lt"/>
                <a:cs typeface="+mn-cs"/>
              </a:rPr>
              <a:t> </a:t>
            </a:r>
            <a:r>
              <a:rPr lang="en-US" sz="2000" b="0" dirty="0" err="1">
                <a:solidFill>
                  <a:srgbClr val="333333"/>
                </a:solidFill>
                <a:latin typeface="+mn-lt"/>
                <a:cs typeface="+mn-cs"/>
              </a:rPr>
              <a:t>pizzadeigen</a:t>
            </a:r>
            <a:r>
              <a:rPr lang="en-US" sz="2000" b="0" dirty="0">
                <a:solidFill>
                  <a:srgbClr val="333333"/>
                </a:solidFill>
                <a:latin typeface="+mn-lt"/>
                <a:cs typeface="+mn-cs"/>
              </a:rPr>
              <a:t> </a:t>
            </a:r>
            <a:r>
              <a:rPr lang="en-US" sz="2000" b="0" dirty="0" err="1">
                <a:solidFill>
                  <a:srgbClr val="333333"/>
                </a:solidFill>
                <a:latin typeface="+mn-lt"/>
                <a:cs typeface="+mn-cs"/>
              </a:rPr>
              <a:t>han</a:t>
            </a:r>
            <a:r>
              <a:rPr lang="en-US" sz="2000" b="0" dirty="0">
                <a:solidFill>
                  <a:srgbClr val="333333"/>
                </a:solidFill>
                <a:latin typeface="+mn-lt"/>
                <a:cs typeface="+mn-cs"/>
              </a:rPr>
              <a:t> </a:t>
            </a:r>
            <a:r>
              <a:rPr lang="en-US" sz="2000" b="0" dirty="0" err="1">
                <a:solidFill>
                  <a:srgbClr val="333333"/>
                </a:solidFill>
                <a:latin typeface="+mn-lt"/>
                <a:cs typeface="+mn-cs"/>
              </a:rPr>
              <a:t>kastet</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været</a:t>
            </a:r>
            <a:r>
              <a:rPr lang="en-US" sz="2000" b="0" dirty="0">
                <a:solidFill>
                  <a:srgbClr val="333333"/>
                </a:solidFill>
                <a:latin typeface="+mn-lt"/>
                <a:cs typeface="+mn-cs"/>
              </a:rPr>
              <a:t> </a:t>
            </a:r>
            <a:r>
              <a:rPr lang="en-US" sz="2000" b="0" dirty="0" err="1">
                <a:solidFill>
                  <a:srgbClr val="333333"/>
                </a:solidFill>
                <a:latin typeface="+mn-lt"/>
                <a:cs typeface="+mn-cs"/>
              </a:rPr>
              <a:t>landet</a:t>
            </a:r>
            <a:r>
              <a:rPr lang="en-US" sz="2000" b="0" dirty="0">
                <a:solidFill>
                  <a:srgbClr val="333333"/>
                </a:solidFill>
                <a:latin typeface="+mn-lt"/>
                <a:cs typeface="+mn-cs"/>
              </a:rPr>
              <a:t>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hodet</a:t>
            </a:r>
            <a:r>
              <a:rPr lang="en-US" sz="2000" b="0" dirty="0">
                <a:solidFill>
                  <a:srgbClr val="333333"/>
                </a:solidFill>
                <a:latin typeface="+mn-lt"/>
                <a:cs typeface="+mn-cs"/>
              </a:rPr>
              <a:t> </a:t>
            </a:r>
            <a:r>
              <a:rPr lang="en-US" sz="2000" b="0" dirty="0" err="1">
                <a:solidFill>
                  <a:srgbClr val="333333"/>
                </a:solidFill>
                <a:latin typeface="+mn-lt"/>
                <a:cs typeface="+mn-cs"/>
              </a:rPr>
              <a:t>hans</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roper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hjelp</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et </a:t>
            </a:r>
            <a:r>
              <a:rPr lang="en-US" sz="2000" b="0" dirty="0" err="1">
                <a:solidFill>
                  <a:srgbClr val="333333"/>
                </a:solidFill>
                <a:latin typeface="+mn-lt"/>
                <a:cs typeface="+mn-cs"/>
              </a:rPr>
              <a:t>romvesen</a:t>
            </a:r>
            <a:r>
              <a:rPr lang="en-US" sz="2000" b="0" dirty="0">
                <a:solidFill>
                  <a:srgbClr val="333333"/>
                </a:solidFill>
                <a:latin typeface="+mn-lt"/>
                <a:cs typeface="+mn-cs"/>
              </a:rPr>
              <a:t> </a:t>
            </a:r>
            <a:r>
              <a:rPr lang="en-US" sz="2000" b="0" dirty="0" err="1">
                <a:solidFill>
                  <a:srgbClr val="333333"/>
                </a:solidFill>
                <a:latin typeface="+mn-lt"/>
                <a:cs typeface="+mn-cs"/>
              </a:rPr>
              <a:t>har</a:t>
            </a:r>
            <a:r>
              <a:rPr lang="en-US" sz="2000" b="0" dirty="0">
                <a:solidFill>
                  <a:srgbClr val="333333"/>
                </a:solidFill>
                <a:latin typeface="+mn-lt"/>
                <a:cs typeface="+mn-cs"/>
              </a:rPr>
              <a:t> </a:t>
            </a:r>
            <a:r>
              <a:rPr lang="en-US" sz="2000" b="0" dirty="0" err="1">
                <a:solidFill>
                  <a:srgbClr val="333333"/>
                </a:solidFill>
                <a:latin typeface="+mn-lt"/>
                <a:cs typeface="+mn-cs"/>
              </a:rPr>
              <a:t>landet</a:t>
            </a:r>
            <a:r>
              <a:rPr lang="en-US" sz="2000" b="0" dirty="0">
                <a:solidFill>
                  <a:srgbClr val="333333"/>
                </a:solidFill>
                <a:latin typeface="+mn-lt"/>
                <a:cs typeface="+mn-cs"/>
              </a:rPr>
              <a:t>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hodet</a:t>
            </a:r>
            <a:r>
              <a:rPr lang="en-US" sz="2000" b="0" dirty="0">
                <a:solidFill>
                  <a:srgbClr val="333333"/>
                </a:solidFill>
                <a:latin typeface="+mn-lt"/>
                <a:cs typeface="+mn-cs"/>
              </a:rPr>
              <a:t> </a:t>
            </a:r>
            <a:r>
              <a:rPr lang="en-US" sz="2000" b="0" dirty="0" err="1">
                <a:solidFill>
                  <a:srgbClr val="333333"/>
                </a:solidFill>
                <a:latin typeface="+mn-lt"/>
                <a:cs typeface="+mn-cs"/>
              </a:rPr>
              <a:t>hans</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forsøker</a:t>
            </a:r>
            <a:r>
              <a:rPr lang="en-US" sz="2000" b="0" dirty="0">
                <a:solidFill>
                  <a:srgbClr val="333333"/>
                </a:solidFill>
                <a:latin typeface="+mn-lt"/>
                <a:cs typeface="+mn-cs"/>
              </a:rPr>
              <a:t> å </a:t>
            </a:r>
            <a:r>
              <a:rPr lang="en-US" sz="2000" b="0" dirty="0" err="1">
                <a:solidFill>
                  <a:srgbClr val="333333"/>
                </a:solidFill>
                <a:latin typeface="+mn-lt"/>
                <a:cs typeface="+mn-cs"/>
              </a:rPr>
              <a:t>få</a:t>
            </a:r>
            <a:r>
              <a:rPr lang="en-US" sz="2000" b="0" dirty="0">
                <a:solidFill>
                  <a:srgbClr val="333333"/>
                </a:solidFill>
                <a:latin typeface="+mn-lt"/>
                <a:cs typeface="+mn-cs"/>
              </a:rPr>
              <a:t> </a:t>
            </a:r>
            <a:r>
              <a:rPr lang="en-US" sz="2000" b="0" dirty="0" err="1">
                <a:solidFill>
                  <a:srgbClr val="333333"/>
                </a:solidFill>
                <a:latin typeface="+mn-lt"/>
                <a:cs typeface="+mn-cs"/>
              </a:rPr>
              <a:t>ei</a:t>
            </a:r>
            <a:r>
              <a:rPr lang="en-US" sz="2000" b="0" dirty="0">
                <a:solidFill>
                  <a:srgbClr val="333333"/>
                </a:solidFill>
                <a:latin typeface="+mn-lt"/>
                <a:cs typeface="+mn-cs"/>
              </a:rPr>
              <a:t> </a:t>
            </a:r>
            <a:r>
              <a:rPr lang="en-US" sz="2000" b="0" dirty="0" err="1">
                <a:solidFill>
                  <a:srgbClr val="333333"/>
                </a:solidFill>
                <a:latin typeface="+mn-lt"/>
                <a:cs typeface="+mn-cs"/>
              </a:rPr>
              <a:t>jente</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å le </a:t>
            </a:r>
            <a:r>
              <a:rPr lang="en-US" sz="2000" b="0" dirty="0" err="1">
                <a:solidFill>
                  <a:srgbClr val="333333"/>
                </a:solidFill>
                <a:latin typeface="+mn-lt"/>
                <a:cs typeface="+mn-cs"/>
              </a:rPr>
              <a:t>ved</a:t>
            </a:r>
            <a:r>
              <a:rPr lang="en-US" sz="2000" b="0" dirty="0">
                <a:solidFill>
                  <a:srgbClr val="333333"/>
                </a:solidFill>
                <a:latin typeface="+mn-lt"/>
                <a:cs typeface="+mn-cs"/>
              </a:rPr>
              <a:t> å ha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seg</a:t>
            </a:r>
            <a:r>
              <a:rPr lang="en-US" sz="2000" b="0" dirty="0">
                <a:solidFill>
                  <a:srgbClr val="333333"/>
                </a:solidFill>
                <a:latin typeface="+mn-lt"/>
                <a:cs typeface="+mn-cs"/>
              </a:rPr>
              <a:t> en </a:t>
            </a:r>
            <a:r>
              <a:rPr lang="en-US" sz="2000" b="0" dirty="0" err="1">
                <a:solidFill>
                  <a:srgbClr val="333333"/>
                </a:solidFill>
                <a:latin typeface="+mn-lt"/>
                <a:cs typeface="+mn-cs"/>
              </a:rPr>
              <a:t>rar</a:t>
            </a:r>
            <a:r>
              <a:rPr lang="en-US" sz="2000" b="0" dirty="0">
                <a:solidFill>
                  <a:srgbClr val="333333"/>
                </a:solidFill>
                <a:latin typeface="+mn-lt"/>
                <a:cs typeface="+mn-cs"/>
              </a:rPr>
              <a:t> </a:t>
            </a:r>
            <a:r>
              <a:rPr lang="en-US" sz="2000" b="0" dirty="0" err="1">
                <a:solidFill>
                  <a:srgbClr val="333333"/>
                </a:solidFill>
                <a:latin typeface="+mn-lt"/>
                <a:cs typeface="+mn-cs"/>
              </a:rPr>
              <a:t>hatt</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har</a:t>
            </a:r>
            <a:r>
              <a:rPr lang="en-US" sz="2000" b="0" dirty="0">
                <a:solidFill>
                  <a:srgbClr val="333333"/>
                </a:solidFill>
                <a:latin typeface="+mn-lt"/>
                <a:cs typeface="+mn-cs"/>
              </a:rPr>
              <a:t> </a:t>
            </a:r>
            <a:r>
              <a:rPr lang="en-US" sz="2000" b="0" dirty="0" err="1">
                <a:solidFill>
                  <a:srgbClr val="333333"/>
                </a:solidFill>
                <a:latin typeface="+mn-lt"/>
                <a:cs typeface="+mn-cs"/>
              </a:rPr>
              <a:t>glemt</a:t>
            </a:r>
            <a:r>
              <a:rPr lang="en-US" sz="2000" b="0" dirty="0">
                <a:solidFill>
                  <a:srgbClr val="333333"/>
                </a:solidFill>
                <a:latin typeface="+mn-lt"/>
                <a:cs typeface="+mn-cs"/>
              </a:rPr>
              <a:t> </a:t>
            </a:r>
            <a:r>
              <a:rPr lang="en-US" sz="2000" b="0" dirty="0" err="1">
                <a:solidFill>
                  <a:srgbClr val="333333"/>
                </a:solidFill>
                <a:latin typeface="+mn-lt"/>
                <a:cs typeface="+mn-cs"/>
              </a:rPr>
              <a:t>hvordan</a:t>
            </a:r>
            <a:r>
              <a:rPr lang="en-US" sz="2000" b="0" dirty="0">
                <a:solidFill>
                  <a:srgbClr val="333333"/>
                </a:solidFill>
                <a:latin typeface="+mn-lt"/>
                <a:cs typeface="+mn-cs"/>
              </a:rPr>
              <a:t> man baker en </a:t>
            </a:r>
            <a:r>
              <a:rPr lang="en-US" sz="2000" b="0" dirty="0" err="1">
                <a:solidFill>
                  <a:srgbClr val="333333"/>
                </a:solidFill>
                <a:latin typeface="+mn-lt"/>
                <a:cs typeface="+mn-cs"/>
              </a:rPr>
              <a:t>kake</a:t>
            </a:r>
            <a:r>
              <a:rPr lang="en-US" sz="2000" b="0" dirty="0">
                <a:solidFill>
                  <a:srgbClr val="333333"/>
                </a:solidFill>
                <a:latin typeface="+mn-lt"/>
                <a:cs typeface="+mn-cs"/>
              </a:rPr>
              <a:t> </a:t>
            </a:r>
            <a:r>
              <a:rPr lang="en-US" sz="2000" b="0" dirty="0" err="1">
                <a:solidFill>
                  <a:srgbClr val="333333"/>
                </a:solidFill>
                <a:latin typeface="+mn-lt"/>
                <a:cs typeface="+mn-cs"/>
              </a:rPr>
              <a:t>og</a:t>
            </a:r>
            <a:r>
              <a:rPr lang="en-US" sz="2000" b="0" dirty="0">
                <a:solidFill>
                  <a:srgbClr val="333333"/>
                </a:solidFill>
                <a:latin typeface="+mn-lt"/>
                <a:cs typeface="+mn-cs"/>
              </a:rPr>
              <a:t> ringer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moren</a:t>
            </a:r>
            <a:r>
              <a:rPr lang="en-US" sz="2000" b="0" dirty="0">
                <a:solidFill>
                  <a:srgbClr val="333333"/>
                </a:solidFill>
                <a:latin typeface="+mn-lt"/>
                <a:cs typeface="+mn-cs"/>
              </a:rPr>
              <a:t> sin for å </a:t>
            </a:r>
            <a:r>
              <a:rPr lang="en-US" sz="2000" b="0" dirty="0" err="1">
                <a:solidFill>
                  <a:srgbClr val="333333"/>
                </a:solidFill>
                <a:latin typeface="+mn-lt"/>
                <a:cs typeface="+mn-cs"/>
              </a:rPr>
              <a:t>få</a:t>
            </a:r>
            <a:r>
              <a:rPr lang="en-US" sz="2000" b="0" dirty="0">
                <a:solidFill>
                  <a:srgbClr val="333333"/>
                </a:solidFill>
                <a:latin typeface="+mn-lt"/>
                <a:cs typeface="+mn-cs"/>
              </a:rPr>
              <a:t> </a:t>
            </a:r>
            <a:r>
              <a:rPr lang="en-US" sz="2000" b="0" dirty="0" err="1">
                <a:solidFill>
                  <a:srgbClr val="333333"/>
                </a:solidFill>
                <a:latin typeface="+mn-lt"/>
                <a:cs typeface="+mn-cs"/>
              </a:rPr>
              <a:t>oppskriften</a:t>
            </a:r>
            <a:r>
              <a:rPr lang="en-US" sz="2000" b="0" dirty="0">
                <a:solidFill>
                  <a:srgbClr val="333333"/>
                </a:solidFill>
                <a:latin typeface="+mn-lt"/>
                <a:cs typeface="+mn-cs"/>
              </a:rPr>
              <a:t>.</a:t>
            </a:r>
            <a:endParaRPr lang="de-DE" sz="2000" b="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 sannsynlig er hver av tolkningene?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28</a:t>
            </a:fld>
            <a:endParaRPr lang="de-DE" altLang="de-DE">
              <a:latin typeface="+mn-lt"/>
              <a:cs typeface="+mn-cs"/>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blir</a:t>
            </a:r>
            <a:r>
              <a:rPr lang="en-US" sz="2000" b="0" dirty="0">
                <a:solidFill>
                  <a:srgbClr val="333333"/>
                </a:solidFill>
                <a:latin typeface="+mn-lt"/>
                <a:cs typeface="+mn-cs"/>
              </a:rPr>
              <a:t> </a:t>
            </a:r>
            <a:r>
              <a:rPr lang="en-US" sz="2000" b="0" dirty="0" err="1">
                <a:solidFill>
                  <a:srgbClr val="333333"/>
                </a:solidFill>
                <a:latin typeface="+mn-lt"/>
                <a:cs typeface="+mn-cs"/>
              </a:rPr>
              <a:t>distrahert</a:t>
            </a:r>
            <a:r>
              <a:rPr lang="en-US" sz="2000" b="0" dirty="0">
                <a:solidFill>
                  <a:srgbClr val="333333"/>
                </a:solidFill>
                <a:latin typeface="+mn-lt"/>
                <a:cs typeface="+mn-cs"/>
              </a:rPr>
              <a:t> </a:t>
            </a:r>
            <a:r>
              <a:rPr lang="en-US" sz="2000" b="0" dirty="0" err="1">
                <a:solidFill>
                  <a:srgbClr val="333333"/>
                </a:solidFill>
                <a:latin typeface="+mn-lt"/>
                <a:cs typeface="+mn-cs"/>
              </a:rPr>
              <a:t>av</a:t>
            </a:r>
            <a:r>
              <a:rPr lang="en-US" sz="2000" b="0" dirty="0">
                <a:solidFill>
                  <a:srgbClr val="333333"/>
                </a:solidFill>
                <a:latin typeface="+mn-lt"/>
                <a:cs typeface="+mn-cs"/>
              </a:rPr>
              <a:t> </a:t>
            </a:r>
            <a:r>
              <a:rPr lang="en-US" sz="2000" b="0" dirty="0" err="1">
                <a:solidFill>
                  <a:srgbClr val="333333"/>
                </a:solidFill>
                <a:latin typeface="+mn-lt"/>
                <a:cs typeface="+mn-cs"/>
              </a:rPr>
              <a:t>telefonen</a:t>
            </a:r>
            <a:r>
              <a:rPr lang="en-US" sz="2000" b="0" dirty="0">
                <a:solidFill>
                  <a:srgbClr val="333333"/>
                </a:solidFill>
                <a:latin typeface="+mn-lt"/>
                <a:cs typeface="+mn-cs"/>
              </a:rPr>
              <a:t>, </a:t>
            </a:r>
            <a:r>
              <a:rPr lang="en-US" sz="2000" b="0" dirty="0" err="1">
                <a:solidFill>
                  <a:srgbClr val="333333"/>
                </a:solidFill>
                <a:latin typeface="+mn-lt"/>
                <a:cs typeface="+mn-cs"/>
              </a:rPr>
              <a:t>og</a:t>
            </a:r>
            <a:r>
              <a:rPr lang="en-US" sz="2000" b="0" dirty="0">
                <a:solidFill>
                  <a:srgbClr val="333333"/>
                </a:solidFill>
                <a:latin typeface="+mn-lt"/>
                <a:cs typeface="+mn-cs"/>
              </a:rPr>
              <a:t> </a:t>
            </a:r>
            <a:r>
              <a:rPr lang="en-US" sz="2000" b="0" dirty="0" err="1">
                <a:solidFill>
                  <a:srgbClr val="333333"/>
                </a:solidFill>
                <a:latin typeface="+mn-lt"/>
                <a:cs typeface="+mn-cs"/>
              </a:rPr>
              <a:t>pizzadeigen</a:t>
            </a:r>
            <a:r>
              <a:rPr lang="en-US" sz="2000" b="0" dirty="0">
                <a:solidFill>
                  <a:srgbClr val="333333"/>
                </a:solidFill>
                <a:latin typeface="+mn-lt"/>
                <a:cs typeface="+mn-cs"/>
              </a:rPr>
              <a:t> </a:t>
            </a:r>
            <a:r>
              <a:rPr lang="en-US" sz="2000" b="0" dirty="0" err="1">
                <a:solidFill>
                  <a:srgbClr val="333333"/>
                </a:solidFill>
                <a:latin typeface="+mn-lt"/>
                <a:cs typeface="+mn-cs"/>
              </a:rPr>
              <a:t>han</a:t>
            </a:r>
            <a:r>
              <a:rPr lang="en-US" sz="2000" b="0" dirty="0">
                <a:solidFill>
                  <a:srgbClr val="333333"/>
                </a:solidFill>
                <a:latin typeface="+mn-lt"/>
                <a:cs typeface="+mn-cs"/>
              </a:rPr>
              <a:t> </a:t>
            </a:r>
            <a:r>
              <a:rPr lang="en-US" sz="2000" b="0" dirty="0" err="1">
                <a:solidFill>
                  <a:srgbClr val="333333"/>
                </a:solidFill>
                <a:latin typeface="+mn-lt"/>
                <a:cs typeface="+mn-cs"/>
              </a:rPr>
              <a:t>kastet</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været</a:t>
            </a:r>
            <a:r>
              <a:rPr lang="en-US" sz="2000" b="0" dirty="0">
                <a:solidFill>
                  <a:srgbClr val="333333"/>
                </a:solidFill>
                <a:latin typeface="+mn-lt"/>
                <a:cs typeface="+mn-cs"/>
              </a:rPr>
              <a:t> </a:t>
            </a:r>
            <a:r>
              <a:rPr lang="en-US" sz="2000" b="0" dirty="0" err="1">
                <a:solidFill>
                  <a:srgbClr val="333333"/>
                </a:solidFill>
                <a:latin typeface="+mn-lt"/>
                <a:cs typeface="+mn-cs"/>
              </a:rPr>
              <a:t>landet</a:t>
            </a:r>
            <a:r>
              <a:rPr lang="en-US" sz="2000" b="0" dirty="0">
                <a:solidFill>
                  <a:srgbClr val="333333"/>
                </a:solidFill>
                <a:latin typeface="+mn-lt"/>
                <a:cs typeface="+mn-cs"/>
              </a:rPr>
              <a:t>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hodet</a:t>
            </a:r>
            <a:r>
              <a:rPr lang="en-US" sz="2000" b="0" dirty="0">
                <a:solidFill>
                  <a:srgbClr val="333333"/>
                </a:solidFill>
                <a:latin typeface="+mn-lt"/>
                <a:cs typeface="+mn-cs"/>
              </a:rPr>
              <a:t> </a:t>
            </a:r>
            <a:r>
              <a:rPr lang="en-US" sz="2000" b="0" dirty="0" err="1">
                <a:solidFill>
                  <a:srgbClr val="333333"/>
                </a:solidFill>
                <a:latin typeface="+mn-lt"/>
                <a:cs typeface="+mn-cs"/>
              </a:rPr>
              <a:t>hans</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roper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hjelp</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et </a:t>
            </a:r>
            <a:r>
              <a:rPr lang="en-US" sz="2000" b="0" dirty="0" err="1">
                <a:solidFill>
                  <a:srgbClr val="333333"/>
                </a:solidFill>
                <a:latin typeface="+mn-lt"/>
                <a:cs typeface="+mn-cs"/>
              </a:rPr>
              <a:t>romvesen</a:t>
            </a:r>
            <a:r>
              <a:rPr lang="en-US" sz="2000" b="0" dirty="0">
                <a:solidFill>
                  <a:srgbClr val="333333"/>
                </a:solidFill>
                <a:latin typeface="+mn-lt"/>
                <a:cs typeface="+mn-cs"/>
              </a:rPr>
              <a:t> </a:t>
            </a:r>
            <a:r>
              <a:rPr lang="en-US" sz="2000" b="0" dirty="0" err="1">
                <a:solidFill>
                  <a:srgbClr val="333333"/>
                </a:solidFill>
                <a:latin typeface="+mn-lt"/>
                <a:cs typeface="+mn-cs"/>
              </a:rPr>
              <a:t>har</a:t>
            </a:r>
            <a:r>
              <a:rPr lang="en-US" sz="2000" b="0" dirty="0">
                <a:solidFill>
                  <a:srgbClr val="333333"/>
                </a:solidFill>
                <a:latin typeface="+mn-lt"/>
                <a:cs typeface="+mn-cs"/>
              </a:rPr>
              <a:t> </a:t>
            </a:r>
            <a:r>
              <a:rPr lang="en-US" sz="2000" b="0" dirty="0" err="1">
                <a:solidFill>
                  <a:srgbClr val="333333"/>
                </a:solidFill>
                <a:latin typeface="+mn-lt"/>
                <a:cs typeface="+mn-cs"/>
              </a:rPr>
              <a:t>landet</a:t>
            </a:r>
            <a:r>
              <a:rPr lang="en-US" sz="2000" b="0" dirty="0">
                <a:solidFill>
                  <a:srgbClr val="333333"/>
                </a:solidFill>
                <a:latin typeface="+mn-lt"/>
                <a:cs typeface="+mn-cs"/>
              </a:rPr>
              <a:t>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hodet</a:t>
            </a:r>
            <a:r>
              <a:rPr lang="en-US" sz="2000" b="0" dirty="0">
                <a:solidFill>
                  <a:srgbClr val="333333"/>
                </a:solidFill>
                <a:latin typeface="+mn-lt"/>
                <a:cs typeface="+mn-cs"/>
              </a:rPr>
              <a:t> </a:t>
            </a:r>
            <a:r>
              <a:rPr lang="en-US" sz="2000" b="0" dirty="0" err="1">
                <a:solidFill>
                  <a:srgbClr val="333333"/>
                </a:solidFill>
                <a:latin typeface="+mn-lt"/>
                <a:cs typeface="+mn-cs"/>
              </a:rPr>
              <a:t>hans</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forsøker</a:t>
            </a:r>
            <a:r>
              <a:rPr lang="en-US" sz="2000" b="0" dirty="0">
                <a:solidFill>
                  <a:srgbClr val="333333"/>
                </a:solidFill>
                <a:latin typeface="+mn-lt"/>
                <a:cs typeface="+mn-cs"/>
              </a:rPr>
              <a:t> å </a:t>
            </a:r>
            <a:r>
              <a:rPr lang="en-US" sz="2000" b="0" dirty="0" err="1">
                <a:solidFill>
                  <a:srgbClr val="333333"/>
                </a:solidFill>
                <a:latin typeface="+mn-lt"/>
                <a:cs typeface="+mn-cs"/>
              </a:rPr>
              <a:t>få</a:t>
            </a:r>
            <a:r>
              <a:rPr lang="en-US" sz="2000" b="0" dirty="0">
                <a:solidFill>
                  <a:srgbClr val="333333"/>
                </a:solidFill>
                <a:latin typeface="+mn-lt"/>
                <a:cs typeface="+mn-cs"/>
              </a:rPr>
              <a:t> </a:t>
            </a:r>
            <a:r>
              <a:rPr lang="en-US" sz="2000" b="0" dirty="0" err="1">
                <a:solidFill>
                  <a:srgbClr val="333333"/>
                </a:solidFill>
                <a:latin typeface="+mn-lt"/>
                <a:cs typeface="+mn-cs"/>
              </a:rPr>
              <a:t>ei</a:t>
            </a:r>
            <a:r>
              <a:rPr lang="en-US" sz="2000" b="0" dirty="0">
                <a:solidFill>
                  <a:srgbClr val="333333"/>
                </a:solidFill>
                <a:latin typeface="+mn-lt"/>
                <a:cs typeface="+mn-cs"/>
              </a:rPr>
              <a:t> </a:t>
            </a:r>
            <a:r>
              <a:rPr lang="en-US" sz="2000" b="0" dirty="0" err="1">
                <a:solidFill>
                  <a:srgbClr val="333333"/>
                </a:solidFill>
                <a:latin typeface="+mn-lt"/>
                <a:cs typeface="+mn-cs"/>
              </a:rPr>
              <a:t>jente</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å le </a:t>
            </a:r>
            <a:r>
              <a:rPr lang="en-US" sz="2000" b="0" dirty="0" err="1">
                <a:solidFill>
                  <a:srgbClr val="333333"/>
                </a:solidFill>
                <a:latin typeface="+mn-lt"/>
                <a:cs typeface="+mn-cs"/>
              </a:rPr>
              <a:t>ved</a:t>
            </a:r>
            <a:r>
              <a:rPr lang="en-US" sz="2000" b="0" dirty="0">
                <a:solidFill>
                  <a:srgbClr val="333333"/>
                </a:solidFill>
                <a:latin typeface="+mn-lt"/>
                <a:cs typeface="+mn-cs"/>
              </a:rPr>
              <a:t> å ha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seg</a:t>
            </a:r>
            <a:r>
              <a:rPr lang="en-US" sz="2000" b="0" dirty="0">
                <a:solidFill>
                  <a:srgbClr val="333333"/>
                </a:solidFill>
                <a:latin typeface="+mn-lt"/>
                <a:cs typeface="+mn-cs"/>
              </a:rPr>
              <a:t> en </a:t>
            </a:r>
            <a:r>
              <a:rPr lang="en-US" sz="2000" b="0" dirty="0" err="1">
                <a:solidFill>
                  <a:srgbClr val="333333"/>
                </a:solidFill>
                <a:latin typeface="+mn-lt"/>
                <a:cs typeface="+mn-cs"/>
              </a:rPr>
              <a:t>rar</a:t>
            </a:r>
            <a:r>
              <a:rPr lang="en-US" sz="2000" b="0" dirty="0">
                <a:solidFill>
                  <a:srgbClr val="333333"/>
                </a:solidFill>
                <a:latin typeface="+mn-lt"/>
                <a:cs typeface="+mn-cs"/>
              </a:rPr>
              <a:t> </a:t>
            </a:r>
            <a:r>
              <a:rPr lang="en-US" sz="2000" b="0" dirty="0" err="1">
                <a:solidFill>
                  <a:srgbClr val="333333"/>
                </a:solidFill>
                <a:latin typeface="+mn-lt"/>
                <a:cs typeface="+mn-cs"/>
              </a:rPr>
              <a:t>hatt</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har</a:t>
            </a:r>
            <a:r>
              <a:rPr lang="en-US" sz="2000" b="0" dirty="0">
                <a:solidFill>
                  <a:srgbClr val="333333"/>
                </a:solidFill>
                <a:latin typeface="+mn-lt"/>
                <a:cs typeface="+mn-cs"/>
              </a:rPr>
              <a:t> </a:t>
            </a:r>
            <a:r>
              <a:rPr lang="en-US" sz="2000" b="0" dirty="0" err="1">
                <a:solidFill>
                  <a:srgbClr val="333333"/>
                </a:solidFill>
                <a:latin typeface="+mn-lt"/>
                <a:cs typeface="+mn-cs"/>
              </a:rPr>
              <a:t>glemt</a:t>
            </a:r>
            <a:r>
              <a:rPr lang="en-US" sz="2000" b="0" dirty="0">
                <a:solidFill>
                  <a:srgbClr val="333333"/>
                </a:solidFill>
                <a:latin typeface="+mn-lt"/>
                <a:cs typeface="+mn-cs"/>
              </a:rPr>
              <a:t> </a:t>
            </a:r>
            <a:r>
              <a:rPr lang="en-US" sz="2000" b="0" dirty="0" err="1">
                <a:solidFill>
                  <a:srgbClr val="333333"/>
                </a:solidFill>
                <a:latin typeface="+mn-lt"/>
                <a:cs typeface="+mn-cs"/>
              </a:rPr>
              <a:t>hvordan</a:t>
            </a:r>
            <a:r>
              <a:rPr lang="en-US" sz="2000" b="0" dirty="0">
                <a:solidFill>
                  <a:srgbClr val="333333"/>
                </a:solidFill>
                <a:latin typeface="+mn-lt"/>
                <a:cs typeface="+mn-cs"/>
              </a:rPr>
              <a:t> man baker en </a:t>
            </a:r>
            <a:r>
              <a:rPr lang="en-US" sz="2000" b="0" dirty="0" err="1">
                <a:solidFill>
                  <a:srgbClr val="333333"/>
                </a:solidFill>
                <a:latin typeface="+mn-lt"/>
                <a:cs typeface="+mn-cs"/>
              </a:rPr>
              <a:t>kake</a:t>
            </a:r>
            <a:r>
              <a:rPr lang="en-US" sz="2000" b="0" dirty="0">
                <a:solidFill>
                  <a:srgbClr val="333333"/>
                </a:solidFill>
                <a:latin typeface="+mn-lt"/>
                <a:cs typeface="+mn-cs"/>
              </a:rPr>
              <a:t> </a:t>
            </a:r>
            <a:r>
              <a:rPr lang="en-US" sz="2000" b="0" dirty="0" err="1">
                <a:solidFill>
                  <a:srgbClr val="333333"/>
                </a:solidFill>
                <a:latin typeface="+mn-lt"/>
                <a:cs typeface="+mn-cs"/>
              </a:rPr>
              <a:t>og</a:t>
            </a:r>
            <a:r>
              <a:rPr lang="en-US" sz="2000" b="0" dirty="0">
                <a:solidFill>
                  <a:srgbClr val="333333"/>
                </a:solidFill>
                <a:latin typeface="+mn-lt"/>
                <a:cs typeface="+mn-cs"/>
              </a:rPr>
              <a:t> ringer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moren</a:t>
            </a:r>
            <a:r>
              <a:rPr lang="en-US" sz="2000" b="0" dirty="0">
                <a:solidFill>
                  <a:srgbClr val="333333"/>
                </a:solidFill>
                <a:latin typeface="+mn-lt"/>
                <a:cs typeface="+mn-cs"/>
              </a:rPr>
              <a:t> sin for å </a:t>
            </a:r>
            <a:r>
              <a:rPr lang="en-US" sz="2000" b="0" dirty="0" err="1">
                <a:solidFill>
                  <a:srgbClr val="333333"/>
                </a:solidFill>
                <a:latin typeface="+mn-lt"/>
                <a:cs typeface="+mn-cs"/>
              </a:rPr>
              <a:t>få</a:t>
            </a:r>
            <a:r>
              <a:rPr lang="en-US" sz="2000" b="0" dirty="0">
                <a:solidFill>
                  <a:srgbClr val="333333"/>
                </a:solidFill>
                <a:latin typeface="+mn-lt"/>
                <a:cs typeface="+mn-cs"/>
              </a:rPr>
              <a:t> </a:t>
            </a:r>
            <a:r>
              <a:rPr lang="en-US" sz="2000" b="0" dirty="0" err="1">
                <a:solidFill>
                  <a:srgbClr val="333333"/>
                </a:solidFill>
                <a:latin typeface="+mn-lt"/>
                <a:cs typeface="+mn-cs"/>
              </a:rPr>
              <a:t>oppskriften</a:t>
            </a:r>
            <a:r>
              <a:rPr lang="en-US" sz="2000" b="0" dirty="0">
                <a:solidFill>
                  <a:srgbClr val="333333"/>
                </a:solidFill>
                <a:latin typeface="+mn-lt"/>
                <a:cs typeface="+mn-cs"/>
              </a:rPr>
              <a:t>.</a:t>
            </a:r>
            <a:endParaRPr lang="de-DE" sz="2000" b="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Endrer din vurdering seg etter å ha sett det nye bildet?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29</a:t>
            </a:fld>
            <a:endParaRPr lang="de-DE" altLang="de-DE">
              <a:latin typeface="+mn-lt"/>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Vurder sannsynligheten på nytt!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30</a:t>
            </a:fld>
            <a:endParaRPr lang="de-DE" altLang="de-DE">
              <a:latin typeface="+mn-lt"/>
              <a:cs typeface="+mn-cs"/>
            </a:endParaRPr>
          </a:p>
        </p:txBody>
      </p:sp>
      <p:sp>
        <p:nvSpPr>
          <p:cNvPr id="16"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blir</a:t>
            </a:r>
            <a:r>
              <a:rPr lang="en-US" sz="2000" b="0" dirty="0">
                <a:solidFill>
                  <a:srgbClr val="333333"/>
                </a:solidFill>
                <a:latin typeface="+mn-lt"/>
                <a:cs typeface="+mn-cs"/>
              </a:rPr>
              <a:t> </a:t>
            </a:r>
            <a:r>
              <a:rPr lang="en-US" sz="2000" b="0" dirty="0" err="1">
                <a:solidFill>
                  <a:srgbClr val="333333"/>
                </a:solidFill>
                <a:latin typeface="+mn-lt"/>
                <a:cs typeface="+mn-cs"/>
              </a:rPr>
              <a:t>distrahert</a:t>
            </a:r>
            <a:r>
              <a:rPr lang="en-US" sz="2000" b="0" dirty="0">
                <a:solidFill>
                  <a:srgbClr val="333333"/>
                </a:solidFill>
                <a:latin typeface="+mn-lt"/>
                <a:cs typeface="+mn-cs"/>
              </a:rPr>
              <a:t> </a:t>
            </a:r>
            <a:r>
              <a:rPr lang="en-US" sz="2000" b="0" dirty="0" err="1">
                <a:solidFill>
                  <a:srgbClr val="333333"/>
                </a:solidFill>
                <a:latin typeface="+mn-lt"/>
                <a:cs typeface="+mn-cs"/>
              </a:rPr>
              <a:t>av</a:t>
            </a:r>
            <a:r>
              <a:rPr lang="en-US" sz="2000" b="0" dirty="0">
                <a:solidFill>
                  <a:srgbClr val="333333"/>
                </a:solidFill>
                <a:latin typeface="+mn-lt"/>
                <a:cs typeface="+mn-cs"/>
              </a:rPr>
              <a:t> </a:t>
            </a:r>
            <a:r>
              <a:rPr lang="en-US" sz="2000" b="0" dirty="0" err="1">
                <a:solidFill>
                  <a:srgbClr val="333333"/>
                </a:solidFill>
                <a:latin typeface="+mn-lt"/>
                <a:cs typeface="+mn-cs"/>
              </a:rPr>
              <a:t>telefonen</a:t>
            </a:r>
            <a:r>
              <a:rPr lang="en-US" sz="2000" b="0" dirty="0">
                <a:solidFill>
                  <a:srgbClr val="333333"/>
                </a:solidFill>
                <a:latin typeface="+mn-lt"/>
                <a:cs typeface="+mn-cs"/>
              </a:rPr>
              <a:t>, </a:t>
            </a:r>
            <a:r>
              <a:rPr lang="en-US" sz="2000" b="0" dirty="0" err="1">
                <a:solidFill>
                  <a:srgbClr val="333333"/>
                </a:solidFill>
                <a:latin typeface="+mn-lt"/>
                <a:cs typeface="+mn-cs"/>
              </a:rPr>
              <a:t>og</a:t>
            </a:r>
            <a:r>
              <a:rPr lang="en-US" sz="2000" b="0" dirty="0">
                <a:solidFill>
                  <a:srgbClr val="333333"/>
                </a:solidFill>
                <a:latin typeface="+mn-lt"/>
                <a:cs typeface="+mn-cs"/>
              </a:rPr>
              <a:t> </a:t>
            </a:r>
            <a:r>
              <a:rPr lang="en-US" sz="2000" b="0" dirty="0" err="1">
                <a:solidFill>
                  <a:srgbClr val="333333"/>
                </a:solidFill>
                <a:latin typeface="+mn-lt"/>
                <a:cs typeface="+mn-cs"/>
              </a:rPr>
              <a:t>pizzadeigen</a:t>
            </a:r>
            <a:r>
              <a:rPr lang="en-US" sz="2000" b="0" dirty="0">
                <a:solidFill>
                  <a:srgbClr val="333333"/>
                </a:solidFill>
                <a:latin typeface="+mn-lt"/>
                <a:cs typeface="+mn-cs"/>
              </a:rPr>
              <a:t> </a:t>
            </a:r>
            <a:r>
              <a:rPr lang="en-US" sz="2000" b="0" dirty="0" err="1">
                <a:solidFill>
                  <a:srgbClr val="333333"/>
                </a:solidFill>
                <a:latin typeface="+mn-lt"/>
                <a:cs typeface="+mn-cs"/>
              </a:rPr>
              <a:t>han</a:t>
            </a:r>
            <a:r>
              <a:rPr lang="en-US" sz="2000" b="0" dirty="0">
                <a:solidFill>
                  <a:srgbClr val="333333"/>
                </a:solidFill>
                <a:latin typeface="+mn-lt"/>
                <a:cs typeface="+mn-cs"/>
              </a:rPr>
              <a:t> </a:t>
            </a:r>
            <a:r>
              <a:rPr lang="en-US" sz="2000" b="0" dirty="0" err="1">
                <a:solidFill>
                  <a:srgbClr val="333333"/>
                </a:solidFill>
                <a:latin typeface="+mn-lt"/>
                <a:cs typeface="+mn-cs"/>
              </a:rPr>
              <a:t>kastet</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været</a:t>
            </a:r>
            <a:r>
              <a:rPr lang="en-US" sz="2000" b="0" dirty="0">
                <a:solidFill>
                  <a:srgbClr val="333333"/>
                </a:solidFill>
                <a:latin typeface="+mn-lt"/>
                <a:cs typeface="+mn-cs"/>
              </a:rPr>
              <a:t> </a:t>
            </a:r>
            <a:r>
              <a:rPr lang="en-US" sz="2000" b="0" dirty="0" err="1">
                <a:solidFill>
                  <a:srgbClr val="333333"/>
                </a:solidFill>
                <a:latin typeface="+mn-lt"/>
                <a:cs typeface="+mn-cs"/>
              </a:rPr>
              <a:t>landet</a:t>
            </a:r>
            <a:r>
              <a:rPr lang="en-US" sz="2000" b="0" dirty="0">
                <a:solidFill>
                  <a:srgbClr val="333333"/>
                </a:solidFill>
                <a:latin typeface="+mn-lt"/>
                <a:cs typeface="+mn-cs"/>
              </a:rPr>
              <a:t>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hodet</a:t>
            </a:r>
            <a:r>
              <a:rPr lang="en-US" sz="2000" b="0" dirty="0">
                <a:solidFill>
                  <a:srgbClr val="333333"/>
                </a:solidFill>
                <a:latin typeface="+mn-lt"/>
                <a:cs typeface="+mn-cs"/>
              </a:rPr>
              <a:t> </a:t>
            </a:r>
            <a:r>
              <a:rPr lang="en-US" sz="2000" b="0" dirty="0" err="1">
                <a:solidFill>
                  <a:srgbClr val="333333"/>
                </a:solidFill>
                <a:latin typeface="+mn-lt"/>
                <a:cs typeface="+mn-cs"/>
              </a:rPr>
              <a:t>hans</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roper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hjelp</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et </a:t>
            </a:r>
            <a:r>
              <a:rPr lang="en-US" sz="2000" b="0" dirty="0" err="1">
                <a:solidFill>
                  <a:srgbClr val="333333"/>
                </a:solidFill>
                <a:latin typeface="+mn-lt"/>
                <a:cs typeface="+mn-cs"/>
              </a:rPr>
              <a:t>romvesen</a:t>
            </a:r>
            <a:r>
              <a:rPr lang="en-US" sz="2000" b="0" dirty="0">
                <a:solidFill>
                  <a:srgbClr val="333333"/>
                </a:solidFill>
                <a:latin typeface="+mn-lt"/>
                <a:cs typeface="+mn-cs"/>
              </a:rPr>
              <a:t> </a:t>
            </a:r>
            <a:r>
              <a:rPr lang="en-US" sz="2000" b="0" dirty="0" err="1">
                <a:solidFill>
                  <a:srgbClr val="333333"/>
                </a:solidFill>
                <a:latin typeface="+mn-lt"/>
                <a:cs typeface="+mn-cs"/>
              </a:rPr>
              <a:t>har</a:t>
            </a:r>
            <a:r>
              <a:rPr lang="en-US" sz="2000" b="0" dirty="0">
                <a:solidFill>
                  <a:srgbClr val="333333"/>
                </a:solidFill>
                <a:latin typeface="+mn-lt"/>
                <a:cs typeface="+mn-cs"/>
              </a:rPr>
              <a:t> </a:t>
            </a:r>
            <a:r>
              <a:rPr lang="en-US" sz="2000" b="0" dirty="0" err="1">
                <a:solidFill>
                  <a:srgbClr val="333333"/>
                </a:solidFill>
                <a:latin typeface="+mn-lt"/>
                <a:cs typeface="+mn-cs"/>
              </a:rPr>
              <a:t>landet</a:t>
            </a:r>
            <a:r>
              <a:rPr lang="en-US" sz="2000" b="0" dirty="0">
                <a:solidFill>
                  <a:srgbClr val="333333"/>
                </a:solidFill>
                <a:latin typeface="+mn-lt"/>
                <a:cs typeface="+mn-cs"/>
              </a:rPr>
              <a:t>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hodet</a:t>
            </a:r>
            <a:r>
              <a:rPr lang="en-US" sz="2000" b="0" dirty="0">
                <a:solidFill>
                  <a:srgbClr val="333333"/>
                </a:solidFill>
                <a:latin typeface="+mn-lt"/>
                <a:cs typeface="+mn-cs"/>
              </a:rPr>
              <a:t> </a:t>
            </a:r>
            <a:r>
              <a:rPr lang="en-US" sz="2000" b="0" dirty="0" err="1">
                <a:solidFill>
                  <a:srgbClr val="333333"/>
                </a:solidFill>
                <a:latin typeface="+mn-lt"/>
                <a:cs typeface="+mn-cs"/>
              </a:rPr>
              <a:t>hans</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forsøker</a:t>
            </a:r>
            <a:r>
              <a:rPr lang="en-US" sz="2000" b="0" dirty="0">
                <a:solidFill>
                  <a:srgbClr val="333333"/>
                </a:solidFill>
                <a:latin typeface="+mn-lt"/>
                <a:cs typeface="+mn-cs"/>
              </a:rPr>
              <a:t> å </a:t>
            </a:r>
            <a:r>
              <a:rPr lang="en-US" sz="2000" b="0" dirty="0" err="1">
                <a:solidFill>
                  <a:srgbClr val="333333"/>
                </a:solidFill>
                <a:latin typeface="+mn-lt"/>
                <a:cs typeface="+mn-cs"/>
              </a:rPr>
              <a:t>få</a:t>
            </a:r>
            <a:r>
              <a:rPr lang="en-US" sz="2000" b="0" dirty="0">
                <a:solidFill>
                  <a:srgbClr val="333333"/>
                </a:solidFill>
                <a:latin typeface="+mn-lt"/>
                <a:cs typeface="+mn-cs"/>
              </a:rPr>
              <a:t> </a:t>
            </a:r>
            <a:r>
              <a:rPr lang="en-US" sz="2000" b="0" dirty="0" err="1">
                <a:solidFill>
                  <a:srgbClr val="333333"/>
                </a:solidFill>
                <a:latin typeface="+mn-lt"/>
                <a:cs typeface="+mn-cs"/>
              </a:rPr>
              <a:t>ei</a:t>
            </a:r>
            <a:r>
              <a:rPr lang="en-US" sz="2000" b="0" dirty="0">
                <a:solidFill>
                  <a:srgbClr val="333333"/>
                </a:solidFill>
                <a:latin typeface="+mn-lt"/>
                <a:cs typeface="+mn-cs"/>
              </a:rPr>
              <a:t> </a:t>
            </a:r>
            <a:r>
              <a:rPr lang="en-US" sz="2000" b="0" dirty="0" err="1">
                <a:solidFill>
                  <a:srgbClr val="333333"/>
                </a:solidFill>
                <a:latin typeface="+mn-lt"/>
                <a:cs typeface="+mn-cs"/>
              </a:rPr>
              <a:t>jente</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å le </a:t>
            </a:r>
            <a:r>
              <a:rPr lang="en-US" sz="2000" b="0" dirty="0" err="1">
                <a:solidFill>
                  <a:srgbClr val="333333"/>
                </a:solidFill>
                <a:latin typeface="+mn-lt"/>
                <a:cs typeface="+mn-cs"/>
              </a:rPr>
              <a:t>ved</a:t>
            </a:r>
            <a:r>
              <a:rPr lang="en-US" sz="2000" b="0" dirty="0">
                <a:solidFill>
                  <a:srgbClr val="333333"/>
                </a:solidFill>
                <a:latin typeface="+mn-lt"/>
                <a:cs typeface="+mn-cs"/>
              </a:rPr>
              <a:t> å ha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seg</a:t>
            </a:r>
            <a:r>
              <a:rPr lang="en-US" sz="2000" b="0" dirty="0">
                <a:solidFill>
                  <a:srgbClr val="333333"/>
                </a:solidFill>
                <a:latin typeface="+mn-lt"/>
                <a:cs typeface="+mn-cs"/>
              </a:rPr>
              <a:t> en </a:t>
            </a:r>
            <a:r>
              <a:rPr lang="en-US" sz="2000" b="0" dirty="0" err="1">
                <a:solidFill>
                  <a:srgbClr val="333333"/>
                </a:solidFill>
                <a:latin typeface="+mn-lt"/>
                <a:cs typeface="+mn-cs"/>
              </a:rPr>
              <a:t>rar</a:t>
            </a:r>
            <a:r>
              <a:rPr lang="en-US" sz="2000" b="0" dirty="0">
                <a:solidFill>
                  <a:srgbClr val="333333"/>
                </a:solidFill>
                <a:latin typeface="+mn-lt"/>
                <a:cs typeface="+mn-cs"/>
              </a:rPr>
              <a:t> </a:t>
            </a:r>
            <a:r>
              <a:rPr lang="en-US" sz="2000" b="0" dirty="0" err="1">
                <a:solidFill>
                  <a:srgbClr val="333333"/>
                </a:solidFill>
                <a:latin typeface="+mn-lt"/>
                <a:cs typeface="+mn-cs"/>
              </a:rPr>
              <a:t>hatt</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har</a:t>
            </a:r>
            <a:r>
              <a:rPr lang="en-US" sz="2000" b="0" dirty="0">
                <a:solidFill>
                  <a:srgbClr val="333333"/>
                </a:solidFill>
                <a:latin typeface="+mn-lt"/>
                <a:cs typeface="+mn-cs"/>
              </a:rPr>
              <a:t> </a:t>
            </a:r>
            <a:r>
              <a:rPr lang="en-US" sz="2000" b="0" dirty="0" err="1">
                <a:solidFill>
                  <a:srgbClr val="333333"/>
                </a:solidFill>
                <a:latin typeface="+mn-lt"/>
                <a:cs typeface="+mn-cs"/>
              </a:rPr>
              <a:t>glemt</a:t>
            </a:r>
            <a:r>
              <a:rPr lang="en-US" sz="2000" b="0" dirty="0">
                <a:solidFill>
                  <a:srgbClr val="333333"/>
                </a:solidFill>
                <a:latin typeface="+mn-lt"/>
                <a:cs typeface="+mn-cs"/>
              </a:rPr>
              <a:t> </a:t>
            </a:r>
            <a:r>
              <a:rPr lang="en-US" sz="2000" b="0" dirty="0" err="1">
                <a:solidFill>
                  <a:srgbClr val="333333"/>
                </a:solidFill>
                <a:latin typeface="+mn-lt"/>
                <a:cs typeface="+mn-cs"/>
              </a:rPr>
              <a:t>hvordan</a:t>
            </a:r>
            <a:r>
              <a:rPr lang="en-US" sz="2000" b="0" dirty="0">
                <a:solidFill>
                  <a:srgbClr val="333333"/>
                </a:solidFill>
                <a:latin typeface="+mn-lt"/>
                <a:cs typeface="+mn-cs"/>
              </a:rPr>
              <a:t> man baker en </a:t>
            </a:r>
            <a:r>
              <a:rPr lang="en-US" sz="2000" b="0" dirty="0" err="1">
                <a:solidFill>
                  <a:srgbClr val="333333"/>
                </a:solidFill>
                <a:latin typeface="+mn-lt"/>
                <a:cs typeface="+mn-cs"/>
              </a:rPr>
              <a:t>kake</a:t>
            </a:r>
            <a:r>
              <a:rPr lang="en-US" sz="2000" b="0" dirty="0">
                <a:solidFill>
                  <a:srgbClr val="333333"/>
                </a:solidFill>
                <a:latin typeface="+mn-lt"/>
                <a:cs typeface="+mn-cs"/>
              </a:rPr>
              <a:t> </a:t>
            </a:r>
            <a:r>
              <a:rPr lang="en-US" sz="2000" b="0" dirty="0" err="1">
                <a:solidFill>
                  <a:srgbClr val="333333"/>
                </a:solidFill>
                <a:latin typeface="+mn-lt"/>
                <a:cs typeface="+mn-cs"/>
              </a:rPr>
              <a:t>og</a:t>
            </a:r>
            <a:r>
              <a:rPr lang="en-US" sz="2000" b="0" dirty="0">
                <a:solidFill>
                  <a:srgbClr val="333333"/>
                </a:solidFill>
                <a:latin typeface="+mn-lt"/>
                <a:cs typeface="+mn-cs"/>
              </a:rPr>
              <a:t> ringer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moren</a:t>
            </a:r>
            <a:r>
              <a:rPr lang="en-US" sz="2000" b="0" dirty="0">
                <a:solidFill>
                  <a:srgbClr val="333333"/>
                </a:solidFill>
                <a:latin typeface="+mn-lt"/>
                <a:cs typeface="+mn-cs"/>
              </a:rPr>
              <a:t> sin for å </a:t>
            </a:r>
            <a:r>
              <a:rPr lang="en-US" sz="2000" b="0" dirty="0" err="1">
                <a:solidFill>
                  <a:srgbClr val="333333"/>
                </a:solidFill>
                <a:latin typeface="+mn-lt"/>
                <a:cs typeface="+mn-cs"/>
              </a:rPr>
              <a:t>få</a:t>
            </a:r>
            <a:r>
              <a:rPr lang="en-US" sz="2000" b="0" dirty="0">
                <a:solidFill>
                  <a:srgbClr val="333333"/>
                </a:solidFill>
                <a:latin typeface="+mn-lt"/>
                <a:cs typeface="+mn-cs"/>
              </a:rPr>
              <a:t> </a:t>
            </a:r>
            <a:r>
              <a:rPr lang="en-US" sz="2000" b="0" dirty="0" err="1">
                <a:solidFill>
                  <a:srgbClr val="333333"/>
                </a:solidFill>
                <a:latin typeface="+mn-lt"/>
                <a:cs typeface="+mn-cs"/>
              </a:rPr>
              <a:t>oppskriften</a:t>
            </a:r>
            <a:r>
              <a:rPr lang="en-US" sz="2000" b="0" dirty="0">
                <a:solidFill>
                  <a:srgbClr val="333333"/>
                </a:solidFill>
                <a:latin typeface="+mn-lt"/>
                <a:cs typeface="+mn-cs"/>
              </a:rPr>
              <a:t>.</a:t>
            </a:r>
            <a:endParaRPr lang="de-DE" sz="2000" b="0" dirty="0">
              <a:solidFill>
                <a:srgbClr val="333333"/>
              </a:solidFill>
              <a:latin typeface="+mn-lt"/>
              <a:cs typeface="+mn-cs"/>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004992"/>
              </a:buClr>
              <a:buFont typeface="WingDings"/>
              <a:buAutoNum type="arabicPeriod"/>
              <a:defRPr/>
            </a:pPr>
            <a:r>
              <a:rPr lang="en-US" sz="2000" b="0" dirty="0" err="1">
                <a:solidFill>
                  <a:srgbClr val="004992"/>
                </a:solidFill>
                <a:latin typeface="+mn-lt"/>
                <a:cs typeface="+mn-cs"/>
              </a:rPr>
              <a:t>Mannen</a:t>
            </a:r>
            <a:r>
              <a:rPr lang="en-US" sz="2000" b="0" dirty="0">
                <a:solidFill>
                  <a:srgbClr val="004992"/>
                </a:solidFill>
                <a:latin typeface="+mn-lt"/>
                <a:cs typeface="+mn-cs"/>
              </a:rPr>
              <a:t> </a:t>
            </a:r>
            <a:r>
              <a:rPr lang="en-US" sz="2000" b="0" dirty="0" err="1">
                <a:solidFill>
                  <a:srgbClr val="004992"/>
                </a:solidFill>
                <a:latin typeface="+mn-lt"/>
                <a:cs typeface="+mn-cs"/>
              </a:rPr>
              <a:t>blir</a:t>
            </a:r>
            <a:r>
              <a:rPr lang="en-US" sz="2000" b="0" dirty="0">
                <a:solidFill>
                  <a:srgbClr val="004992"/>
                </a:solidFill>
                <a:latin typeface="+mn-lt"/>
                <a:cs typeface="+mn-cs"/>
              </a:rPr>
              <a:t> </a:t>
            </a:r>
            <a:r>
              <a:rPr lang="en-US" sz="2000" b="0" dirty="0" err="1">
                <a:solidFill>
                  <a:srgbClr val="004992"/>
                </a:solidFill>
                <a:latin typeface="+mn-lt"/>
                <a:cs typeface="+mn-cs"/>
              </a:rPr>
              <a:t>distrahert</a:t>
            </a:r>
            <a:r>
              <a:rPr lang="en-US" sz="2000" b="0" dirty="0">
                <a:solidFill>
                  <a:srgbClr val="004992"/>
                </a:solidFill>
                <a:latin typeface="+mn-lt"/>
                <a:cs typeface="+mn-cs"/>
              </a:rPr>
              <a:t> </a:t>
            </a:r>
            <a:r>
              <a:rPr lang="en-US" sz="2000" b="0" dirty="0" err="1">
                <a:solidFill>
                  <a:srgbClr val="004992"/>
                </a:solidFill>
                <a:latin typeface="+mn-lt"/>
                <a:cs typeface="+mn-cs"/>
              </a:rPr>
              <a:t>av</a:t>
            </a:r>
            <a:r>
              <a:rPr lang="en-US" sz="2000" b="0" dirty="0">
                <a:solidFill>
                  <a:srgbClr val="004992"/>
                </a:solidFill>
                <a:latin typeface="+mn-lt"/>
                <a:cs typeface="+mn-cs"/>
              </a:rPr>
              <a:t> </a:t>
            </a:r>
            <a:r>
              <a:rPr lang="en-US" sz="2000" b="0" dirty="0" err="1">
                <a:solidFill>
                  <a:srgbClr val="004992"/>
                </a:solidFill>
                <a:latin typeface="+mn-lt"/>
                <a:cs typeface="+mn-cs"/>
              </a:rPr>
              <a:t>telefonen</a:t>
            </a:r>
            <a:r>
              <a:rPr lang="en-US" sz="2000" b="0" dirty="0">
                <a:solidFill>
                  <a:srgbClr val="004992"/>
                </a:solidFill>
                <a:latin typeface="+mn-lt"/>
                <a:cs typeface="+mn-cs"/>
              </a:rPr>
              <a:t>, </a:t>
            </a:r>
            <a:r>
              <a:rPr lang="en-US" sz="2000" b="0" dirty="0" err="1">
                <a:solidFill>
                  <a:srgbClr val="004992"/>
                </a:solidFill>
                <a:latin typeface="+mn-lt"/>
                <a:cs typeface="+mn-cs"/>
              </a:rPr>
              <a:t>og</a:t>
            </a:r>
            <a:r>
              <a:rPr lang="en-US" sz="2000" b="0" dirty="0">
                <a:solidFill>
                  <a:srgbClr val="004992"/>
                </a:solidFill>
                <a:latin typeface="+mn-lt"/>
                <a:cs typeface="+mn-cs"/>
              </a:rPr>
              <a:t> </a:t>
            </a:r>
            <a:r>
              <a:rPr lang="en-US" sz="2000" b="0" dirty="0" err="1">
                <a:solidFill>
                  <a:srgbClr val="004992"/>
                </a:solidFill>
                <a:latin typeface="+mn-lt"/>
                <a:cs typeface="+mn-cs"/>
              </a:rPr>
              <a:t>pizzadeigen</a:t>
            </a:r>
            <a:r>
              <a:rPr lang="en-US" sz="2000" b="0" dirty="0">
                <a:solidFill>
                  <a:srgbClr val="004992"/>
                </a:solidFill>
                <a:latin typeface="+mn-lt"/>
                <a:cs typeface="+mn-cs"/>
              </a:rPr>
              <a:t> </a:t>
            </a:r>
            <a:r>
              <a:rPr lang="en-US" sz="2000" b="0" dirty="0" err="1">
                <a:solidFill>
                  <a:srgbClr val="004992"/>
                </a:solidFill>
                <a:latin typeface="+mn-lt"/>
                <a:cs typeface="+mn-cs"/>
              </a:rPr>
              <a:t>han</a:t>
            </a:r>
            <a:r>
              <a:rPr lang="en-US" sz="2000" b="0" dirty="0">
                <a:solidFill>
                  <a:srgbClr val="004992"/>
                </a:solidFill>
                <a:latin typeface="+mn-lt"/>
                <a:cs typeface="+mn-cs"/>
              </a:rPr>
              <a:t> </a:t>
            </a:r>
            <a:r>
              <a:rPr lang="en-US" sz="2000" b="0" dirty="0" err="1">
                <a:solidFill>
                  <a:srgbClr val="004992"/>
                </a:solidFill>
                <a:latin typeface="+mn-lt"/>
                <a:cs typeface="+mn-cs"/>
              </a:rPr>
              <a:t>kastet</a:t>
            </a:r>
            <a:r>
              <a:rPr lang="en-US" sz="2000" b="0" dirty="0">
                <a:solidFill>
                  <a:srgbClr val="004992"/>
                </a:solidFill>
                <a:latin typeface="+mn-lt"/>
                <a:cs typeface="+mn-cs"/>
              </a:rPr>
              <a:t> </a:t>
            </a:r>
            <a:r>
              <a:rPr lang="en-US" sz="2000" b="0" dirty="0" err="1">
                <a:solidFill>
                  <a:srgbClr val="004992"/>
                </a:solidFill>
                <a:latin typeface="+mn-lt"/>
                <a:cs typeface="+mn-cs"/>
              </a:rPr>
              <a:t>i</a:t>
            </a:r>
            <a:r>
              <a:rPr lang="en-US" sz="2000" b="0" dirty="0">
                <a:solidFill>
                  <a:srgbClr val="004992"/>
                </a:solidFill>
                <a:latin typeface="+mn-lt"/>
                <a:cs typeface="+mn-cs"/>
              </a:rPr>
              <a:t> </a:t>
            </a:r>
            <a:r>
              <a:rPr lang="en-US" sz="2000" b="0" dirty="0" err="1">
                <a:solidFill>
                  <a:srgbClr val="004992"/>
                </a:solidFill>
                <a:latin typeface="+mn-lt"/>
                <a:cs typeface="+mn-cs"/>
              </a:rPr>
              <a:t>været</a:t>
            </a:r>
            <a:r>
              <a:rPr lang="en-US" sz="2000" b="0" dirty="0">
                <a:solidFill>
                  <a:srgbClr val="004992"/>
                </a:solidFill>
                <a:latin typeface="+mn-lt"/>
                <a:cs typeface="+mn-cs"/>
              </a:rPr>
              <a:t> </a:t>
            </a:r>
            <a:r>
              <a:rPr lang="en-US" sz="2000" b="0" dirty="0" err="1">
                <a:solidFill>
                  <a:srgbClr val="004992"/>
                </a:solidFill>
                <a:latin typeface="+mn-lt"/>
                <a:cs typeface="+mn-cs"/>
              </a:rPr>
              <a:t>landet</a:t>
            </a:r>
            <a:r>
              <a:rPr lang="en-US" sz="2000" b="0" dirty="0">
                <a:solidFill>
                  <a:srgbClr val="004992"/>
                </a:solidFill>
                <a:latin typeface="+mn-lt"/>
                <a:cs typeface="+mn-cs"/>
              </a:rPr>
              <a:t> </a:t>
            </a:r>
            <a:r>
              <a:rPr lang="en-US" sz="2000" b="0" dirty="0" err="1">
                <a:solidFill>
                  <a:srgbClr val="004992"/>
                </a:solidFill>
                <a:latin typeface="+mn-lt"/>
                <a:cs typeface="+mn-cs"/>
              </a:rPr>
              <a:t>på</a:t>
            </a:r>
            <a:r>
              <a:rPr lang="en-US" sz="2000" b="0" dirty="0">
                <a:solidFill>
                  <a:srgbClr val="004992"/>
                </a:solidFill>
                <a:latin typeface="+mn-lt"/>
                <a:cs typeface="+mn-cs"/>
              </a:rPr>
              <a:t> </a:t>
            </a:r>
            <a:r>
              <a:rPr lang="en-US" sz="2000" b="0" dirty="0" err="1">
                <a:solidFill>
                  <a:srgbClr val="004992"/>
                </a:solidFill>
                <a:latin typeface="+mn-lt"/>
                <a:cs typeface="+mn-cs"/>
              </a:rPr>
              <a:t>hodet</a:t>
            </a:r>
            <a:r>
              <a:rPr lang="en-US" sz="2000" b="0" dirty="0">
                <a:solidFill>
                  <a:srgbClr val="004992"/>
                </a:solidFill>
                <a:latin typeface="+mn-lt"/>
                <a:cs typeface="+mn-cs"/>
              </a:rPr>
              <a:t> </a:t>
            </a:r>
            <a:r>
              <a:rPr lang="en-US" sz="2000" b="0" dirty="0" err="1">
                <a:solidFill>
                  <a:srgbClr val="004992"/>
                </a:solidFill>
                <a:latin typeface="+mn-lt"/>
                <a:cs typeface="+mn-cs"/>
              </a:rPr>
              <a:t>hans</a:t>
            </a:r>
            <a:r>
              <a:rPr lang="en-US"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roper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hjelp</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et </a:t>
            </a:r>
            <a:r>
              <a:rPr lang="en-US" sz="2000" b="0" dirty="0" err="1">
                <a:solidFill>
                  <a:srgbClr val="333333"/>
                </a:solidFill>
                <a:latin typeface="+mn-lt"/>
                <a:cs typeface="+mn-cs"/>
              </a:rPr>
              <a:t>romvesen</a:t>
            </a:r>
            <a:r>
              <a:rPr lang="en-US" sz="2000" b="0" dirty="0">
                <a:solidFill>
                  <a:srgbClr val="333333"/>
                </a:solidFill>
                <a:latin typeface="+mn-lt"/>
                <a:cs typeface="+mn-cs"/>
              </a:rPr>
              <a:t> </a:t>
            </a:r>
            <a:r>
              <a:rPr lang="en-US" sz="2000" b="0" dirty="0" err="1">
                <a:solidFill>
                  <a:srgbClr val="333333"/>
                </a:solidFill>
                <a:latin typeface="+mn-lt"/>
                <a:cs typeface="+mn-cs"/>
              </a:rPr>
              <a:t>har</a:t>
            </a:r>
            <a:r>
              <a:rPr lang="en-US" sz="2000" b="0" dirty="0">
                <a:solidFill>
                  <a:srgbClr val="333333"/>
                </a:solidFill>
                <a:latin typeface="+mn-lt"/>
                <a:cs typeface="+mn-cs"/>
              </a:rPr>
              <a:t> </a:t>
            </a:r>
            <a:r>
              <a:rPr lang="en-US" sz="2000" b="0" dirty="0" err="1">
                <a:solidFill>
                  <a:srgbClr val="333333"/>
                </a:solidFill>
                <a:latin typeface="+mn-lt"/>
                <a:cs typeface="+mn-cs"/>
              </a:rPr>
              <a:t>landet</a:t>
            </a:r>
            <a:r>
              <a:rPr lang="en-US" sz="2000" b="0" dirty="0">
                <a:solidFill>
                  <a:srgbClr val="333333"/>
                </a:solidFill>
                <a:latin typeface="+mn-lt"/>
                <a:cs typeface="+mn-cs"/>
              </a:rPr>
              <a:t>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hodet</a:t>
            </a:r>
            <a:r>
              <a:rPr lang="en-US" sz="2000" b="0" dirty="0">
                <a:solidFill>
                  <a:srgbClr val="333333"/>
                </a:solidFill>
                <a:latin typeface="+mn-lt"/>
                <a:cs typeface="+mn-cs"/>
              </a:rPr>
              <a:t> </a:t>
            </a:r>
            <a:r>
              <a:rPr lang="en-US" sz="2000" b="0" dirty="0" err="1">
                <a:solidFill>
                  <a:srgbClr val="333333"/>
                </a:solidFill>
                <a:latin typeface="+mn-lt"/>
                <a:cs typeface="+mn-cs"/>
              </a:rPr>
              <a:t>hans</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forsøker</a:t>
            </a:r>
            <a:r>
              <a:rPr lang="en-US" sz="2000" b="0" dirty="0">
                <a:solidFill>
                  <a:srgbClr val="333333"/>
                </a:solidFill>
                <a:latin typeface="+mn-lt"/>
                <a:cs typeface="+mn-cs"/>
              </a:rPr>
              <a:t> å </a:t>
            </a:r>
            <a:r>
              <a:rPr lang="en-US" sz="2000" b="0" dirty="0" err="1">
                <a:solidFill>
                  <a:srgbClr val="333333"/>
                </a:solidFill>
                <a:latin typeface="+mn-lt"/>
                <a:cs typeface="+mn-cs"/>
              </a:rPr>
              <a:t>få</a:t>
            </a:r>
            <a:r>
              <a:rPr lang="en-US" sz="2000" b="0" dirty="0">
                <a:solidFill>
                  <a:srgbClr val="333333"/>
                </a:solidFill>
                <a:latin typeface="+mn-lt"/>
                <a:cs typeface="+mn-cs"/>
              </a:rPr>
              <a:t> </a:t>
            </a:r>
            <a:r>
              <a:rPr lang="en-US" sz="2000" b="0" dirty="0" err="1">
                <a:solidFill>
                  <a:srgbClr val="333333"/>
                </a:solidFill>
                <a:latin typeface="+mn-lt"/>
                <a:cs typeface="+mn-cs"/>
              </a:rPr>
              <a:t>ei</a:t>
            </a:r>
            <a:r>
              <a:rPr lang="en-US" sz="2000" b="0" dirty="0">
                <a:solidFill>
                  <a:srgbClr val="333333"/>
                </a:solidFill>
                <a:latin typeface="+mn-lt"/>
                <a:cs typeface="+mn-cs"/>
              </a:rPr>
              <a:t> </a:t>
            </a:r>
            <a:r>
              <a:rPr lang="en-US" sz="2000" b="0" dirty="0" err="1">
                <a:solidFill>
                  <a:srgbClr val="333333"/>
                </a:solidFill>
                <a:latin typeface="+mn-lt"/>
                <a:cs typeface="+mn-cs"/>
              </a:rPr>
              <a:t>jente</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å le </a:t>
            </a:r>
            <a:r>
              <a:rPr lang="en-US" sz="2000" b="0" dirty="0" err="1">
                <a:solidFill>
                  <a:srgbClr val="333333"/>
                </a:solidFill>
                <a:latin typeface="+mn-lt"/>
                <a:cs typeface="+mn-cs"/>
              </a:rPr>
              <a:t>ved</a:t>
            </a:r>
            <a:r>
              <a:rPr lang="en-US" sz="2000" b="0" dirty="0">
                <a:solidFill>
                  <a:srgbClr val="333333"/>
                </a:solidFill>
                <a:latin typeface="+mn-lt"/>
                <a:cs typeface="+mn-cs"/>
              </a:rPr>
              <a:t> å ha </a:t>
            </a:r>
            <a:r>
              <a:rPr lang="en-US" sz="2000" b="0" dirty="0" err="1">
                <a:solidFill>
                  <a:srgbClr val="333333"/>
                </a:solidFill>
                <a:latin typeface="+mn-lt"/>
                <a:cs typeface="+mn-cs"/>
              </a:rPr>
              <a:t>på</a:t>
            </a:r>
            <a:r>
              <a:rPr lang="en-US" sz="2000" b="0" dirty="0">
                <a:solidFill>
                  <a:srgbClr val="333333"/>
                </a:solidFill>
                <a:latin typeface="+mn-lt"/>
                <a:cs typeface="+mn-cs"/>
              </a:rPr>
              <a:t> </a:t>
            </a:r>
            <a:r>
              <a:rPr lang="en-US" sz="2000" b="0" dirty="0" err="1">
                <a:solidFill>
                  <a:srgbClr val="333333"/>
                </a:solidFill>
                <a:latin typeface="+mn-lt"/>
                <a:cs typeface="+mn-cs"/>
              </a:rPr>
              <a:t>seg</a:t>
            </a:r>
            <a:r>
              <a:rPr lang="en-US" sz="2000" b="0" dirty="0">
                <a:solidFill>
                  <a:srgbClr val="333333"/>
                </a:solidFill>
                <a:latin typeface="+mn-lt"/>
                <a:cs typeface="+mn-cs"/>
              </a:rPr>
              <a:t> en </a:t>
            </a:r>
            <a:r>
              <a:rPr lang="en-US" sz="2000" b="0" dirty="0" err="1">
                <a:solidFill>
                  <a:srgbClr val="333333"/>
                </a:solidFill>
                <a:latin typeface="+mn-lt"/>
                <a:cs typeface="+mn-cs"/>
              </a:rPr>
              <a:t>rar</a:t>
            </a:r>
            <a:r>
              <a:rPr lang="en-US" sz="2000" b="0" dirty="0">
                <a:solidFill>
                  <a:srgbClr val="333333"/>
                </a:solidFill>
                <a:latin typeface="+mn-lt"/>
                <a:cs typeface="+mn-cs"/>
              </a:rPr>
              <a:t> </a:t>
            </a:r>
            <a:r>
              <a:rPr lang="en-US" sz="2000" b="0" dirty="0" err="1">
                <a:solidFill>
                  <a:srgbClr val="333333"/>
                </a:solidFill>
                <a:latin typeface="+mn-lt"/>
                <a:cs typeface="+mn-cs"/>
              </a:rPr>
              <a:t>hatt</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har</a:t>
            </a:r>
            <a:r>
              <a:rPr lang="en-US" sz="2000" b="0" dirty="0">
                <a:solidFill>
                  <a:srgbClr val="333333"/>
                </a:solidFill>
                <a:latin typeface="+mn-lt"/>
                <a:cs typeface="+mn-cs"/>
              </a:rPr>
              <a:t> </a:t>
            </a:r>
            <a:r>
              <a:rPr lang="en-US" sz="2000" b="0" dirty="0" err="1">
                <a:solidFill>
                  <a:srgbClr val="333333"/>
                </a:solidFill>
                <a:latin typeface="+mn-lt"/>
                <a:cs typeface="+mn-cs"/>
              </a:rPr>
              <a:t>glemt</a:t>
            </a:r>
            <a:r>
              <a:rPr lang="en-US" sz="2000" b="0" dirty="0">
                <a:solidFill>
                  <a:srgbClr val="333333"/>
                </a:solidFill>
                <a:latin typeface="+mn-lt"/>
                <a:cs typeface="+mn-cs"/>
              </a:rPr>
              <a:t> </a:t>
            </a:r>
            <a:r>
              <a:rPr lang="en-US" sz="2000" b="0" dirty="0" err="1">
                <a:solidFill>
                  <a:srgbClr val="333333"/>
                </a:solidFill>
                <a:latin typeface="+mn-lt"/>
                <a:cs typeface="+mn-cs"/>
              </a:rPr>
              <a:t>hvordan</a:t>
            </a:r>
            <a:r>
              <a:rPr lang="en-US" sz="2000" b="0" dirty="0">
                <a:solidFill>
                  <a:srgbClr val="333333"/>
                </a:solidFill>
                <a:latin typeface="+mn-lt"/>
                <a:cs typeface="+mn-cs"/>
              </a:rPr>
              <a:t> man baker en </a:t>
            </a:r>
            <a:r>
              <a:rPr lang="en-US" sz="2000" b="0" dirty="0" err="1">
                <a:solidFill>
                  <a:srgbClr val="333333"/>
                </a:solidFill>
                <a:latin typeface="+mn-lt"/>
                <a:cs typeface="+mn-cs"/>
              </a:rPr>
              <a:t>kake</a:t>
            </a:r>
            <a:r>
              <a:rPr lang="en-US" sz="2000" b="0" dirty="0">
                <a:solidFill>
                  <a:srgbClr val="333333"/>
                </a:solidFill>
                <a:latin typeface="+mn-lt"/>
                <a:cs typeface="+mn-cs"/>
              </a:rPr>
              <a:t> </a:t>
            </a:r>
            <a:r>
              <a:rPr lang="en-US" sz="2000" b="0" dirty="0" err="1">
                <a:solidFill>
                  <a:srgbClr val="333333"/>
                </a:solidFill>
                <a:latin typeface="+mn-lt"/>
                <a:cs typeface="+mn-cs"/>
              </a:rPr>
              <a:t>og</a:t>
            </a:r>
            <a:r>
              <a:rPr lang="en-US" sz="2000" b="0" dirty="0">
                <a:solidFill>
                  <a:srgbClr val="333333"/>
                </a:solidFill>
                <a:latin typeface="+mn-lt"/>
                <a:cs typeface="+mn-cs"/>
              </a:rPr>
              <a:t> ringer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moren</a:t>
            </a:r>
            <a:r>
              <a:rPr lang="en-US" sz="2000" b="0" dirty="0">
                <a:solidFill>
                  <a:srgbClr val="333333"/>
                </a:solidFill>
                <a:latin typeface="+mn-lt"/>
                <a:cs typeface="+mn-cs"/>
              </a:rPr>
              <a:t> sin for å </a:t>
            </a:r>
            <a:r>
              <a:rPr lang="en-US" sz="2000" b="0" dirty="0" err="1">
                <a:solidFill>
                  <a:srgbClr val="333333"/>
                </a:solidFill>
                <a:latin typeface="+mn-lt"/>
                <a:cs typeface="+mn-cs"/>
              </a:rPr>
              <a:t>få</a:t>
            </a:r>
            <a:r>
              <a:rPr lang="en-US" sz="2000" b="0" dirty="0">
                <a:solidFill>
                  <a:srgbClr val="333333"/>
                </a:solidFill>
                <a:latin typeface="+mn-lt"/>
                <a:cs typeface="+mn-cs"/>
              </a:rPr>
              <a:t> </a:t>
            </a:r>
            <a:r>
              <a:rPr lang="en-US" sz="2000" b="0" dirty="0" err="1">
                <a:solidFill>
                  <a:srgbClr val="333333"/>
                </a:solidFill>
                <a:latin typeface="+mn-lt"/>
                <a:cs typeface="+mn-cs"/>
              </a:rPr>
              <a:t>oppskriften</a:t>
            </a:r>
            <a:r>
              <a:rPr lang="en-US" sz="2000" b="0" dirty="0">
                <a:solidFill>
                  <a:srgbClr val="333333"/>
                </a:solidFill>
                <a:latin typeface="+mn-lt"/>
                <a:cs typeface="+mn-cs"/>
              </a:rPr>
              <a:t>.</a:t>
            </a:r>
            <a:endParaRPr lang="de-DE" sz="20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31</a:t>
            </a:fld>
            <a:endParaRPr lang="de-DE" altLang="de-DE">
              <a:latin typeface="+mn-lt"/>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de-DE" sz="2000" b="0" dirty="0">
                <a:solidFill>
                  <a:srgbClr val="333333"/>
                </a:solidFill>
                <a:latin typeface="+mn-lt"/>
                <a:cs typeface="+mn-cs"/>
              </a:rPr>
              <a:t>Politikeren hjelper trengende mennesker.</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Politikeren</a:t>
            </a:r>
            <a:r>
              <a:rPr lang="en-CA" sz="2000" b="0" dirty="0">
                <a:solidFill>
                  <a:srgbClr val="333333"/>
                </a:solidFill>
                <a:latin typeface="+mn-lt"/>
                <a:cs typeface="+mn-cs"/>
              </a:rPr>
              <a:t> </a:t>
            </a:r>
            <a:r>
              <a:rPr lang="en-CA" sz="2000" b="0" dirty="0" err="1">
                <a:solidFill>
                  <a:srgbClr val="333333"/>
                </a:solidFill>
                <a:latin typeface="+mn-lt"/>
                <a:cs typeface="+mn-cs"/>
              </a:rPr>
              <a:t>fra</a:t>
            </a:r>
            <a:r>
              <a:rPr lang="en-CA" sz="2000" b="0" dirty="0">
                <a:solidFill>
                  <a:srgbClr val="333333"/>
                </a:solidFill>
                <a:latin typeface="+mn-lt"/>
                <a:cs typeface="+mn-cs"/>
              </a:rPr>
              <a:t> </a:t>
            </a:r>
            <a:r>
              <a:rPr lang="en-CA" sz="2000" b="0" dirty="0" err="1">
                <a:solidFill>
                  <a:srgbClr val="333333"/>
                </a:solidFill>
                <a:latin typeface="+mn-lt"/>
                <a:cs typeface="+mn-cs"/>
              </a:rPr>
              <a:t>kommunistpartiet</a:t>
            </a:r>
            <a:r>
              <a:rPr lang="en-CA" sz="2000" b="0" dirty="0">
                <a:solidFill>
                  <a:srgbClr val="333333"/>
                </a:solidFill>
                <a:latin typeface="+mn-lt"/>
                <a:cs typeface="+mn-cs"/>
              </a:rPr>
              <a:t> </a:t>
            </a:r>
            <a:r>
              <a:rPr lang="en-CA" sz="2000" b="0" dirty="0" err="1">
                <a:solidFill>
                  <a:srgbClr val="333333"/>
                </a:solidFill>
                <a:latin typeface="+mn-lt"/>
                <a:cs typeface="+mn-cs"/>
              </a:rPr>
              <a:t>oppmuntrer</a:t>
            </a:r>
            <a:r>
              <a:rPr lang="en-CA" sz="2000" b="0" dirty="0">
                <a:solidFill>
                  <a:srgbClr val="333333"/>
                </a:solidFill>
                <a:latin typeface="+mn-lt"/>
                <a:cs typeface="+mn-cs"/>
              </a:rPr>
              <a:t> </a:t>
            </a:r>
            <a:r>
              <a:rPr lang="en-CA" sz="2000" b="0" dirty="0" err="1">
                <a:solidFill>
                  <a:srgbClr val="333333"/>
                </a:solidFill>
                <a:latin typeface="+mn-lt"/>
                <a:cs typeface="+mn-cs"/>
              </a:rPr>
              <a:t>arbeiderne</a:t>
            </a:r>
            <a:r>
              <a:rPr lang="en-CA" sz="2000" b="0" dirty="0">
                <a:solidFill>
                  <a:srgbClr val="333333"/>
                </a:solidFill>
                <a:latin typeface="+mn-lt"/>
                <a:cs typeface="+mn-cs"/>
              </a:rPr>
              <a:t> </a:t>
            </a:r>
            <a:r>
              <a:rPr lang="en-CA" sz="2000" b="0" dirty="0" err="1">
                <a:solidFill>
                  <a:srgbClr val="333333"/>
                </a:solidFill>
                <a:latin typeface="+mn-lt"/>
                <a:cs typeface="+mn-cs"/>
              </a:rPr>
              <a:t>til</a:t>
            </a:r>
            <a:r>
              <a:rPr lang="en-CA" sz="2000" b="0" dirty="0">
                <a:solidFill>
                  <a:srgbClr val="333333"/>
                </a:solidFill>
                <a:latin typeface="+mn-lt"/>
                <a:cs typeface="+mn-cs"/>
              </a:rPr>
              <a:t> å </a:t>
            </a:r>
            <a:r>
              <a:rPr lang="en-CA" sz="2000" b="0" dirty="0" err="1">
                <a:solidFill>
                  <a:srgbClr val="333333"/>
                </a:solidFill>
                <a:latin typeface="+mn-lt"/>
                <a:cs typeface="+mn-cs"/>
              </a:rPr>
              <a:t>arbeide</a:t>
            </a:r>
            <a:r>
              <a:rPr lang="en-CA" sz="2000" b="0" dirty="0">
                <a:solidFill>
                  <a:srgbClr val="333333"/>
                </a:solidFill>
                <a:latin typeface="+mn-lt"/>
                <a:cs typeface="+mn-cs"/>
              </a:rPr>
              <a:t> </a:t>
            </a:r>
            <a:r>
              <a:rPr lang="en-CA" sz="2000" b="0" dirty="0" err="1">
                <a:solidFill>
                  <a:srgbClr val="333333"/>
                </a:solidFill>
                <a:latin typeface="+mn-lt"/>
                <a:cs typeface="+mn-cs"/>
              </a:rPr>
              <a:t>hardere</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Predikanten</a:t>
            </a:r>
            <a:r>
              <a:rPr lang="en-CA" sz="2000" b="0" dirty="0">
                <a:solidFill>
                  <a:srgbClr val="333333"/>
                </a:solidFill>
                <a:latin typeface="+mn-lt"/>
                <a:cs typeface="+mn-cs"/>
              </a:rPr>
              <a:t> </a:t>
            </a:r>
            <a:r>
              <a:rPr lang="en-CA" sz="2000" b="0" dirty="0" err="1">
                <a:solidFill>
                  <a:srgbClr val="333333"/>
                </a:solidFill>
                <a:latin typeface="+mn-lt"/>
                <a:cs typeface="+mn-cs"/>
              </a:rPr>
              <a:t>forkynner</a:t>
            </a:r>
            <a:r>
              <a:rPr lang="en-CA" sz="2000" b="0" dirty="0">
                <a:solidFill>
                  <a:srgbClr val="333333"/>
                </a:solidFill>
                <a:latin typeface="+mn-lt"/>
                <a:cs typeface="+mn-cs"/>
              </a:rPr>
              <a:t> </a:t>
            </a:r>
            <a:r>
              <a:rPr lang="en-CA" sz="2000" b="0" dirty="0" err="1">
                <a:solidFill>
                  <a:srgbClr val="333333"/>
                </a:solidFill>
                <a:latin typeface="+mn-lt"/>
                <a:cs typeface="+mn-cs"/>
              </a:rPr>
              <a:t>verdens</a:t>
            </a:r>
            <a:r>
              <a:rPr lang="en-CA" sz="2000" b="0" dirty="0">
                <a:solidFill>
                  <a:srgbClr val="333333"/>
                </a:solidFill>
                <a:latin typeface="+mn-lt"/>
                <a:cs typeface="+mn-cs"/>
              </a:rPr>
              <a:t> </a:t>
            </a:r>
            <a:r>
              <a:rPr lang="en-CA" sz="2000" b="0" dirty="0" err="1">
                <a:solidFill>
                  <a:srgbClr val="333333"/>
                </a:solidFill>
                <a:latin typeface="+mn-lt"/>
                <a:cs typeface="+mn-cs"/>
              </a:rPr>
              <a:t>undergang</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Sjefen</a:t>
            </a:r>
            <a:r>
              <a:rPr lang="en-CA" sz="2000" b="0" dirty="0">
                <a:solidFill>
                  <a:srgbClr val="333333"/>
                </a:solidFill>
                <a:latin typeface="+mn-lt"/>
                <a:cs typeface="+mn-cs"/>
              </a:rPr>
              <a:t> </a:t>
            </a:r>
            <a:r>
              <a:rPr lang="en-CA" sz="2000" b="0" dirty="0" err="1">
                <a:solidFill>
                  <a:srgbClr val="333333"/>
                </a:solidFill>
                <a:latin typeface="+mn-lt"/>
                <a:cs typeface="+mn-cs"/>
              </a:rPr>
              <a:t>kunngjør</a:t>
            </a:r>
            <a:r>
              <a:rPr lang="en-CA" sz="2000" b="0" dirty="0">
                <a:solidFill>
                  <a:srgbClr val="333333"/>
                </a:solidFill>
                <a:latin typeface="+mn-lt"/>
                <a:cs typeface="+mn-cs"/>
              </a:rPr>
              <a:t> at </a:t>
            </a:r>
            <a:r>
              <a:rPr lang="en-CA" sz="2000" b="0" dirty="0" err="1">
                <a:solidFill>
                  <a:srgbClr val="333333"/>
                </a:solidFill>
                <a:latin typeface="+mn-lt"/>
                <a:cs typeface="+mn-cs"/>
              </a:rPr>
              <a:t>det</a:t>
            </a:r>
            <a:r>
              <a:rPr lang="en-CA" sz="2000" b="0" dirty="0">
                <a:solidFill>
                  <a:srgbClr val="333333"/>
                </a:solidFill>
                <a:latin typeface="+mn-lt"/>
                <a:cs typeface="+mn-cs"/>
              </a:rPr>
              <a:t> </a:t>
            </a:r>
            <a:r>
              <a:rPr lang="en-CA" sz="2000" b="0" dirty="0" err="1">
                <a:solidFill>
                  <a:srgbClr val="333333"/>
                </a:solidFill>
                <a:latin typeface="+mn-lt"/>
                <a:cs typeface="+mn-cs"/>
              </a:rPr>
              <a:t>ikke</a:t>
            </a:r>
            <a:r>
              <a:rPr lang="en-CA" sz="2000" b="0" dirty="0">
                <a:solidFill>
                  <a:srgbClr val="333333"/>
                </a:solidFill>
                <a:latin typeface="+mn-lt"/>
                <a:cs typeface="+mn-cs"/>
              </a:rPr>
              <a:t> </a:t>
            </a:r>
            <a:r>
              <a:rPr lang="en-CA" sz="2000" b="0" dirty="0" err="1">
                <a:solidFill>
                  <a:srgbClr val="333333"/>
                </a:solidFill>
                <a:latin typeface="+mn-lt"/>
                <a:cs typeface="+mn-cs"/>
              </a:rPr>
              <a:t>finnes</a:t>
            </a:r>
            <a:r>
              <a:rPr lang="en-CA" sz="2000" b="0" dirty="0">
                <a:solidFill>
                  <a:srgbClr val="333333"/>
                </a:solidFill>
                <a:latin typeface="+mn-lt"/>
                <a:cs typeface="+mn-cs"/>
              </a:rPr>
              <a:t> </a:t>
            </a:r>
            <a:r>
              <a:rPr lang="en-CA" sz="2000" b="0" dirty="0" err="1">
                <a:solidFill>
                  <a:srgbClr val="333333"/>
                </a:solidFill>
                <a:latin typeface="+mn-lt"/>
                <a:cs typeface="+mn-cs"/>
              </a:rPr>
              <a:t>penger</a:t>
            </a:r>
            <a:r>
              <a:rPr lang="en-CA" sz="2000" b="0" dirty="0">
                <a:solidFill>
                  <a:srgbClr val="333333"/>
                </a:solidFill>
                <a:latin typeface="+mn-lt"/>
                <a:cs typeface="+mn-cs"/>
              </a:rPr>
              <a:t> </a:t>
            </a:r>
            <a:r>
              <a:rPr lang="en-CA" sz="2000" b="0" dirty="0" err="1">
                <a:solidFill>
                  <a:srgbClr val="333333"/>
                </a:solidFill>
                <a:latin typeface="+mn-lt"/>
                <a:cs typeface="+mn-cs"/>
              </a:rPr>
              <a:t>til</a:t>
            </a:r>
            <a:r>
              <a:rPr lang="en-CA" sz="2000" b="0" dirty="0">
                <a:solidFill>
                  <a:srgbClr val="333333"/>
                </a:solidFill>
                <a:latin typeface="+mn-lt"/>
                <a:cs typeface="+mn-cs"/>
              </a:rPr>
              <a:t> å </a:t>
            </a:r>
            <a:r>
              <a:rPr lang="en-CA" sz="2000" b="0" dirty="0" err="1">
                <a:solidFill>
                  <a:srgbClr val="333333"/>
                </a:solidFill>
                <a:latin typeface="+mn-lt"/>
                <a:cs typeface="+mn-cs"/>
              </a:rPr>
              <a:t>øke</a:t>
            </a:r>
            <a:r>
              <a:rPr lang="en-CA" sz="2000" b="0" dirty="0">
                <a:solidFill>
                  <a:srgbClr val="333333"/>
                </a:solidFill>
                <a:latin typeface="+mn-lt"/>
                <a:cs typeface="+mn-cs"/>
              </a:rPr>
              <a:t> </a:t>
            </a:r>
            <a:r>
              <a:rPr lang="en-CA" sz="2000" b="0" dirty="0" err="1">
                <a:solidFill>
                  <a:srgbClr val="333333"/>
                </a:solidFill>
                <a:latin typeface="+mn-lt"/>
                <a:cs typeface="+mn-cs"/>
              </a:rPr>
              <a:t>lønningene</a:t>
            </a:r>
            <a:r>
              <a:rPr lang="en-CA" sz="2000" b="0" dirty="0">
                <a:solidFill>
                  <a:srgbClr val="333333"/>
                </a:solidFill>
                <a:latin typeface="+mn-lt"/>
                <a:cs typeface="+mn-cs"/>
              </a:rPr>
              <a:t>, </a:t>
            </a:r>
            <a:r>
              <a:rPr lang="en-CA" sz="2000" b="0" dirty="0" err="1">
                <a:solidFill>
                  <a:srgbClr val="333333"/>
                </a:solidFill>
                <a:latin typeface="+mn-lt"/>
                <a:cs typeface="+mn-cs"/>
              </a:rPr>
              <a:t>selv</a:t>
            </a:r>
            <a:r>
              <a:rPr lang="en-CA" sz="2000" b="0" dirty="0">
                <a:solidFill>
                  <a:srgbClr val="333333"/>
                </a:solidFill>
                <a:latin typeface="+mn-lt"/>
                <a:cs typeface="+mn-cs"/>
              </a:rPr>
              <a:t> om </a:t>
            </a:r>
            <a:r>
              <a:rPr lang="en-CA" sz="2000" b="0" dirty="0" err="1">
                <a:solidFill>
                  <a:srgbClr val="333333"/>
                </a:solidFill>
                <a:latin typeface="+mn-lt"/>
                <a:cs typeface="+mn-cs"/>
              </a:rPr>
              <a:t>han</a:t>
            </a:r>
            <a:r>
              <a:rPr lang="en-CA" sz="2000" b="0" dirty="0">
                <a:solidFill>
                  <a:srgbClr val="333333"/>
                </a:solidFill>
                <a:latin typeface="+mn-lt"/>
                <a:cs typeface="+mn-cs"/>
              </a:rPr>
              <a:t> lever et </a:t>
            </a:r>
            <a:r>
              <a:rPr lang="en-CA" sz="2000" b="0" dirty="0" err="1">
                <a:solidFill>
                  <a:srgbClr val="333333"/>
                </a:solidFill>
                <a:latin typeface="+mn-lt"/>
                <a:cs typeface="+mn-cs"/>
              </a:rPr>
              <a:t>luksuriøst</a:t>
            </a:r>
            <a:r>
              <a:rPr lang="en-CA" sz="2000" b="0" dirty="0">
                <a:solidFill>
                  <a:srgbClr val="333333"/>
                </a:solidFill>
                <a:latin typeface="+mn-lt"/>
                <a:cs typeface="+mn-cs"/>
              </a:rPr>
              <a:t> liv.</a:t>
            </a:r>
            <a:endParaRPr lang="en-CA" sz="20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 sannsynlig er hver av tolkningene?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6" name="Slide Number Placeholder 5"/>
          <p:cNvSpPr>
            <a:spLocks noGrp="1"/>
          </p:cNvSpPr>
          <p:nvPr>
            <p:ph type="sldNum" sz="quarter" idx="12"/>
          </p:nvPr>
        </p:nvSpPr>
        <p:spPr/>
        <p:txBody>
          <a:bodyPr/>
          <a:lstStyle/>
          <a:p>
            <a:fld id="{12E160C8-5C83-49D3-9B04-8DC58E78CEEC}" type="slidenum">
              <a:rPr lang="de-DE" altLang="de-DE" smtClean="0">
                <a:latin typeface="+mn-lt"/>
                <a:cs typeface="+mn-cs"/>
              </a:rPr>
              <a:pPr/>
              <a:t>32</a:t>
            </a:fld>
            <a:endParaRPr lang="de-DE" altLang="de-DE">
              <a:latin typeface="+mn-lt"/>
              <a:cs typeface="+mn-cs"/>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de-DE" sz="2000" b="0" dirty="0">
                <a:solidFill>
                  <a:srgbClr val="333333"/>
                </a:solidFill>
                <a:latin typeface="+mn-lt"/>
                <a:cs typeface="+mn-cs"/>
              </a:rPr>
              <a:t>Politikeren hjelper trengende mennesker.</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Politikeren</a:t>
            </a:r>
            <a:r>
              <a:rPr lang="en-CA" sz="2000" b="0" dirty="0">
                <a:solidFill>
                  <a:srgbClr val="333333"/>
                </a:solidFill>
                <a:latin typeface="+mn-lt"/>
                <a:cs typeface="+mn-cs"/>
              </a:rPr>
              <a:t> </a:t>
            </a:r>
            <a:r>
              <a:rPr lang="en-CA" sz="2000" b="0" dirty="0" err="1">
                <a:solidFill>
                  <a:srgbClr val="333333"/>
                </a:solidFill>
                <a:latin typeface="+mn-lt"/>
                <a:cs typeface="+mn-cs"/>
              </a:rPr>
              <a:t>fra</a:t>
            </a:r>
            <a:r>
              <a:rPr lang="en-CA" sz="2000" b="0" dirty="0">
                <a:solidFill>
                  <a:srgbClr val="333333"/>
                </a:solidFill>
                <a:latin typeface="+mn-lt"/>
                <a:cs typeface="+mn-cs"/>
              </a:rPr>
              <a:t> </a:t>
            </a:r>
            <a:r>
              <a:rPr lang="en-CA" sz="2000" b="0" dirty="0" err="1">
                <a:solidFill>
                  <a:srgbClr val="333333"/>
                </a:solidFill>
                <a:latin typeface="+mn-lt"/>
                <a:cs typeface="+mn-cs"/>
              </a:rPr>
              <a:t>kommunistpartiet</a:t>
            </a:r>
            <a:r>
              <a:rPr lang="en-CA" sz="2000" b="0" dirty="0">
                <a:solidFill>
                  <a:srgbClr val="333333"/>
                </a:solidFill>
                <a:latin typeface="+mn-lt"/>
                <a:cs typeface="+mn-cs"/>
              </a:rPr>
              <a:t> </a:t>
            </a:r>
            <a:r>
              <a:rPr lang="en-CA" sz="2000" b="0" dirty="0" err="1">
                <a:solidFill>
                  <a:srgbClr val="333333"/>
                </a:solidFill>
                <a:latin typeface="+mn-lt"/>
                <a:cs typeface="+mn-cs"/>
              </a:rPr>
              <a:t>oppmuntrer</a:t>
            </a:r>
            <a:r>
              <a:rPr lang="en-CA" sz="2000" b="0" dirty="0">
                <a:solidFill>
                  <a:srgbClr val="333333"/>
                </a:solidFill>
                <a:latin typeface="+mn-lt"/>
                <a:cs typeface="+mn-cs"/>
              </a:rPr>
              <a:t> </a:t>
            </a:r>
            <a:r>
              <a:rPr lang="en-CA" sz="2000" b="0" dirty="0" err="1">
                <a:solidFill>
                  <a:srgbClr val="333333"/>
                </a:solidFill>
                <a:latin typeface="+mn-lt"/>
                <a:cs typeface="+mn-cs"/>
              </a:rPr>
              <a:t>arbeiderne</a:t>
            </a:r>
            <a:r>
              <a:rPr lang="en-CA" sz="2000" b="0" dirty="0">
                <a:solidFill>
                  <a:srgbClr val="333333"/>
                </a:solidFill>
                <a:latin typeface="+mn-lt"/>
                <a:cs typeface="+mn-cs"/>
              </a:rPr>
              <a:t> </a:t>
            </a:r>
            <a:r>
              <a:rPr lang="en-CA" sz="2000" b="0" dirty="0" err="1">
                <a:solidFill>
                  <a:srgbClr val="333333"/>
                </a:solidFill>
                <a:latin typeface="+mn-lt"/>
                <a:cs typeface="+mn-cs"/>
              </a:rPr>
              <a:t>til</a:t>
            </a:r>
            <a:r>
              <a:rPr lang="en-CA" sz="2000" b="0" dirty="0">
                <a:solidFill>
                  <a:srgbClr val="333333"/>
                </a:solidFill>
                <a:latin typeface="+mn-lt"/>
                <a:cs typeface="+mn-cs"/>
              </a:rPr>
              <a:t> å </a:t>
            </a:r>
            <a:r>
              <a:rPr lang="en-CA" sz="2000" b="0" dirty="0" err="1">
                <a:solidFill>
                  <a:srgbClr val="333333"/>
                </a:solidFill>
                <a:latin typeface="+mn-lt"/>
                <a:cs typeface="+mn-cs"/>
              </a:rPr>
              <a:t>arbeide</a:t>
            </a:r>
            <a:r>
              <a:rPr lang="en-CA" sz="2000" b="0" dirty="0">
                <a:solidFill>
                  <a:srgbClr val="333333"/>
                </a:solidFill>
                <a:latin typeface="+mn-lt"/>
                <a:cs typeface="+mn-cs"/>
              </a:rPr>
              <a:t> </a:t>
            </a:r>
            <a:r>
              <a:rPr lang="en-CA" sz="2000" b="0" dirty="0" err="1">
                <a:solidFill>
                  <a:srgbClr val="333333"/>
                </a:solidFill>
                <a:latin typeface="+mn-lt"/>
                <a:cs typeface="+mn-cs"/>
              </a:rPr>
              <a:t>hardere</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Predikanten</a:t>
            </a:r>
            <a:r>
              <a:rPr lang="en-CA" sz="2000" b="0" dirty="0">
                <a:solidFill>
                  <a:srgbClr val="333333"/>
                </a:solidFill>
                <a:latin typeface="+mn-lt"/>
                <a:cs typeface="+mn-cs"/>
              </a:rPr>
              <a:t> </a:t>
            </a:r>
            <a:r>
              <a:rPr lang="en-CA" sz="2000" b="0" dirty="0" err="1">
                <a:solidFill>
                  <a:srgbClr val="333333"/>
                </a:solidFill>
                <a:latin typeface="+mn-lt"/>
                <a:cs typeface="+mn-cs"/>
              </a:rPr>
              <a:t>forkynner</a:t>
            </a:r>
            <a:r>
              <a:rPr lang="en-CA" sz="2000" b="0" dirty="0">
                <a:solidFill>
                  <a:srgbClr val="333333"/>
                </a:solidFill>
                <a:latin typeface="+mn-lt"/>
                <a:cs typeface="+mn-cs"/>
              </a:rPr>
              <a:t> </a:t>
            </a:r>
            <a:r>
              <a:rPr lang="en-CA" sz="2000" b="0" dirty="0" err="1">
                <a:solidFill>
                  <a:srgbClr val="333333"/>
                </a:solidFill>
                <a:latin typeface="+mn-lt"/>
                <a:cs typeface="+mn-cs"/>
              </a:rPr>
              <a:t>verdens</a:t>
            </a:r>
            <a:r>
              <a:rPr lang="en-CA" sz="2000" b="0" dirty="0">
                <a:solidFill>
                  <a:srgbClr val="333333"/>
                </a:solidFill>
                <a:latin typeface="+mn-lt"/>
                <a:cs typeface="+mn-cs"/>
              </a:rPr>
              <a:t> </a:t>
            </a:r>
            <a:r>
              <a:rPr lang="en-CA" sz="2000" b="0" dirty="0" err="1">
                <a:solidFill>
                  <a:srgbClr val="333333"/>
                </a:solidFill>
                <a:latin typeface="+mn-lt"/>
                <a:cs typeface="+mn-cs"/>
              </a:rPr>
              <a:t>undergang</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Sjefen</a:t>
            </a:r>
            <a:r>
              <a:rPr lang="en-CA" sz="2000" b="0" dirty="0">
                <a:solidFill>
                  <a:srgbClr val="333333"/>
                </a:solidFill>
                <a:latin typeface="+mn-lt"/>
                <a:cs typeface="+mn-cs"/>
              </a:rPr>
              <a:t> </a:t>
            </a:r>
            <a:r>
              <a:rPr lang="en-CA" sz="2000" b="0" dirty="0" err="1">
                <a:solidFill>
                  <a:srgbClr val="333333"/>
                </a:solidFill>
                <a:latin typeface="+mn-lt"/>
                <a:cs typeface="+mn-cs"/>
              </a:rPr>
              <a:t>kunngjør</a:t>
            </a:r>
            <a:r>
              <a:rPr lang="en-CA" sz="2000" b="0" dirty="0">
                <a:solidFill>
                  <a:srgbClr val="333333"/>
                </a:solidFill>
                <a:latin typeface="+mn-lt"/>
                <a:cs typeface="+mn-cs"/>
              </a:rPr>
              <a:t> at </a:t>
            </a:r>
            <a:r>
              <a:rPr lang="en-CA" sz="2000" b="0" dirty="0" err="1">
                <a:solidFill>
                  <a:srgbClr val="333333"/>
                </a:solidFill>
                <a:latin typeface="+mn-lt"/>
                <a:cs typeface="+mn-cs"/>
              </a:rPr>
              <a:t>det</a:t>
            </a:r>
            <a:r>
              <a:rPr lang="en-CA" sz="2000" b="0" dirty="0">
                <a:solidFill>
                  <a:srgbClr val="333333"/>
                </a:solidFill>
                <a:latin typeface="+mn-lt"/>
                <a:cs typeface="+mn-cs"/>
              </a:rPr>
              <a:t> </a:t>
            </a:r>
            <a:r>
              <a:rPr lang="en-CA" sz="2000" b="0" dirty="0" err="1">
                <a:solidFill>
                  <a:srgbClr val="333333"/>
                </a:solidFill>
                <a:latin typeface="+mn-lt"/>
                <a:cs typeface="+mn-cs"/>
              </a:rPr>
              <a:t>ikke</a:t>
            </a:r>
            <a:r>
              <a:rPr lang="en-CA" sz="2000" b="0" dirty="0">
                <a:solidFill>
                  <a:srgbClr val="333333"/>
                </a:solidFill>
                <a:latin typeface="+mn-lt"/>
                <a:cs typeface="+mn-cs"/>
              </a:rPr>
              <a:t> </a:t>
            </a:r>
            <a:r>
              <a:rPr lang="en-CA" sz="2000" b="0" dirty="0" err="1">
                <a:solidFill>
                  <a:srgbClr val="333333"/>
                </a:solidFill>
                <a:latin typeface="+mn-lt"/>
                <a:cs typeface="+mn-cs"/>
              </a:rPr>
              <a:t>finnes</a:t>
            </a:r>
            <a:r>
              <a:rPr lang="en-CA" sz="2000" b="0" dirty="0">
                <a:solidFill>
                  <a:srgbClr val="333333"/>
                </a:solidFill>
                <a:latin typeface="+mn-lt"/>
                <a:cs typeface="+mn-cs"/>
              </a:rPr>
              <a:t> </a:t>
            </a:r>
            <a:r>
              <a:rPr lang="en-CA" sz="2000" b="0" dirty="0" err="1">
                <a:solidFill>
                  <a:srgbClr val="333333"/>
                </a:solidFill>
                <a:latin typeface="+mn-lt"/>
                <a:cs typeface="+mn-cs"/>
              </a:rPr>
              <a:t>penger</a:t>
            </a:r>
            <a:r>
              <a:rPr lang="en-CA" sz="2000" b="0" dirty="0">
                <a:solidFill>
                  <a:srgbClr val="333333"/>
                </a:solidFill>
                <a:latin typeface="+mn-lt"/>
                <a:cs typeface="+mn-cs"/>
              </a:rPr>
              <a:t> </a:t>
            </a:r>
            <a:r>
              <a:rPr lang="en-CA" sz="2000" b="0" dirty="0" err="1">
                <a:solidFill>
                  <a:srgbClr val="333333"/>
                </a:solidFill>
                <a:latin typeface="+mn-lt"/>
                <a:cs typeface="+mn-cs"/>
              </a:rPr>
              <a:t>til</a:t>
            </a:r>
            <a:r>
              <a:rPr lang="en-CA" sz="2000" b="0" dirty="0">
                <a:solidFill>
                  <a:srgbClr val="333333"/>
                </a:solidFill>
                <a:latin typeface="+mn-lt"/>
                <a:cs typeface="+mn-cs"/>
              </a:rPr>
              <a:t> å </a:t>
            </a:r>
            <a:r>
              <a:rPr lang="en-CA" sz="2000" b="0" dirty="0" err="1">
                <a:solidFill>
                  <a:srgbClr val="333333"/>
                </a:solidFill>
                <a:latin typeface="+mn-lt"/>
                <a:cs typeface="+mn-cs"/>
              </a:rPr>
              <a:t>øke</a:t>
            </a:r>
            <a:r>
              <a:rPr lang="en-CA" sz="2000" b="0" dirty="0">
                <a:solidFill>
                  <a:srgbClr val="333333"/>
                </a:solidFill>
                <a:latin typeface="+mn-lt"/>
                <a:cs typeface="+mn-cs"/>
              </a:rPr>
              <a:t> </a:t>
            </a:r>
            <a:r>
              <a:rPr lang="en-CA" sz="2000" b="0" dirty="0" err="1">
                <a:solidFill>
                  <a:srgbClr val="333333"/>
                </a:solidFill>
                <a:latin typeface="+mn-lt"/>
                <a:cs typeface="+mn-cs"/>
              </a:rPr>
              <a:t>lønningene</a:t>
            </a:r>
            <a:r>
              <a:rPr lang="en-CA" sz="2000" b="0" dirty="0">
                <a:solidFill>
                  <a:srgbClr val="333333"/>
                </a:solidFill>
                <a:latin typeface="+mn-lt"/>
                <a:cs typeface="+mn-cs"/>
              </a:rPr>
              <a:t>, </a:t>
            </a:r>
            <a:r>
              <a:rPr lang="en-CA" sz="2000" b="0" dirty="0" err="1">
                <a:solidFill>
                  <a:srgbClr val="333333"/>
                </a:solidFill>
                <a:latin typeface="+mn-lt"/>
                <a:cs typeface="+mn-cs"/>
              </a:rPr>
              <a:t>selv</a:t>
            </a:r>
            <a:r>
              <a:rPr lang="en-CA" sz="2000" b="0" dirty="0">
                <a:solidFill>
                  <a:srgbClr val="333333"/>
                </a:solidFill>
                <a:latin typeface="+mn-lt"/>
                <a:cs typeface="+mn-cs"/>
              </a:rPr>
              <a:t> om </a:t>
            </a:r>
            <a:r>
              <a:rPr lang="en-CA" sz="2000" b="0" dirty="0" err="1">
                <a:solidFill>
                  <a:srgbClr val="333333"/>
                </a:solidFill>
                <a:latin typeface="+mn-lt"/>
                <a:cs typeface="+mn-cs"/>
              </a:rPr>
              <a:t>han</a:t>
            </a:r>
            <a:r>
              <a:rPr lang="en-CA" sz="2000" b="0" dirty="0">
                <a:solidFill>
                  <a:srgbClr val="333333"/>
                </a:solidFill>
                <a:latin typeface="+mn-lt"/>
                <a:cs typeface="+mn-cs"/>
              </a:rPr>
              <a:t> lever et </a:t>
            </a:r>
            <a:r>
              <a:rPr lang="en-CA" sz="2000" b="0" dirty="0" err="1">
                <a:solidFill>
                  <a:srgbClr val="333333"/>
                </a:solidFill>
                <a:latin typeface="+mn-lt"/>
                <a:cs typeface="+mn-cs"/>
              </a:rPr>
              <a:t>luksuriøst</a:t>
            </a:r>
            <a:r>
              <a:rPr lang="en-CA" sz="2000" b="0" dirty="0">
                <a:solidFill>
                  <a:srgbClr val="333333"/>
                </a:solidFill>
                <a:latin typeface="+mn-lt"/>
                <a:cs typeface="+mn-cs"/>
              </a:rPr>
              <a:t> liv.</a:t>
            </a:r>
            <a:endParaRPr lang="en-CA" sz="20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Endrer din vurdering seg etter å ha sett det nye bildet?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33</a:t>
            </a:fld>
            <a:endParaRPr lang="de-DE" altLang="de-DE">
              <a:latin typeface="+mn-lt"/>
              <a:cs typeface="+mn-cs"/>
            </a:endParaRPr>
          </a:p>
        </p:txBody>
      </p:sp>
      <p:pic>
        <p:nvPicPr>
          <p:cNvPr id="10"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2"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de-DE" sz="2000" b="0" dirty="0">
                <a:solidFill>
                  <a:srgbClr val="333333"/>
                </a:solidFill>
                <a:latin typeface="+mn-lt"/>
                <a:cs typeface="+mn-cs"/>
              </a:rPr>
              <a:t>Politikeren hjelper trengende mennesker.</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Politikeren</a:t>
            </a:r>
            <a:r>
              <a:rPr lang="en-CA" sz="2000" b="0" dirty="0">
                <a:solidFill>
                  <a:srgbClr val="333333"/>
                </a:solidFill>
                <a:latin typeface="+mn-lt"/>
                <a:cs typeface="+mn-cs"/>
              </a:rPr>
              <a:t> </a:t>
            </a:r>
            <a:r>
              <a:rPr lang="en-CA" sz="2000" b="0" dirty="0" err="1">
                <a:solidFill>
                  <a:srgbClr val="333333"/>
                </a:solidFill>
                <a:latin typeface="+mn-lt"/>
                <a:cs typeface="+mn-cs"/>
              </a:rPr>
              <a:t>fra</a:t>
            </a:r>
            <a:r>
              <a:rPr lang="en-CA" sz="2000" b="0" dirty="0">
                <a:solidFill>
                  <a:srgbClr val="333333"/>
                </a:solidFill>
                <a:latin typeface="+mn-lt"/>
                <a:cs typeface="+mn-cs"/>
              </a:rPr>
              <a:t> </a:t>
            </a:r>
            <a:r>
              <a:rPr lang="en-CA" sz="2000" b="0" dirty="0" err="1">
                <a:solidFill>
                  <a:srgbClr val="333333"/>
                </a:solidFill>
                <a:latin typeface="+mn-lt"/>
                <a:cs typeface="+mn-cs"/>
              </a:rPr>
              <a:t>kommunistpartiet</a:t>
            </a:r>
            <a:r>
              <a:rPr lang="en-CA" sz="2000" b="0" dirty="0">
                <a:solidFill>
                  <a:srgbClr val="333333"/>
                </a:solidFill>
                <a:latin typeface="+mn-lt"/>
                <a:cs typeface="+mn-cs"/>
              </a:rPr>
              <a:t> </a:t>
            </a:r>
            <a:r>
              <a:rPr lang="en-CA" sz="2000" b="0" dirty="0" err="1">
                <a:solidFill>
                  <a:srgbClr val="333333"/>
                </a:solidFill>
                <a:latin typeface="+mn-lt"/>
                <a:cs typeface="+mn-cs"/>
              </a:rPr>
              <a:t>oppmuntrer</a:t>
            </a:r>
            <a:r>
              <a:rPr lang="en-CA" sz="2000" b="0" dirty="0">
                <a:solidFill>
                  <a:srgbClr val="333333"/>
                </a:solidFill>
                <a:latin typeface="+mn-lt"/>
                <a:cs typeface="+mn-cs"/>
              </a:rPr>
              <a:t> </a:t>
            </a:r>
            <a:r>
              <a:rPr lang="en-CA" sz="2000" b="0" dirty="0" err="1">
                <a:solidFill>
                  <a:srgbClr val="333333"/>
                </a:solidFill>
                <a:latin typeface="+mn-lt"/>
                <a:cs typeface="+mn-cs"/>
              </a:rPr>
              <a:t>arbeiderne</a:t>
            </a:r>
            <a:r>
              <a:rPr lang="en-CA" sz="2000" b="0" dirty="0">
                <a:solidFill>
                  <a:srgbClr val="333333"/>
                </a:solidFill>
                <a:latin typeface="+mn-lt"/>
                <a:cs typeface="+mn-cs"/>
              </a:rPr>
              <a:t> </a:t>
            </a:r>
            <a:r>
              <a:rPr lang="en-CA" sz="2000" b="0" dirty="0" err="1">
                <a:solidFill>
                  <a:srgbClr val="333333"/>
                </a:solidFill>
                <a:latin typeface="+mn-lt"/>
                <a:cs typeface="+mn-cs"/>
              </a:rPr>
              <a:t>til</a:t>
            </a:r>
            <a:r>
              <a:rPr lang="en-CA" sz="2000" b="0" dirty="0">
                <a:solidFill>
                  <a:srgbClr val="333333"/>
                </a:solidFill>
                <a:latin typeface="+mn-lt"/>
                <a:cs typeface="+mn-cs"/>
              </a:rPr>
              <a:t> å </a:t>
            </a:r>
            <a:r>
              <a:rPr lang="en-CA" sz="2000" b="0" dirty="0" err="1">
                <a:solidFill>
                  <a:srgbClr val="333333"/>
                </a:solidFill>
                <a:latin typeface="+mn-lt"/>
                <a:cs typeface="+mn-cs"/>
              </a:rPr>
              <a:t>arbeide</a:t>
            </a:r>
            <a:r>
              <a:rPr lang="en-CA" sz="2000" b="0" dirty="0">
                <a:solidFill>
                  <a:srgbClr val="333333"/>
                </a:solidFill>
                <a:latin typeface="+mn-lt"/>
                <a:cs typeface="+mn-cs"/>
              </a:rPr>
              <a:t> </a:t>
            </a:r>
            <a:r>
              <a:rPr lang="en-CA" sz="2000" b="0" dirty="0" err="1">
                <a:solidFill>
                  <a:srgbClr val="333333"/>
                </a:solidFill>
                <a:latin typeface="+mn-lt"/>
                <a:cs typeface="+mn-cs"/>
              </a:rPr>
              <a:t>hardere</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Predikanten</a:t>
            </a:r>
            <a:r>
              <a:rPr lang="en-CA" sz="2000" b="0" dirty="0">
                <a:solidFill>
                  <a:srgbClr val="333333"/>
                </a:solidFill>
                <a:latin typeface="+mn-lt"/>
                <a:cs typeface="+mn-cs"/>
              </a:rPr>
              <a:t> </a:t>
            </a:r>
            <a:r>
              <a:rPr lang="en-CA" sz="2000" b="0" dirty="0" err="1">
                <a:solidFill>
                  <a:srgbClr val="333333"/>
                </a:solidFill>
                <a:latin typeface="+mn-lt"/>
                <a:cs typeface="+mn-cs"/>
              </a:rPr>
              <a:t>forkynner</a:t>
            </a:r>
            <a:r>
              <a:rPr lang="en-CA" sz="2000" b="0" dirty="0">
                <a:solidFill>
                  <a:srgbClr val="333333"/>
                </a:solidFill>
                <a:latin typeface="+mn-lt"/>
                <a:cs typeface="+mn-cs"/>
              </a:rPr>
              <a:t> </a:t>
            </a:r>
            <a:r>
              <a:rPr lang="en-CA" sz="2000" b="0" dirty="0" err="1">
                <a:solidFill>
                  <a:srgbClr val="333333"/>
                </a:solidFill>
                <a:latin typeface="+mn-lt"/>
                <a:cs typeface="+mn-cs"/>
              </a:rPr>
              <a:t>verdens</a:t>
            </a:r>
            <a:r>
              <a:rPr lang="en-CA" sz="2000" b="0" dirty="0">
                <a:solidFill>
                  <a:srgbClr val="333333"/>
                </a:solidFill>
                <a:latin typeface="+mn-lt"/>
                <a:cs typeface="+mn-cs"/>
              </a:rPr>
              <a:t> </a:t>
            </a:r>
            <a:r>
              <a:rPr lang="en-CA" sz="2000" b="0" dirty="0" err="1">
                <a:solidFill>
                  <a:srgbClr val="333333"/>
                </a:solidFill>
                <a:latin typeface="+mn-lt"/>
                <a:cs typeface="+mn-cs"/>
              </a:rPr>
              <a:t>undergang</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Sjefen</a:t>
            </a:r>
            <a:r>
              <a:rPr lang="en-CA" sz="2000" b="0" dirty="0">
                <a:solidFill>
                  <a:srgbClr val="333333"/>
                </a:solidFill>
                <a:latin typeface="+mn-lt"/>
                <a:cs typeface="+mn-cs"/>
              </a:rPr>
              <a:t> </a:t>
            </a:r>
            <a:r>
              <a:rPr lang="en-CA" sz="2000" b="0" dirty="0" err="1">
                <a:solidFill>
                  <a:srgbClr val="333333"/>
                </a:solidFill>
                <a:latin typeface="+mn-lt"/>
                <a:cs typeface="+mn-cs"/>
              </a:rPr>
              <a:t>kunngjør</a:t>
            </a:r>
            <a:r>
              <a:rPr lang="en-CA" sz="2000" b="0" dirty="0">
                <a:solidFill>
                  <a:srgbClr val="333333"/>
                </a:solidFill>
                <a:latin typeface="+mn-lt"/>
                <a:cs typeface="+mn-cs"/>
              </a:rPr>
              <a:t> at </a:t>
            </a:r>
            <a:r>
              <a:rPr lang="en-CA" sz="2000" b="0" dirty="0" err="1">
                <a:solidFill>
                  <a:srgbClr val="333333"/>
                </a:solidFill>
                <a:latin typeface="+mn-lt"/>
                <a:cs typeface="+mn-cs"/>
              </a:rPr>
              <a:t>det</a:t>
            </a:r>
            <a:r>
              <a:rPr lang="en-CA" sz="2000" b="0" dirty="0">
                <a:solidFill>
                  <a:srgbClr val="333333"/>
                </a:solidFill>
                <a:latin typeface="+mn-lt"/>
                <a:cs typeface="+mn-cs"/>
              </a:rPr>
              <a:t> </a:t>
            </a:r>
            <a:r>
              <a:rPr lang="en-CA" sz="2000" b="0" dirty="0" err="1">
                <a:solidFill>
                  <a:srgbClr val="333333"/>
                </a:solidFill>
                <a:latin typeface="+mn-lt"/>
                <a:cs typeface="+mn-cs"/>
              </a:rPr>
              <a:t>ikke</a:t>
            </a:r>
            <a:r>
              <a:rPr lang="en-CA" sz="2000" b="0" dirty="0">
                <a:solidFill>
                  <a:srgbClr val="333333"/>
                </a:solidFill>
                <a:latin typeface="+mn-lt"/>
                <a:cs typeface="+mn-cs"/>
              </a:rPr>
              <a:t> </a:t>
            </a:r>
            <a:r>
              <a:rPr lang="en-CA" sz="2000" b="0" dirty="0" err="1">
                <a:solidFill>
                  <a:srgbClr val="333333"/>
                </a:solidFill>
                <a:latin typeface="+mn-lt"/>
                <a:cs typeface="+mn-cs"/>
              </a:rPr>
              <a:t>finnes</a:t>
            </a:r>
            <a:r>
              <a:rPr lang="en-CA" sz="2000" b="0" dirty="0">
                <a:solidFill>
                  <a:srgbClr val="333333"/>
                </a:solidFill>
                <a:latin typeface="+mn-lt"/>
                <a:cs typeface="+mn-cs"/>
              </a:rPr>
              <a:t> </a:t>
            </a:r>
            <a:r>
              <a:rPr lang="en-CA" sz="2000" b="0" dirty="0" err="1">
                <a:solidFill>
                  <a:srgbClr val="333333"/>
                </a:solidFill>
                <a:latin typeface="+mn-lt"/>
                <a:cs typeface="+mn-cs"/>
              </a:rPr>
              <a:t>penger</a:t>
            </a:r>
            <a:r>
              <a:rPr lang="en-CA" sz="2000" b="0" dirty="0">
                <a:solidFill>
                  <a:srgbClr val="333333"/>
                </a:solidFill>
                <a:latin typeface="+mn-lt"/>
                <a:cs typeface="+mn-cs"/>
              </a:rPr>
              <a:t> </a:t>
            </a:r>
            <a:r>
              <a:rPr lang="en-CA" sz="2000" b="0" dirty="0" err="1">
                <a:solidFill>
                  <a:srgbClr val="333333"/>
                </a:solidFill>
                <a:latin typeface="+mn-lt"/>
                <a:cs typeface="+mn-cs"/>
              </a:rPr>
              <a:t>til</a:t>
            </a:r>
            <a:r>
              <a:rPr lang="en-CA" sz="2000" b="0" dirty="0">
                <a:solidFill>
                  <a:srgbClr val="333333"/>
                </a:solidFill>
                <a:latin typeface="+mn-lt"/>
                <a:cs typeface="+mn-cs"/>
              </a:rPr>
              <a:t> å </a:t>
            </a:r>
            <a:r>
              <a:rPr lang="en-CA" sz="2000" b="0" dirty="0" err="1">
                <a:solidFill>
                  <a:srgbClr val="333333"/>
                </a:solidFill>
                <a:latin typeface="+mn-lt"/>
                <a:cs typeface="+mn-cs"/>
              </a:rPr>
              <a:t>øke</a:t>
            </a:r>
            <a:r>
              <a:rPr lang="en-CA" sz="2000" b="0" dirty="0">
                <a:solidFill>
                  <a:srgbClr val="333333"/>
                </a:solidFill>
                <a:latin typeface="+mn-lt"/>
                <a:cs typeface="+mn-cs"/>
              </a:rPr>
              <a:t> </a:t>
            </a:r>
            <a:r>
              <a:rPr lang="en-CA" sz="2000" b="0" dirty="0" err="1">
                <a:solidFill>
                  <a:srgbClr val="333333"/>
                </a:solidFill>
                <a:latin typeface="+mn-lt"/>
                <a:cs typeface="+mn-cs"/>
              </a:rPr>
              <a:t>lønningene</a:t>
            </a:r>
            <a:r>
              <a:rPr lang="en-CA" sz="2000" b="0" dirty="0">
                <a:solidFill>
                  <a:srgbClr val="333333"/>
                </a:solidFill>
                <a:latin typeface="+mn-lt"/>
                <a:cs typeface="+mn-cs"/>
              </a:rPr>
              <a:t>, </a:t>
            </a:r>
            <a:r>
              <a:rPr lang="en-CA" sz="2000" b="0" dirty="0" err="1">
                <a:solidFill>
                  <a:srgbClr val="333333"/>
                </a:solidFill>
                <a:latin typeface="+mn-lt"/>
                <a:cs typeface="+mn-cs"/>
              </a:rPr>
              <a:t>selv</a:t>
            </a:r>
            <a:r>
              <a:rPr lang="en-CA" sz="2000" b="0" dirty="0">
                <a:solidFill>
                  <a:srgbClr val="333333"/>
                </a:solidFill>
                <a:latin typeface="+mn-lt"/>
                <a:cs typeface="+mn-cs"/>
              </a:rPr>
              <a:t> om </a:t>
            </a:r>
            <a:r>
              <a:rPr lang="en-CA" sz="2000" b="0" dirty="0" err="1">
                <a:solidFill>
                  <a:srgbClr val="333333"/>
                </a:solidFill>
                <a:latin typeface="+mn-lt"/>
                <a:cs typeface="+mn-cs"/>
              </a:rPr>
              <a:t>han</a:t>
            </a:r>
            <a:r>
              <a:rPr lang="en-CA" sz="2000" b="0" dirty="0">
                <a:solidFill>
                  <a:srgbClr val="333333"/>
                </a:solidFill>
                <a:latin typeface="+mn-lt"/>
                <a:cs typeface="+mn-cs"/>
              </a:rPr>
              <a:t> lever et </a:t>
            </a:r>
            <a:r>
              <a:rPr lang="en-CA" sz="2000" b="0" dirty="0" err="1">
                <a:solidFill>
                  <a:srgbClr val="333333"/>
                </a:solidFill>
                <a:latin typeface="+mn-lt"/>
                <a:cs typeface="+mn-cs"/>
              </a:rPr>
              <a:t>luksuriøst</a:t>
            </a:r>
            <a:r>
              <a:rPr lang="en-CA" sz="2000" b="0" dirty="0">
                <a:solidFill>
                  <a:srgbClr val="333333"/>
                </a:solidFill>
                <a:latin typeface="+mn-lt"/>
                <a:cs typeface="+mn-cs"/>
              </a:rPr>
              <a:t> liv.</a:t>
            </a:r>
            <a:endParaRPr lang="en-CA" sz="20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Vurder sannsynligheten på nytt!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34</a:t>
            </a:fld>
            <a:endParaRPr lang="de-DE" altLang="de-DE">
              <a:latin typeface="+mn-lt"/>
              <a:cs typeface="+mn-cs"/>
            </a:endParaRPr>
          </a:p>
        </p:txBody>
      </p:sp>
      <p:pic>
        <p:nvPicPr>
          <p:cNvPr id="13" name="Picture 12"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3"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6"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17"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004992"/>
              </a:buClr>
              <a:buFont typeface="WingDings"/>
              <a:buAutoNum type="arabicPeriod"/>
              <a:defRPr/>
            </a:pPr>
            <a:r>
              <a:rPr lang="de-DE" sz="2000" b="0" dirty="0">
                <a:solidFill>
                  <a:srgbClr val="004992"/>
                </a:solidFill>
                <a:latin typeface="+mn-lt"/>
                <a:cs typeface="+mn-cs"/>
              </a:rPr>
              <a:t>Politikeren hjelper trengende mennesker.</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Politikeren</a:t>
            </a:r>
            <a:r>
              <a:rPr lang="en-CA" sz="2000" b="0" dirty="0">
                <a:solidFill>
                  <a:srgbClr val="333333"/>
                </a:solidFill>
                <a:latin typeface="+mn-lt"/>
                <a:cs typeface="+mn-cs"/>
              </a:rPr>
              <a:t> </a:t>
            </a:r>
            <a:r>
              <a:rPr lang="en-CA" sz="2000" b="0" dirty="0" err="1">
                <a:solidFill>
                  <a:srgbClr val="333333"/>
                </a:solidFill>
                <a:latin typeface="+mn-lt"/>
                <a:cs typeface="+mn-cs"/>
              </a:rPr>
              <a:t>fra</a:t>
            </a:r>
            <a:r>
              <a:rPr lang="en-CA" sz="2000" b="0" dirty="0">
                <a:solidFill>
                  <a:srgbClr val="333333"/>
                </a:solidFill>
                <a:latin typeface="+mn-lt"/>
                <a:cs typeface="+mn-cs"/>
              </a:rPr>
              <a:t> </a:t>
            </a:r>
            <a:r>
              <a:rPr lang="en-CA" sz="2000" b="0" dirty="0" err="1">
                <a:solidFill>
                  <a:srgbClr val="333333"/>
                </a:solidFill>
                <a:latin typeface="+mn-lt"/>
                <a:cs typeface="+mn-cs"/>
              </a:rPr>
              <a:t>kommunistpartiet</a:t>
            </a:r>
            <a:r>
              <a:rPr lang="en-CA" sz="2000" b="0" dirty="0">
                <a:solidFill>
                  <a:srgbClr val="333333"/>
                </a:solidFill>
                <a:latin typeface="+mn-lt"/>
                <a:cs typeface="+mn-cs"/>
              </a:rPr>
              <a:t> </a:t>
            </a:r>
            <a:r>
              <a:rPr lang="en-CA" sz="2000" b="0" dirty="0" err="1">
                <a:solidFill>
                  <a:srgbClr val="333333"/>
                </a:solidFill>
                <a:latin typeface="+mn-lt"/>
                <a:cs typeface="+mn-cs"/>
              </a:rPr>
              <a:t>oppmuntrer</a:t>
            </a:r>
            <a:r>
              <a:rPr lang="en-CA" sz="2000" b="0" dirty="0">
                <a:solidFill>
                  <a:srgbClr val="333333"/>
                </a:solidFill>
                <a:latin typeface="+mn-lt"/>
                <a:cs typeface="+mn-cs"/>
              </a:rPr>
              <a:t> </a:t>
            </a:r>
            <a:r>
              <a:rPr lang="en-CA" sz="2000" b="0" dirty="0" err="1">
                <a:solidFill>
                  <a:srgbClr val="333333"/>
                </a:solidFill>
                <a:latin typeface="+mn-lt"/>
                <a:cs typeface="+mn-cs"/>
              </a:rPr>
              <a:t>arbeiderne</a:t>
            </a:r>
            <a:r>
              <a:rPr lang="en-CA" sz="2000" b="0" dirty="0">
                <a:solidFill>
                  <a:srgbClr val="333333"/>
                </a:solidFill>
                <a:latin typeface="+mn-lt"/>
                <a:cs typeface="+mn-cs"/>
              </a:rPr>
              <a:t> </a:t>
            </a:r>
            <a:r>
              <a:rPr lang="en-CA" sz="2000" b="0" dirty="0" err="1">
                <a:solidFill>
                  <a:srgbClr val="333333"/>
                </a:solidFill>
                <a:latin typeface="+mn-lt"/>
                <a:cs typeface="+mn-cs"/>
              </a:rPr>
              <a:t>til</a:t>
            </a:r>
            <a:r>
              <a:rPr lang="en-CA" sz="2000" b="0" dirty="0">
                <a:solidFill>
                  <a:srgbClr val="333333"/>
                </a:solidFill>
                <a:latin typeface="+mn-lt"/>
                <a:cs typeface="+mn-cs"/>
              </a:rPr>
              <a:t> å </a:t>
            </a:r>
            <a:r>
              <a:rPr lang="en-CA" sz="2000" b="0" dirty="0" err="1">
                <a:solidFill>
                  <a:srgbClr val="333333"/>
                </a:solidFill>
                <a:latin typeface="+mn-lt"/>
                <a:cs typeface="+mn-cs"/>
              </a:rPr>
              <a:t>arbeide</a:t>
            </a:r>
            <a:r>
              <a:rPr lang="en-CA" sz="2000" b="0" dirty="0">
                <a:solidFill>
                  <a:srgbClr val="333333"/>
                </a:solidFill>
                <a:latin typeface="+mn-lt"/>
                <a:cs typeface="+mn-cs"/>
              </a:rPr>
              <a:t> </a:t>
            </a:r>
            <a:r>
              <a:rPr lang="en-CA" sz="2000" b="0" dirty="0" err="1">
                <a:solidFill>
                  <a:srgbClr val="333333"/>
                </a:solidFill>
                <a:latin typeface="+mn-lt"/>
                <a:cs typeface="+mn-cs"/>
              </a:rPr>
              <a:t>hardere</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Predikanten</a:t>
            </a:r>
            <a:r>
              <a:rPr lang="en-CA" sz="2000" b="0" dirty="0">
                <a:solidFill>
                  <a:srgbClr val="333333"/>
                </a:solidFill>
                <a:latin typeface="+mn-lt"/>
                <a:cs typeface="+mn-cs"/>
              </a:rPr>
              <a:t> </a:t>
            </a:r>
            <a:r>
              <a:rPr lang="en-CA" sz="2000" b="0" dirty="0" err="1">
                <a:solidFill>
                  <a:srgbClr val="333333"/>
                </a:solidFill>
                <a:latin typeface="+mn-lt"/>
                <a:cs typeface="+mn-cs"/>
              </a:rPr>
              <a:t>forkynner</a:t>
            </a:r>
            <a:r>
              <a:rPr lang="en-CA" sz="2000" b="0" dirty="0">
                <a:solidFill>
                  <a:srgbClr val="333333"/>
                </a:solidFill>
                <a:latin typeface="+mn-lt"/>
                <a:cs typeface="+mn-cs"/>
              </a:rPr>
              <a:t> </a:t>
            </a:r>
            <a:r>
              <a:rPr lang="en-CA" sz="2000" b="0" dirty="0" err="1">
                <a:solidFill>
                  <a:srgbClr val="333333"/>
                </a:solidFill>
                <a:latin typeface="+mn-lt"/>
                <a:cs typeface="+mn-cs"/>
              </a:rPr>
              <a:t>verdens</a:t>
            </a:r>
            <a:r>
              <a:rPr lang="en-CA" sz="2000" b="0" dirty="0">
                <a:solidFill>
                  <a:srgbClr val="333333"/>
                </a:solidFill>
                <a:latin typeface="+mn-lt"/>
                <a:cs typeface="+mn-cs"/>
              </a:rPr>
              <a:t> </a:t>
            </a:r>
            <a:r>
              <a:rPr lang="en-CA" sz="2000" b="0" dirty="0" err="1">
                <a:solidFill>
                  <a:srgbClr val="333333"/>
                </a:solidFill>
                <a:latin typeface="+mn-lt"/>
                <a:cs typeface="+mn-cs"/>
              </a:rPr>
              <a:t>undergang</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Sjefen</a:t>
            </a:r>
            <a:r>
              <a:rPr lang="en-CA" sz="2000" b="0" dirty="0">
                <a:solidFill>
                  <a:srgbClr val="333333"/>
                </a:solidFill>
                <a:latin typeface="+mn-lt"/>
                <a:cs typeface="+mn-cs"/>
              </a:rPr>
              <a:t> </a:t>
            </a:r>
            <a:r>
              <a:rPr lang="en-CA" sz="2000" b="0" dirty="0" err="1">
                <a:solidFill>
                  <a:srgbClr val="333333"/>
                </a:solidFill>
                <a:latin typeface="+mn-lt"/>
                <a:cs typeface="+mn-cs"/>
              </a:rPr>
              <a:t>kunngjør</a:t>
            </a:r>
            <a:r>
              <a:rPr lang="en-CA" sz="2000" b="0" dirty="0">
                <a:solidFill>
                  <a:srgbClr val="333333"/>
                </a:solidFill>
                <a:latin typeface="+mn-lt"/>
                <a:cs typeface="+mn-cs"/>
              </a:rPr>
              <a:t> at </a:t>
            </a:r>
            <a:r>
              <a:rPr lang="en-CA" sz="2000" b="0" dirty="0" err="1">
                <a:solidFill>
                  <a:srgbClr val="333333"/>
                </a:solidFill>
                <a:latin typeface="+mn-lt"/>
                <a:cs typeface="+mn-cs"/>
              </a:rPr>
              <a:t>det</a:t>
            </a:r>
            <a:r>
              <a:rPr lang="en-CA" sz="2000" b="0" dirty="0">
                <a:solidFill>
                  <a:srgbClr val="333333"/>
                </a:solidFill>
                <a:latin typeface="+mn-lt"/>
                <a:cs typeface="+mn-cs"/>
              </a:rPr>
              <a:t> </a:t>
            </a:r>
            <a:r>
              <a:rPr lang="en-CA" sz="2000" b="0" dirty="0" err="1">
                <a:solidFill>
                  <a:srgbClr val="333333"/>
                </a:solidFill>
                <a:latin typeface="+mn-lt"/>
                <a:cs typeface="+mn-cs"/>
              </a:rPr>
              <a:t>ikke</a:t>
            </a:r>
            <a:r>
              <a:rPr lang="en-CA" sz="2000" b="0" dirty="0">
                <a:solidFill>
                  <a:srgbClr val="333333"/>
                </a:solidFill>
                <a:latin typeface="+mn-lt"/>
                <a:cs typeface="+mn-cs"/>
              </a:rPr>
              <a:t> </a:t>
            </a:r>
            <a:r>
              <a:rPr lang="en-CA" sz="2000" b="0" dirty="0" err="1">
                <a:solidFill>
                  <a:srgbClr val="333333"/>
                </a:solidFill>
                <a:latin typeface="+mn-lt"/>
                <a:cs typeface="+mn-cs"/>
              </a:rPr>
              <a:t>finnes</a:t>
            </a:r>
            <a:r>
              <a:rPr lang="en-CA" sz="2000" b="0" dirty="0">
                <a:solidFill>
                  <a:srgbClr val="333333"/>
                </a:solidFill>
                <a:latin typeface="+mn-lt"/>
                <a:cs typeface="+mn-cs"/>
              </a:rPr>
              <a:t> </a:t>
            </a:r>
            <a:r>
              <a:rPr lang="en-CA" sz="2000" b="0" dirty="0" err="1">
                <a:solidFill>
                  <a:srgbClr val="333333"/>
                </a:solidFill>
                <a:latin typeface="+mn-lt"/>
                <a:cs typeface="+mn-cs"/>
              </a:rPr>
              <a:t>penger</a:t>
            </a:r>
            <a:r>
              <a:rPr lang="en-CA" sz="2000" b="0" dirty="0">
                <a:solidFill>
                  <a:srgbClr val="333333"/>
                </a:solidFill>
                <a:latin typeface="+mn-lt"/>
                <a:cs typeface="+mn-cs"/>
              </a:rPr>
              <a:t> </a:t>
            </a:r>
            <a:r>
              <a:rPr lang="en-CA" sz="2000" b="0" dirty="0" err="1">
                <a:solidFill>
                  <a:srgbClr val="333333"/>
                </a:solidFill>
                <a:latin typeface="+mn-lt"/>
                <a:cs typeface="+mn-cs"/>
              </a:rPr>
              <a:t>til</a:t>
            </a:r>
            <a:r>
              <a:rPr lang="en-CA" sz="2000" b="0" dirty="0">
                <a:solidFill>
                  <a:srgbClr val="333333"/>
                </a:solidFill>
                <a:latin typeface="+mn-lt"/>
                <a:cs typeface="+mn-cs"/>
              </a:rPr>
              <a:t> å </a:t>
            </a:r>
            <a:r>
              <a:rPr lang="en-CA" sz="2000" b="0" dirty="0" err="1">
                <a:solidFill>
                  <a:srgbClr val="333333"/>
                </a:solidFill>
                <a:latin typeface="+mn-lt"/>
                <a:cs typeface="+mn-cs"/>
              </a:rPr>
              <a:t>øke</a:t>
            </a:r>
            <a:r>
              <a:rPr lang="en-CA" sz="2000" b="0" dirty="0">
                <a:solidFill>
                  <a:srgbClr val="333333"/>
                </a:solidFill>
                <a:latin typeface="+mn-lt"/>
                <a:cs typeface="+mn-cs"/>
              </a:rPr>
              <a:t> </a:t>
            </a:r>
            <a:r>
              <a:rPr lang="en-CA" sz="2000" b="0" dirty="0" err="1">
                <a:solidFill>
                  <a:srgbClr val="333333"/>
                </a:solidFill>
                <a:latin typeface="+mn-lt"/>
                <a:cs typeface="+mn-cs"/>
              </a:rPr>
              <a:t>lønningene</a:t>
            </a:r>
            <a:r>
              <a:rPr lang="en-CA" sz="2000" b="0" dirty="0">
                <a:solidFill>
                  <a:srgbClr val="333333"/>
                </a:solidFill>
                <a:latin typeface="+mn-lt"/>
                <a:cs typeface="+mn-cs"/>
              </a:rPr>
              <a:t>, </a:t>
            </a:r>
            <a:r>
              <a:rPr lang="en-CA" sz="2000" b="0" dirty="0" err="1">
                <a:solidFill>
                  <a:srgbClr val="333333"/>
                </a:solidFill>
                <a:latin typeface="+mn-lt"/>
                <a:cs typeface="+mn-cs"/>
              </a:rPr>
              <a:t>selv</a:t>
            </a:r>
            <a:r>
              <a:rPr lang="en-CA" sz="2000" b="0" dirty="0">
                <a:solidFill>
                  <a:srgbClr val="333333"/>
                </a:solidFill>
                <a:latin typeface="+mn-lt"/>
                <a:cs typeface="+mn-cs"/>
              </a:rPr>
              <a:t> om </a:t>
            </a:r>
            <a:r>
              <a:rPr lang="en-CA" sz="2000" b="0" dirty="0" err="1">
                <a:solidFill>
                  <a:srgbClr val="333333"/>
                </a:solidFill>
                <a:latin typeface="+mn-lt"/>
                <a:cs typeface="+mn-cs"/>
              </a:rPr>
              <a:t>han</a:t>
            </a:r>
            <a:r>
              <a:rPr lang="en-CA" sz="2000" b="0" dirty="0">
                <a:solidFill>
                  <a:srgbClr val="333333"/>
                </a:solidFill>
                <a:latin typeface="+mn-lt"/>
                <a:cs typeface="+mn-cs"/>
              </a:rPr>
              <a:t> lever et </a:t>
            </a:r>
            <a:r>
              <a:rPr lang="en-CA" sz="2000" b="0" dirty="0" err="1">
                <a:solidFill>
                  <a:srgbClr val="333333"/>
                </a:solidFill>
                <a:latin typeface="+mn-lt"/>
                <a:cs typeface="+mn-cs"/>
              </a:rPr>
              <a:t>luksuriøst</a:t>
            </a:r>
            <a:r>
              <a:rPr lang="en-CA" sz="2000" b="0" dirty="0">
                <a:solidFill>
                  <a:srgbClr val="333333"/>
                </a:solidFill>
                <a:latin typeface="+mn-lt"/>
                <a:cs typeface="+mn-cs"/>
              </a:rPr>
              <a:t> liv.</a:t>
            </a:r>
            <a:endParaRPr lang="en-CA" sz="20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35</a:t>
            </a:fld>
            <a:endParaRPr lang="de-DE" altLang="de-DE">
              <a:latin typeface="+mn-lt"/>
              <a:cs typeface="+mn-cs"/>
            </a:endParaRPr>
          </a:p>
        </p:txBody>
      </p:sp>
      <p:pic>
        <p:nvPicPr>
          <p:cNvPr id="12" name="Picture 11"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0"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33"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15"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prøver</a:t>
            </a:r>
            <a:r>
              <a:rPr lang="en-US" sz="2000" b="0" dirty="0">
                <a:solidFill>
                  <a:srgbClr val="333333"/>
                </a:solidFill>
                <a:latin typeface="+mn-lt"/>
                <a:cs typeface="+mn-cs"/>
              </a:rPr>
              <a:t> å lure </a:t>
            </a:r>
            <a:r>
              <a:rPr lang="en-US" sz="2000" b="0" dirty="0" err="1">
                <a:solidFill>
                  <a:srgbClr val="333333"/>
                </a:solidFill>
                <a:latin typeface="+mn-lt"/>
                <a:cs typeface="+mn-cs"/>
              </a:rPr>
              <a:t>politiet</a:t>
            </a:r>
            <a:r>
              <a:rPr lang="en-US" sz="2000" b="0" dirty="0">
                <a:solidFill>
                  <a:srgbClr val="333333"/>
                </a:solidFill>
                <a:latin typeface="+mn-lt"/>
                <a:cs typeface="+mn-cs"/>
              </a:rPr>
              <a:t> </a:t>
            </a:r>
            <a:r>
              <a:rPr lang="en-US" sz="2000" b="0" dirty="0" err="1">
                <a:solidFill>
                  <a:srgbClr val="333333"/>
                </a:solidFill>
                <a:latin typeface="+mn-lt"/>
                <a:cs typeface="+mn-cs"/>
              </a:rPr>
              <a:t>som</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etter</a:t>
            </a:r>
            <a:r>
              <a:rPr lang="en-US" sz="2000" b="0" dirty="0">
                <a:solidFill>
                  <a:srgbClr val="333333"/>
                </a:solidFill>
                <a:latin typeface="+mn-lt"/>
                <a:cs typeface="+mn-cs"/>
              </a:rPr>
              <a:t> </a:t>
            </a:r>
            <a:r>
              <a:rPr lang="en-US" sz="2000" b="0" dirty="0" err="1">
                <a:solidFill>
                  <a:srgbClr val="333333"/>
                </a:solidFill>
                <a:latin typeface="+mn-lt"/>
                <a:cs typeface="+mn-cs"/>
              </a:rPr>
              <a:t>han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prøver</a:t>
            </a:r>
            <a:r>
              <a:rPr lang="en-US" sz="2000" b="0" dirty="0">
                <a:solidFill>
                  <a:srgbClr val="333333"/>
                </a:solidFill>
                <a:latin typeface="+mn-lt"/>
                <a:cs typeface="+mn-cs"/>
              </a:rPr>
              <a:t> for </a:t>
            </a:r>
            <a:r>
              <a:rPr lang="en-US" sz="2000" b="0" dirty="0" err="1">
                <a:solidFill>
                  <a:srgbClr val="333333"/>
                </a:solidFill>
                <a:latin typeface="+mn-lt"/>
                <a:cs typeface="+mn-cs"/>
              </a:rPr>
              <a:t>moro</a:t>
            </a:r>
            <a:r>
              <a:rPr lang="en-US" sz="2000" b="0" dirty="0">
                <a:solidFill>
                  <a:srgbClr val="333333"/>
                </a:solidFill>
                <a:latin typeface="+mn-lt"/>
                <a:cs typeface="+mn-cs"/>
              </a:rPr>
              <a:t> </a:t>
            </a:r>
            <a:r>
              <a:rPr lang="en-US" sz="2000" b="0" dirty="0" err="1">
                <a:solidFill>
                  <a:srgbClr val="333333"/>
                </a:solidFill>
                <a:latin typeface="+mn-lt"/>
                <a:cs typeface="+mn-cs"/>
              </a:rPr>
              <a:t>skyld</a:t>
            </a:r>
            <a:r>
              <a:rPr lang="en-US" sz="2000" b="0" dirty="0">
                <a:solidFill>
                  <a:srgbClr val="333333"/>
                </a:solidFill>
                <a:latin typeface="+mn-lt"/>
                <a:cs typeface="+mn-cs"/>
              </a:rPr>
              <a:t> </a:t>
            </a:r>
            <a:r>
              <a:rPr lang="en-US" sz="2000" b="0" dirty="0" err="1">
                <a:solidFill>
                  <a:srgbClr val="333333"/>
                </a:solidFill>
                <a:latin typeface="+mn-lt"/>
                <a:cs typeface="+mn-cs"/>
              </a:rPr>
              <a:t>klærne</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kvinnen</a:t>
            </a:r>
            <a:r>
              <a:rPr lang="en-US" sz="2000" b="0" dirty="0">
                <a:solidFill>
                  <a:srgbClr val="333333"/>
                </a:solidFill>
                <a:latin typeface="+mn-lt"/>
                <a:cs typeface="+mn-cs"/>
              </a:rPr>
              <a:t> </a:t>
            </a:r>
            <a:r>
              <a:rPr lang="en-US" sz="2000" b="0" dirty="0" err="1">
                <a:solidFill>
                  <a:srgbClr val="333333"/>
                </a:solidFill>
                <a:latin typeface="+mn-lt"/>
                <a:cs typeface="+mn-cs"/>
              </a:rPr>
              <a:t>som</a:t>
            </a:r>
            <a:r>
              <a:rPr lang="en-US" sz="2000" b="0" dirty="0">
                <a:solidFill>
                  <a:srgbClr val="333333"/>
                </a:solidFill>
                <a:latin typeface="+mn-lt"/>
                <a:cs typeface="+mn-cs"/>
              </a:rPr>
              <a:t> </a:t>
            </a:r>
            <a:r>
              <a:rPr lang="en-US" sz="2000" b="0" dirty="0" err="1">
                <a:solidFill>
                  <a:srgbClr val="333333"/>
                </a:solidFill>
                <a:latin typeface="+mn-lt"/>
                <a:cs typeface="+mn-cs"/>
              </a:rPr>
              <a:t>bader</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livvakten</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kvinnen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stjeler</a:t>
            </a:r>
            <a:r>
              <a:rPr lang="en-US" sz="2000" b="0" dirty="0">
                <a:solidFill>
                  <a:srgbClr val="333333"/>
                </a:solidFill>
                <a:latin typeface="+mn-lt"/>
                <a:cs typeface="+mn-cs"/>
              </a:rPr>
              <a:t> </a:t>
            </a:r>
            <a:r>
              <a:rPr lang="en-US" sz="2000" b="0" dirty="0" err="1">
                <a:solidFill>
                  <a:srgbClr val="333333"/>
                </a:solidFill>
                <a:latin typeface="+mn-lt"/>
                <a:cs typeface="+mn-cs"/>
              </a:rPr>
              <a:t>kvinnens</a:t>
            </a:r>
            <a:r>
              <a:rPr lang="en-US" sz="2000" b="0" dirty="0">
                <a:solidFill>
                  <a:srgbClr val="333333"/>
                </a:solidFill>
                <a:latin typeface="+mn-lt"/>
                <a:cs typeface="+mn-cs"/>
              </a:rPr>
              <a:t> </a:t>
            </a:r>
            <a:r>
              <a:rPr lang="en-US" sz="2000" b="0" dirty="0" err="1">
                <a:solidFill>
                  <a:srgbClr val="333333"/>
                </a:solidFill>
                <a:latin typeface="+mn-lt"/>
                <a:cs typeface="+mn-cs"/>
              </a:rPr>
              <a:t>klær</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a:t>
            </a:r>
            <a:r>
              <a:rPr lang="en-US" sz="2000" b="0" dirty="0" err="1">
                <a:solidFill>
                  <a:srgbClr val="333333"/>
                </a:solidFill>
                <a:latin typeface="+mn-lt"/>
                <a:cs typeface="+mn-cs"/>
              </a:rPr>
              <a:t>hans</a:t>
            </a:r>
            <a:r>
              <a:rPr lang="en-US" sz="2000" b="0" dirty="0">
                <a:solidFill>
                  <a:srgbClr val="333333"/>
                </a:solidFill>
                <a:latin typeface="+mn-lt"/>
                <a:cs typeface="+mn-cs"/>
              </a:rPr>
              <a:t> </a:t>
            </a:r>
            <a:r>
              <a:rPr lang="en-US" sz="2000" b="0" dirty="0" err="1">
                <a:solidFill>
                  <a:srgbClr val="333333"/>
                </a:solidFill>
                <a:latin typeface="+mn-lt"/>
                <a:cs typeface="+mn-cs"/>
              </a:rPr>
              <a:t>egne</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våte</a:t>
            </a:r>
            <a:r>
              <a:rPr lang="en-US" sz="2000" b="0" dirty="0">
                <a:solidFill>
                  <a:srgbClr val="333333"/>
                </a:solidFill>
                <a:latin typeface="+mn-lt"/>
                <a:cs typeface="+mn-cs"/>
              </a:rPr>
              <a:t>.</a:t>
            </a:r>
            <a:endParaRPr lang="de-DE" sz="2000" b="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 sannsynlig er hver av tolkningene?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36</a:t>
            </a:fld>
            <a:endParaRPr lang="de-DE" altLang="de-DE">
              <a:latin typeface="+mn-lt"/>
              <a:cs typeface="+mn-cs"/>
            </a:endParaRPr>
          </a:p>
        </p:txBody>
      </p:sp>
      <p:pic>
        <p:nvPicPr>
          <p:cNvPr id="9"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10"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Endrer din vurdering seg etter å ha sett det nye bildet?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37</a:t>
            </a:fld>
            <a:endParaRPr lang="de-DE" altLang="de-DE">
              <a:latin typeface="+mn-lt"/>
              <a:cs typeface="+mn-cs"/>
            </a:endParaRPr>
          </a:p>
        </p:txBody>
      </p:sp>
      <p:sp>
        <p:nvSpPr>
          <p:cNvPr id="1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prøver</a:t>
            </a:r>
            <a:r>
              <a:rPr lang="en-US" sz="2000" b="0" dirty="0">
                <a:solidFill>
                  <a:srgbClr val="333333"/>
                </a:solidFill>
                <a:latin typeface="+mn-lt"/>
                <a:cs typeface="+mn-cs"/>
              </a:rPr>
              <a:t> å lure </a:t>
            </a:r>
            <a:r>
              <a:rPr lang="en-US" sz="2000" b="0" dirty="0" err="1">
                <a:solidFill>
                  <a:srgbClr val="333333"/>
                </a:solidFill>
                <a:latin typeface="+mn-lt"/>
                <a:cs typeface="+mn-cs"/>
              </a:rPr>
              <a:t>politiet</a:t>
            </a:r>
            <a:r>
              <a:rPr lang="en-US" sz="2000" b="0" dirty="0">
                <a:solidFill>
                  <a:srgbClr val="333333"/>
                </a:solidFill>
                <a:latin typeface="+mn-lt"/>
                <a:cs typeface="+mn-cs"/>
              </a:rPr>
              <a:t> </a:t>
            </a:r>
            <a:r>
              <a:rPr lang="en-US" sz="2000" b="0" dirty="0" err="1">
                <a:solidFill>
                  <a:srgbClr val="333333"/>
                </a:solidFill>
                <a:latin typeface="+mn-lt"/>
                <a:cs typeface="+mn-cs"/>
              </a:rPr>
              <a:t>som</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etter</a:t>
            </a:r>
            <a:r>
              <a:rPr lang="en-US" sz="2000" b="0" dirty="0">
                <a:solidFill>
                  <a:srgbClr val="333333"/>
                </a:solidFill>
                <a:latin typeface="+mn-lt"/>
                <a:cs typeface="+mn-cs"/>
              </a:rPr>
              <a:t> </a:t>
            </a:r>
            <a:r>
              <a:rPr lang="en-US" sz="2000" b="0" dirty="0" err="1">
                <a:solidFill>
                  <a:srgbClr val="333333"/>
                </a:solidFill>
                <a:latin typeface="+mn-lt"/>
                <a:cs typeface="+mn-cs"/>
              </a:rPr>
              <a:t>han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prøver</a:t>
            </a:r>
            <a:r>
              <a:rPr lang="en-US" sz="2000" b="0" dirty="0">
                <a:solidFill>
                  <a:srgbClr val="333333"/>
                </a:solidFill>
                <a:latin typeface="+mn-lt"/>
                <a:cs typeface="+mn-cs"/>
              </a:rPr>
              <a:t> for </a:t>
            </a:r>
            <a:r>
              <a:rPr lang="en-US" sz="2000" b="0" dirty="0" err="1">
                <a:solidFill>
                  <a:srgbClr val="333333"/>
                </a:solidFill>
                <a:latin typeface="+mn-lt"/>
                <a:cs typeface="+mn-cs"/>
              </a:rPr>
              <a:t>moro</a:t>
            </a:r>
            <a:r>
              <a:rPr lang="en-US" sz="2000" b="0" dirty="0">
                <a:solidFill>
                  <a:srgbClr val="333333"/>
                </a:solidFill>
                <a:latin typeface="+mn-lt"/>
                <a:cs typeface="+mn-cs"/>
              </a:rPr>
              <a:t> </a:t>
            </a:r>
            <a:r>
              <a:rPr lang="en-US" sz="2000" b="0" dirty="0" err="1">
                <a:solidFill>
                  <a:srgbClr val="333333"/>
                </a:solidFill>
                <a:latin typeface="+mn-lt"/>
                <a:cs typeface="+mn-cs"/>
              </a:rPr>
              <a:t>skyld</a:t>
            </a:r>
            <a:r>
              <a:rPr lang="en-US" sz="2000" b="0" dirty="0">
                <a:solidFill>
                  <a:srgbClr val="333333"/>
                </a:solidFill>
                <a:latin typeface="+mn-lt"/>
                <a:cs typeface="+mn-cs"/>
              </a:rPr>
              <a:t> </a:t>
            </a:r>
            <a:r>
              <a:rPr lang="en-US" sz="2000" b="0" dirty="0" err="1">
                <a:solidFill>
                  <a:srgbClr val="333333"/>
                </a:solidFill>
                <a:latin typeface="+mn-lt"/>
                <a:cs typeface="+mn-cs"/>
              </a:rPr>
              <a:t>klærne</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kvinnen</a:t>
            </a:r>
            <a:r>
              <a:rPr lang="en-US" sz="2000" b="0" dirty="0">
                <a:solidFill>
                  <a:srgbClr val="333333"/>
                </a:solidFill>
                <a:latin typeface="+mn-lt"/>
                <a:cs typeface="+mn-cs"/>
              </a:rPr>
              <a:t> </a:t>
            </a:r>
            <a:r>
              <a:rPr lang="en-US" sz="2000" b="0" dirty="0" err="1">
                <a:solidFill>
                  <a:srgbClr val="333333"/>
                </a:solidFill>
                <a:latin typeface="+mn-lt"/>
                <a:cs typeface="+mn-cs"/>
              </a:rPr>
              <a:t>som</a:t>
            </a:r>
            <a:r>
              <a:rPr lang="en-US" sz="2000" b="0" dirty="0">
                <a:solidFill>
                  <a:srgbClr val="333333"/>
                </a:solidFill>
                <a:latin typeface="+mn-lt"/>
                <a:cs typeface="+mn-cs"/>
              </a:rPr>
              <a:t> </a:t>
            </a:r>
            <a:r>
              <a:rPr lang="en-US" sz="2000" b="0" dirty="0" err="1">
                <a:solidFill>
                  <a:srgbClr val="333333"/>
                </a:solidFill>
                <a:latin typeface="+mn-lt"/>
                <a:cs typeface="+mn-cs"/>
              </a:rPr>
              <a:t>bader</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livvakten</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kvinnen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stjeler</a:t>
            </a:r>
            <a:r>
              <a:rPr lang="en-US" sz="2000" b="0" dirty="0">
                <a:solidFill>
                  <a:srgbClr val="333333"/>
                </a:solidFill>
                <a:latin typeface="+mn-lt"/>
                <a:cs typeface="+mn-cs"/>
              </a:rPr>
              <a:t> </a:t>
            </a:r>
            <a:r>
              <a:rPr lang="en-US" sz="2000" b="0" dirty="0" err="1">
                <a:solidFill>
                  <a:srgbClr val="333333"/>
                </a:solidFill>
                <a:latin typeface="+mn-lt"/>
                <a:cs typeface="+mn-cs"/>
              </a:rPr>
              <a:t>kvinnens</a:t>
            </a:r>
            <a:r>
              <a:rPr lang="en-US" sz="2000" b="0" dirty="0">
                <a:solidFill>
                  <a:srgbClr val="333333"/>
                </a:solidFill>
                <a:latin typeface="+mn-lt"/>
                <a:cs typeface="+mn-cs"/>
              </a:rPr>
              <a:t> </a:t>
            </a:r>
            <a:r>
              <a:rPr lang="en-US" sz="2000" b="0" dirty="0" err="1">
                <a:solidFill>
                  <a:srgbClr val="333333"/>
                </a:solidFill>
                <a:latin typeface="+mn-lt"/>
                <a:cs typeface="+mn-cs"/>
              </a:rPr>
              <a:t>klær</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a:t>
            </a:r>
            <a:r>
              <a:rPr lang="en-US" sz="2000" b="0" dirty="0" err="1">
                <a:solidFill>
                  <a:srgbClr val="333333"/>
                </a:solidFill>
                <a:latin typeface="+mn-lt"/>
                <a:cs typeface="+mn-cs"/>
              </a:rPr>
              <a:t>hans</a:t>
            </a:r>
            <a:r>
              <a:rPr lang="en-US" sz="2000" b="0" dirty="0">
                <a:solidFill>
                  <a:srgbClr val="333333"/>
                </a:solidFill>
                <a:latin typeface="+mn-lt"/>
                <a:cs typeface="+mn-cs"/>
              </a:rPr>
              <a:t> </a:t>
            </a:r>
            <a:r>
              <a:rPr lang="en-US" sz="2000" b="0" dirty="0" err="1">
                <a:solidFill>
                  <a:srgbClr val="333333"/>
                </a:solidFill>
                <a:latin typeface="+mn-lt"/>
                <a:cs typeface="+mn-cs"/>
              </a:rPr>
              <a:t>egne</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våte</a:t>
            </a:r>
            <a:r>
              <a:rPr lang="en-US" sz="2000" b="0" dirty="0">
                <a:solidFill>
                  <a:srgbClr val="333333"/>
                </a:solidFill>
                <a:latin typeface="+mn-lt"/>
                <a:cs typeface="+mn-cs"/>
              </a:rPr>
              <a:t>.</a:t>
            </a:r>
            <a:endParaRPr lang="de-DE" sz="2000" b="0" dirty="0">
              <a:solidFill>
                <a:srgbClr val="333333"/>
              </a:solidFill>
              <a:latin typeface="+mn-lt"/>
              <a:cs typeface="+mn-cs"/>
            </a:endParaRPr>
          </a:p>
        </p:txBody>
      </p:sp>
      <p:pic>
        <p:nvPicPr>
          <p:cNvPr id="11"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3"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Vurder sannsynligheten på nytt!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38</a:t>
            </a:fld>
            <a:endParaRPr lang="de-DE" altLang="de-DE">
              <a:latin typeface="+mn-lt"/>
              <a:cs typeface="+mn-cs"/>
            </a:endParaRPr>
          </a:p>
        </p:txBody>
      </p:sp>
      <p:sp>
        <p:nvSpPr>
          <p:cNvPr id="1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prøver</a:t>
            </a:r>
            <a:r>
              <a:rPr lang="en-US" sz="2000" b="0" dirty="0">
                <a:solidFill>
                  <a:srgbClr val="333333"/>
                </a:solidFill>
                <a:latin typeface="+mn-lt"/>
                <a:cs typeface="+mn-cs"/>
              </a:rPr>
              <a:t> å lure </a:t>
            </a:r>
            <a:r>
              <a:rPr lang="en-US" sz="2000" b="0" dirty="0" err="1">
                <a:solidFill>
                  <a:srgbClr val="333333"/>
                </a:solidFill>
                <a:latin typeface="+mn-lt"/>
                <a:cs typeface="+mn-cs"/>
              </a:rPr>
              <a:t>politiet</a:t>
            </a:r>
            <a:r>
              <a:rPr lang="en-US" sz="2000" b="0" dirty="0">
                <a:solidFill>
                  <a:srgbClr val="333333"/>
                </a:solidFill>
                <a:latin typeface="+mn-lt"/>
                <a:cs typeface="+mn-cs"/>
              </a:rPr>
              <a:t> </a:t>
            </a:r>
            <a:r>
              <a:rPr lang="en-US" sz="2000" b="0" dirty="0" err="1">
                <a:solidFill>
                  <a:srgbClr val="333333"/>
                </a:solidFill>
                <a:latin typeface="+mn-lt"/>
                <a:cs typeface="+mn-cs"/>
              </a:rPr>
              <a:t>som</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etter</a:t>
            </a:r>
            <a:r>
              <a:rPr lang="en-US" sz="2000" b="0" dirty="0">
                <a:solidFill>
                  <a:srgbClr val="333333"/>
                </a:solidFill>
                <a:latin typeface="+mn-lt"/>
                <a:cs typeface="+mn-cs"/>
              </a:rPr>
              <a:t> </a:t>
            </a:r>
            <a:r>
              <a:rPr lang="en-US" sz="2000" b="0" dirty="0" err="1">
                <a:solidFill>
                  <a:srgbClr val="333333"/>
                </a:solidFill>
                <a:latin typeface="+mn-lt"/>
                <a:cs typeface="+mn-cs"/>
              </a:rPr>
              <a:t>han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prøver</a:t>
            </a:r>
            <a:r>
              <a:rPr lang="en-US" sz="2000" b="0" dirty="0">
                <a:solidFill>
                  <a:srgbClr val="333333"/>
                </a:solidFill>
                <a:latin typeface="+mn-lt"/>
                <a:cs typeface="+mn-cs"/>
              </a:rPr>
              <a:t> for </a:t>
            </a:r>
            <a:r>
              <a:rPr lang="en-US" sz="2000" b="0" dirty="0" err="1">
                <a:solidFill>
                  <a:srgbClr val="333333"/>
                </a:solidFill>
                <a:latin typeface="+mn-lt"/>
                <a:cs typeface="+mn-cs"/>
              </a:rPr>
              <a:t>moro</a:t>
            </a:r>
            <a:r>
              <a:rPr lang="en-US" sz="2000" b="0" dirty="0">
                <a:solidFill>
                  <a:srgbClr val="333333"/>
                </a:solidFill>
                <a:latin typeface="+mn-lt"/>
                <a:cs typeface="+mn-cs"/>
              </a:rPr>
              <a:t> </a:t>
            </a:r>
            <a:r>
              <a:rPr lang="en-US" sz="2000" b="0" dirty="0" err="1">
                <a:solidFill>
                  <a:srgbClr val="333333"/>
                </a:solidFill>
                <a:latin typeface="+mn-lt"/>
                <a:cs typeface="+mn-cs"/>
              </a:rPr>
              <a:t>skyld</a:t>
            </a:r>
            <a:r>
              <a:rPr lang="en-US" sz="2000" b="0" dirty="0">
                <a:solidFill>
                  <a:srgbClr val="333333"/>
                </a:solidFill>
                <a:latin typeface="+mn-lt"/>
                <a:cs typeface="+mn-cs"/>
              </a:rPr>
              <a:t> </a:t>
            </a:r>
            <a:r>
              <a:rPr lang="en-US" sz="2000" b="0" dirty="0" err="1">
                <a:solidFill>
                  <a:srgbClr val="333333"/>
                </a:solidFill>
                <a:latin typeface="+mn-lt"/>
                <a:cs typeface="+mn-cs"/>
              </a:rPr>
              <a:t>klærne</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kvinnen</a:t>
            </a:r>
            <a:r>
              <a:rPr lang="en-US" sz="2000" b="0" dirty="0">
                <a:solidFill>
                  <a:srgbClr val="333333"/>
                </a:solidFill>
                <a:latin typeface="+mn-lt"/>
                <a:cs typeface="+mn-cs"/>
              </a:rPr>
              <a:t> </a:t>
            </a:r>
            <a:r>
              <a:rPr lang="en-US" sz="2000" b="0" dirty="0" err="1">
                <a:solidFill>
                  <a:srgbClr val="333333"/>
                </a:solidFill>
                <a:latin typeface="+mn-lt"/>
                <a:cs typeface="+mn-cs"/>
              </a:rPr>
              <a:t>som</a:t>
            </a:r>
            <a:r>
              <a:rPr lang="en-US" sz="2000" b="0" dirty="0">
                <a:solidFill>
                  <a:srgbClr val="333333"/>
                </a:solidFill>
                <a:latin typeface="+mn-lt"/>
                <a:cs typeface="+mn-cs"/>
              </a:rPr>
              <a:t> </a:t>
            </a:r>
            <a:r>
              <a:rPr lang="en-US" sz="2000" b="0" dirty="0" err="1">
                <a:solidFill>
                  <a:srgbClr val="333333"/>
                </a:solidFill>
                <a:latin typeface="+mn-lt"/>
                <a:cs typeface="+mn-cs"/>
              </a:rPr>
              <a:t>bader</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livvakten</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kvinnen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stjeler</a:t>
            </a:r>
            <a:r>
              <a:rPr lang="en-US" sz="2000" b="0" dirty="0">
                <a:solidFill>
                  <a:srgbClr val="333333"/>
                </a:solidFill>
                <a:latin typeface="+mn-lt"/>
                <a:cs typeface="+mn-cs"/>
              </a:rPr>
              <a:t> </a:t>
            </a:r>
            <a:r>
              <a:rPr lang="en-US" sz="2000" b="0" dirty="0" err="1">
                <a:solidFill>
                  <a:srgbClr val="333333"/>
                </a:solidFill>
                <a:latin typeface="+mn-lt"/>
                <a:cs typeface="+mn-cs"/>
              </a:rPr>
              <a:t>kvinnens</a:t>
            </a:r>
            <a:r>
              <a:rPr lang="en-US" sz="2000" b="0" dirty="0">
                <a:solidFill>
                  <a:srgbClr val="333333"/>
                </a:solidFill>
                <a:latin typeface="+mn-lt"/>
                <a:cs typeface="+mn-cs"/>
              </a:rPr>
              <a:t> </a:t>
            </a:r>
            <a:r>
              <a:rPr lang="en-US" sz="2000" b="0" dirty="0" err="1">
                <a:solidFill>
                  <a:srgbClr val="333333"/>
                </a:solidFill>
                <a:latin typeface="+mn-lt"/>
                <a:cs typeface="+mn-cs"/>
              </a:rPr>
              <a:t>klær</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a:t>
            </a:r>
            <a:r>
              <a:rPr lang="en-US" sz="2000" b="0" dirty="0" err="1">
                <a:solidFill>
                  <a:srgbClr val="333333"/>
                </a:solidFill>
                <a:latin typeface="+mn-lt"/>
                <a:cs typeface="+mn-cs"/>
              </a:rPr>
              <a:t>hans</a:t>
            </a:r>
            <a:r>
              <a:rPr lang="en-US" sz="2000" b="0" dirty="0">
                <a:solidFill>
                  <a:srgbClr val="333333"/>
                </a:solidFill>
                <a:latin typeface="+mn-lt"/>
                <a:cs typeface="+mn-cs"/>
              </a:rPr>
              <a:t> </a:t>
            </a:r>
            <a:r>
              <a:rPr lang="en-US" sz="2000" b="0" dirty="0" err="1">
                <a:solidFill>
                  <a:srgbClr val="333333"/>
                </a:solidFill>
                <a:latin typeface="+mn-lt"/>
                <a:cs typeface="+mn-cs"/>
              </a:rPr>
              <a:t>egne</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våte</a:t>
            </a:r>
            <a:r>
              <a:rPr lang="en-US" sz="2000" b="0" dirty="0">
                <a:solidFill>
                  <a:srgbClr val="333333"/>
                </a:solidFill>
                <a:latin typeface="+mn-lt"/>
                <a:cs typeface="+mn-cs"/>
              </a:rPr>
              <a:t>.</a:t>
            </a:r>
            <a:endParaRPr lang="de-DE" sz="2000" b="0" dirty="0">
              <a:solidFill>
                <a:srgbClr val="333333"/>
              </a:solidFill>
              <a:latin typeface="+mn-lt"/>
              <a:cs typeface="+mn-cs"/>
            </a:endParaRPr>
          </a:p>
        </p:txBody>
      </p:sp>
      <p:pic>
        <p:nvPicPr>
          <p:cNvPr id="13"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4"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8"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004992"/>
              </a:buClr>
              <a:buFont typeface="WingDings"/>
              <a:buAutoNum type="arabicPeriod"/>
              <a:defRPr/>
            </a:pPr>
            <a:r>
              <a:rPr lang="en-US" sz="2000" b="0" dirty="0" err="1">
                <a:solidFill>
                  <a:srgbClr val="004992"/>
                </a:solidFill>
                <a:latin typeface="+mn-lt"/>
                <a:cs typeface="+mn-cs"/>
              </a:rPr>
              <a:t>Mannen</a:t>
            </a:r>
            <a:r>
              <a:rPr lang="en-US" sz="2000" b="0" dirty="0">
                <a:solidFill>
                  <a:srgbClr val="004992"/>
                </a:solidFill>
                <a:latin typeface="+mn-lt"/>
                <a:cs typeface="+mn-cs"/>
              </a:rPr>
              <a:t> </a:t>
            </a:r>
            <a:r>
              <a:rPr lang="en-US" sz="2000" b="0" dirty="0" err="1">
                <a:solidFill>
                  <a:srgbClr val="004992"/>
                </a:solidFill>
                <a:latin typeface="+mn-lt"/>
                <a:cs typeface="+mn-cs"/>
              </a:rPr>
              <a:t>prøver</a:t>
            </a:r>
            <a:r>
              <a:rPr lang="en-US" sz="2000" b="0" dirty="0">
                <a:solidFill>
                  <a:srgbClr val="004992"/>
                </a:solidFill>
                <a:latin typeface="+mn-lt"/>
                <a:cs typeface="+mn-cs"/>
              </a:rPr>
              <a:t> å lure </a:t>
            </a:r>
            <a:r>
              <a:rPr lang="en-US" sz="2000" b="0" dirty="0" err="1">
                <a:solidFill>
                  <a:srgbClr val="004992"/>
                </a:solidFill>
                <a:latin typeface="+mn-lt"/>
                <a:cs typeface="+mn-cs"/>
              </a:rPr>
              <a:t>politiet</a:t>
            </a:r>
            <a:r>
              <a:rPr lang="en-US" sz="2000" b="0" dirty="0">
                <a:solidFill>
                  <a:srgbClr val="004992"/>
                </a:solidFill>
                <a:latin typeface="+mn-lt"/>
                <a:cs typeface="+mn-cs"/>
              </a:rPr>
              <a:t> </a:t>
            </a:r>
            <a:r>
              <a:rPr lang="en-US" sz="2000" b="0" dirty="0" err="1">
                <a:solidFill>
                  <a:srgbClr val="004992"/>
                </a:solidFill>
                <a:latin typeface="+mn-lt"/>
                <a:cs typeface="+mn-cs"/>
              </a:rPr>
              <a:t>som</a:t>
            </a:r>
            <a:r>
              <a:rPr lang="en-US" sz="2000" b="0" dirty="0">
                <a:solidFill>
                  <a:srgbClr val="004992"/>
                </a:solidFill>
                <a:latin typeface="+mn-lt"/>
                <a:cs typeface="+mn-cs"/>
              </a:rPr>
              <a:t> </a:t>
            </a:r>
            <a:r>
              <a:rPr lang="en-US" sz="2000" b="0" dirty="0" err="1">
                <a:solidFill>
                  <a:srgbClr val="004992"/>
                </a:solidFill>
                <a:latin typeface="+mn-lt"/>
                <a:cs typeface="+mn-cs"/>
              </a:rPr>
              <a:t>er</a:t>
            </a:r>
            <a:r>
              <a:rPr lang="en-US" sz="2000" b="0" dirty="0">
                <a:solidFill>
                  <a:srgbClr val="004992"/>
                </a:solidFill>
                <a:latin typeface="+mn-lt"/>
                <a:cs typeface="+mn-cs"/>
              </a:rPr>
              <a:t> </a:t>
            </a:r>
            <a:r>
              <a:rPr lang="en-US" sz="2000" b="0" dirty="0" err="1">
                <a:solidFill>
                  <a:srgbClr val="004992"/>
                </a:solidFill>
                <a:latin typeface="+mn-lt"/>
                <a:cs typeface="+mn-cs"/>
              </a:rPr>
              <a:t>etter</a:t>
            </a:r>
            <a:r>
              <a:rPr lang="en-US" sz="2000" b="0" dirty="0">
                <a:solidFill>
                  <a:srgbClr val="004992"/>
                </a:solidFill>
                <a:latin typeface="+mn-lt"/>
                <a:cs typeface="+mn-cs"/>
              </a:rPr>
              <a:t> </a:t>
            </a:r>
            <a:r>
              <a:rPr lang="en-US" sz="2000" b="0" dirty="0" err="1">
                <a:solidFill>
                  <a:srgbClr val="004992"/>
                </a:solidFill>
                <a:latin typeface="+mn-lt"/>
                <a:cs typeface="+mn-cs"/>
              </a:rPr>
              <a:t>han</a:t>
            </a:r>
            <a:r>
              <a:rPr lang="en-US"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prøver</a:t>
            </a:r>
            <a:r>
              <a:rPr lang="en-US" sz="2000" b="0" dirty="0">
                <a:solidFill>
                  <a:srgbClr val="333333"/>
                </a:solidFill>
                <a:latin typeface="+mn-lt"/>
                <a:cs typeface="+mn-cs"/>
              </a:rPr>
              <a:t> for </a:t>
            </a:r>
            <a:r>
              <a:rPr lang="en-US" sz="2000" b="0" dirty="0" err="1">
                <a:solidFill>
                  <a:srgbClr val="333333"/>
                </a:solidFill>
                <a:latin typeface="+mn-lt"/>
                <a:cs typeface="+mn-cs"/>
              </a:rPr>
              <a:t>moro</a:t>
            </a:r>
            <a:r>
              <a:rPr lang="en-US" sz="2000" b="0" dirty="0">
                <a:solidFill>
                  <a:srgbClr val="333333"/>
                </a:solidFill>
                <a:latin typeface="+mn-lt"/>
                <a:cs typeface="+mn-cs"/>
              </a:rPr>
              <a:t> </a:t>
            </a:r>
            <a:r>
              <a:rPr lang="en-US" sz="2000" b="0" dirty="0" err="1">
                <a:solidFill>
                  <a:srgbClr val="333333"/>
                </a:solidFill>
                <a:latin typeface="+mn-lt"/>
                <a:cs typeface="+mn-cs"/>
              </a:rPr>
              <a:t>skyld</a:t>
            </a:r>
            <a:r>
              <a:rPr lang="en-US" sz="2000" b="0" dirty="0">
                <a:solidFill>
                  <a:srgbClr val="333333"/>
                </a:solidFill>
                <a:latin typeface="+mn-lt"/>
                <a:cs typeface="+mn-cs"/>
              </a:rPr>
              <a:t> </a:t>
            </a:r>
            <a:r>
              <a:rPr lang="en-US" sz="2000" b="0" dirty="0" err="1">
                <a:solidFill>
                  <a:srgbClr val="333333"/>
                </a:solidFill>
                <a:latin typeface="+mn-lt"/>
                <a:cs typeface="+mn-cs"/>
              </a:rPr>
              <a:t>klærne</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kvinnen</a:t>
            </a:r>
            <a:r>
              <a:rPr lang="en-US" sz="2000" b="0" dirty="0">
                <a:solidFill>
                  <a:srgbClr val="333333"/>
                </a:solidFill>
                <a:latin typeface="+mn-lt"/>
                <a:cs typeface="+mn-cs"/>
              </a:rPr>
              <a:t> </a:t>
            </a:r>
            <a:r>
              <a:rPr lang="en-US" sz="2000" b="0" dirty="0" err="1">
                <a:solidFill>
                  <a:srgbClr val="333333"/>
                </a:solidFill>
                <a:latin typeface="+mn-lt"/>
                <a:cs typeface="+mn-cs"/>
              </a:rPr>
              <a:t>som</a:t>
            </a:r>
            <a:r>
              <a:rPr lang="en-US" sz="2000" b="0" dirty="0">
                <a:solidFill>
                  <a:srgbClr val="333333"/>
                </a:solidFill>
                <a:latin typeface="+mn-lt"/>
                <a:cs typeface="+mn-cs"/>
              </a:rPr>
              <a:t> </a:t>
            </a:r>
            <a:r>
              <a:rPr lang="en-US" sz="2000" b="0" dirty="0" err="1">
                <a:solidFill>
                  <a:srgbClr val="333333"/>
                </a:solidFill>
                <a:latin typeface="+mn-lt"/>
                <a:cs typeface="+mn-cs"/>
              </a:rPr>
              <a:t>bader</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livvakten</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kvinnen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stjeler</a:t>
            </a:r>
            <a:r>
              <a:rPr lang="en-US" sz="2000" b="0" dirty="0">
                <a:solidFill>
                  <a:srgbClr val="333333"/>
                </a:solidFill>
                <a:latin typeface="+mn-lt"/>
                <a:cs typeface="+mn-cs"/>
              </a:rPr>
              <a:t> </a:t>
            </a:r>
            <a:r>
              <a:rPr lang="en-US" sz="2000" b="0" dirty="0" err="1">
                <a:solidFill>
                  <a:srgbClr val="333333"/>
                </a:solidFill>
                <a:latin typeface="+mn-lt"/>
                <a:cs typeface="+mn-cs"/>
              </a:rPr>
              <a:t>kvinnens</a:t>
            </a:r>
            <a:r>
              <a:rPr lang="en-US" sz="2000" b="0" dirty="0">
                <a:solidFill>
                  <a:srgbClr val="333333"/>
                </a:solidFill>
                <a:latin typeface="+mn-lt"/>
                <a:cs typeface="+mn-cs"/>
              </a:rPr>
              <a:t> </a:t>
            </a:r>
            <a:r>
              <a:rPr lang="en-US" sz="2000" b="0" dirty="0" err="1">
                <a:solidFill>
                  <a:srgbClr val="333333"/>
                </a:solidFill>
                <a:latin typeface="+mn-lt"/>
                <a:cs typeface="+mn-cs"/>
              </a:rPr>
              <a:t>klær</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a:t>
            </a:r>
            <a:r>
              <a:rPr lang="en-US" sz="2000" b="0" dirty="0" err="1">
                <a:solidFill>
                  <a:srgbClr val="333333"/>
                </a:solidFill>
                <a:latin typeface="+mn-lt"/>
                <a:cs typeface="+mn-cs"/>
              </a:rPr>
              <a:t>hans</a:t>
            </a:r>
            <a:r>
              <a:rPr lang="en-US" sz="2000" b="0" dirty="0">
                <a:solidFill>
                  <a:srgbClr val="333333"/>
                </a:solidFill>
                <a:latin typeface="+mn-lt"/>
                <a:cs typeface="+mn-cs"/>
              </a:rPr>
              <a:t> </a:t>
            </a:r>
            <a:r>
              <a:rPr lang="en-US" sz="2000" b="0" dirty="0" err="1">
                <a:solidFill>
                  <a:srgbClr val="333333"/>
                </a:solidFill>
                <a:latin typeface="+mn-lt"/>
                <a:cs typeface="+mn-cs"/>
              </a:rPr>
              <a:t>egne</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våte</a:t>
            </a:r>
            <a:r>
              <a:rPr lang="en-US" sz="2000" b="0" dirty="0">
                <a:solidFill>
                  <a:srgbClr val="333333"/>
                </a:solidFill>
                <a:latin typeface="+mn-lt"/>
                <a:cs typeface="+mn-cs"/>
              </a:rPr>
              <a:t>.</a:t>
            </a:r>
            <a:endParaRPr lang="de-DE" sz="20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39</a:t>
            </a:fld>
            <a:endParaRPr lang="de-DE" altLang="de-DE">
              <a:latin typeface="+mn-lt"/>
              <a:cs typeface="+mn-cs"/>
            </a:endParaRPr>
          </a:p>
        </p:txBody>
      </p:sp>
      <p:pic>
        <p:nvPicPr>
          <p:cNvPr id="12"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Valgfritt</a:t>
            </a:r>
            <a:r>
              <a:rPr lang="en-US" altLang="ko-KR" sz="3600" spc="-5" dirty="0">
                <a:latin typeface="+mn-lt"/>
                <a:ea typeface="+mn-ea"/>
                <a:cs typeface="+mn-cs"/>
              </a:rPr>
              <a:t>: </a:t>
            </a:r>
            <a:r>
              <a:rPr lang="en-US" altLang="ko-KR" sz="3600" spc="-5" dirty="0" err="1">
                <a:latin typeface="+mn-lt"/>
                <a:ea typeface="+mn-ea"/>
                <a:cs typeface="+mn-cs"/>
              </a:rPr>
              <a:t>Videoklipp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nb-NO" altLang="ko-KR" sz="2400" dirty="0">
                <a:solidFill>
                  <a:srgbClr val="004992"/>
                </a:solidFill>
              </a:rPr>
              <a:t>valgfritt: presentasjoner med videoklipp som tar opp dagens tema er tilgjengelig på denne nettsiden</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nb-NO" altLang="ko-KR" sz="2400" dirty="0">
                <a:solidFill>
                  <a:srgbClr val="333333"/>
                </a:solidFill>
              </a:rPr>
              <a:t>Etter å ha sett videoen kan dere diskutere den i forhold til dagens tema</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7863F272-4A2B-4B5A-BD3E-DB0B506CEC4F}" type="slidenum">
              <a:rPr lang="de-DE" altLang="de-DE" smtClean="0">
                <a:latin typeface="+mn-lt"/>
                <a:cs typeface="+mn-cs"/>
              </a:rPr>
              <a:pPr/>
              <a:t>40</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cs typeface="+mn-cs"/>
              </a:rPr>
              <a:t>[</a:t>
            </a:r>
            <a:r>
              <a:rPr lang="en-US" altLang="ko-KR" b="0" i="1" spc="-5" dirty="0">
                <a:solidFill>
                  <a:srgbClr val="333333"/>
                </a:solidFill>
                <a:latin typeface="+mn-lt"/>
                <a:cs typeface="+mn-cs"/>
              </a:rPr>
              <a:t>For </a:t>
            </a:r>
            <a:r>
              <a:rPr lang="en-US" altLang="ko-KR" b="0" i="1" spc="-5" dirty="0" err="1">
                <a:solidFill>
                  <a:srgbClr val="333333"/>
                </a:solidFill>
                <a:latin typeface="+mn-lt"/>
                <a:cs typeface="+mn-cs"/>
              </a:rPr>
              <a:t>trenere</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nb-NO" altLang="ko-KR" b="0" dirty="0">
                <a:solidFill>
                  <a:srgbClr val="333333"/>
                </a:solidFill>
                <a:latin typeface="+mn-lt"/>
                <a:cs typeface="+mn-cs"/>
              </a:rPr>
              <a:t>Noen filmklipp inneholder språk som kan oppfattes som upassende for noen seere eller i noen kulturer. Se gjennom videoene før de vises</a:t>
            </a:r>
            <a:r>
              <a:rPr lang="de-DE" b="0" dirty="0">
                <a:solidFill>
                  <a:srgbClr val="333333"/>
                </a:solidFill>
                <a:latin typeface="+mn-lt"/>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3428705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koser</a:t>
            </a:r>
            <a:r>
              <a:rPr lang="en-CA" sz="2000" b="0" dirty="0">
                <a:solidFill>
                  <a:srgbClr val="333333"/>
                </a:solidFill>
                <a:latin typeface="+mn-lt"/>
                <a:cs typeface="+mn-cs"/>
              </a:rPr>
              <a:t> </a:t>
            </a:r>
            <a:r>
              <a:rPr lang="en-CA" sz="2000" b="0" dirty="0" err="1">
                <a:solidFill>
                  <a:srgbClr val="333333"/>
                </a:solidFill>
                <a:latin typeface="+mn-lt"/>
                <a:cs typeface="+mn-cs"/>
              </a:rPr>
              <a:t>seg</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en </a:t>
            </a:r>
            <a:r>
              <a:rPr lang="en-CA" sz="2000" b="0" dirty="0" err="1">
                <a:solidFill>
                  <a:srgbClr val="333333"/>
                </a:solidFill>
                <a:latin typeface="+mn-lt"/>
                <a:cs typeface="+mn-cs"/>
              </a:rPr>
              <a:t>nydelig</a:t>
            </a:r>
            <a:r>
              <a:rPr lang="en-CA" sz="2000" b="0" dirty="0">
                <a:solidFill>
                  <a:srgbClr val="333333"/>
                </a:solidFill>
                <a:latin typeface="+mn-lt"/>
                <a:cs typeface="+mn-cs"/>
              </a:rPr>
              <a:t> dag.</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snek</a:t>
            </a:r>
            <a:r>
              <a:rPr lang="en-CA" sz="2000" b="0" dirty="0">
                <a:solidFill>
                  <a:srgbClr val="333333"/>
                </a:solidFill>
                <a:latin typeface="+mn-lt"/>
                <a:cs typeface="+mn-cs"/>
              </a:rPr>
              <a:t> </a:t>
            </a:r>
            <a:r>
              <a:rPr lang="en-CA" sz="2000" b="0" dirty="0" err="1">
                <a:solidFill>
                  <a:srgbClr val="333333"/>
                </a:solidFill>
                <a:latin typeface="+mn-lt"/>
                <a:cs typeface="+mn-cs"/>
              </a:rPr>
              <a:t>seg</a:t>
            </a:r>
            <a:r>
              <a:rPr lang="en-CA" sz="2000" b="0" dirty="0">
                <a:solidFill>
                  <a:srgbClr val="333333"/>
                </a:solidFill>
                <a:latin typeface="+mn-lt"/>
                <a:cs typeface="+mn-cs"/>
              </a:rPr>
              <a:t> </a:t>
            </a:r>
            <a:r>
              <a:rPr lang="en-CA" sz="2000" b="0" dirty="0" err="1">
                <a:solidFill>
                  <a:srgbClr val="333333"/>
                </a:solidFill>
                <a:latin typeface="+mn-lt"/>
                <a:cs typeface="+mn-cs"/>
              </a:rPr>
              <a:t>unna</a:t>
            </a:r>
            <a:r>
              <a:rPr lang="en-CA" sz="2000" b="0" dirty="0">
                <a:solidFill>
                  <a:srgbClr val="333333"/>
                </a:solidFill>
                <a:latin typeface="+mn-lt"/>
                <a:cs typeface="+mn-cs"/>
              </a:rPr>
              <a:t> </a:t>
            </a:r>
            <a:r>
              <a:rPr lang="en-CA" sz="2000" b="0" dirty="0" err="1">
                <a:solidFill>
                  <a:srgbClr val="333333"/>
                </a:solidFill>
                <a:latin typeface="+mn-lt"/>
                <a:cs typeface="+mn-cs"/>
              </a:rPr>
              <a:t>hagearbeid</a:t>
            </a:r>
            <a:r>
              <a:rPr lang="en-CA" sz="2000" b="0" dirty="0">
                <a:solidFill>
                  <a:srgbClr val="333333"/>
                </a:solidFill>
                <a:latin typeface="+mn-lt"/>
                <a:cs typeface="+mn-cs"/>
              </a:rPr>
              <a:t> for å </a:t>
            </a:r>
            <a:r>
              <a:rPr lang="en-CA" sz="2000" b="0" dirty="0" err="1">
                <a:solidFill>
                  <a:srgbClr val="333333"/>
                </a:solidFill>
                <a:latin typeface="+mn-lt"/>
                <a:cs typeface="+mn-cs"/>
              </a:rPr>
              <a:t>fiske</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lyst</a:t>
            </a:r>
            <a:r>
              <a:rPr lang="en-CA" sz="2000" b="0" dirty="0">
                <a:solidFill>
                  <a:srgbClr val="333333"/>
                </a:solidFill>
                <a:latin typeface="+mn-lt"/>
                <a:cs typeface="+mn-cs"/>
              </a:rPr>
              <a:t> å </a:t>
            </a:r>
            <a:r>
              <a:rPr lang="en-CA" sz="2000" b="0" dirty="0" err="1">
                <a:solidFill>
                  <a:srgbClr val="333333"/>
                </a:solidFill>
                <a:latin typeface="+mn-lt"/>
                <a:cs typeface="+mn-cs"/>
              </a:rPr>
              <a:t>glede</a:t>
            </a:r>
            <a:r>
              <a:rPr lang="en-CA" sz="2000" b="0" dirty="0">
                <a:solidFill>
                  <a:srgbClr val="333333"/>
                </a:solidFill>
                <a:latin typeface="+mn-lt"/>
                <a:cs typeface="+mn-cs"/>
              </a:rPr>
              <a:t> </a:t>
            </a:r>
            <a:r>
              <a:rPr lang="en-CA" sz="2000" b="0" dirty="0" err="1">
                <a:solidFill>
                  <a:srgbClr val="333333"/>
                </a:solidFill>
                <a:latin typeface="+mn-lt"/>
                <a:cs typeface="+mn-cs"/>
              </a:rPr>
              <a:t>moren</a:t>
            </a:r>
            <a:r>
              <a:rPr lang="en-CA" sz="2000" b="0" dirty="0">
                <a:solidFill>
                  <a:srgbClr val="333333"/>
                </a:solidFill>
                <a:latin typeface="+mn-lt"/>
                <a:cs typeface="+mn-cs"/>
              </a:rPr>
              <a:t> sin </a:t>
            </a:r>
            <a:r>
              <a:rPr lang="en-CA" sz="2000" b="0" dirty="0" err="1">
                <a:solidFill>
                  <a:srgbClr val="333333"/>
                </a:solidFill>
                <a:latin typeface="+mn-lt"/>
                <a:cs typeface="+mn-cs"/>
              </a:rPr>
              <a:t>ved</a:t>
            </a:r>
            <a:r>
              <a:rPr lang="en-CA" sz="2000" b="0" dirty="0">
                <a:solidFill>
                  <a:srgbClr val="333333"/>
                </a:solidFill>
                <a:latin typeface="+mn-lt"/>
                <a:cs typeface="+mn-cs"/>
              </a:rPr>
              <a:t> å </a:t>
            </a:r>
            <a:r>
              <a:rPr lang="en-CA" sz="2000" b="0" dirty="0" err="1">
                <a:solidFill>
                  <a:srgbClr val="333333"/>
                </a:solidFill>
                <a:latin typeface="+mn-lt"/>
                <a:cs typeface="+mn-cs"/>
              </a:rPr>
              <a:t>gi</a:t>
            </a:r>
            <a:r>
              <a:rPr lang="en-CA" sz="2000" b="0" dirty="0">
                <a:solidFill>
                  <a:srgbClr val="333333"/>
                </a:solidFill>
                <a:latin typeface="+mn-lt"/>
                <a:cs typeface="+mn-cs"/>
              </a:rPr>
              <a:t> </a:t>
            </a:r>
            <a:r>
              <a:rPr lang="en-CA" sz="2000" b="0" dirty="0" err="1">
                <a:solidFill>
                  <a:srgbClr val="333333"/>
                </a:solidFill>
                <a:latin typeface="+mn-lt"/>
                <a:cs typeface="+mn-cs"/>
              </a:rPr>
              <a:t>henne</a:t>
            </a:r>
            <a:r>
              <a:rPr lang="en-CA" sz="2000" b="0" dirty="0">
                <a:solidFill>
                  <a:srgbClr val="333333"/>
                </a:solidFill>
                <a:latin typeface="+mn-lt"/>
                <a:cs typeface="+mn-cs"/>
              </a:rPr>
              <a:t> </a:t>
            </a:r>
            <a:r>
              <a:rPr lang="en-CA" sz="2000" b="0" dirty="0" err="1">
                <a:solidFill>
                  <a:srgbClr val="333333"/>
                </a:solidFill>
                <a:latin typeface="+mn-lt"/>
                <a:cs typeface="+mn-cs"/>
              </a:rPr>
              <a:t>nytrukket</a:t>
            </a:r>
            <a:r>
              <a:rPr lang="en-CA" sz="2000" b="0" dirty="0">
                <a:solidFill>
                  <a:srgbClr val="333333"/>
                </a:solidFill>
                <a:latin typeface="+mn-lt"/>
                <a:cs typeface="+mn-cs"/>
              </a:rPr>
              <a:t> </a:t>
            </a:r>
            <a:r>
              <a:rPr lang="en-CA" sz="2000" b="0" dirty="0" err="1">
                <a:solidFill>
                  <a:srgbClr val="333333"/>
                </a:solidFill>
                <a:latin typeface="+mn-lt"/>
                <a:cs typeface="+mn-cs"/>
              </a:rPr>
              <a:t>fisk</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stjålet</a:t>
            </a:r>
            <a:r>
              <a:rPr lang="en-CA" sz="2000" b="0" dirty="0">
                <a:solidFill>
                  <a:srgbClr val="333333"/>
                </a:solidFill>
                <a:latin typeface="+mn-lt"/>
                <a:cs typeface="+mn-cs"/>
              </a:rPr>
              <a:t> mark </a:t>
            </a:r>
            <a:r>
              <a:rPr lang="en-CA" sz="2000" b="0" dirty="0" err="1">
                <a:solidFill>
                  <a:srgbClr val="333333"/>
                </a:solidFill>
                <a:latin typeface="+mn-lt"/>
                <a:cs typeface="+mn-cs"/>
              </a:rPr>
              <a:t>til</a:t>
            </a:r>
            <a:r>
              <a:rPr lang="en-CA" sz="2000" b="0" dirty="0">
                <a:solidFill>
                  <a:srgbClr val="333333"/>
                </a:solidFill>
                <a:latin typeface="+mn-lt"/>
                <a:cs typeface="+mn-cs"/>
              </a:rPr>
              <a:t> </a:t>
            </a:r>
            <a:r>
              <a:rPr lang="en-CA" sz="2000" b="0" dirty="0" err="1">
                <a:solidFill>
                  <a:srgbClr val="333333"/>
                </a:solidFill>
                <a:latin typeface="+mn-lt"/>
                <a:cs typeface="+mn-cs"/>
              </a:rPr>
              <a:t>fiskingen</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 sannsynlig er hver av tolkningene?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41</a:t>
            </a:fld>
            <a:endParaRPr lang="de-DE" altLang="de-DE">
              <a:latin typeface="+mn-lt"/>
              <a:cs typeface="+mn-cs"/>
            </a:endParaRPr>
          </a:p>
        </p:txBody>
      </p:sp>
      <p:pic>
        <p:nvPicPr>
          <p:cNvPr id="10"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2"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koser</a:t>
            </a:r>
            <a:r>
              <a:rPr lang="en-CA" sz="2000" b="0" dirty="0">
                <a:solidFill>
                  <a:srgbClr val="333333"/>
                </a:solidFill>
                <a:latin typeface="+mn-lt"/>
                <a:cs typeface="+mn-cs"/>
              </a:rPr>
              <a:t> </a:t>
            </a:r>
            <a:r>
              <a:rPr lang="en-CA" sz="2000" b="0" dirty="0" err="1">
                <a:solidFill>
                  <a:srgbClr val="333333"/>
                </a:solidFill>
                <a:latin typeface="+mn-lt"/>
                <a:cs typeface="+mn-cs"/>
              </a:rPr>
              <a:t>seg</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en </a:t>
            </a:r>
            <a:r>
              <a:rPr lang="en-CA" sz="2000" b="0" dirty="0" err="1">
                <a:solidFill>
                  <a:srgbClr val="333333"/>
                </a:solidFill>
                <a:latin typeface="+mn-lt"/>
                <a:cs typeface="+mn-cs"/>
              </a:rPr>
              <a:t>nydelig</a:t>
            </a:r>
            <a:r>
              <a:rPr lang="en-CA" sz="2000" b="0" dirty="0">
                <a:solidFill>
                  <a:srgbClr val="333333"/>
                </a:solidFill>
                <a:latin typeface="+mn-lt"/>
                <a:cs typeface="+mn-cs"/>
              </a:rPr>
              <a:t> dag.</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snek</a:t>
            </a:r>
            <a:r>
              <a:rPr lang="en-CA" sz="2000" b="0" dirty="0">
                <a:solidFill>
                  <a:srgbClr val="333333"/>
                </a:solidFill>
                <a:latin typeface="+mn-lt"/>
                <a:cs typeface="+mn-cs"/>
              </a:rPr>
              <a:t> </a:t>
            </a:r>
            <a:r>
              <a:rPr lang="en-CA" sz="2000" b="0" dirty="0" err="1">
                <a:solidFill>
                  <a:srgbClr val="333333"/>
                </a:solidFill>
                <a:latin typeface="+mn-lt"/>
                <a:cs typeface="+mn-cs"/>
              </a:rPr>
              <a:t>seg</a:t>
            </a:r>
            <a:r>
              <a:rPr lang="en-CA" sz="2000" b="0" dirty="0">
                <a:solidFill>
                  <a:srgbClr val="333333"/>
                </a:solidFill>
                <a:latin typeface="+mn-lt"/>
                <a:cs typeface="+mn-cs"/>
              </a:rPr>
              <a:t> </a:t>
            </a:r>
            <a:r>
              <a:rPr lang="en-CA" sz="2000" b="0" dirty="0" err="1">
                <a:solidFill>
                  <a:srgbClr val="333333"/>
                </a:solidFill>
                <a:latin typeface="+mn-lt"/>
                <a:cs typeface="+mn-cs"/>
              </a:rPr>
              <a:t>unna</a:t>
            </a:r>
            <a:r>
              <a:rPr lang="en-CA" sz="2000" b="0" dirty="0">
                <a:solidFill>
                  <a:srgbClr val="333333"/>
                </a:solidFill>
                <a:latin typeface="+mn-lt"/>
                <a:cs typeface="+mn-cs"/>
              </a:rPr>
              <a:t> </a:t>
            </a:r>
            <a:r>
              <a:rPr lang="en-CA" sz="2000" b="0" dirty="0" err="1">
                <a:solidFill>
                  <a:srgbClr val="333333"/>
                </a:solidFill>
                <a:latin typeface="+mn-lt"/>
                <a:cs typeface="+mn-cs"/>
              </a:rPr>
              <a:t>hagearbeid</a:t>
            </a:r>
            <a:r>
              <a:rPr lang="en-CA" sz="2000" b="0" dirty="0">
                <a:solidFill>
                  <a:srgbClr val="333333"/>
                </a:solidFill>
                <a:latin typeface="+mn-lt"/>
                <a:cs typeface="+mn-cs"/>
              </a:rPr>
              <a:t> for å </a:t>
            </a:r>
            <a:r>
              <a:rPr lang="en-CA" sz="2000" b="0" dirty="0" err="1">
                <a:solidFill>
                  <a:srgbClr val="333333"/>
                </a:solidFill>
                <a:latin typeface="+mn-lt"/>
                <a:cs typeface="+mn-cs"/>
              </a:rPr>
              <a:t>fiske</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lyst</a:t>
            </a:r>
            <a:r>
              <a:rPr lang="en-CA" sz="2000" b="0" dirty="0">
                <a:solidFill>
                  <a:srgbClr val="333333"/>
                </a:solidFill>
                <a:latin typeface="+mn-lt"/>
                <a:cs typeface="+mn-cs"/>
              </a:rPr>
              <a:t> å </a:t>
            </a:r>
            <a:r>
              <a:rPr lang="en-CA" sz="2000" b="0" dirty="0" err="1">
                <a:solidFill>
                  <a:srgbClr val="333333"/>
                </a:solidFill>
                <a:latin typeface="+mn-lt"/>
                <a:cs typeface="+mn-cs"/>
              </a:rPr>
              <a:t>glede</a:t>
            </a:r>
            <a:r>
              <a:rPr lang="en-CA" sz="2000" b="0" dirty="0">
                <a:solidFill>
                  <a:srgbClr val="333333"/>
                </a:solidFill>
                <a:latin typeface="+mn-lt"/>
                <a:cs typeface="+mn-cs"/>
              </a:rPr>
              <a:t> </a:t>
            </a:r>
            <a:r>
              <a:rPr lang="en-CA" sz="2000" b="0" dirty="0" err="1">
                <a:solidFill>
                  <a:srgbClr val="333333"/>
                </a:solidFill>
                <a:latin typeface="+mn-lt"/>
                <a:cs typeface="+mn-cs"/>
              </a:rPr>
              <a:t>moren</a:t>
            </a:r>
            <a:r>
              <a:rPr lang="en-CA" sz="2000" b="0" dirty="0">
                <a:solidFill>
                  <a:srgbClr val="333333"/>
                </a:solidFill>
                <a:latin typeface="+mn-lt"/>
                <a:cs typeface="+mn-cs"/>
              </a:rPr>
              <a:t> sin </a:t>
            </a:r>
            <a:r>
              <a:rPr lang="en-CA" sz="2000" b="0" dirty="0" err="1">
                <a:solidFill>
                  <a:srgbClr val="333333"/>
                </a:solidFill>
                <a:latin typeface="+mn-lt"/>
                <a:cs typeface="+mn-cs"/>
              </a:rPr>
              <a:t>ved</a:t>
            </a:r>
            <a:r>
              <a:rPr lang="en-CA" sz="2000" b="0" dirty="0">
                <a:solidFill>
                  <a:srgbClr val="333333"/>
                </a:solidFill>
                <a:latin typeface="+mn-lt"/>
                <a:cs typeface="+mn-cs"/>
              </a:rPr>
              <a:t> å </a:t>
            </a:r>
            <a:r>
              <a:rPr lang="en-CA" sz="2000" b="0" dirty="0" err="1">
                <a:solidFill>
                  <a:srgbClr val="333333"/>
                </a:solidFill>
                <a:latin typeface="+mn-lt"/>
                <a:cs typeface="+mn-cs"/>
              </a:rPr>
              <a:t>gi</a:t>
            </a:r>
            <a:r>
              <a:rPr lang="en-CA" sz="2000" b="0" dirty="0">
                <a:solidFill>
                  <a:srgbClr val="333333"/>
                </a:solidFill>
                <a:latin typeface="+mn-lt"/>
                <a:cs typeface="+mn-cs"/>
              </a:rPr>
              <a:t> </a:t>
            </a:r>
            <a:r>
              <a:rPr lang="en-CA" sz="2000" b="0" dirty="0" err="1">
                <a:solidFill>
                  <a:srgbClr val="333333"/>
                </a:solidFill>
                <a:latin typeface="+mn-lt"/>
                <a:cs typeface="+mn-cs"/>
              </a:rPr>
              <a:t>henne</a:t>
            </a:r>
            <a:r>
              <a:rPr lang="en-CA" sz="2000" b="0" dirty="0">
                <a:solidFill>
                  <a:srgbClr val="333333"/>
                </a:solidFill>
                <a:latin typeface="+mn-lt"/>
                <a:cs typeface="+mn-cs"/>
              </a:rPr>
              <a:t> </a:t>
            </a:r>
            <a:r>
              <a:rPr lang="en-CA" sz="2000" b="0" dirty="0" err="1">
                <a:solidFill>
                  <a:srgbClr val="333333"/>
                </a:solidFill>
                <a:latin typeface="+mn-lt"/>
                <a:cs typeface="+mn-cs"/>
              </a:rPr>
              <a:t>nytrukket</a:t>
            </a:r>
            <a:r>
              <a:rPr lang="en-CA" sz="2000" b="0" dirty="0">
                <a:solidFill>
                  <a:srgbClr val="333333"/>
                </a:solidFill>
                <a:latin typeface="+mn-lt"/>
                <a:cs typeface="+mn-cs"/>
              </a:rPr>
              <a:t> </a:t>
            </a:r>
            <a:r>
              <a:rPr lang="en-CA" sz="2000" b="0" dirty="0" err="1">
                <a:solidFill>
                  <a:srgbClr val="333333"/>
                </a:solidFill>
                <a:latin typeface="+mn-lt"/>
                <a:cs typeface="+mn-cs"/>
              </a:rPr>
              <a:t>fisk</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stjålet</a:t>
            </a:r>
            <a:r>
              <a:rPr lang="en-CA" sz="2000" b="0" dirty="0">
                <a:solidFill>
                  <a:srgbClr val="333333"/>
                </a:solidFill>
                <a:latin typeface="+mn-lt"/>
                <a:cs typeface="+mn-cs"/>
              </a:rPr>
              <a:t> mark </a:t>
            </a:r>
            <a:r>
              <a:rPr lang="en-CA" sz="2000" b="0" dirty="0" err="1">
                <a:solidFill>
                  <a:srgbClr val="333333"/>
                </a:solidFill>
                <a:latin typeface="+mn-lt"/>
                <a:cs typeface="+mn-cs"/>
              </a:rPr>
              <a:t>til</a:t>
            </a:r>
            <a:r>
              <a:rPr lang="en-CA" sz="2000" b="0" dirty="0">
                <a:solidFill>
                  <a:srgbClr val="333333"/>
                </a:solidFill>
                <a:latin typeface="+mn-lt"/>
                <a:cs typeface="+mn-cs"/>
              </a:rPr>
              <a:t> </a:t>
            </a:r>
            <a:r>
              <a:rPr lang="en-CA" sz="2000" b="0" dirty="0" err="1">
                <a:solidFill>
                  <a:srgbClr val="333333"/>
                </a:solidFill>
                <a:latin typeface="+mn-lt"/>
                <a:cs typeface="+mn-cs"/>
              </a:rPr>
              <a:t>fiskingen</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Endrer din vurdering seg etter å ha sett det nye bildet?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42</a:t>
            </a:fld>
            <a:endParaRPr lang="de-DE" altLang="de-DE">
              <a:latin typeface="+mn-lt"/>
              <a:cs typeface="+mn-cs"/>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koser</a:t>
            </a:r>
            <a:r>
              <a:rPr lang="en-CA" sz="2000" b="0" dirty="0">
                <a:solidFill>
                  <a:srgbClr val="333333"/>
                </a:solidFill>
                <a:latin typeface="+mn-lt"/>
                <a:cs typeface="+mn-cs"/>
              </a:rPr>
              <a:t> </a:t>
            </a:r>
            <a:r>
              <a:rPr lang="en-CA" sz="2000" b="0" dirty="0" err="1">
                <a:solidFill>
                  <a:srgbClr val="333333"/>
                </a:solidFill>
                <a:latin typeface="+mn-lt"/>
                <a:cs typeface="+mn-cs"/>
              </a:rPr>
              <a:t>seg</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en </a:t>
            </a:r>
            <a:r>
              <a:rPr lang="en-CA" sz="2000" b="0" dirty="0" err="1">
                <a:solidFill>
                  <a:srgbClr val="333333"/>
                </a:solidFill>
                <a:latin typeface="+mn-lt"/>
                <a:cs typeface="+mn-cs"/>
              </a:rPr>
              <a:t>nydelig</a:t>
            </a:r>
            <a:r>
              <a:rPr lang="en-CA" sz="2000" b="0" dirty="0">
                <a:solidFill>
                  <a:srgbClr val="333333"/>
                </a:solidFill>
                <a:latin typeface="+mn-lt"/>
                <a:cs typeface="+mn-cs"/>
              </a:rPr>
              <a:t> dag.</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snek</a:t>
            </a:r>
            <a:r>
              <a:rPr lang="en-CA" sz="2000" b="0" dirty="0">
                <a:solidFill>
                  <a:srgbClr val="333333"/>
                </a:solidFill>
                <a:latin typeface="+mn-lt"/>
                <a:cs typeface="+mn-cs"/>
              </a:rPr>
              <a:t> </a:t>
            </a:r>
            <a:r>
              <a:rPr lang="en-CA" sz="2000" b="0" dirty="0" err="1">
                <a:solidFill>
                  <a:srgbClr val="333333"/>
                </a:solidFill>
                <a:latin typeface="+mn-lt"/>
                <a:cs typeface="+mn-cs"/>
              </a:rPr>
              <a:t>seg</a:t>
            </a:r>
            <a:r>
              <a:rPr lang="en-CA" sz="2000" b="0" dirty="0">
                <a:solidFill>
                  <a:srgbClr val="333333"/>
                </a:solidFill>
                <a:latin typeface="+mn-lt"/>
                <a:cs typeface="+mn-cs"/>
              </a:rPr>
              <a:t> </a:t>
            </a:r>
            <a:r>
              <a:rPr lang="en-CA" sz="2000" b="0" dirty="0" err="1">
                <a:solidFill>
                  <a:srgbClr val="333333"/>
                </a:solidFill>
                <a:latin typeface="+mn-lt"/>
                <a:cs typeface="+mn-cs"/>
              </a:rPr>
              <a:t>unna</a:t>
            </a:r>
            <a:r>
              <a:rPr lang="en-CA" sz="2000" b="0" dirty="0">
                <a:solidFill>
                  <a:srgbClr val="333333"/>
                </a:solidFill>
                <a:latin typeface="+mn-lt"/>
                <a:cs typeface="+mn-cs"/>
              </a:rPr>
              <a:t> </a:t>
            </a:r>
            <a:r>
              <a:rPr lang="en-CA" sz="2000" b="0" dirty="0" err="1">
                <a:solidFill>
                  <a:srgbClr val="333333"/>
                </a:solidFill>
                <a:latin typeface="+mn-lt"/>
                <a:cs typeface="+mn-cs"/>
              </a:rPr>
              <a:t>hagearbeid</a:t>
            </a:r>
            <a:r>
              <a:rPr lang="en-CA" sz="2000" b="0" dirty="0">
                <a:solidFill>
                  <a:srgbClr val="333333"/>
                </a:solidFill>
                <a:latin typeface="+mn-lt"/>
                <a:cs typeface="+mn-cs"/>
              </a:rPr>
              <a:t> for å </a:t>
            </a:r>
            <a:r>
              <a:rPr lang="en-CA" sz="2000" b="0" dirty="0" err="1">
                <a:solidFill>
                  <a:srgbClr val="333333"/>
                </a:solidFill>
                <a:latin typeface="+mn-lt"/>
                <a:cs typeface="+mn-cs"/>
              </a:rPr>
              <a:t>fiske</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lyst</a:t>
            </a:r>
            <a:r>
              <a:rPr lang="en-CA" sz="2000" b="0" dirty="0">
                <a:solidFill>
                  <a:srgbClr val="333333"/>
                </a:solidFill>
                <a:latin typeface="+mn-lt"/>
                <a:cs typeface="+mn-cs"/>
              </a:rPr>
              <a:t> å </a:t>
            </a:r>
            <a:r>
              <a:rPr lang="en-CA" sz="2000" b="0" dirty="0" err="1">
                <a:solidFill>
                  <a:srgbClr val="333333"/>
                </a:solidFill>
                <a:latin typeface="+mn-lt"/>
                <a:cs typeface="+mn-cs"/>
              </a:rPr>
              <a:t>glede</a:t>
            </a:r>
            <a:r>
              <a:rPr lang="en-CA" sz="2000" b="0" dirty="0">
                <a:solidFill>
                  <a:srgbClr val="333333"/>
                </a:solidFill>
                <a:latin typeface="+mn-lt"/>
                <a:cs typeface="+mn-cs"/>
              </a:rPr>
              <a:t> </a:t>
            </a:r>
            <a:r>
              <a:rPr lang="en-CA" sz="2000" b="0" dirty="0" err="1">
                <a:solidFill>
                  <a:srgbClr val="333333"/>
                </a:solidFill>
                <a:latin typeface="+mn-lt"/>
                <a:cs typeface="+mn-cs"/>
              </a:rPr>
              <a:t>moren</a:t>
            </a:r>
            <a:r>
              <a:rPr lang="en-CA" sz="2000" b="0" dirty="0">
                <a:solidFill>
                  <a:srgbClr val="333333"/>
                </a:solidFill>
                <a:latin typeface="+mn-lt"/>
                <a:cs typeface="+mn-cs"/>
              </a:rPr>
              <a:t> sin </a:t>
            </a:r>
            <a:r>
              <a:rPr lang="en-CA" sz="2000" b="0" dirty="0" err="1">
                <a:solidFill>
                  <a:srgbClr val="333333"/>
                </a:solidFill>
                <a:latin typeface="+mn-lt"/>
                <a:cs typeface="+mn-cs"/>
              </a:rPr>
              <a:t>ved</a:t>
            </a:r>
            <a:r>
              <a:rPr lang="en-CA" sz="2000" b="0" dirty="0">
                <a:solidFill>
                  <a:srgbClr val="333333"/>
                </a:solidFill>
                <a:latin typeface="+mn-lt"/>
                <a:cs typeface="+mn-cs"/>
              </a:rPr>
              <a:t> å </a:t>
            </a:r>
            <a:r>
              <a:rPr lang="en-CA" sz="2000" b="0" dirty="0" err="1">
                <a:solidFill>
                  <a:srgbClr val="333333"/>
                </a:solidFill>
                <a:latin typeface="+mn-lt"/>
                <a:cs typeface="+mn-cs"/>
              </a:rPr>
              <a:t>gi</a:t>
            </a:r>
            <a:r>
              <a:rPr lang="en-CA" sz="2000" b="0" dirty="0">
                <a:solidFill>
                  <a:srgbClr val="333333"/>
                </a:solidFill>
                <a:latin typeface="+mn-lt"/>
                <a:cs typeface="+mn-cs"/>
              </a:rPr>
              <a:t> </a:t>
            </a:r>
            <a:r>
              <a:rPr lang="en-CA" sz="2000" b="0" dirty="0" err="1">
                <a:solidFill>
                  <a:srgbClr val="333333"/>
                </a:solidFill>
                <a:latin typeface="+mn-lt"/>
                <a:cs typeface="+mn-cs"/>
              </a:rPr>
              <a:t>henne</a:t>
            </a:r>
            <a:r>
              <a:rPr lang="en-CA" sz="2000" b="0" dirty="0">
                <a:solidFill>
                  <a:srgbClr val="333333"/>
                </a:solidFill>
                <a:latin typeface="+mn-lt"/>
                <a:cs typeface="+mn-cs"/>
              </a:rPr>
              <a:t> </a:t>
            </a:r>
            <a:r>
              <a:rPr lang="en-CA" sz="2000" b="0" dirty="0" err="1">
                <a:solidFill>
                  <a:srgbClr val="333333"/>
                </a:solidFill>
                <a:latin typeface="+mn-lt"/>
                <a:cs typeface="+mn-cs"/>
              </a:rPr>
              <a:t>nytrukket</a:t>
            </a:r>
            <a:r>
              <a:rPr lang="en-CA" sz="2000" b="0" dirty="0">
                <a:solidFill>
                  <a:srgbClr val="333333"/>
                </a:solidFill>
                <a:latin typeface="+mn-lt"/>
                <a:cs typeface="+mn-cs"/>
              </a:rPr>
              <a:t> </a:t>
            </a:r>
            <a:r>
              <a:rPr lang="en-CA" sz="2000" b="0" dirty="0" err="1">
                <a:solidFill>
                  <a:srgbClr val="333333"/>
                </a:solidFill>
                <a:latin typeface="+mn-lt"/>
                <a:cs typeface="+mn-cs"/>
              </a:rPr>
              <a:t>fisk</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stjålet</a:t>
            </a:r>
            <a:r>
              <a:rPr lang="en-CA" sz="2000" b="0" dirty="0">
                <a:solidFill>
                  <a:srgbClr val="333333"/>
                </a:solidFill>
                <a:latin typeface="+mn-lt"/>
                <a:cs typeface="+mn-cs"/>
              </a:rPr>
              <a:t> mark </a:t>
            </a:r>
            <a:r>
              <a:rPr lang="en-CA" sz="2000" b="0" dirty="0" err="1">
                <a:solidFill>
                  <a:srgbClr val="333333"/>
                </a:solidFill>
                <a:latin typeface="+mn-lt"/>
                <a:cs typeface="+mn-cs"/>
              </a:rPr>
              <a:t>til</a:t>
            </a:r>
            <a:r>
              <a:rPr lang="en-CA" sz="2000" b="0" dirty="0">
                <a:solidFill>
                  <a:srgbClr val="333333"/>
                </a:solidFill>
                <a:latin typeface="+mn-lt"/>
                <a:cs typeface="+mn-cs"/>
              </a:rPr>
              <a:t> </a:t>
            </a:r>
            <a:r>
              <a:rPr lang="en-CA" sz="2000" b="0" dirty="0" err="1">
                <a:solidFill>
                  <a:srgbClr val="333333"/>
                </a:solidFill>
                <a:latin typeface="+mn-lt"/>
                <a:cs typeface="+mn-cs"/>
              </a:rPr>
              <a:t>fiskingen</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Vurder sannsynligheten på nytt!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43</a:t>
            </a:fld>
            <a:endParaRPr lang="de-DE" altLang="de-DE">
              <a:latin typeface="+mn-lt"/>
              <a:cs typeface="+mn-cs"/>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0"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koser</a:t>
            </a:r>
            <a:r>
              <a:rPr lang="en-CA" sz="2000" b="0" dirty="0">
                <a:solidFill>
                  <a:srgbClr val="333333"/>
                </a:solidFill>
                <a:latin typeface="+mn-lt"/>
                <a:cs typeface="+mn-cs"/>
              </a:rPr>
              <a:t> </a:t>
            </a:r>
            <a:r>
              <a:rPr lang="en-CA" sz="2000" b="0" dirty="0" err="1">
                <a:solidFill>
                  <a:srgbClr val="333333"/>
                </a:solidFill>
                <a:latin typeface="+mn-lt"/>
                <a:cs typeface="+mn-cs"/>
              </a:rPr>
              <a:t>seg</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en </a:t>
            </a:r>
            <a:r>
              <a:rPr lang="en-CA" sz="2000" b="0" dirty="0" err="1">
                <a:solidFill>
                  <a:srgbClr val="333333"/>
                </a:solidFill>
                <a:latin typeface="+mn-lt"/>
                <a:cs typeface="+mn-cs"/>
              </a:rPr>
              <a:t>nydelig</a:t>
            </a:r>
            <a:r>
              <a:rPr lang="en-CA" sz="2000" b="0" dirty="0">
                <a:solidFill>
                  <a:srgbClr val="333333"/>
                </a:solidFill>
                <a:latin typeface="+mn-lt"/>
                <a:cs typeface="+mn-cs"/>
              </a:rPr>
              <a:t> dag.</a:t>
            </a:r>
          </a:p>
          <a:p>
            <a:pPr eaLnBrk="1" hangingPunct="1">
              <a:spcBef>
                <a:spcPts val="1200"/>
              </a:spcBef>
              <a:spcAft>
                <a:spcPts val="0"/>
              </a:spcAft>
              <a:buClr>
                <a:srgbClr val="004992"/>
              </a:buClr>
              <a:buFont typeface="WingDings"/>
              <a:buAutoNum type="arabicPeriod"/>
              <a:defRPr/>
            </a:pPr>
            <a:r>
              <a:rPr lang="en-CA" sz="2000" b="0" dirty="0" err="1">
                <a:solidFill>
                  <a:srgbClr val="004992"/>
                </a:solidFill>
                <a:latin typeface="+mn-lt"/>
                <a:cs typeface="+mn-cs"/>
              </a:rPr>
              <a:t>Gutten</a:t>
            </a:r>
            <a:r>
              <a:rPr lang="en-CA" sz="2000" b="0" dirty="0">
                <a:solidFill>
                  <a:srgbClr val="004992"/>
                </a:solidFill>
                <a:latin typeface="+mn-lt"/>
                <a:cs typeface="+mn-cs"/>
              </a:rPr>
              <a:t> </a:t>
            </a:r>
            <a:r>
              <a:rPr lang="en-CA" sz="2000" b="0" dirty="0" err="1">
                <a:solidFill>
                  <a:srgbClr val="004992"/>
                </a:solidFill>
                <a:latin typeface="+mn-lt"/>
                <a:cs typeface="+mn-cs"/>
              </a:rPr>
              <a:t>snek</a:t>
            </a:r>
            <a:r>
              <a:rPr lang="en-CA" sz="2000" b="0" dirty="0">
                <a:solidFill>
                  <a:srgbClr val="004992"/>
                </a:solidFill>
                <a:latin typeface="+mn-lt"/>
                <a:cs typeface="+mn-cs"/>
              </a:rPr>
              <a:t> </a:t>
            </a:r>
            <a:r>
              <a:rPr lang="en-CA" sz="2000" b="0" dirty="0" err="1">
                <a:solidFill>
                  <a:srgbClr val="004992"/>
                </a:solidFill>
                <a:latin typeface="+mn-lt"/>
                <a:cs typeface="+mn-cs"/>
              </a:rPr>
              <a:t>seg</a:t>
            </a:r>
            <a:r>
              <a:rPr lang="en-CA" sz="2000" b="0" dirty="0">
                <a:solidFill>
                  <a:srgbClr val="004992"/>
                </a:solidFill>
                <a:latin typeface="+mn-lt"/>
                <a:cs typeface="+mn-cs"/>
              </a:rPr>
              <a:t> </a:t>
            </a:r>
            <a:r>
              <a:rPr lang="en-CA" sz="2000" b="0" dirty="0" err="1">
                <a:solidFill>
                  <a:srgbClr val="004992"/>
                </a:solidFill>
                <a:latin typeface="+mn-lt"/>
                <a:cs typeface="+mn-cs"/>
              </a:rPr>
              <a:t>unna</a:t>
            </a:r>
            <a:r>
              <a:rPr lang="en-CA" sz="2000" b="0" dirty="0">
                <a:solidFill>
                  <a:srgbClr val="004992"/>
                </a:solidFill>
                <a:latin typeface="+mn-lt"/>
                <a:cs typeface="+mn-cs"/>
              </a:rPr>
              <a:t> </a:t>
            </a:r>
            <a:r>
              <a:rPr lang="en-CA" sz="2000" b="0" dirty="0" err="1">
                <a:solidFill>
                  <a:srgbClr val="004992"/>
                </a:solidFill>
                <a:latin typeface="+mn-lt"/>
                <a:cs typeface="+mn-cs"/>
              </a:rPr>
              <a:t>hagearbeid</a:t>
            </a:r>
            <a:r>
              <a:rPr lang="en-CA" sz="2000" b="0" dirty="0">
                <a:solidFill>
                  <a:srgbClr val="004992"/>
                </a:solidFill>
                <a:latin typeface="+mn-lt"/>
                <a:cs typeface="+mn-cs"/>
              </a:rPr>
              <a:t> for å </a:t>
            </a:r>
            <a:r>
              <a:rPr lang="en-CA" sz="2000" b="0" dirty="0" err="1">
                <a:solidFill>
                  <a:srgbClr val="004992"/>
                </a:solidFill>
                <a:latin typeface="+mn-lt"/>
                <a:cs typeface="+mn-cs"/>
              </a:rPr>
              <a:t>fiske</a:t>
            </a:r>
            <a:r>
              <a:rPr lang="en-CA"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lyst</a:t>
            </a:r>
            <a:r>
              <a:rPr lang="en-CA" sz="2000" b="0" dirty="0">
                <a:solidFill>
                  <a:srgbClr val="333333"/>
                </a:solidFill>
                <a:latin typeface="+mn-lt"/>
                <a:cs typeface="+mn-cs"/>
              </a:rPr>
              <a:t> å </a:t>
            </a:r>
            <a:r>
              <a:rPr lang="en-CA" sz="2000" b="0" dirty="0" err="1">
                <a:solidFill>
                  <a:srgbClr val="333333"/>
                </a:solidFill>
                <a:latin typeface="+mn-lt"/>
                <a:cs typeface="+mn-cs"/>
              </a:rPr>
              <a:t>glede</a:t>
            </a:r>
            <a:r>
              <a:rPr lang="en-CA" sz="2000" b="0" dirty="0">
                <a:solidFill>
                  <a:srgbClr val="333333"/>
                </a:solidFill>
                <a:latin typeface="+mn-lt"/>
                <a:cs typeface="+mn-cs"/>
              </a:rPr>
              <a:t> </a:t>
            </a:r>
            <a:r>
              <a:rPr lang="en-CA" sz="2000" b="0" dirty="0" err="1">
                <a:solidFill>
                  <a:srgbClr val="333333"/>
                </a:solidFill>
                <a:latin typeface="+mn-lt"/>
                <a:cs typeface="+mn-cs"/>
              </a:rPr>
              <a:t>moren</a:t>
            </a:r>
            <a:r>
              <a:rPr lang="en-CA" sz="2000" b="0" dirty="0">
                <a:solidFill>
                  <a:srgbClr val="333333"/>
                </a:solidFill>
                <a:latin typeface="+mn-lt"/>
                <a:cs typeface="+mn-cs"/>
              </a:rPr>
              <a:t> sin </a:t>
            </a:r>
            <a:r>
              <a:rPr lang="en-CA" sz="2000" b="0" dirty="0" err="1">
                <a:solidFill>
                  <a:srgbClr val="333333"/>
                </a:solidFill>
                <a:latin typeface="+mn-lt"/>
                <a:cs typeface="+mn-cs"/>
              </a:rPr>
              <a:t>ved</a:t>
            </a:r>
            <a:r>
              <a:rPr lang="en-CA" sz="2000" b="0" dirty="0">
                <a:solidFill>
                  <a:srgbClr val="333333"/>
                </a:solidFill>
                <a:latin typeface="+mn-lt"/>
                <a:cs typeface="+mn-cs"/>
              </a:rPr>
              <a:t> å </a:t>
            </a:r>
            <a:r>
              <a:rPr lang="en-CA" sz="2000" b="0" dirty="0" err="1">
                <a:solidFill>
                  <a:srgbClr val="333333"/>
                </a:solidFill>
                <a:latin typeface="+mn-lt"/>
                <a:cs typeface="+mn-cs"/>
              </a:rPr>
              <a:t>gi</a:t>
            </a:r>
            <a:r>
              <a:rPr lang="en-CA" sz="2000" b="0" dirty="0">
                <a:solidFill>
                  <a:srgbClr val="333333"/>
                </a:solidFill>
                <a:latin typeface="+mn-lt"/>
                <a:cs typeface="+mn-cs"/>
              </a:rPr>
              <a:t> </a:t>
            </a:r>
            <a:r>
              <a:rPr lang="en-CA" sz="2000" b="0" dirty="0" err="1">
                <a:solidFill>
                  <a:srgbClr val="333333"/>
                </a:solidFill>
                <a:latin typeface="+mn-lt"/>
                <a:cs typeface="+mn-cs"/>
              </a:rPr>
              <a:t>henne</a:t>
            </a:r>
            <a:r>
              <a:rPr lang="en-CA" sz="2000" b="0" dirty="0">
                <a:solidFill>
                  <a:srgbClr val="333333"/>
                </a:solidFill>
                <a:latin typeface="+mn-lt"/>
                <a:cs typeface="+mn-cs"/>
              </a:rPr>
              <a:t> </a:t>
            </a:r>
            <a:r>
              <a:rPr lang="en-CA" sz="2000" b="0" dirty="0" err="1">
                <a:solidFill>
                  <a:srgbClr val="333333"/>
                </a:solidFill>
                <a:latin typeface="+mn-lt"/>
                <a:cs typeface="+mn-cs"/>
              </a:rPr>
              <a:t>nytrukket</a:t>
            </a:r>
            <a:r>
              <a:rPr lang="en-CA" sz="2000" b="0" dirty="0">
                <a:solidFill>
                  <a:srgbClr val="333333"/>
                </a:solidFill>
                <a:latin typeface="+mn-lt"/>
                <a:cs typeface="+mn-cs"/>
              </a:rPr>
              <a:t> </a:t>
            </a:r>
            <a:r>
              <a:rPr lang="en-CA" sz="2000" b="0" dirty="0" err="1">
                <a:solidFill>
                  <a:srgbClr val="333333"/>
                </a:solidFill>
                <a:latin typeface="+mn-lt"/>
                <a:cs typeface="+mn-cs"/>
              </a:rPr>
              <a:t>fisk</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stjålet</a:t>
            </a:r>
            <a:r>
              <a:rPr lang="en-CA" sz="2000" b="0" dirty="0">
                <a:solidFill>
                  <a:srgbClr val="333333"/>
                </a:solidFill>
                <a:latin typeface="+mn-lt"/>
                <a:cs typeface="+mn-cs"/>
              </a:rPr>
              <a:t> mark </a:t>
            </a:r>
            <a:r>
              <a:rPr lang="en-CA" sz="2000" b="0" dirty="0" err="1">
                <a:solidFill>
                  <a:srgbClr val="333333"/>
                </a:solidFill>
                <a:latin typeface="+mn-lt"/>
                <a:cs typeface="+mn-cs"/>
              </a:rPr>
              <a:t>til</a:t>
            </a:r>
            <a:r>
              <a:rPr lang="en-CA" sz="2000" b="0" dirty="0">
                <a:solidFill>
                  <a:srgbClr val="333333"/>
                </a:solidFill>
                <a:latin typeface="+mn-lt"/>
                <a:cs typeface="+mn-cs"/>
              </a:rPr>
              <a:t> </a:t>
            </a:r>
            <a:r>
              <a:rPr lang="en-CA" sz="2000" b="0" dirty="0" err="1">
                <a:solidFill>
                  <a:srgbClr val="333333"/>
                </a:solidFill>
                <a:latin typeface="+mn-lt"/>
                <a:cs typeface="+mn-cs"/>
              </a:rPr>
              <a:t>fiskingen</a:t>
            </a:r>
            <a:r>
              <a:rPr lang="en-CA" sz="2000" b="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44</a:t>
            </a:fld>
            <a:endParaRPr lang="de-DE" altLang="de-DE">
              <a:latin typeface="+mn-lt"/>
              <a:cs typeface="+mn-cs"/>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a:solidFill>
                  <a:srgbClr val="333333"/>
                </a:solidFill>
                <a:latin typeface="+mn-lt"/>
                <a:cs typeface="+mn-cs"/>
              </a:rPr>
              <a:t>De to </a:t>
            </a:r>
            <a:r>
              <a:rPr lang="en-US" sz="2000" b="0" dirty="0" err="1">
                <a:solidFill>
                  <a:srgbClr val="333333"/>
                </a:solidFill>
                <a:latin typeface="+mn-lt"/>
                <a:cs typeface="+mn-cs"/>
              </a:rPr>
              <a:t>mennene</a:t>
            </a:r>
            <a:r>
              <a:rPr lang="en-US" sz="2000" b="0" dirty="0">
                <a:solidFill>
                  <a:srgbClr val="333333"/>
                </a:solidFill>
                <a:latin typeface="+mn-lt"/>
                <a:cs typeface="+mn-cs"/>
              </a:rPr>
              <a:t> </a:t>
            </a:r>
            <a:r>
              <a:rPr lang="en-US" sz="2000" b="0" dirty="0" err="1">
                <a:solidFill>
                  <a:srgbClr val="333333"/>
                </a:solidFill>
                <a:latin typeface="+mn-lt"/>
                <a:cs typeface="+mn-cs"/>
              </a:rPr>
              <a:t>kommuniserer</a:t>
            </a:r>
            <a:r>
              <a:rPr lang="en-US" sz="2000" b="0" dirty="0">
                <a:solidFill>
                  <a:srgbClr val="333333"/>
                </a:solidFill>
                <a:latin typeface="+mn-lt"/>
                <a:cs typeface="+mn-cs"/>
              </a:rPr>
              <a:t> </a:t>
            </a:r>
            <a:r>
              <a:rPr lang="en-US" sz="2000" b="0" dirty="0" err="1">
                <a:solidFill>
                  <a:srgbClr val="333333"/>
                </a:solidFill>
                <a:latin typeface="+mn-lt"/>
                <a:cs typeface="+mn-cs"/>
              </a:rPr>
              <a:t>telepatisk</a:t>
            </a:r>
            <a:r>
              <a:rPr lang="en-US" sz="2000" b="0" dirty="0">
                <a:solidFill>
                  <a:srgbClr val="333333"/>
                </a:solidFill>
                <a:latin typeface="+mn-lt"/>
                <a:cs typeface="+mn-cs"/>
              </a:rPr>
              <a:t> med </a:t>
            </a:r>
            <a:r>
              <a:rPr lang="en-US" sz="2000" b="0" dirty="0" err="1">
                <a:solidFill>
                  <a:srgbClr val="333333"/>
                </a:solidFill>
                <a:latin typeface="+mn-lt"/>
                <a:cs typeface="+mn-cs"/>
              </a:rPr>
              <a:t>hverandre</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overrasket</a:t>
            </a:r>
            <a:r>
              <a:rPr lang="en-US" sz="2000" b="0" dirty="0">
                <a:solidFill>
                  <a:srgbClr val="333333"/>
                </a:solidFill>
                <a:latin typeface="+mn-lt"/>
                <a:cs typeface="+mn-cs"/>
              </a:rPr>
              <a:t> over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åpner</a:t>
            </a:r>
            <a:r>
              <a:rPr lang="en-US" sz="2000" b="0" dirty="0">
                <a:solidFill>
                  <a:srgbClr val="333333"/>
                </a:solidFill>
                <a:latin typeface="+mn-lt"/>
                <a:cs typeface="+mn-cs"/>
              </a:rPr>
              <a:t> </a:t>
            </a:r>
            <a:r>
              <a:rPr lang="en-US" sz="2000" b="0" dirty="0" err="1">
                <a:solidFill>
                  <a:srgbClr val="333333"/>
                </a:solidFill>
                <a:latin typeface="+mn-lt"/>
                <a:cs typeface="+mn-cs"/>
              </a:rPr>
              <a:t>døren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snur</a:t>
            </a:r>
            <a:r>
              <a:rPr lang="en-US" sz="2000" b="0" dirty="0">
                <a:solidFill>
                  <a:srgbClr val="333333"/>
                </a:solidFill>
                <a:latin typeface="+mn-lt"/>
                <a:cs typeface="+mn-cs"/>
              </a:rPr>
              <a:t> </a:t>
            </a:r>
            <a:r>
              <a:rPr lang="en-US" sz="2000" b="0" dirty="0" err="1">
                <a:solidFill>
                  <a:srgbClr val="333333"/>
                </a:solidFill>
                <a:latin typeface="+mn-lt"/>
                <a:cs typeface="+mn-cs"/>
              </a:rPr>
              <a:t>seg</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virker</a:t>
            </a:r>
            <a:r>
              <a:rPr lang="en-US" sz="2000" b="0" dirty="0">
                <a:solidFill>
                  <a:srgbClr val="333333"/>
                </a:solidFill>
                <a:latin typeface="+mn-lt"/>
                <a:cs typeface="+mn-cs"/>
              </a:rPr>
              <a:t> </a:t>
            </a:r>
            <a:r>
              <a:rPr lang="en-US" sz="2000" b="0" dirty="0" err="1">
                <a:solidFill>
                  <a:srgbClr val="333333"/>
                </a:solidFill>
                <a:latin typeface="+mn-lt"/>
                <a:cs typeface="+mn-cs"/>
              </a:rPr>
              <a:t>kjent</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snur</a:t>
            </a:r>
            <a:r>
              <a:rPr lang="en-US" sz="2000" b="0" dirty="0">
                <a:solidFill>
                  <a:srgbClr val="333333"/>
                </a:solidFill>
                <a:latin typeface="+mn-lt"/>
                <a:cs typeface="+mn-cs"/>
              </a:rPr>
              <a:t> </a:t>
            </a:r>
            <a:r>
              <a:rPr lang="en-US" sz="2000" b="0" dirty="0" err="1">
                <a:solidFill>
                  <a:srgbClr val="333333"/>
                </a:solidFill>
                <a:latin typeface="+mn-lt"/>
                <a:cs typeface="+mn-cs"/>
              </a:rPr>
              <a:t>seg</a:t>
            </a:r>
            <a:r>
              <a:rPr lang="en-US" sz="2000" b="0" dirty="0">
                <a:solidFill>
                  <a:srgbClr val="333333"/>
                </a:solidFill>
                <a:latin typeface="+mn-lt"/>
                <a:cs typeface="+mn-cs"/>
              </a:rPr>
              <a:t> </a:t>
            </a:r>
            <a:r>
              <a:rPr lang="en-US" sz="2000" b="0" dirty="0" err="1">
                <a:solidFill>
                  <a:srgbClr val="333333"/>
                </a:solidFill>
                <a:latin typeface="+mn-lt"/>
                <a:cs typeface="+mn-cs"/>
              </a:rPr>
              <a:t>overrasket</a:t>
            </a:r>
            <a:r>
              <a:rPr lang="en-US" sz="2000" b="0" dirty="0">
                <a:solidFill>
                  <a:srgbClr val="333333"/>
                </a:solidFill>
                <a:latin typeface="+mn-lt"/>
                <a:cs typeface="+mn-cs"/>
              </a:rPr>
              <a:t> </a:t>
            </a:r>
            <a:r>
              <a:rPr lang="en-US" sz="2000" b="0" dirty="0" err="1">
                <a:solidFill>
                  <a:srgbClr val="333333"/>
                </a:solidFill>
                <a:latin typeface="+mn-lt"/>
                <a:cs typeface="+mn-cs"/>
              </a:rPr>
              <a:t>rundt</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kom</a:t>
            </a:r>
            <a:r>
              <a:rPr lang="en-US" sz="2000" b="0" dirty="0">
                <a:solidFill>
                  <a:srgbClr val="333333"/>
                </a:solidFill>
                <a:latin typeface="+mn-lt"/>
                <a:cs typeface="+mn-cs"/>
              </a:rPr>
              <a:t> med en </a:t>
            </a:r>
            <a:r>
              <a:rPr lang="en-US" sz="2000" b="0" dirty="0" err="1">
                <a:solidFill>
                  <a:srgbClr val="333333"/>
                </a:solidFill>
                <a:latin typeface="+mn-lt"/>
                <a:cs typeface="+mn-cs"/>
              </a:rPr>
              <a:t>frekk</a:t>
            </a:r>
            <a:r>
              <a:rPr lang="en-US" sz="2000" b="0" dirty="0">
                <a:solidFill>
                  <a:srgbClr val="333333"/>
                </a:solidFill>
                <a:latin typeface="+mn-lt"/>
                <a:cs typeface="+mn-cs"/>
              </a:rPr>
              <a:t> </a:t>
            </a:r>
            <a:r>
              <a:rPr lang="en-US" sz="2000" b="0" dirty="0" err="1">
                <a:solidFill>
                  <a:srgbClr val="333333"/>
                </a:solidFill>
                <a:latin typeface="+mn-lt"/>
                <a:cs typeface="+mn-cs"/>
              </a:rPr>
              <a:t>kommentar</a:t>
            </a:r>
            <a:r>
              <a:rPr lang="en-US"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 sannsynlig er hver av tolkningene?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6" name="Slide Number Placeholder 5"/>
          <p:cNvSpPr>
            <a:spLocks noGrp="1"/>
          </p:cNvSpPr>
          <p:nvPr>
            <p:ph type="sldNum" sz="quarter" idx="12"/>
          </p:nvPr>
        </p:nvSpPr>
        <p:spPr/>
        <p:txBody>
          <a:bodyPr/>
          <a:lstStyle/>
          <a:p>
            <a:fld id="{12E160C8-5C83-49D3-9B04-8DC58E78CEEC}" type="slidenum">
              <a:rPr lang="de-DE" altLang="de-DE" smtClean="0">
                <a:latin typeface="+mn-lt"/>
                <a:cs typeface="+mn-cs"/>
              </a:rPr>
              <a:pPr/>
              <a:t>45</a:t>
            </a:fld>
            <a:endParaRPr lang="de-DE" altLang="de-DE">
              <a:latin typeface="+mn-lt"/>
              <a:cs typeface="+mn-cs"/>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a:solidFill>
                  <a:srgbClr val="333333"/>
                </a:solidFill>
                <a:latin typeface="+mn-lt"/>
                <a:cs typeface="+mn-cs"/>
              </a:rPr>
              <a:t>De to </a:t>
            </a:r>
            <a:r>
              <a:rPr lang="en-US" sz="2000" b="0" dirty="0" err="1">
                <a:solidFill>
                  <a:srgbClr val="333333"/>
                </a:solidFill>
                <a:latin typeface="+mn-lt"/>
                <a:cs typeface="+mn-cs"/>
              </a:rPr>
              <a:t>mennene</a:t>
            </a:r>
            <a:r>
              <a:rPr lang="en-US" sz="2000" b="0" dirty="0">
                <a:solidFill>
                  <a:srgbClr val="333333"/>
                </a:solidFill>
                <a:latin typeface="+mn-lt"/>
                <a:cs typeface="+mn-cs"/>
              </a:rPr>
              <a:t> </a:t>
            </a:r>
            <a:r>
              <a:rPr lang="en-US" sz="2000" b="0" dirty="0" err="1">
                <a:solidFill>
                  <a:srgbClr val="333333"/>
                </a:solidFill>
                <a:latin typeface="+mn-lt"/>
                <a:cs typeface="+mn-cs"/>
              </a:rPr>
              <a:t>kommuniserer</a:t>
            </a:r>
            <a:r>
              <a:rPr lang="en-US" sz="2000" b="0" dirty="0">
                <a:solidFill>
                  <a:srgbClr val="333333"/>
                </a:solidFill>
                <a:latin typeface="+mn-lt"/>
                <a:cs typeface="+mn-cs"/>
              </a:rPr>
              <a:t> </a:t>
            </a:r>
            <a:r>
              <a:rPr lang="en-US" sz="2000" b="0" dirty="0" err="1">
                <a:solidFill>
                  <a:srgbClr val="333333"/>
                </a:solidFill>
                <a:latin typeface="+mn-lt"/>
                <a:cs typeface="+mn-cs"/>
              </a:rPr>
              <a:t>telepatisk</a:t>
            </a:r>
            <a:r>
              <a:rPr lang="en-US" sz="2000" b="0" dirty="0">
                <a:solidFill>
                  <a:srgbClr val="333333"/>
                </a:solidFill>
                <a:latin typeface="+mn-lt"/>
                <a:cs typeface="+mn-cs"/>
              </a:rPr>
              <a:t> med </a:t>
            </a:r>
            <a:r>
              <a:rPr lang="en-US" sz="2000" b="0" dirty="0" err="1">
                <a:solidFill>
                  <a:srgbClr val="333333"/>
                </a:solidFill>
                <a:latin typeface="+mn-lt"/>
                <a:cs typeface="+mn-cs"/>
              </a:rPr>
              <a:t>hverandre</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overrasket</a:t>
            </a:r>
            <a:r>
              <a:rPr lang="en-US" sz="2000" b="0" dirty="0">
                <a:solidFill>
                  <a:srgbClr val="333333"/>
                </a:solidFill>
                <a:latin typeface="+mn-lt"/>
                <a:cs typeface="+mn-cs"/>
              </a:rPr>
              <a:t> over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åpner</a:t>
            </a:r>
            <a:r>
              <a:rPr lang="en-US" sz="2000" b="0" dirty="0">
                <a:solidFill>
                  <a:srgbClr val="333333"/>
                </a:solidFill>
                <a:latin typeface="+mn-lt"/>
                <a:cs typeface="+mn-cs"/>
              </a:rPr>
              <a:t> </a:t>
            </a:r>
            <a:r>
              <a:rPr lang="en-US" sz="2000" b="0" dirty="0" err="1">
                <a:solidFill>
                  <a:srgbClr val="333333"/>
                </a:solidFill>
                <a:latin typeface="+mn-lt"/>
                <a:cs typeface="+mn-cs"/>
              </a:rPr>
              <a:t>døren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snur</a:t>
            </a:r>
            <a:r>
              <a:rPr lang="en-US" sz="2000" b="0" dirty="0">
                <a:solidFill>
                  <a:srgbClr val="333333"/>
                </a:solidFill>
                <a:latin typeface="+mn-lt"/>
                <a:cs typeface="+mn-cs"/>
              </a:rPr>
              <a:t> </a:t>
            </a:r>
            <a:r>
              <a:rPr lang="en-US" sz="2000" b="0" dirty="0" err="1">
                <a:solidFill>
                  <a:srgbClr val="333333"/>
                </a:solidFill>
                <a:latin typeface="+mn-lt"/>
                <a:cs typeface="+mn-cs"/>
              </a:rPr>
              <a:t>seg</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virker</a:t>
            </a:r>
            <a:r>
              <a:rPr lang="en-US" sz="2000" b="0" dirty="0">
                <a:solidFill>
                  <a:srgbClr val="333333"/>
                </a:solidFill>
                <a:latin typeface="+mn-lt"/>
                <a:cs typeface="+mn-cs"/>
              </a:rPr>
              <a:t> </a:t>
            </a:r>
            <a:r>
              <a:rPr lang="en-US" sz="2000" b="0" dirty="0" err="1">
                <a:solidFill>
                  <a:srgbClr val="333333"/>
                </a:solidFill>
                <a:latin typeface="+mn-lt"/>
                <a:cs typeface="+mn-cs"/>
              </a:rPr>
              <a:t>kjent</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snur</a:t>
            </a:r>
            <a:r>
              <a:rPr lang="en-US" sz="2000" b="0" dirty="0">
                <a:solidFill>
                  <a:srgbClr val="333333"/>
                </a:solidFill>
                <a:latin typeface="+mn-lt"/>
                <a:cs typeface="+mn-cs"/>
              </a:rPr>
              <a:t> </a:t>
            </a:r>
            <a:r>
              <a:rPr lang="en-US" sz="2000" b="0" dirty="0" err="1">
                <a:solidFill>
                  <a:srgbClr val="333333"/>
                </a:solidFill>
                <a:latin typeface="+mn-lt"/>
                <a:cs typeface="+mn-cs"/>
              </a:rPr>
              <a:t>seg</a:t>
            </a:r>
            <a:r>
              <a:rPr lang="en-US" sz="2000" b="0" dirty="0">
                <a:solidFill>
                  <a:srgbClr val="333333"/>
                </a:solidFill>
                <a:latin typeface="+mn-lt"/>
                <a:cs typeface="+mn-cs"/>
              </a:rPr>
              <a:t> </a:t>
            </a:r>
            <a:r>
              <a:rPr lang="en-US" sz="2000" b="0" dirty="0" err="1">
                <a:solidFill>
                  <a:srgbClr val="333333"/>
                </a:solidFill>
                <a:latin typeface="+mn-lt"/>
                <a:cs typeface="+mn-cs"/>
              </a:rPr>
              <a:t>overrasket</a:t>
            </a:r>
            <a:r>
              <a:rPr lang="en-US" sz="2000" b="0" dirty="0">
                <a:solidFill>
                  <a:srgbClr val="333333"/>
                </a:solidFill>
                <a:latin typeface="+mn-lt"/>
                <a:cs typeface="+mn-cs"/>
              </a:rPr>
              <a:t> </a:t>
            </a:r>
            <a:r>
              <a:rPr lang="en-US" sz="2000" b="0" dirty="0" err="1">
                <a:solidFill>
                  <a:srgbClr val="333333"/>
                </a:solidFill>
                <a:latin typeface="+mn-lt"/>
                <a:cs typeface="+mn-cs"/>
              </a:rPr>
              <a:t>rundt</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kom</a:t>
            </a:r>
            <a:r>
              <a:rPr lang="en-US" sz="2000" b="0" dirty="0">
                <a:solidFill>
                  <a:srgbClr val="333333"/>
                </a:solidFill>
                <a:latin typeface="+mn-lt"/>
                <a:cs typeface="+mn-cs"/>
              </a:rPr>
              <a:t> med en </a:t>
            </a:r>
            <a:r>
              <a:rPr lang="en-US" sz="2000" b="0" dirty="0" err="1">
                <a:solidFill>
                  <a:srgbClr val="333333"/>
                </a:solidFill>
                <a:latin typeface="+mn-lt"/>
                <a:cs typeface="+mn-cs"/>
              </a:rPr>
              <a:t>frekk</a:t>
            </a:r>
            <a:r>
              <a:rPr lang="en-US" sz="2000" b="0" dirty="0">
                <a:solidFill>
                  <a:srgbClr val="333333"/>
                </a:solidFill>
                <a:latin typeface="+mn-lt"/>
                <a:cs typeface="+mn-cs"/>
              </a:rPr>
              <a:t> </a:t>
            </a:r>
            <a:r>
              <a:rPr lang="en-US" sz="2000" b="0" dirty="0" err="1">
                <a:solidFill>
                  <a:srgbClr val="333333"/>
                </a:solidFill>
                <a:latin typeface="+mn-lt"/>
                <a:cs typeface="+mn-cs"/>
              </a:rPr>
              <a:t>kommentar</a:t>
            </a:r>
            <a:r>
              <a:rPr lang="en-US"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Endrer din vurdering seg etter å ha sett det nye bildet?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46</a:t>
            </a:fld>
            <a:endParaRPr lang="de-DE" altLang="de-DE">
              <a:latin typeface="+mn-lt"/>
              <a:cs typeface="+mn-cs"/>
            </a:endParaRPr>
          </a:p>
        </p:txBody>
      </p:sp>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4"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5"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a:solidFill>
                  <a:srgbClr val="333333"/>
                </a:solidFill>
                <a:latin typeface="+mn-lt"/>
                <a:cs typeface="+mn-cs"/>
              </a:rPr>
              <a:t>De to </a:t>
            </a:r>
            <a:r>
              <a:rPr lang="en-US" sz="2000" b="0" dirty="0" err="1">
                <a:solidFill>
                  <a:srgbClr val="333333"/>
                </a:solidFill>
                <a:latin typeface="+mn-lt"/>
                <a:cs typeface="+mn-cs"/>
              </a:rPr>
              <a:t>mennene</a:t>
            </a:r>
            <a:r>
              <a:rPr lang="en-US" sz="2000" b="0" dirty="0">
                <a:solidFill>
                  <a:srgbClr val="333333"/>
                </a:solidFill>
                <a:latin typeface="+mn-lt"/>
                <a:cs typeface="+mn-cs"/>
              </a:rPr>
              <a:t> </a:t>
            </a:r>
            <a:r>
              <a:rPr lang="en-US" sz="2000" b="0" dirty="0" err="1">
                <a:solidFill>
                  <a:srgbClr val="333333"/>
                </a:solidFill>
                <a:latin typeface="+mn-lt"/>
                <a:cs typeface="+mn-cs"/>
              </a:rPr>
              <a:t>kommuniserer</a:t>
            </a:r>
            <a:r>
              <a:rPr lang="en-US" sz="2000" b="0" dirty="0">
                <a:solidFill>
                  <a:srgbClr val="333333"/>
                </a:solidFill>
                <a:latin typeface="+mn-lt"/>
                <a:cs typeface="+mn-cs"/>
              </a:rPr>
              <a:t> </a:t>
            </a:r>
            <a:r>
              <a:rPr lang="en-US" sz="2000" b="0" dirty="0" err="1">
                <a:solidFill>
                  <a:srgbClr val="333333"/>
                </a:solidFill>
                <a:latin typeface="+mn-lt"/>
                <a:cs typeface="+mn-cs"/>
              </a:rPr>
              <a:t>telepatisk</a:t>
            </a:r>
            <a:r>
              <a:rPr lang="en-US" sz="2000" b="0" dirty="0">
                <a:solidFill>
                  <a:srgbClr val="333333"/>
                </a:solidFill>
                <a:latin typeface="+mn-lt"/>
                <a:cs typeface="+mn-cs"/>
              </a:rPr>
              <a:t> med </a:t>
            </a:r>
            <a:r>
              <a:rPr lang="en-US" sz="2000" b="0" dirty="0" err="1">
                <a:solidFill>
                  <a:srgbClr val="333333"/>
                </a:solidFill>
                <a:latin typeface="+mn-lt"/>
                <a:cs typeface="+mn-cs"/>
              </a:rPr>
              <a:t>hverandre</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overrasket</a:t>
            </a:r>
            <a:r>
              <a:rPr lang="en-US" sz="2000" b="0" dirty="0">
                <a:solidFill>
                  <a:srgbClr val="333333"/>
                </a:solidFill>
                <a:latin typeface="+mn-lt"/>
                <a:cs typeface="+mn-cs"/>
              </a:rPr>
              <a:t> over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åpner</a:t>
            </a:r>
            <a:r>
              <a:rPr lang="en-US" sz="2000" b="0" dirty="0">
                <a:solidFill>
                  <a:srgbClr val="333333"/>
                </a:solidFill>
                <a:latin typeface="+mn-lt"/>
                <a:cs typeface="+mn-cs"/>
              </a:rPr>
              <a:t> </a:t>
            </a:r>
            <a:r>
              <a:rPr lang="en-US" sz="2000" b="0" dirty="0" err="1">
                <a:solidFill>
                  <a:srgbClr val="333333"/>
                </a:solidFill>
                <a:latin typeface="+mn-lt"/>
                <a:cs typeface="+mn-cs"/>
              </a:rPr>
              <a:t>døren</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snur</a:t>
            </a:r>
            <a:r>
              <a:rPr lang="en-US" sz="2000" b="0" dirty="0">
                <a:solidFill>
                  <a:srgbClr val="333333"/>
                </a:solidFill>
                <a:latin typeface="+mn-lt"/>
                <a:cs typeface="+mn-cs"/>
              </a:rPr>
              <a:t> </a:t>
            </a:r>
            <a:r>
              <a:rPr lang="en-US" sz="2000" b="0" dirty="0" err="1">
                <a:solidFill>
                  <a:srgbClr val="333333"/>
                </a:solidFill>
                <a:latin typeface="+mn-lt"/>
                <a:cs typeface="+mn-cs"/>
              </a:rPr>
              <a:t>seg</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virker</a:t>
            </a:r>
            <a:r>
              <a:rPr lang="en-US" sz="2000" b="0" dirty="0">
                <a:solidFill>
                  <a:srgbClr val="333333"/>
                </a:solidFill>
                <a:latin typeface="+mn-lt"/>
                <a:cs typeface="+mn-cs"/>
              </a:rPr>
              <a:t> </a:t>
            </a:r>
            <a:r>
              <a:rPr lang="en-US" sz="2000" b="0" dirty="0" err="1">
                <a:solidFill>
                  <a:srgbClr val="333333"/>
                </a:solidFill>
                <a:latin typeface="+mn-lt"/>
                <a:cs typeface="+mn-cs"/>
              </a:rPr>
              <a:t>kjent</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snur</a:t>
            </a:r>
            <a:r>
              <a:rPr lang="en-US" sz="2000" b="0" dirty="0">
                <a:solidFill>
                  <a:srgbClr val="333333"/>
                </a:solidFill>
                <a:latin typeface="+mn-lt"/>
                <a:cs typeface="+mn-cs"/>
              </a:rPr>
              <a:t> </a:t>
            </a:r>
            <a:r>
              <a:rPr lang="en-US" sz="2000" b="0" dirty="0" err="1">
                <a:solidFill>
                  <a:srgbClr val="333333"/>
                </a:solidFill>
                <a:latin typeface="+mn-lt"/>
                <a:cs typeface="+mn-cs"/>
              </a:rPr>
              <a:t>seg</a:t>
            </a:r>
            <a:r>
              <a:rPr lang="en-US" sz="2000" b="0" dirty="0">
                <a:solidFill>
                  <a:srgbClr val="333333"/>
                </a:solidFill>
                <a:latin typeface="+mn-lt"/>
                <a:cs typeface="+mn-cs"/>
              </a:rPr>
              <a:t> </a:t>
            </a:r>
            <a:r>
              <a:rPr lang="en-US" sz="2000" b="0" dirty="0" err="1">
                <a:solidFill>
                  <a:srgbClr val="333333"/>
                </a:solidFill>
                <a:latin typeface="+mn-lt"/>
                <a:cs typeface="+mn-cs"/>
              </a:rPr>
              <a:t>overrasket</a:t>
            </a:r>
            <a:r>
              <a:rPr lang="en-US" sz="2000" b="0" dirty="0">
                <a:solidFill>
                  <a:srgbClr val="333333"/>
                </a:solidFill>
                <a:latin typeface="+mn-lt"/>
                <a:cs typeface="+mn-cs"/>
              </a:rPr>
              <a:t> </a:t>
            </a:r>
            <a:r>
              <a:rPr lang="en-US" sz="2000" b="0" dirty="0" err="1">
                <a:solidFill>
                  <a:srgbClr val="333333"/>
                </a:solidFill>
                <a:latin typeface="+mn-lt"/>
                <a:cs typeface="+mn-cs"/>
              </a:rPr>
              <a:t>rundt</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kom</a:t>
            </a:r>
            <a:r>
              <a:rPr lang="en-US" sz="2000" b="0" dirty="0">
                <a:solidFill>
                  <a:srgbClr val="333333"/>
                </a:solidFill>
                <a:latin typeface="+mn-lt"/>
                <a:cs typeface="+mn-cs"/>
              </a:rPr>
              <a:t> med en </a:t>
            </a:r>
            <a:r>
              <a:rPr lang="en-US" sz="2000" b="0" dirty="0" err="1">
                <a:solidFill>
                  <a:srgbClr val="333333"/>
                </a:solidFill>
                <a:latin typeface="+mn-lt"/>
                <a:cs typeface="+mn-cs"/>
              </a:rPr>
              <a:t>frekk</a:t>
            </a:r>
            <a:r>
              <a:rPr lang="en-US" sz="2000" b="0" dirty="0">
                <a:solidFill>
                  <a:srgbClr val="333333"/>
                </a:solidFill>
                <a:latin typeface="+mn-lt"/>
                <a:cs typeface="+mn-cs"/>
              </a:rPr>
              <a:t> </a:t>
            </a:r>
            <a:r>
              <a:rPr lang="en-US" sz="2000" b="0" dirty="0" err="1">
                <a:solidFill>
                  <a:srgbClr val="333333"/>
                </a:solidFill>
                <a:latin typeface="+mn-lt"/>
                <a:cs typeface="+mn-cs"/>
              </a:rPr>
              <a:t>kommentar</a:t>
            </a:r>
            <a:r>
              <a:rPr lang="en-US"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Vurder sannsynligheten på nytt!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47</a:t>
            </a:fld>
            <a:endParaRPr lang="de-DE" altLang="de-DE">
              <a:latin typeface="+mn-lt"/>
              <a:cs typeface="+mn-cs"/>
            </a:endParaRPr>
          </a:p>
        </p:txBody>
      </p:sp>
      <p:pic>
        <p:nvPicPr>
          <p:cNvPr id="1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7"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8"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9"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a:solidFill>
                  <a:srgbClr val="333333"/>
                </a:solidFill>
                <a:latin typeface="+mn-lt"/>
                <a:cs typeface="+mn-cs"/>
              </a:rPr>
              <a:t>De to </a:t>
            </a:r>
            <a:r>
              <a:rPr lang="en-US" sz="2000" b="0" dirty="0" err="1">
                <a:solidFill>
                  <a:srgbClr val="333333"/>
                </a:solidFill>
                <a:latin typeface="+mn-lt"/>
                <a:cs typeface="+mn-cs"/>
              </a:rPr>
              <a:t>mennene</a:t>
            </a:r>
            <a:r>
              <a:rPr lang="en-US" sz="2000" b="0" dirty="0">
                <a:solidFill>
                  <a:srgbClr val="333333"/>
                </a:solidFill>
                <a:latin typeface="+mn-lt"/>
                <a:cs typeface="+mn-cs"/>
              </a:rPr>
              <a:t> </a:t>
            </a:r>
            <a:r>
              <a:rPr lang="en-US" sz="2000" b="0" dirty="0" err="1">
                <a:solidFill>
                  <a:srgbClr val="333333"/>
                </a:solidFill>
                <a:latin typeface="+mn-lt"/>
                <a:cs typeface="+mn-cs"/>
              </a:rPr>
              <a:t>kommuniserer</a:t>
            </a:r>
            <a:r>
              <a:rPr lang="en-US" sz="2000" b="0" dirty="0">
                <a:solidFill>
                  <a:srgbClr val="333333"/>
                </a:solidFill>
                <a:latin typeface="+mn-lt"/>
                <a:cs typeface="+mn-cs"/>
              </a:rPr>
              <a:t> </a:t>
            </a:r>
            <a:r>
              <a:rPr lang="en-US" sz="2000" b="0" dirty="0" err="1">
                <a:solidFill>
                  <a:srgbClr val="333333"/>
                </a:solidFill>
                <a:latin typeface="+mn-lt"/>
                <a:cs typeface="+mn-cs"/>
              </a:rPr>
              <a:t>telepatisk</a:t>
            </a:r>
            <a:r>
              <a:rPr lang="en-US" sz="2000" b="0" dirty="0">
                <a:solidFill>
                  <a:srgbClr val="333333"/>
                </a:solidFill>
                <a:latin typeface="+mn-lt"/>
                <a:cs typeface="+mn-cs"/>
              </a:rPr>
              <a:t> med </a:t>
            </a:r>
            <a:r>
              <a:rPr lang="en-US" sz="2000" b="0" dirty="0" err="1">
                <a:solidFill>
                  <a:srgbClr val="333333"/>
                </a:solidFill>
                <a:latin typeface="+mn-lt"/>
                <a:cs typeface="+mn-cs"/>
              </a:rPr>
              <a:t>hverandre</a:t>
            </a:r>
            <a:r>
              <a:rPr lang="en-US" sz="2000" b="0" dirty="0">
                <a:solidFill>
                  <a:srgbClr val="333333"/>
                </a:solidFill>
                <a:latin typeface="+mn-lt"/>
                <a:cs typeface="+mn-cs"/>
              </a:rPr>
              <a:t>.</a:t>
            </a:r>
          </a:p>
          <a:p>
            <a:pPr eaLnBrk="1" hangingPunct="1">
              <a:spcBef>
                <a:spcPts val="1200"/>
              </a:spcBef>
              <a:spcAft>
                <a:spcPts val="0"/>
              </a:spcAft>
              <a:buClr>
                <a:srgbClr val="004992"/>
              </a:buClr>
              <a:buFont typeface="WingDings"/>
              <a:buAutoNum type="arabicPeriod"/>
              <a:defRPr/>
            </a:pPr>
            <a:r>
              <a:rPr lang="en-US" sz="2000" b="0" dirty="0" err="1">
                <a:solidFill>
                  <a:srgbClr val="004992"/>
                </a:solidFill>
                <a:latin typeface="+mn-lt"/>
                <a:cs typeface="+mn-cs"/>
              </a:rPr>
              <a:t>Mannen</a:t>
            </a:r>
            <a:r>
              <a:rPr lang="en-US" sz="2000" b="0" dirty="0">
                <a:solidFill>
                  <a:srgbClr val="004992"/>
                </a:solidFill>
                <a:latin typeface="+mn-lt"/>
                <a:cs typeface="+mn-cs"/>
              </a:rPr>
              <a:t> </a:t>
            </a:r>
            <a:r>
              <a:rPr lang="en-US" sz="2000" b="0" dirty="0" err="1">
                <a:solidFill>
                  <a:srgbClr val="004992"/>
                </a:solidFill>
                <a:latin typeface="+mn-lt"/>
                <a:cs typeface="+mn-cs"/>
              </a:rPr>
              <a:t>er</a:t>
            </a:r>
            <a:r>
              <a:rPr lang="en-US" sz="2000" b="0" dirty="0">
                <a:solidFill>
                  <a:srgbClr val="004992"/>
                </a:solidFill>
                <a:latin typeface="+mn-lt"/>
                <a:cs typeface="+mn-cs"/>
              </a:rPr>
              <a:t> </a:t>
            </a:r>
            <a:r>
              <a:rPr lang="en-US" sz="2000" b="0" dirty="0" err="1">
                <a:solidFill>
                  <a:srgbClr val="004992"/>
                </a:solidFill>
                <a:latin typeface="+mn-lt"/>
                <a:cs typeface="+mn-cs"/>
              </a:rPr>
              <a:t>overrasket</a:t>
            </a:r>
            <a:r>
              <a:rPr lang="en-US" sz="2000" b="0" dirty="0">
                <a:solidFill>
                  <a:srgbClr val="004992"/>
                </a:solidFill>
                <a:latin typeface="+mn-lt"/>
                <a:cs typeface="+mn-cs"/>
              </a:rPr>
              <a:t> over at den </a:t>
            </a:r>
            <a:r>
              <a:rPr lang="en-US" sz="2000" b="0" dirty="0" err="1">
                <a:solidFill>
                  <a:srgbClr val="004992"/>
                </a:solidFill>
                <a:latin typeface="+mn-lt"/>
                <a:cs typeface="+mn-cs"/>
              </a:rPr>
              <a:t>andre</a:t>
            </a:r>
            <a:r>
              <a:rPr lang="en-US" sz="2000" b="0" dirty="0">
                <a:solidFill>
                  <a:srgbClr val="004992"/>
                </a:solidFill>
                <a:latin typeface="+mn-lt"/>
                <a:cs typeface="+mn-cs"/>
              </a:rPr>
              <a:t> </a:t>
            </a:r>
            <a:r>
              <a:rPr lang="en-US" sz="2000" b="0" dirty="0" err="1">
                <a:solidFill>
                  <a:srgbClr val="004992"/>
                </a:solidFill>
                <a:latin typeface="+mn-lt"/>
                <a:cs typeface="+mn-cs"/>
              </a:rPr>
              <a:t>mannen</a:t>
            </a:r>
            <a:r>
              <a:rPr lang="en-US" sz="2000" b="0" dirty="0">
                <a:solidFill>
                  <a:srgbClr val="004992"/>
                </a:solidFill>
                <a:latin typeface="+mn-lt"/>
                <a:cs typeface="+mn-cs"/>
              </a:rPr>
              <a:t> </a:t>
            </a:r>
            <a:r>
              <a:rPr lang="en-US" sz="2000" b="0" dirty="0" err="1">
                <a:solidFill>
                  <a:srgbClr val="004992"/>
                </a:solidFill>
                <a:latin typeface="+mn-lt"/>
                <a:cs typeface="+mn-cs"/>
              </a:rPr>
              <a:t>åpner</a:t>
            </a:r>
            <a:r>
              <a:rPr lang="en-US" sz="2000" b="0" dirty="0">
                <a:solidFill>
                  <a:srgbClr val="004992"/>
                </a:solidFill>
                <a:latin typeface="+mn-lt"/>
                <a:cs typeface="+mn-cs"/>
              </a:rPr>
              <a:t> </a:t>
            </a:r>
            <a:r>
              <a:rPr lang="en-US" sz="2000" b="0" dirty="0" err="1">
                <a:solidFill>
                  <a:srgbClr val="004992"/>
                </a:solidFill>
                <a:latin typeface="+mn-lt"/>
                <a:cs typeface="+mn-cs"/>
              </a:rPr>
              <a:t>døren</a:t>
            </a:r>
            <a:r>
              <a:rPr lang="en-US"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snur</a:t>
            </a:r>
            <a:r>
              <a:rPr lang="en-US" sz="2000" b="0" dirty="0">
                <a:solidFill>
                  <a:srgbClr val="333333"/>
                </a:solidFill>
                <a:latin typeface="+mn-lt"/>
                <a:cs typeface="+mn-cs"/>
              </a:rPr>
              <a:t> </a:t>
            </a:r>
            <a:r>
              <a:rPr lang="en-US" sz="2000" b="0" dirty="0" err="1">
                <a:solidFill>
                  <a:srgbClr val="333333"/>
                </a:solidFill>
                <a:latin typeface="+mn-lt"/>
                <a:cs typeface="+mn-cs"/>
              </a:rPr>
              <a:t>seg</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virker</a:t>
            </a:r>
            <a:r>
              <a:rPr lang="en-US" sz="2000" b="0" dirty="0">
                <a:solidFill>
                  <a:srgbClr val="333333"/>
                </a:solidFill>
                <a:latin typeface="+mn-lt"/>
                <a:cs typeface="+mn-cs"/>
              </a:rPr>
              <a:t> </a:t>
            </a:r>
            <a:r>
              <a:rPr lang="en-US" sz="2000" b="0" dirty="0" err="1">
                <a:solidFill>
                  <a:srgbClr val="333333"/>
                </a:solidFill>
                <a:latin typeface="+mn-lt"/>
                <a:cs typeface="+mn-cs"/>
              </a:rPr>
              <a:t>kjent</a:t>
            </a:r>
            <a:r>
              <a:rPr lang="en-US"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snur</a:t>
            </a:r>
            <a:r>
              <a:rPr lang="en-US" sz="2000" b="0" dirty="0">
                <a:solidFill>
                  <a:srgbClr val="333333"/>
                </a:solidFill>
                <a:latin typeface="+mn-lt"/>
                <a:cs typeface="+mn-cs"/>
              </a:rPr>
              <a:t> </a:t>
            </a:r>
            <a:r>
              <a:rPr lang="en-US" sz="2000" b="0" dirty="0" err="1">
                <a:solidFill>
                  <a:srgbClr val="333333"/>
                </a:solidFill>
                <a:latin typeface="+mn-lt"/>
                <a:cs typeface="+mn-cs"/>
              </a:rPr>
              <a:t>seg</a:t>
            </a:r>
            <a:r>
              <a:rPr lang="en-US" sz="2000" b="0" dirty="0">
                <a:solidFill>
                  <a:srgbClr val="333333"/>
                </a:solidFill>
                <a:latin typeface="+mn-lt"/>
                <a:cs typeface="+mn-cs"/>
              </a:rPr>
              <a:t> </a:t>
            </a:r>
            <a:r>
              <a:rPr lang="en-US" sz="2000" b="0" dirty="0" err="1">
                <a:solidFill>
                  <a:srgbClr val="333333"/>
                </a:solidFill>
                <a:latin typeface="+mn-lt"/>
                <a:cs typeface="+mn-cs"/>
              </a:rPr>
              <a:t>overrasket</a:t>
            </a:r>
            <a:r>
              <a:rPr lang="en-US" sz="2000" b="0" dirty="0">
                <a:solidFill>
                  <a:srgbClr val="333333"/>
                </a:solidFill>
                <a:latin typeface="+mn-lt"/>
                <a:cs typeface="+mn-cs"/>
              </a:rPr>
              <a:t> </a:t>
            </a:r>
            <a:r>
              <a:rPr lang="en-US" sz="2000" b="0" dirty="0" err="1">
                <a:solidFill>
                  <a:srgbClr val="333333"/>
                </a:solidFill>
                <a:latin typeface="+mn-lt"/>
                <a:cs typeface="+mn-cs"/>
              </a:rPr>
              <a:t>rundt</a:t>
            </a:r>
            <a:r>
              <a:rPr lang="en-US" sz="2000" b="0" dirty="0">
                <a:solidFill>
                  <a:srgbClr val="333333"/>
                </a:solidFill>
                <a:latin typeface="+mn-lt"/>
                <a:cs typeface="+mn-cs"/>
              </a:rPr>
              <a:t> </a:t>
            </a:r>
            <a:r>
              <a:rPr lang="en-US" sz="2000" b="0" dirty="0" err="1">
                <a:solidFill>
                  <a:srgbClr val="333333"/>
                </a:solidFill>
                <a:latin typeface="+mn-lt"/>
                <a:cs typeface="+mn-cs"/>
              </a:rPr>
              <a:t>fordi</a:t>
            </a:r>
            <a:r>
              <a:rPr lang="en-US" sz="2000" b="0" dirty="0">
                <a:solidFill>
                  <a:srgbClr val="333333"/>
                </a:solidFill>
                <a:latin typeface="+mn-lt"/>
                <a:cs typeface="+mn-cs"/>
              </a:rPr>
              <a:t> den </a:t>
            </a:r>
            <a:r>
              <a:rPr lang="en-US" sz="2000" b="0" dirty="0" err="1">
                <a:solidFill>
                  <a:srgbClr val="333333"/>
                </a:solidFill>
                <a:latin typeface="+mn-lt"/>
                <a:cs typeface="+mn-cs"/>
              </a:rPr>
              <a:t>andre</a:t>
            </a:r>
            <a:r>
              <a:rPr lang="en-US" sz="2000" b="0" dirty="0">
                <a:solidFill>
                  <a:srgbClr val="333333"/>
                </a:solidFill>
                <a:latin typeface="+mn-lt"/>
                <a:cs typeface="+mn-cs"/>
              </a:rPr>
              <a:t> </a:t>
            </a: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kom</a:t>
            </a:r>
            <a:r>
              <a:rPr lang="en-US" sz="2000" b="0" dirty="0">
                <a:solidFill>
                  <a:srgbClr val="333333"/>
                </a:solidFill>
                <a:latin typeface="+mn-lt"/>
                <a:cs typeface="+mn-cs"/>
              </a:rPr>
              <a:t> med en </a:t>
            </a:r>
            <a:r>
              <a:rPr lang="en-US" sz="2000" b="0" dirty="0" err="1">
                <a:solidFill>
                  <a:srgbClr val="333333"/>
                </a:solidFill>
                <a:latin typeface="+mn-lt"/>
                <a:cs typeface="+mn-cs"/>
              </a:rPr>
              <a:t>frekk</a:t>
            </a:r>
            <a:r>
              <a:rPr lang="en-US" sz="2000" b="0" dirty="0">
                <a:solidFill>
                  <a:srgbClr val="333333"/>
                </a:solidFill>
                <a:latin typeface="+mn-lt"/>
                <a:cs typeface="+mn-cs"/>
              </a:rPr>
              <a:t> </a:t>
            </a:r>
            <a:r>
              <a:rPr lang="en-US" sz="2000" b="0" dirty="0" err="1">
                <a:solidFill>
                  <a:srgbClr val="333333"/>
                </a:solidFill>
                <a:latin typeface="+mn-lt"/>
                <a:cs typeface="+mn-cs"/>
              </a:rPr>
              <a:t>kommentar</a:t>
            </a:r>
            <a:r>
              <a:rPr lang="en-US" sz="2000" b="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48</a:t>
            </a:fld>
            <a:endParaRPr lang="de-DE" altLang="de-DE">
              <a:latin typeface="+mn-lt"/>
              <a:cs typeface="+mn-cs"/>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6"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Mennene</a:t>
            </a:r>
            <a:r>
              <a:rPr lang="en-CA" sz="2000" b="0" dirty="0">
                <a:solidFill>
                  <a:srgbClr val="333333"/>
                </a:solidFill>
                <a:latin typeface="+mn-lt"/>
                <a:cs typeface="+mn-cs"/>
              </a:rPr>
              <a:t> </a:t>
            </a:r>
            <a:r>
              <a:rPr lang="en-CA" sz="2000" b="0" dirty="0" err="1">
                <a:solidFill>
                  <a:srgbClr val="333333"/>
                </a:solidFill>
                <a:latin typeface="+mn-lt"/>
                <a:cs typeface="+mn-cs"/>
              </a:rPr>
              <a:t>øver</a:t>
            </a:r>
            <a:r>
              <a:rPr lang="en-CA" sz="2000" b="0" dirty="0">
                <a:solidFill>
                  <a:srgbClr val="333333"/>
                </a:solidFill>
                <a:latin typeface="+mn-lt"/>
                <a:cs typeface="+mn-cs"/>
              </a:rPr>
              <a:t> </a:t>
            </a:r>
            <a:r>
              <a:rPr lang="en-CA" sz="2000" b="0" dirty="0" err="1">
                <a:solidFill>
                  <a:srgbClr val="333333"/>
                </a:solidFill>
                <a:latin typeface="+mn-lt"/>
                <a:cs typeface="+mn-cs"/>
              </a:rPr>
              <a:t>seg</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å </a:t>
            </a:r>
            <a:r>
              <a:rPr lang="en-CA" sz="2000" b="0" dirty="0" err="1">
                <a:solidFill>
                  <a:srgbClr val="333333"/>
                </a:solidFill>
                <a:latin typeface="+mn-lt"/>
                <a:cs typeface="+mn-cs"/>
              </a:rPr>
              <a:t>slå</a:t>
            </a:r>
            <a:r>
              <a:rPr lang="en-CA" sz="2000" b="0" dirty="0">
                <a:solidFill>
                  <a:srgbClr val="333333"/>
                </a:solidFill>
                <a:latin typeface="+mn-lt"/>
                <a:cs typeface="+mn-cs"/>
              </a:rPr>
              <a:t> </a:t>
            </a:r>
            <a:r>
              <a:rPr lang="en-CA" sz="2000" b="0" dirty="0" err="1">
                <a:solidFill>
                  <a:srgbClr val="333333"/>
                </a:solidFill>
                <a:latin typeface="+mn-lt"/>
                <a:cs typeface="+mn-cs"/>
              </a:rPr>
              <a:t>knuter</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store rep.</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Cowboyen</a:t>
            </a:r>
            <a:r>
              <a:rPr lang="en-CA" sz="2000" b="0" dirty="0">
                <a:solidFill>
                  <a:srgbClr val="333333"/>
                </a:solidFill>
                <a:latin typeface="+mn-lt"/>
                <a:cs typeface="+mn-cs"/>
              </a:rPr>
              <a:t> </a:t>
            </a:r>
            <a:r>
              <a:rPr lang="en-CA" sz="2000" b="0" dirty="0" err="1">
                <a:solidFill>
                  <a:srgbClr val="333333"/>
                </a:solidFill>
                <a:latin typeface="+mn-lt"/>
                <a:cs typeface="+mn-cs"/>
              </a:rPr>
              <a:t>vil</a:t>
            </a:r>
            <a:r>
              <a:rPr lang="en-CA" sz="2000" b="0" dirty="0">
                <a:solidFill>
                  <a:srgbClr val="333333"/>
                </a:solidFill>
                <a:latin typeface="+mn-lt"/>
                <a:cs typeface="+mn-cs"/>
              </a:rPr>
              <a:t> </a:t>
            </a:r>
            <a:r>
              <a:rPr lang="en-CA" sz="2000" b="0" dirty="0" err="1">
                <a:solidFill>
                  <a:srgbClr val="333333"/>
                </a:solidFill>
                <a:latin typeface="+mn-lt"/>
                <a:cs typeface="+mn-cs"/>
              </a:rPr>
              <a:t>kjøpe</a:t>
            </a:r>
            <a:r>
              <a:rPr lang="en-CA" sz="2000" b="0" dirty="0">
                <a:solidFill>
                  <a:srgbClr val="333333"/>
                </a:solidFill>
                <a:latin typeface="+mn-lt"/>
                <a:cs typeface="+mn-cs"/>
              </a:rPr>
              <a:t> </a:t>
            </a:r>
            <a:r>
              <a:rPr lang="en-CA" sz="2000" b="0" dirty="0" err="1">
                <a:solidFill>
                  <a:srgbClr val="333333"/>
                </a:solidFill>
                <a:latin typeface="+mn-lt"/>
                <a:cs typeface="+mn-cs"/>
              </a:rPr>
              <a:t>en</a:t>
            </a:r>
            <a:r>
              <a:rPr lang="en-CA" sz="2000" b="0" dirty="0">
                <a:solidFill>
                  <a:srgbClr val="333333"/>
                </a:solidFill>
                <a:latin typeface="+mn-lt"/>
                <a:cs typeface="+mn-cs"/>
              </a:rPr>
              <a:t> lasso.</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Cowboyen</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brukt</a:t>
            </a:r>
            <a:r>
              <a:rPr lang="en-CA" sz="2000" b="0" dirty="0">
                <a:solidFill>
                  <a:srgbClr val="333333"/>
                </a:solidFill>
                <a:latin typeface="+mn-lt"/>
                <a:cs typeface="+mn-cs"/>
              </a:rPr>
              <a:t> et rep </a:t>
            </a:r>
            <a:r>
              <a:rPr lang="en-CA" sz="2000" b="0" dirty="0" err="1">
                <a:solidFill>
                  <a:srgbClr val="333333"/>
                </a:solidFill>
                <a:latin typeface="+mn-lt"/>
                <a:cs typeface="+mn-cs"/>
              </a:rPr>
              <a:t>fra</a:t>
            </a:r>
            <a:r>
              <a:rPr lang="en-CA" sz="2000" b="0" dirty="0">
                <a:solidFill>
                  <a:srgbClr val="333333"/>
                </a:solidFill>
                <a:latin typeface="+mn-lt"/>
                <a:cs typeface="+mn-cs"/>
              </a:rPr>
              <a:t> </a:t>
            </a:r>
            <a:r>
              <a:rPr lang="en-CA" sz="2000" b="0" dirty="0" err="1">
                <a:solidFill>
                  <a:srgbClr val="333333"/>
                </a:solidFill>
                <a:latin typeface="+mn-lt"/>
                <a:cs typeface="+mn-cs"/>
              </a:rPr>
              <a:t>butikken</a:t>
            </a:r>
            <a:r>
              <a:rPr lang="en-CA" sz="2000" b="0" dirty="0">
                <a:solidFill>
                  <a:srgbClr val="333333"/>
                </a:solidFill>
                <a:latin typeface="+mn-lt"/>
                <a:cs typeface="+mn-cs"/>
              </a:rPr>
              <a:t> </a:t>
            </a:r>
            <a:r>
              <a:rPr lang="en-CA" sz="2000" b="0" dirty="0" err="1">
                <a:solidFill>
                  <a:srgbClr val="333333"/>
                </a:solidFill>
                <a:latin typeface="+mn-lt"/>
                <a:cs typeface="+mn-cs"/>
              </a:rPr>
              <a:t>til</a:t>
            </a:r>
            <a:r>
              <a:rPr lang="en-CA" sz="2000" b="0" dirty="0">
                <a:solidFill>
                  <a:srgbClr val="333333"/>
                </a:solidFill>
                <a:latin typeface="+mn-lt"/>
                <a:cs typeface="+mn-cs"/>
              </a:rPr>
              <a:t> å </a:t>
            </a:r>
            <a:r>
              <a:rPr lang="en-CA" sz="2000" b="0" dirty="0" err="1">
                <a:solidFill>
                  <a:srgbClr val="333333"/>
                </a:solidFill>
                <a:latin typeface="+mn-lt"/>
                <a:cs typeface="+mn-cs"/>
              </a:rPr>
              <a:t>binde</a:t>
            </a:r>
            <a:r>
              <a:rPr lang="en-CA" sz="2000" b="0" dirty="0">
                <a:solidFill>
                  <a:srgbClr val="333333"/>
                </a:solidFill>
                <a:latin typeface="+mn-lt"/>
                <a:cs typeface="+mn-cs"/>
              </a:rPr>
              <a:t> fast </a:t>
            </a:r>
            <a:r>
              <a:rPr lang="en-CA" sz="2000" b="0" dirty="0" err="1">
                <a:solidFill>
                  <a:srgbClr val="333333"/>
                </a:solidFill>
                <a:latin typeface="+mn-lt"/>
                <a:cs typeface="+mn-cs"/>
              </a:rPr>
              <a:t>ekspeditøren</a:t>
            </a:r>
            <a:r>
              <a:rPr lang="en-CA" sz="2000" b="0" dirty="0">
                <a:solidFill>
                  <a:srgbClr val="333333"/>
                </a:solidFill>
                <a:latin typeface="+mn-lt"/>
                <a:cs typeface="+mn-cs"/>
              </a:rPr>
              <a:t> for å </a:t>
            </a:r>
            <a:r>
              <a:rPr lang="en-CA" sz="2000" b="0" dirty="0" err="1">
                <a:solidFill>
                  <a:srgbClr val="333333"/>
                </a:solidFill>
                <a:latin typeface="+mn-lt"/>
                <a:cs typeface="+mn-cs"/>
              </a:rPr>
              <a:t>kunne</a:t>
            </a:r>
            <a:r>
              <a:rPr lang="en-CA" sz="2000" b="0" dirty="0">
                <a:solidFill>
                  <a:srgbClr val="333333"/>
                </a:solidFill>
                <a:latin typeface="+mn-lt"/>
                <a:cs typeface="+mn-cs"/>
              </a:rPr>
              <a:t> </a:t>
            </a:r>
            <a:r>
              <a:rPr lang="en-CA" sz="2000" b="0" dirty="0" err="1">
                <a:solidFill>
                  <a:srgbClr val="333333"/>
                </a:solidFill>
                <a:latin typeface="+mn-lt"/>
                <a:cs typeface="+mn-cs"/>
              </a:rPr>
              <a:t>stjele</a:t>
            </a:r>
            <a:r>
              <a:rPr lang="en-CA" sz="2000" b="0" dirty="0">
                <a:solidFill>
                  <a:srgbClr val="333333"/>
                </a:solidFill>
                <a:latin typeface="+mn-lt"/>
                <a:cs typeface="+mn-cs"/>
              </a:rPr>
              <a:t> </a:t>
            </a:r>
            <a:r>
              <a:rPr lang="en-CA" sz="2000" b="0" dirty="0" err="1">
                <a:solidFill>
                  <a:srgbClr val="333333"/>
                </a:solidFill>
                <a:latin typeface="+mn-lt"/>
                <a:cs typeface="+mn-cs"/>
              </a:rPr>
              <a:t>pengene</a:t>
            </a:r>
            <a:r>
              <a:rPr lang="en-CA" sz="2000" b="0" dirty="0">
                <a:solidFill>
                  <a:srgbClr val="333333"/>
                </a:solidFill>
                <a:latin typeface="+mn-lt"/>
                <a:cs typeface="+mn-cs"/>
              </a:rPr>
              <a:t> </a:t>
            </a:r>
            <a:r>
              <a:rPr lang="en-CA" sz="2000" b="0" dirty="0" err="1">
                <a:solidFill>
                  <a:srgbClr val="333333"/>
                </a:solidFill>
                <a:latin typeface="+mn-lt"/>
                <a:cs typeface="+mn-cs"/>
              </a:rPr>
              <a:t>i</a:t>
            </a:r>
            <a:r>
              <a:rPr lang="en-CA" sz="2000" b="0" dirty="0">
                <a:solidFill>
                  <a:srgbClr val="333333"/>
                </a:solidFill>
                <a:latin typeface="+mn-lt"/>
                <a:cs typeface="+mn-cs"/>
              </a:rPr>
              <a:t> </a:t>
            </a:r>
            <a:r>
              <a:rPr lang="en-CA" sz="2000" b="0" dirty="0" err="1">
                <a:solidFill>
                  <a:srgbClr val="333333"/>
                </a:solidFill>
                <a:latin typeface="+mn-lt"/>
                <a:cs typeface="+mn-cs"/>
              </a:rPr>
              <a:t>kassa</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Mannen</a:t>
            </a:r>
            <a:r>
              <a:rPr lang="en-CA" sz="2000" b="0" dirty="0">
                <a:solidFill>
                  <a:srgbClr val="333333"/>
                </a:solidFill>
                <a:latin typeface="+mn-lt"/>
                <a:cs typeface="+mn-cs"/>
              </a:rPr>
              <a:t> </a:t>
            </a:r>
            <a:r>
              <a:rPr lang="en-CA" sz="2000" b="0" dirty="0" err="1">
                <a:solidFill>
                  <a:srgbClr val="333333"/>
                </a:solidFill>
                <a:latin typeface="+mn-lt"/>
                <a:cs typeface="+mn-cs"/>
              </a:rPr>
              <a:t>ønsker</a:t>
            </a:r>
            <a:r>
              <a:rPr lang="en-CA" sz="2000" b="0" dirty="0">
                <a:solidFill>
                  <a:srgbClr val="333333"/>
                </a:solidFill>
                <a:latin typeface="+mn-lt"/>
                <a:cs typeface="+mn-cs"/>
              </a:rPr>
              <a:t> å </a:t>
            </a:r>
            <a:r>
              <a:rPr lang="en-CA" sz="2000" b="0" dirty="0" err="1">
                <a:solidFill>
                  <a:srgbClr val="333333"/>
                </a:solidFill>
                <a:latin typeface="+mn-lt"/>
                <a:cs typeface="+mn-cs"/>
              </a:rPr>
              <a:t>kjøpe</a:t>
            </a:r>
            <a:r>
              <a:rPr lang="en-CA" sz="2000" b="0" dirty="0">
                <a:solidFill>
                  <a:srgbClr val="333333"/>
                </a:solidFill>
                <a:latin typeface="+mn-lt"/>
                <a:cs typeface="+mn-cs"/>
              </a:rPr>
              <a:t> </a:t>
            </a:r>
            <a:r>
              <a:rPr lang="en-CA" sz="2000" b="0" dirty="0" err="1">
                <a:solidFill>
                  <a:srgbClr val="333333"/>
                </a:solidFill>
                <a:latin typeface="+mn-lt"/>
                <a:cs typeface="+mn-cs"/>
              </a:rPr>
              <a:t>en</a:t>
            </a:r>
            <a:r>
              <a:rPr lang="en-CA" sz="2000" b="0" dirty="0">
                <a:solidFill>
                  <a:srgbClr val="333333"/>
                </a:solidFill>
                <a:latin typeface="+mn-lt"/>
                <a:cs typeface="+mn-cs"/>
              </a:rPr>
              <a:t> </a:t>
            </a:r>
            <a:r>
              <a:rPr lang="en-CA" sz="2000" b="0" dirty="0" err="1">
                <a:solidFill>
                  <a:srgbClr val="333333"/>
                </a:solidFill>
                <a:latin typeface="+mn-lt"/>
                <a:cs typeface="+mn-cs"/>
              </a:rPr>
              <a:t>ny</a:t>
            </a:r>
            <a:r>
              <a:rPr lang="en-CA" sz="2000" b="0" dirty="0">
                <a:solidFill>
                  <a:srgbClr val="333333"/>
                </a:solidFill>
                <a:latin typeface="+mn-lt"/>
                <a:cs typeface="+mn-cs"/>
              </a:rPr>
              <a:t> </a:t>
            </a:r>
            <a:r>
              <a:rPr lang="en-CA" sz="2000" b="0" dirty="0" err="1">
                <a:solidFill>
                  <a:srgbClr val="333333"/>
                </a:solidFill>
                <a:latin typeface="+mn-lt"/>
                <a:cs typeface="+mn-cs"/>
              </a:rPr>
              <a:t>hatt</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 sannsynlig er hver av tolkningene?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49</a:t>
            </a:fld>
            <a:endParaRPr lang="de-DE" altLang="de-DE">
              <a:latin typeface="+mn-lt"/>
              <a:cs typeface="+mn-cs"/>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Mennene</a:t>
            </a:r>
            <a:r>
              <a:rPr lang="en-CA" sz="2000" b="0" dirty="0">
                <a:solidFill>
                  <a:srgbClr val="333333"/>
                </a:solidFill>
                <a:latin typeface="+mn-lt"/>
                <a:cs typeface="+mn-cs"/>
              </a:rPr>
              <a:t> </a:t>
            </a:r>
            <a:r>
              <a:rPr lang="en-CA" sz="2000" b="0" dirty="0" err="1">
                <a:solidFill>
                  <a:srgbClr val="333333"/>
                </a:solidFill>
                <a:latin typeface="+mn-lt"/>
                <a:cs typeface="+mn-cs"/>
              </a:rPr>
              <a:t>øver</a:t>
            </a:r>
            <a:r>
              <a:rPr lang="en-CA" sz="2000" b="0" dirty="0">
                <a:solidFill>
                  <a:srgbClr val="333333"/>
                </a:solidFill>
                <a:latin typeface="+mn-lt"/>
                <a:cs typeface="+mn-cs"/>
              </a:rPr>
              <a:t> </a:t>
            </a:r>
            <a:r>
              <a:rPr lang="en-CA" sz="2000" b="0" dirty="0" err="1">
                <a:solidFill>
                  <a:srgbClr val="333333"/>
                </a:solidFill>
                <a:latin typeface="+mn-lt"/>
                <a:cs typeface="+mn-cs"/>
              </a:rPr>
              <a:t>seg</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å </a:t>
            </a:r>
            <a:r>
              <a:rPr lang="en-CA" sz="2000" b="0" dirty="0" err="1">
                <a:solidFill>
                  <a:srgbClr val="333333"/>
                </a:solidFill>
                <a:latin typeface="+mn-lt"/>
                <a:cs typeface="+mn-cs"/>
              </a:rPr>
              <a:t>slå</a:t>
            </a:r>
            <a:r>
              <a:rPr lang="en-CA" sz="2000" b="0" dirty="0">
                <a:solidFill>
                  <a:srgbClr val="333333"/>
                </a:solidFill>
                <a:latin typeface="+mn-lt"/>
                <a:cs typeface="+mn-cs"/>
              </a:rPr>
              <a:t> </a:t>
            </a:r>
            <a:r>
              <a:rPr lang="en-CA" sz="2000" b="0" dirty="0" err="1">
                <a:solidFill>
                  <a:srgbClr val="333333"/>
                </a:solidFill>
                <a:latin typeface="+mn-lt"/>
                <a:cs typeface="+mn-cs"/>
              </a:rPr>
              <a:t>knuter</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store rep.</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Cowboyen</a:t>
            </a:r>
            <a:r>
              <a:rPr lang="en-CA" sz="2000" b="0" dirty="0">
                <a:solidFill>
                  <a:srgbClr val="333333"/>
                </a:solidFill>
                <a:latin typeface="+mn-lt"/>
                <a:cs typeface="+mn-cs"/>
              </a:rPr>
              <a:t> </a:t>
            </a:r>
            <a:r>
              <a:rPr lang="en-CA" sz="2000" b="0" dirty="0" err="1">
                <a:solidFill>
                  <a:srgbClr val="333333"/>
                </a:solidFill>
                <a:latin typeface="+mn-lt"/>
                <a:cs typeface="+mn-cs"/>
              </a:rPr>
              <a:t>vil</a:t>
            </a:r>
            <a:r>
              <a:rPr lang="en-CA" sz="2000" b="0" dirty="0">
                <a:solidFill>
                  <a:srgbClr val="333333"/>
                </a:solidFill>
                <a:latin typeface="+mn-lt"/>
                <a:cs typeface="+mn-cs"/>
              </a:rPr>
              <a:t> </a:t>
            </a:r>
            <a:r>
              <a:rPr lang="en-CA" sz="2000" b="0" dirty="0" err="1">
                <a:solidFill>
                  <a:srgbClr val="333333"/>
                </a:solidFill>
                <a:latin typeface="+mn-lt"/>
                <a:cs typeface="+mn-cs"/>
              </a:rPr>
              <a:t>kjøpe</a:t>
            </a:r>
            <a:r>
              <a:rPr lang="en-CA" sz="2000" b="0" dirty="0">
                <a:solidFill>
                  <a:srgbClr val="333333"/>
                </a:solidFill>
                <a:latin typeface="+mn-lt"/>
                <a:cs typeface="+mn-cs"/>
              </a:rPr>
              <a:t> </a:t>
            </a:r>
            <a:r>
              <a:rPr lang="en-CA" sz="2000" b="0" dirty="0" err="1">
                <a:solidFill>
                  <a:srgbClr val="333333"/>
                </a:solidFill>
                <a:latin typeface="+mn-lt"/>
                <a:cs typeface="+mn-cs"/>
              </a:rPr>
              <a:t>en</a:t>
            </a:r>
            <a:r>
              <a:rPr lang="en-CA" sz="2000" b="0" dirty="0">
                <a:solidFill>
                  <a:srgbClr val="333333"/>
                </a:solidFill>
                <a:latin typeface="+mn-lt"/>
                <a:cs typeface="+mn-cs"/>
              </a:rPr>
              <a:t> lasso.</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Cowboyen</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brukt</a:t>
            </a:r>
            <a:r>
              <a:rPr lang="en-CA" sz="2000" b="0" dirty="0">
                <a:solidFill>
                  <a:srgbClr val="333333"/>
                </a:solidFill>
                <a:latin typeface="+mn-lt"/>
                <a:cs typeface="+mn-cs"/>
              </a:rPr>
              <a:t> et rep </a:t>
            </a:r>
            <a:r>
              <a:rPr lang="en-CA" sz="2000" b="0" dirty="0" err="1">
                <a:solidFill>
                  <a:srgbClr val="333333"/>
                </a:solidFill>
                <a:latin typeface="+mn-lt"/>
                <a:cs typeface="+mn-cs"/>
              </a:rPr>
              <a:t>fra</a:t>
            </a:r>
            <a:r>
              <a:rPr lang="en-CA" sz="2000" b="0" dirty="0">
                <a:solidFill>
                  <a:srgbClr val="333333"/>
                </a:solidFill>
                <a:latin typeface="+mn-lt"/>
                <a:cs typeface="+mn-cs"/>
              </a:rPr>
              <a:t> </a:t>
            </a:r>
            <a:r>
              <a:rPr lang="en-CA" sz="2000" b="0" dirty="0" err="1">
                <a:solidFill>
                  <a:srgbClr val="333333"/>
                </a:solidFill>
                <a:latin typeface="+mn-lt"/>
                <a:cs typeface="+mn-cs"/>
              </a:rPr>
              <a:t>butikken</a:t>
            </a:r>
            <a:r>
              <a:rPr lang="en-CA" sz="2000" b="0" dirty="0">
                <a:solidFill>
                  <a:srgbClr val="333333"/>
                </a:solidFill>
                <a:latin typeface="+mn-lt"/>
                <a:cs typeface="+mn-cs"/>
              </a:rPr>
              <a:t> </a:t>
            </a:r>
            <a:r>
              <a:rPr lang="en-CA" sz="2000" b="0" dirty="0" err="1">
                <a:solidFill>
                  <a:srgbClr val="333333"/>
                </a:solidFill>
                <a:latin typeface="+mn-lt"/>
                <a:cs typeface="+mn-cs"/>
              </a:rPr>
              <a:t>til</a:t>
            </a:r>
            <a:r>
              <a:rPr lang="en-CA" sz="2000" b="0" dirty="0">
                <a:solidFill>
                  <a:srgbClr val="333333"/>
                </a:solidFill>
                <a:latin typeface="+mn-lt"/>
                <a:cs typeface="+mn-cs"/>
              </a:rPr>
              <a:t> å </a:t>
            </a:r>
            <a:r>
              <a:rPr lang="en-CA" sz="2000" b="0" dirty="0" err="1">
                <a:solidFill>
                  <a:srgbClr val="333333"/>
                </a:solidFill>
                <a:latin typeface="+mn-lt"/>
                <a:cs typeface="+mn-cs"/>
              </a:rPr>
              <a:t>binde</a:t>
            </a:r>
            <a:r>
              <a:rPr lang="en-CA" sz="2000" b="0" dirty="0">
                <a:solidFill>
                  <a:srgbClr val="333333"/>
                </a:solidFill>
                <a:latin typeface="+mn-lt"/>
                <a:cs typeface="+mn-cs"/>
              </a:rPr>
              <a:t> fast </a:t>
            </a:r>
            <a:r>
              <a:rPr lang="en-CA" sz="2000" b="0" dirty="0" err="1">
                <a:solidFill>
                  <a:srgbClr val="333333"/>
                </a:solidFill>
                <a:latin typeface="+mn-lt"/>
                <a:cs typeface="+mn-cs"/>
              </a:rPr>
              <a:t>ekspeditøren</a:t>
            </a:r>
            <a:r>
              <a:rPr lang="en-CA" sz="2000" b="0" dirty="0">
                <a:solidFill>
                  <a:srgbClr val="333333"/>
                </a:solidFill>
                <a:latin typeface="+mn-lt"/>
                <a:cs typeface="+mn-cs"/>
              </a:rPr>
              <a:t> for å </a:t>
            </a:r>
            <a:r>
              <a:rPr lang="en-CA" sz="2000" b="0" dirty="0" err="1">
                <a:solidFill>
                  <a:srgbClr val="333333"/>
                </a:solidFill>
                <a:latin typeface="+mn-lt"/>
                <a:cs typeface="+mn-cs"/>
              </a:rPr>
              <a:t>kunne</a:t>
            </a:r>
            <a:r>
              <a:rPr lang="en-CA" sz="2000" b="0" dirty="0">
                <a:solidFill>
                  <a:srgbClr val="333333"/>
                </a:solidFill>
                <a:latin typeface="+mn-lt"/>
                <a:cs typeface="+mn-cs"/>
              </a:rPr>
              <a:t> </a:t>
            </a:r>
            <a:r>
              <a:rPr lang="en-CA" sz="2000" b="0" dirty="0" err="1">
                <a:solidFill>
                  <a:srgbClr val="333333"/>
                </a:solidFill>
                <a:latin typeface="+mn-lt"/>
                <a:cs typeface="+mn-cs"/>
              </a:rPr>
              <a:t>stjele</a:t>
            </a:r>
            <a:r>
              <a:rPr lang="en-CA" sz="2000" b="0" dirty="0">
                <a:solidFill>
                  <a:srgbClr val="333333"/>
                </a:solidFill>
                <a:latin typeface="+mn-lt"/>
                <a:cs typeface="+mn-cs"/>
              </a:rPr>
              <a:t> </a:t>
            </a:r>
            <a:r>
              <a:rPr lang="en-CA" sz="2000" b="0" dirty="0" err="1">
                <a:solidFill>
                  <a:srgbClr val="333333"/>
                </a:solidFill>
                <a:latin typeface="+mn-lt"/>
                <a:cs typeface="+mn-cs"/>
              </a:rPr>
              <a:t>pengene</a:t>
            </a:r>
            <a:r>
              <a:rPr lang="en-CA" sz="2000" b="0" dirty="0">
                <a:solidFill>
                  <a:srgbClr val="333333"/>
                </a:solidFill>
                <a:latin typeface="+mn-lt"/>
                <a:cs typeface="+mn-cs"/>
              </a:rPr>
              <a:t> </a:t>
            </a:r>
            <a:r>
              <a:rPr lang="en-CA" sz="2000" b="0" dirty="0" err="1">
                <a:solidFill>
                  <a:srgbClr val="333333"/>
                </a:solidFill>
                <a:latin typeface="+mn-lt"/>
                <a:cs typeface="+mn-cs"/>
              </a:rPr>
              <a:t>i</a:t>
            </a:r>
            <a:r>
              <a:rPr lang="en-CA" sz="2000" b="0" dirty="0">
                <a:solidFill>
                  <a:srgbClr val="333333"/>
                </a:solidFill>
                <a:latin typeface="+mn-lt"/>
                <a:cs typeface="+mn-cs"/>
              </a:rPr>
              <a:t> </a:t>
            </a:r>
            <a:r>
              <a:rPr lang="en-CA" sz="2000" b="0" dirty="0" err="1">
                <a:solidFill>
                  <a:srgbClr val="333333"/>
                </a:solidFill>
                <a:latin typeface="+mn-lt"/>
                <a:cs typeface="+mn-cs"/>
              </a:rPr>
              <a:t>kassa</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Mannen</a:t>
            </a:r>
            <a:r>
              <a:rPr lang="en-CA" sz="2000" b="0" dirty="0">
                <a:solidFill>
                  <a:srgbClr val="333333"/>
                </a:solidFill>
                <a:latin typeface="+mn-lt"/>
                <a:cs typeface="+mn-cs"/>
              </a:rPr>
              <a:t> </a:t>
            </a:r>
            <a:r>
              <a:rPr lang="en-CA" sz="2000" b="0" dirty="0" err="1">
                <a:solidFill>
                  <a:srgbClr val="333333"/>
                </a:solidFill>
                <a:latin typeface="+mn-lt"/>
                <a:cs typeface="+mn-cs"/>
              </a:rPr>
              <a:t>ønsker</a:t>
            </a:r>
            <a:r>
              <a:rPr lang="en-CA" sz="2000" b="0" dirty="0">
                <a:solidFill>
                  <a:srgbClr val="333333"/>
                </a:solidFill>
                <a:latin typeface="+mn-lt"/>
                <a:cs typeface="+mn-cs"/>
              </a:rPr>
              <a:t> å </a:t>
            </a:r>
            <a:r>
              <a:rPr lang="en-CA" sz="2000" b="0" dirty="0" err="1">
                <a:solidFill>
                  <a:srgbClr val="333333"/>
                </a:solidFill>
                <a:latin typeface="+mn-lt"/>
                <a:cs typeface="+mn-cs"/>
              </a:rPr>
              <a:t>kjøpe</a:t>
            </a:r>
            <a:r>
              <a:rPr lang="en-CA" sz="2000" b="0" dirty="0">
                <a:solidFill>
                  <a:srgbClr val="333333"/>
                </a:solidFill>
                <a:latin typeface="+mn-lt"/>
                <a:cs typeface="+mn-cs"/>
              </a:rPr>
              <a:t> </a:t>
            </a:r>
            <a:r>
              <a:rPr lang="en-CA" sz="2000" b="0" dirty="0" err="1">
                <a:solidFill>
                  <a:srgbClr val="333333"/>
                </a:solidFill>
                <a:latin typeface="+mn-lt"/>
                <a:cs typeface="+mn-cs"/>
              </a:rPr>
              <a:t>en</a:t>
            </a:r>
            <a:r>
              <a:rPr lang="en-CA" sz="2000" b="0" dirty="0">
                <a:solidFill>
                  <a:srgbClr val="333333"/>
                </a:solidFill>
                <a:latin typeface="+mn-lt"/>
                <a:cs typeface="+mn-cs"/>
              </a:rPr>
              <a:t> </a:t>
            </a:r>
            <a:r>
              <a:rPr lang="en-CA" sz="2000" b="0" dirty="0" err="1">
                <a:solidFill>
                  <a:srgbClr val="333333"/>
                </a:solidFill>
                <a:latin typeface="+mn-lt"/>
                <a:cs typeface="+mn-cs"/>
              </a:rPr>
              <a:t>ny</a:t>
            </a:r>
            <a:r>
              <a:rPr lang="en-CA" sz="2000" b="0" dirty="0">
                <a:solidFill>
                  <a:srgbClr val="333333"/>
                </a:solidFill>
                <a:latin typeface="+mn-lt"/>
                <a:cs typeface="+mn-cs"/>
              </a:rPr>
              <a:t> </a:t>
            </a:r>
            <a:r>
              <a:rPr lang="en-CA" sz="2000" b="0" dirty="0" err="1">
                <a:solidFill>
                  <a:srgbClr val="333333"/>
                </a:solidFill>
                <a:latin typeface="+mn-lt"/>
                <a:cs typeface="+mn-cs"/>
              </a:rPr>
              <a:t>hatt</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Endrer din vurdering seg etter å ha sett det nye bildet?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50</a:t>
            </a:fld>
            <a:endParaRPr lang="de-DE" altLang="de-DE">
              <a:latin typeface="+mn-lt"/>
              <a:cs typeface="+mn-cs"/>
            </a:endParaRPr>
          </a:p>
        </p:txBody>
      </p:sp>
      <p:pic>
        <p:nvPicPr>
          <p:cNvPr id="11"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4"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Mennene</a:t>
            </a:r>
            <a:r>
              <a:rPr lang="en-CA" sz="2000" b="0" dirty="0">
                <a:solidFill>
                  <a:srgbClr val="333333"/>
                </a:solidFill>
                <a:latin typeface="+mn-lt"/>
                <a:cs typeface="+mn-cs"/>
              </a:rPr>
              <a:t> </a:t>
            </a:r>
            <a:r>
              <a:rPr lang="en-CA" sz="2000" b="0" dirty="0" err="1">
                <a:solidFill>
                  <a:srgbClr val="333333"/>
                </a:solidFill>
                <a:latin typeface="+mn-lt"/>
                <a:cs typeface="+mn-cs"/>
              </a:rPr>
              <a:t>øver</a:t>
            </a:r>
            <a:r>
              <a:rPr lang="en-CA" sz="2000" b="0" dirty="0">
                <a:solidFill>
                  <a:srgbClr val="333333"/>
                </a:solidFill>
                <a:latin typeface="+mn-lt"/>
                <a:cs typeface="+mn-cs"/>
              </a:rPr>
              <a:t> </a:t>
            </a:r>
            <a:r>
              <a:rPr lang="en-CA" sz="2000" b="0" dirty="0" err="1">
                <a:solidFill>
                  <a:srgbClr val="333333"/>
                </a:solidFill>
                <a:latin typeface="+mn-lt"/>
                <a:cs typeface="+mn-cs"/>
              </a:rPr>
              <a:t>seg</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å </a:t>
            </a:r>
            <a:r>
              <a:rPr lang="en-CA" sz="2000" b="0" dirty="0" err="1">
                <a:solidFill>
                  <a:srgbClr val="333333"/>
                </a:solidFill>
                <a:latin typeface="+mn-lt"/>
                <a:cs typeface="+mn-cs"/>
              </a:rPr>
              <a:t>slå</a:t>
            </a:r>
            <a:r>
              <a:rPr lang="en-CA" sz="2000" b="0" dirty="0">
                <a:solidFill>
                  <a:srgbClr val="333333"/>
                </a:solidFill>
                <a:latin typeface="+mn-lt"/>
                <a:cs typeface="+mn-cs"/>
              </a:rPr>
              <a:t> </a:t>
            </a:r>
            <a:r>
              <a:rPr lang="en-CA" sz="2000" b="0" dirty="0" err="1">
                <a:solidFill>
                  <a:srgbClr val="333333"/>
                </a:solidFill>
                <a:latin typeface="+mn-lt"/>
                <a:cs typeface="+mn-cs"/>
              </a:rPr>
              <a:t>knuter</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store rep.</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Cowboyen</a:t>
            </a:r>
            <a:r>
              <a:rPr lang="en-CA" sz="2000" b="0" dirty="0">
                <a:solidFill>
                  <a:srgbClr val="333333"/>
                </a:solidFill>
                <a:latin typeface="+mn-lt"/>
                <a:cs typeface="+mn-cs"/>
              </a:rPr>
              <a:t> </a:t>
            </a:r>
            <a:r>
              <a:rPr lang="en-CA" sz="2000" b="0" dirty="0" err="1">
                <a:solidFill>
                  <a:srgbClr val="333333"/>
                </a:solidFill>
                <a:latin typeface="+mn-lt"/>
                <a:cs typeface="+mn-cs"/>
              </a:rPr>
              <a:t>vil</a:t>
            </a:r>
            <a:r>
              <a:rPr lang="en-CA" sz="2000" b="0" dirty="0">
                <a:solidFill>
                  <a:srgbClr val="333333"/>
                </a:solidFill>
                <a:latin typeface="+mn-lt"/>
                <a:cs typeface="+mn-cs"/>
              </a:rPr>
              <a:t> </a:t>
            </a:r>
            <a:r>
              <a:rPr lang="en-CA" sz="2000" b="0" dirty="0" err="1">
                <a:solidFill>
                  <a:srgbClr val="333333"/>
                </a:solidFill>
                <a:latin typeface="+mn-lt"/>
                <a:cs typeface="+mn-cs"/>
              </a:rPr>
              <a:t>kjøpe</a:t>
            </a:r>
            <a:r>
              <a:rPr lang="en-CA" sz="2000" b="0" dirty="0">
                <a:solidFill>
                  <a:srgbClr val="333333"/>
                </a:solidFill>
                <a:latin typeface="+mn-lt"/>
                <a:cs typeface="+mn-cs"/>
              </a:rPr>
              <a:t> </a:t>
            </a:r>
            <a:r>
              <a:rPr lang="en-CA" sz="2000" b="0" dirty="0" err="1">
                <a:solidFill>
                  <a:srgbClr val="333333"/>
                </a:solidFill>
                <a:latin typeface="+mn-lt"/>
                <a:cs typeface="+mn-cs"/>
              </a:rPr>
              <a:t>en</a:t>
            </a:r>
            <a:r>
              <a:rPr lang="en-CA" sz="2000" b="0" dirty="0">
                <a:solidFill>
                  <a:srgbClr val="333333"/>
                </a:solidFill>
                <a:latin typeface="+mn-lt"/>
                <a:cs typeface="+mn-cs"/>
              </a:rPr>
              <a:t> lasso.</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Cowboyen</a:t>
            </a:r>
            <a:r>
              <a:rPr lang="en-CA" sz="2000" b="0" dirty="0">
                <a:solidFill>
                  <a:srgbClr val="333333"/>
                </a:solidFill>
                <a:latin typeface="+mn-lt"/>
                <a:cs typeface="+mn-cs"/>
              </a:rPr>
              <a:t> </a:t>
            </a:r>
            <a:r>
              <a:rPr lang="en-CA" sz="2000" b="0" dirty="0" err="1">
                <a:solidFill>
                  <a:srgbClr val="333333"/>
                </a:solidFill>
                <a:latin typeface="+mn-lt"/>
                <a:cs typeface="+mn-cs"/>
              </a:rPr>
              <a:t>har</a:t>
            </a:r>
            <a:r>
              <a:rPr lang="en-CA" sz="2000" b="0" dirty="0">
                <a:solidFill>
                  <a:srgbClr val="333333"/>
                </a:solidFill>
                <a:latin typeface="+mn-lt"/>
                <a:cs typeface="+mn-cs"/>
              </a:rPr>
              <a:t> </a:t>
            </a:r>
            <a:r>
              <a:rPr lang="en-CA" sz="2000" b="0" dirty="0" err="1">
                <a:solidFill>
                  <a:srgbClr val="333333"/>
                </a:solidFill>
                <a:latin typeface="+mn-lt"/>
                <a:cs typeface="+mn-cs"/>
              </a:rPr>
              <a:t>brukt</a:t>
            </a:r>
            <a:r>
              <a:rPr lang="en-CA" sz="2000" b="0" dirty="0">
                <a:solidFill>
                  <a:srgbClr val="333333"/>
                </a:solidFill>
                <a:latin typeface="+mn-lt"/>
                <a:cs typeface="+mn-cs"/>
              </a:rPr>
              <a:t> et rep </a:t>
            </a:r>
            <a:r>
              <a:rPr lang="en-CA" sz="2000" b="0" dirty="0" err="1">
                <a:solidFill>
                  <a:srgbClr val="333333"/>
                </a:solidFill>
                <a:latin typeface="+mn-lt"/>
                <a:cs typeface="+mn-cs"/>
              </a:rPr>
              <a:t>fra</a:t>
            </a:r>
            <a:r>
              <a:rPr lang="en-CA" sz="2000" b="0" dirty="0">
                <a:solidFill>
                  <a:srgbClr val="333333"/>
                </a:solidFill>
                <a:latin typeface="+mn-lt"/>
                <a:cs typeface="+mn-cs"/>
              </a:rPr>
              <a:t> </a:t>
            </a:r>
            <a:r>
              <a:rPr lang="en-CA" sz="2000" b="0" dirty="0" err="1">
                <a:solidFill>
                  <a:srgbClr val="333333"/>
                </a:solidFill>
                <a:latin typeface="+mn-lt"/>
                <a:cs typeface="+mn-cs"/>
              </a:rPr>
              <a:t>butikken</a:t>
            </a:r>
            <a:r>
              <a:rPr lang="en-CA" sz="2000" b="0" dirty="0">
                <a:solidFill>
                  <a:srgbClr val="333333"/>
                </a:solidFill>
                <a:latin typeface="+mn-lt"/>
                <a:cs typeface="+mn-cs"/>
              </a:rPr>
              <a:t> </a:t>
            </a:r>
            <a:r>
              <a:rPr lang="en-CA" sz="2000" b="0" dirty="0" err="1">
                <a:solidFill>
                  <a:srgbClr val="333333"/>
                </a:solidFill>
                <a:latin typeface="+mn-lt"/>
                <a:cs typeface="+mn-cs"/>
              </a:rPr>
              <a:t>til</a:t>
            </a:r>
            <a:r>
              <a:rPr lang="en-CA" sz="2000" b="0" dirty="0">
                <a:solidFill>
                  <a:srgbClr val="333333"/>
                </a:solidFill>
                <a:latin typeface="+mn-lt"/>
                <a:cs typeface="+mn-cs"/>
              </a:rPr>
              <a:t> å </a:t>
            </a:r>
            <a:r>
              <a:rPr lang="en-CA" sz="2000" b="0" dirty="0" err="1">
                <a:solidFill>
                  <a:srgbClr val="333333"/>
                </a:solidFill>
                <a:latin typeface="+mn-lt"/>
                <a:cs typeface="+mn-cs"/>
              </a:rPr>
              <a:t>binde</a:t>
            </a:r>
            <a:r>
              <a:rPr lang="en-CA" sz="2000" b="0" dirty="0">
                <a:solidFill>
                  <a:srgbClr val="333333"/>
                </a:solidFill>
                <a:latin typeface="+mn-lt"/>
                <a:cs typeface="+mn-cs"/>
              </a:rPr>
              <a:t> fast </a:t>
            </a:r>
            <a:r>
              <a:rPr lang="en-CA" sz="2000" b="0" dirty="0" err="1">
                <a:solidFill>
                  <a:srgbClr val="333333"/>
                </a:solidFill>
                <a:latin typeface="+mn-lt"/>
                <a:cs typeface="+mn-cs"/>
              </a:rPr>
              <a:t>ekspeditøren</a:t>
            </a:r>
            <a:r>
              <a:rPr lang="en-CA" sz="2000" b="0" dirty="0">
                <a:solidFill>
                  <a:srgbClr val="333333"/>
                </a:solidFill>
                <a:latin typeface="+mn-lt"/>
                <a:cs typeface="+mn-cs"/>
              </a:rPr>
              <a:t> for å </a:t>
            </a:r>
            <a:r>
              <a:rPr lang="en-CA" sz="2000" b="0" dirty="0" err="1">
                <a:solidFill>
                  <a:srgbClr val="333333"/>
                </a:solidFill>
                <a:latin typeface="+mn-lt"/>
                <a:cs typeface="+mn-cs"/>
              </a:rPr>
              <a:t>kunne</a:t>
            </a:r>
            <a:r>
              <a:rPr lang="en-CA" sz="2000" b="0" dirty="0">
                <a:solidFill>
                  <a:srgbClr val="333333"/>
                </a:solidFill>
                <a:latin typeface="+mn-lt"/>
                <a:cs typeface="+mn-cs"/>
              </a:rPr>
              <a:t> </a:t>
            </a:r>
            <a:r>
              <a:rPr lang="en-CA" sz="2000" b="0" dirty="0" err="1">
                <a:solidFill>
                  <a:srgbClr val="333333"/>
                </a:solidFill>
                <a:latin typeface="+mn-lt"/>
                <a:cs typeface="+mn-cs"/>
              </a:rPr>
              <a:t>stjele</a:t>
            </a:r>
            <a:r>
              <a:rPr lang="en-CA" sz="2000" b="0" dirty="0">
                <a:solidFill>
                  <a:srgbClr val="333333"/>
                </a:solidFill>
                <a:latin typeface="+mn-lt"/>
                <a:cs typeface="+mn-cs"/>
              </a:rPr>
              <a:t> </a:t>
            </a:r>
            <a:r>
              <a:rPr lang="en-CA" sz="2000" b="0" dirty="0" err="1">
                <a:solidFill>
                  <a:srgbClr val="333333"/>
                </a:solidFill>
                <a:latin typeface="+mn-lt"/>
                <a:cs typeface="+mn-cs"/>
              </a:rPr>
              <a:t>pengene</a:t>
            </a:r>
            <a:r>
              <a:rPr lang="en-CA" sz="2000" b="0" dirty="0">
                <a:solidFill>
                  <a:srgbClr val="333333"/>
                </a:solidFill>
                <a:latin typeface="+mn-lt"/>
                <a:cs typeface="+mn-cs"/>
              </a:rPr>
              <a:t> </a:t>
            </a:r>
            <a:r>
              <a:rPr lang="en-CA" sz="2000" b="0" dirty="0" err="1">
                <a:solidFill>
                  <a:srgbClr val="333333"/>
                </a:solidFill>
                <a:latin typeface="+mn-lt"/>
                <a:cs typeface="+mn-cs"/>
              </a:rPr>
              <a:t>i</a:t>
            </a:r>
            <a:r>
              <a:rPr lang="en-CA" sz="2000" b="0" dirty="0">
                <a:solidFill>
                  <a:srgbClr val="333333"/>
                </a:solidFill>
                <a:latin typeface="+mn-lt"/>
                <a:cs typeface="+mn-cs"/>
              </a:rPr>
              <a:t> </a:t>
            </a:r>
            <a:r>
              <a:rPr lang="en-CA" sz="2000" b="0" dirty="0" err="1">
                <a:solidFill>
                  <a:srgbClr val="333333"/>
                </a:solidFill>
                <a:latin typeface="+mn-lt"/>
                <a:cs typeface="+mn-cs"/>
              </a:rPr>
              <a:t>kassa</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Mannen</a:t>
            </a:r>
            <a:r>
              <a:rPr lang="en-CA" sz="2000" b="0" dirty="0">
                <a:solidFill>
                  <a:srgbClr val="333333"/>
                </a:solidFill>
                <a:latin typeface="+mn-lt"/>
                <a:cs typeface="+mn-cs"/>
              </a:rPr>
              <a:t> </a:t>
            </a:r>
            <a:r>
              <a:rPr lang="en-CA" sz="2000" b="0" dirty="0" err="1">
                <a:solidFill>
                  <a:srgbClr val="333333"/>
                </a:solidFill>
                <a:latin typeface="+mn-lt"/>
                <a:cs typeface="+mn-cs"/>
              </a:rPr>
              <a:t>ønsker</a:t>
            </a:r>
            <a:r>
              <a:rPr lang="en-CA" sz="2000" b="0" dirty="0">
                <a:solidFill>
                  <a:srgbClr val="333333"/>
                </a:solidFill>
                <a:latin typeface="+mn-lt"/>
                <a:cs typeface="+mn-cs"/>
              </a:rPr>
              <a:t> å </a:t>
            </a:r>
            <a:r>
              <a:rPr lang="en-CA" sz="2000" b="0" dirty="0" err="1">
                <a:solidFill>
                  <a:srgbClr val="333333"/>
                </a:solidFill>
                <a:latin typeface="+mn-lt"/>
                <a:cs typeface="+mn-cs"/>
              </a:rPr>
              <a:t>kjøpe</a:t>
            </a:r>
            <a:r>
              <a:rPr lang="en-CA" sz="2000" b="0" dirty="0">
                <a:solidFill>
                  <a:srgbClr val="333333"/>
                </a:solidFill>
                <a:latin typeface="+mn-lt"/>
                <a:cs typeface="+mn-cs"/>
              </a:rPr>
              <a:t> </a:t>
            </a:r>
            <a:r>
              <a:rPr lang="en-CA" sz="2000" b="0" dirty="0" err="1">
                <a:solidFill>
                  <a:srgbClr val="333333"/>
                </a:solidFill>
                <a:latin typeface="+mn-lt"/>
                <a:cs typeface="+mn-cs"/>
              </a:rPr>
              <a:t>en</a:t>
            </a:r>
            <a:r>
              <a:rPr lang="en-CA" sz="2000" b="0" dirty="0">
                <a:solidFill>
                  <a:srgbClr val="333333"/>
                </a:solidFill>
                <a:latin typeface="+mn-lt"/>
                <a:cs typeface="+mn-cs"/>
              </a:rPr>
              <a:t> </a:t>
            </a:r>
            <a:r>
              <a:rPr lang="en-CA" sz="2000" b="0" dirty="0" err="1">
                <a:solidFill>
                  <a:srgbClr val="333333"/>
                </a:solidFill>
                <a:latin typeface="+mn-lt"/>
                <a:cs typeface="+mn-cs"/>
              </a:rPr>
              <a:t>ny</a:t>
            </a:r>
            <a:r>
              <a:rPr lang="en-CA" sz="2000" b="0" dirty="0">
                <a:solidFill>
                  <a:srgbClr val="333333"/>
                </a:solidFill>
                <a:latin typeface="+mn-lt"/>
                <a:cs typeface="+mn-cs"/>
              </a:rPr>
              <a:t> </a:t>
            </a:r>
            <a:r>
              <a:rPr lang="en-CA" sz="2000" b="0" dirty="0" err="1">
                <a:solidFill>
                  <a:srgbClr val="333333"/>
                </a:solidFill>
                <a:latin typeface="+mn-lt"/>
                <a:cs typeface="+mn-cs"/>
              </a:rPr>
              <a:t>hatt</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Vurder sannsynligheten på nytt!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51</a:t>
            </a:fld>
            <a:endParaRPr lang="de-DE" altLang="de-DE">
              <a:latin typeface="+mn-lt"/>
              <a:cs typeface="+mn-cs"/>
            </a:endParaRPr>
          </a:p>
        </p:txBody>
      </p:sp>
      <p:pic>
        <p:nvPicPr>
          <p:cNvPr id="13"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Mennene</a:t>
            </a:r>
            <a:r>
              <a:rPr lang="en-CA" sz="2000" b="0" dirty="0">
                <a:solidFill>
                  <a:srgbClr val="333333"/>
                </a:solidFill>
                <a:latin typeface="+mn-lt"/>
                <a:cs typeface="+mn-cs"/>
              </a:rPr>
              <a:t> </a:t>
            </a:r>
            <a:r>
              <a:rPr lang="en-CA" sz="2000" b="0" dirty="0" err="1">
                <a:solidFill>
                  <a:srgbClr val="333333"/>
                </a:solidFill>
                <a:latin typeface="+mn-lt"/>
                <a:cs typeface="+mn-cs"/>
              </a:rPr>
              <a:t>øver</a:t>
            </a:r>
            <a:r>
              <a:rPr lang="en-CA" sz="2000" b="0" dirty="0">
                <a:solidFill>
                  <a:srgbClr val="333333"/>
                </a:solidFill>
                <a:latin typeface="+mn-lt"/>
                <a:cs typeface="+mn-cs"/>
              </a:rPr>
              <a:t> </a:t>
            </a:r>
            <a:r>
              <a:rPr lang="en-CA" sz="2000" b="0" dirty="0" err="1">
                <a:solidFill>
                  <a:srgbClr val="333333"/>
                </a:solidFill>
                <a:latin typeface="+mn-lt"/>
                <a:cs typeface="+mn-cs"/>
              </a:rPr>
              <a:t>seg</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å </a:t>
            </a:r>
            <a:r>
              <a:rPr lang="en-CA" sz="2000" b="0" dirty="0" err="1">
                <a:solidFill>
                  <a:srgbClr val="333333"/>
                </a:solidFill>
                <a:latin typeface="+mn-lt"/>
                <a:cs typeface="+mn-cs"/>
              </a:rPr>
              <a:t>slå</a:t>
            </a:r>
            <a:r>
              <a:rPr lang="en-CA" sz="2000" b="0" dirty="0">
                <a:solidFill>
                  <a:srgbClr val="333333"/>
                </a:solidFill>
                <a:latin typeface="+mn-lt"/>
                <a:cs typeface="+mn-cs"/>
              </a:rPr>
              <a:t> </a:t>
            </a:r>
            <a:r>
              <a:rPr lang="en-CA" sz="2000" b="0" dirty="0" err="1">
                <a:solidFill>
                  <a:srgbClr val="333333"/>
                </a:solidFill>
                <a:latin typeface="+mn-lt"/>
                <a:cs typeface="+mn-cs"/>
              </a:rPr>
              <a:t>knuter</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store rep.</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Cowboyen</a:t>
            </a:r>
            <a:r>
              <a:rPr lang="en-CA" sz="2000" b="0" dirty="0">
                <a:solidFill>
                  <a:srgbClr val="333333"/>
                </a:solidFill>
                <a:latin typeface="+mn-lt"/>
                <a:cs typeface="+mn-cs"/>
              </a:rPr>
              <a:t> </a:t>
            </a:r>
            <a:r>
              <a:rPr lang="en-CA" sz="2000" b="0" dirty="0" err="1">
                <a:solidFill>
                  <a:srgbClr val="333333"/>
                </a:solidFill>
                <a:latin typeface="+mn-lt"/>
                <a:cs typeface="+mn-cs"/>
              </a:rPr>
              <a:t>vil</a:t>
            </a:r>
            <a:r>
              <a:rPr lang="en-CA" sz="2000" b="0" dirty="0">
                <a:solidFill>
                  <a:srgbClr val="333333"/>
                </a:solidFill>
                <a:latin typeface="+mn-lt"/>
                <a:cs typeface="+mn-cs"/>
              </a:rPr>
              <a:t> </a:t>
            </a:r>
            <a:r>
              <a:rPr lang="en-CA" sz="2000" b="0" dirty="0" err="1">
                <a:solidFill>
                  <a:srgbClr val="333333"/>
                </a:solidFill>
                <a:latin typeface="+mn-lt"/>
                <a:cs typeface="+mn-cs"/>
              </a:rPr>
              <a:t>kjøpe</a:t>
            </a:r>
            <a:r>
              <a:rPr lang="en-CA" sz="2000" b="0" dirty="0">
                <a:solidFill>
                  <a:srgbClr val="333333"/>
                </a:solidFill>
                <a:latin typeface="+mn-lt"/>
                <a:cs typeface="+mn-cs"/>
              </a:rPr>
              <a:t> en lasso.</a:t>
            </a:r>
          </a:p>
          <a:p>
            <a:pPr eaLnBrk="1" hangingPunct="1">
              <a:spcBef>
                <a:spcPts val="1200"/>
              </a:spcBef>
              <a:spcAft>
                <a:spcPts val="0"/>
              </a:spcAft>
              <a:buClr>
                <a:srgbClr val="004992"/>
              </a:buClr>
              <a:buFont typeface="WingDings"/>
              <a:buAutoNum type="arabicPeriod"/>
              <a:defRPr/>
            </a:pPr>
            <a:r>
              <a:rPr lang="en-CA" sz="2000" b="0" dirty="0" err="1">
                <a:solidFill>
                  <a:srgbClr val="004992"/>
                </a:solidFill>
                <a:latin typeface="+mn-lt"/>
                <a:cs typeface="+mn-cs"/>
              </a:rPr>
              <a:t>Cowboyen</a:t>
            </a:r>
            <a:r>
              <a:rPr lang="en-CA" sz="2000" b="0" dirty="0">
                <a:solidFill>
                  <a:srgbClr val="004992"/>
                </a:solidFill>
                <a:latin typeface="+mn-lt"/>
                <a:cs typeface="+mn-cs"/>
              </a:rPr>
              <a:t> </a:t>
            </a:r>
            <a:r>
              <a:rPr lang="en-CA" sz="2000" b="0" dirty="0" err="1">
                <a:solidFill>
                  <a:srgbClr val="004992"/>
                </a:solidFill>
                <a:latin typeface="+mn-lt"/>
                <a:cs typeface="+mn-cs"/>
              </a:rPr>
              <a:t>har</a:t>
            </a:r>
            <a:r>
              <a:rPr lang="en-CA" sz="2000" b="0" dirty="0">
                <a:solidFill>
                  <a:srgbClr val="004992"/>
                </a:solidFill>
                <a:latin typeface="+mn-lt"/>
                <a:cs typeface="+mn-cs"/>
              </a:rPr>
              <a:t> </a:t>
            </a:r>
            <a:r>
              <a:rPr lang="en-CA" sz="2000" b="0" dirty="0" err="1">
                <a:solidFill>
                  <a:srgbClr val="004992"/>
                </a:solidFill>
                <a:latin typeface="+mn-lt"/>
                <a:cs typeface="+mn-cs"/>
              </a:rPr>
              <a:t>brukt</a:t>
            </a:r>
            <a:r>
              <a:rPr lang="en-CA" sz="2000" b="0" dirty="0">
                <a:solidFill>
                  <a:srgbClr val="004992"/>
                </a:solidFill>
                <a:latin typeface="+mn-lt"/>
                <a:cs typeface="+mn-cs"/>
              </a:rPr>
              <a:t> et rep </a:t>
            </a:r>
            <a:r>
              <a:rPr lang="en-CA" sz="2000" b="0" dirty="0" err="1">
                <a:solidFill>
                  <a:srgbClr val="004992"/>
                </a:solidFill>
                <a:latin typeface="+mn-lt"/>
                <a:cs typeface="+mn-cs"/>
              </a:rPr>
              <a:t>fra</a:t>
            </a:r>
            <a:r>
              <a:rPr lang="en-CA" sz="2000" b="0" dirty="0">
                <a:solidFill>
                  <a:srgbClr val="004992"/>
                </a:solidFill>
                <a:latin typeface="+mn-lt"/>
                <a:cs typeface="+mn-cs"/>
              </a:rPr>
              <a:t> </a:t>
            </a:r>
            <a:r>
              <a:rPr lang="en-CA" sz="2000" b="0" dirty="0" err="1">
                <a:solidFill>
                  <a:srgbClr val="004992"/>
                </a:solidFill>
                <a:latin typeface="+mn-lt"/>
                <a:cs typeface="+mn-cs"/>
              </a:rPr>
              <a:t>butikken</a:t>
            </a:r>
            <a:r>
              <a:rPr lang="en-CA" sz="2000" b="0" dirty="0">
                <a:solidFill>
                  <a:srgbClr val="004992"/>
                </a:solidFill>
                <a:latin typeface="+mn-lt"/>
                <a:cs typeface="+mn-cs"/>
              </a:rPr>
              <a:t> </a:t>
            </a:r>
            <a:r>
              <a:rPr lang="en-CA" sz="2000" b="0" dirty="0" err="1">
                <a:solidFill>
                  <a:srgbClr val="004992"/>
                </a:solidFill>
                <a:latin typeface="+mn-lt"/>
                <a:cs typeface="+mn-cs"/>
              </a:rPr>
              <a:t>til</a:t>
            </a:r>
            <a:r>
              <a:rPr lang="en-CA" sz="2000" b="0" dirty="0">
                <a:solidFill>
                  <a:srgbClr val="004992"/>
                </a:solidFill>
                <a:latin typeface="+mn-lt"/>
                <a:cs typeface="+mn-cs"/>
              </a:rPr>
              <a:t> å </a:t>
            </a:r>
            <a:r>
              <a:rPr lang="en-CA" sz="2000" b="0" dirty="0" err="1">
                <a:solidFill>
                  <a:srgbClr val="004992"/>
                </a:solidFill>
                <a:latin typeface="+mn-lt"/>
                <a:cs typeface="+mn-cs"/>
              </a:rPr>
              <a:t>binde</a:t>
            </a:r>
            <a:r>
              <a:rPr lang="en-CA" sz="2000" b="0" dirty="0">
                <a:solidFill>
                  <a:srgbClr val="004992"/>
                </a:solidFill>
                <a:latin typeface="+mn-lt"/>
                <a:cs typeface="+mn-cs"/>
              </a:rPr>
              <a:t> fast </a:t>
            </a:r>
            <a:r>
              <a:rPr lang="en-CA" sz="2000" b="0" dirty="0" err="1">
                <a:solidFill>
                  <a:srgbClr val="004992"/>
                </a:solidFill>
                <a:latin typeface="+mn-lt"/>
                <a:cs typeface="+mn-cs"/>
              </a:rPr>
              <a:t>ekspeditøren</a:t>
            </a:r>
            <a:r>
              <a:rPr lang="en-CA" sz="2000" b="0" dirty="0">
                <a:solidFill>
                  <a:srgbClr val="004992"/>
                </a:solidFill>
                <a:latin typeface="+mn-lt"/>
                <a:cs typeface="+mn-cs"/>
              </a:rPr>
              <a:t> for å </a:t>
            </a:r>
            <a:r>
              <a:rPr lang="en-CA" sz="2000" b="0" dirty="0" err="1">
                <a:solidFill>
                  <a:srgbClr val="004992"/>
                </a:solidFill>
                <a:latin typeface="+mn-lt"/>
                <a:cs typeface="+mn-cs"/>
              </a:rPr>
              <a:t>kunne</a:t>
            </a:r>
            <a:r>
              <a:rPr lang="en-CA" sz="2000" b="0" dirty="0">
                <a:solidFill>
                  <a:srgbClr val="004992"/>
                </a:solidFill>
                <a:latin typeface="+mn-lt"/>
                <a:cs typeface="+mn-cs"/>
              </a:rPr>
              <a:t> </a:t>
            </a:r>
            <a:r>
              <a:rPr lang="en-CA" sz="2000" b="0" dirty="0" err="1">
                <a:solidFill>
                  <a:srgbClr val="004992"/>
                </a:solidFill>
                <a:latin typeface="+mn-lt"/>
                <a:cs typeface="+mn-cs"/>
              </a:rPr>
              <a:t>stjele</a:t>
            </a:r>
            <a:r>
              <a:rPr lang="en-CA" sz="2000" b="0" dirty="0">
                <a:solidFill>
                  <a:srgbClr val="004992"/>
                </a:solidFill>
                <a:latin typeface="+mn-lt"/>
                <a:cs typeface="+mn-cs"/>
              </a:rPr>
              <a:t> </a:t>
            </a:r>
            <a:r>
              <a:rPr lang="en-CA" sz="2000" b="0" dirty="0" err="1">
                <a:solidFill>
                  <a:srgbClr val="004992"/>
                </a:solidFill>
                <a:latin typeface="+mn-lt"/>
                <a:cs typeface="+mn-cs"/>
              </a:rPr>
              <a:t>pengene</a:t>
            </a:r>
            <a:r>
              <a:rPr lang="en-CA" sz="2000" b="0" dirty="0">
                <a:solidFill>
                  <a:srgbClr val="004992"/>
                </a:solidFill>
                <a:latin typeface="+mn-lt"/>
                <a:cs typeface="+mn-cs"/>
              </a:rPr>
              <a:t> </a:t>
            </a:r>
            <a:r>
              <a:rPr lang="en-CA" sz="2000" b="0" dirty="0" err="1">
                <a:solidFill>
                  <a:srgbClr val="004992"/>
                </a:solidFill>
                <a:latin typeface="+mn-lt"/>
                <a:cs typeface="+mn-cs"/>
              </a:rPr>
              <a:t>i</a:t>
            </a:r>
            <a:r>
              <a:rPr lang="en-CA" sz="2000" b="0" dirty="0">
                <a:solidFill>
                  <a:srgbClr val="004992"/>
                </a:solidFill>
                <a:latin typeface="+mn-lt"/>
                <a:cs typeface="+mn-cs"/>
              </a:rPr>
              <a:t> </a:t>
            </a:r>
            <a:r>
              <a:rPr lang="en-CA" sz="2000" b="0" dirty="0" err="1">
                <a:solidFill>
                  <a:srgbClr val="004992"/>
                </a:solidFill>
                <a:latin typeface="+mn-lt"/>
                <a:cs typeface="+mn-cs"/>
              </a:rPr>
              <a:t>kassa</a:t>
            </a:r>
            <a:r>
              <a:rPr lang="en-CA"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Mannen</a:t>
            </a:r>
            <a:r>
              <a:rPr lang="en-CA" sz="2000" b="0" dirty="0">
                <a:solidFill>
                  <a:srgbClr val="333333"/>
                </a:solidFill>
                <a:latin typeface="+mn-lt"/>
                <a:cs typeface="+mn-cs"/>
              </a:rPr>
              <a:t> </a:t>
            </a:r>
            <a:r>
              <a:rPr lang="en-CA" sz="2000" b="0" dirty="0" err="1">
                <a:solidFill>
                  <a:srgbClr val="333333"/>
                </a:solidFill>
                <a:latin typeface="+mn-lt"/>
                <a:cs typeface="+mn-cs"/>
              </a:rPr>
              <a:t>ønsker</a:t>
            </a:r>
            <a:r>
              <a:rPr lang="en-CA" sz="2000" b="0" dirty="0">
                <a:solidFill>
                  <a:srgbClr val="333333"/>
                </a:solidFill>
                <a:latin typeface="+mn-lt"/>
                <a:cs typeface="+mn-cs"/>
              </a:rPr>
              <a:t> å </a:t>
            </a:r>
            <a:r>
              <a:rPr lang="en-CA" sz="2000" b="0" dirty="0" err="1">
                <a:solidFill>
                  <a:srgbClr val="333333"/>
                </a:solidFill>
                <a:latin typeface="+mn-lt"/>
                <a:cs typeface="+mn-cs"/>
              </a:rPr>
              <a:t>kjøpe</a:t>
            </a:r>
            <a:r>
              <a:rPr lang="en-CA" sz="2000" b="0" dirty="0">
                <a:solidFill>
                  <a:srgbClr val="333333"/>
                </a:solidFill>
                <a:latin typeface="+mn-lt"/>
                <a:cs typeface="+mn-cs"/>
              </a:rPr>
              <a:t> en </a:t>
            </a:r>
            <a:r>
              <a:rPr lang="en-CA" sz="2000" b="0" dirty="0" err="1">
                <a:solidFill>
                  <a:srgbClr val="333333"/>
                </a:solidFill>
                <a:latin typeface="+mn-lt"/>
                <a:cs typeface="+mn-cs"/>
              </a:rPr>
              <a:t>ny</a:t>
            </a:r>
            <a:r>
              <a:rPr lang="en-CA" sz="2000" b="0" dirty="0">
                <a:solidFill>
                  <a:srgbClr val="333333"/>
                </a:solidFill>
                <a:latin typeface="+mn-lt"/>
                <a:cs typeface="+mn-cs"/>
              </a:rPr>
              <a:t> </a:t>
            </a:r>
            <a:r>
              <a:rPr lang="en-CA" sz="2000" b="0" dirty="0" err="1">
                <a:solidFill>
                  <a:srgbClr val="333333"/>
                </a:solidFill>
                <a:latin typeface="+mn-lt"/>
                <a:cs typeface="+mn-cs"/>
              </a:rPr>
              <a:t>hatt</a:t>
            </a:r>
            <a:r>
              <a:rPr lang="en-CA" sz="2000" b="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52</a:t>
            </a:fld>
            <a:endParaRPr lang="de-DE" altLang="de-DE">
              <a:latin typeface="+mn-lt"/>
              <a:cs typeface="+mn-cs"/>
            </a:endParaRPr>
          </a:p>
        </p:txBody>
      </p:sp>
      <p:pic>
        <p:nvPicPr>
          <p:cNvPr id="12"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Politihunder</a:t>
            </a:r>
            <a:r>
              <a:rPr lang="en-CA" sz="2000" b="0" dirty="0">
                <a:solidFill>
                  <a:srgbClr val="333333"/>
                </a:solidFill>
                <a:latin typeface="+mn-lt"/>
                <a:cs typeface="+mn-cs"/>
              </a:rPr>
              <a:t> </a:t>
            </a:r>
            <a:r>
              <a:rPr lang="en-CA" sz="2000" b="0" dirty="0" err="1">
                <a:solidFill>
                  <a:srgbClr val="333333"/>
                </a:solidFill>
                <a:latin typeface="+mn-lt"/>
                <a:cs typeface="+mn-cs"/>
              </a:rPr>
              <a:t>forsøker</a:t>
            </a:r>
            <a:r>
              <a:rPr lang="en-CA" sz="2000" b="0" dirty="0">
                <a:solidFill>
                  <a:srgbClr val="333333"/>
                </a:solidFill>
                <a:latin typeface="+mn-lt"/>
                <a:cs typeface="+mn-cs"/>
              </a:rPr>
              <a:t> å </a:t>
            </a:r>
            <a:r>
              <a:rPr lang="en-CA" sz="2000" b="0" dirty="0" err="1">
                <a:solidFill>
                  <a:srgbClr val="333333"/>
                </a:solidFill>
                <a:latin typeface="+mn-lt"/>
                <a:cs typeface="+mn-cs"/>
              </a:rPr>
              <a:t>forhindre</a:t>
            </a:r>
            <a:r>
              <a:rPr lang="en-CA" sz="2000" b="0" dirty="0">
                <a:solidFill>
                  <a:srgbClr val="333333"/>
                </a:solidFill>
                <a:latin typeface="+mn-lt"/>
                <a:cs typeface="+mn-cs"/>
              </a:rPr>
              <a:t> et </a:t>
            </a:r>
            <a:r>
              <a:rPr lang="en-CA" sz="2000" b="0" dirty="0" err="1">
                <a:solidFill>
                  <a:srgbClr val="333333"/>
                </a:solidFill>
                <a:latin typeface="+mn-lt"/>
                <a:cs typeface="+mn-cs"/>
              </a:rPr>
              <a:t>båttyveri</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Jenta</a:t>
            </a:r>
            <a:r>
              <a:rPr lang="en-CA" sz="2000" b="0" dirty="0">
                <a:solidFill>
                  <a:srgbClr val="333333"/>
                </a:solidFill>
                <a:latin typeface="+mn-lt"/>
                <a:cs typeface="+mn-cs"/>
              </a:rPr>
              <a:t> </a:t>
            </a:r>
            <a:r>
              <a:rPr lang="en-CA" sz="2000" b="0" dirty="0" err="1">
                <a:solidFill>
                  <a:srgbClr val="333333"/>
                </a:solidFill>
                <a:latin typeface="+mn-lt"/>
                <a:cs typeface="+mn-cs"/>
              </a:rPr>
              <a:t>falt</a:t>
            </a:r>
            <a:r>
              <a:rPr lang="en-CA" sz="2000" b="0" dirty="0">
                <a:solidFill>
                  <a:srgbClr val="333333"/>
                </a:solidFill>
                <a:latin typeface="+mn-lt"/>
                <a:cs typeface="+mn-cs"/>
              </a:rPr>
              <a:t> </a:t>
            </a:r>
            <a:r>
              <a:rPr lang="en-CA" sz="2000" b="0" dirty="0" err="1">
                <a:solidFill>
                  <a:srgbClr val="333333"/>
                </a:solidFill>
                <a:latin typeface="+mn-lt"/>
                <a:cs typeface="+mn-cs"/>
              </a:rPr>
              <a:t>i</a:t>
            </a:r>
            <a:r>
              <a:rPr lang="en-CA" sz="2000" b="0" dirty="0">
                <a:solidFill>
                  <a:srgbClr val="333333"/>
                </a:solidFill>
                <a:latin typeface="+mn-lt"/>
                <a:cs typeface="+mn-cs"/>
              </a:rPr>
              <a:t> </a:t>
            </a:r>
            <a:r>
              <a:rPr lang="en-CA" sz="2000" b="0" dirty="0" err="1">
                <a:solidFill>
                  <a:srgbClr val="333333"/>
                </a:solidFill>
                <a:latin typeface="+mn-lt"/>
                <a:cs typeface="+mn-cs"/>
              </a:rPr>
              <a:t>vannet</a:t>
            </a:r>
            <a:r>
              <a:rPr lang="en-CA" sz="2000" b="0" dirty="0">
                <a:solidFill>
                  <a:srgbClr val="333333"/>
                </a:solidFill>
                <a:latin typeface="+mn-lt"/>
                <a:cs typeface="+mn-cs"/>
              </a:rPr>
              <a:t> </a:t>
            </a:r>
            <a:r>
              <a:rPr lang="en-CA" sz="2000" b="0" dirty="0" err="1">
                <a:solidFill>
                  <a:srgbClr val="333333"/>
                </a:solidFill>
                <a:latin typeface="+mn-lt"/>
                <a:cs typeface="+mn-cs"/>
              </a:rPr>
              <a:t>fordi</a:t>
            </a:r>
            <a:r>
              <a:rPr lang="en-CA" sz="2000" b="0" dirty="0">
                <a:solidFill>
                  <a:srgbClr val="333333"/>
                </a:solidFill>
                <a:latin typeface="+mn-lt"/>
                <a:cs typeface="+mn-cs"/>
              </a:rPr>
              <a:t> </a:t>
            </a:r>
            <a:r>
              <a:rPr lang="en-CA" sz="2000" b="0" dirty="0" err="1">
                <a:solidFill>
                  <a:srgbClr val="333333"/>
                </a:solidFill>
                <a:latin typeface="+mn-lt"/>
                <a:cs typeface="+mn-cs"/>
              </a:rPr>
              <a:t>hundene</a:t>
            </a:r>
            <a:r>
              <a:rPr lang="en-CA" sz="2000" b="0" dirty="0">
                <a:solidFill>
                  <a:srgbClr val="333333"/>
                </a:solidFill>
                <a:latin typeface="+mn-lt"/>
                <a:cs typeface="+mn-cs"/>
              </a:rPr>
              <a:t> </a:t>
            </a:r>
            <a:r>
              <a:rPr lang="en-CA" sz="2000" b="0" dirty="0" err="1">
                <a:solidFill>
                  <a:srgbClr val="333333"/>
                </a:solidFill>
                <a:latin typeface="+mn-lt"/>
                <a:cs typeface="+mn-cs"/>
              </a:rPr>
              <a:t>jaget</a:t>
            </a:r>
            <a:r>
              <a:rPr lang="en-CA" sz="2000" b="0" dirty="0">
                <a:solidFill>
                  <a:srgbClr val="333333"/>
                </a:solidFill>
                <a:latin typeface="+mn-lt"/>
                <a:cs typeface="+mn-cs"/>
              </a:rPr>
              <a:t> en </a:t>
            </a:r>
            <a:r>
              <a:rPr lang="en-CA" sz="2000" b="0" dirty="0" err="1">
                <a:solidFill>
                  <a:srgbClr val="333333"/>
                </a:solidFill>
                <a:latin typeface="+mn-lt"/>
                <a:cs typeface="+mn-cs"/>
              </a:rPr>
              <a:t>katt</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Jenta</a:t>
            </a:r>
            <a:r>
              <a:rPr lang="en-CA" sz="2000" b="0" dirty="0">
                <a:solidFill>
                  <a:srgbClr val="333333"/>
                </a:solidFill>
                <a:latin typeface="+mn-lt"/>
                <a:cs typeface="+mn-cs"/>
              </a:rPr>
              <a:t> </a:t>
            </a:r>
            <a:r>
              <a:rPr lang="en-CA" sz="2000" b="0" dirty="0" err="1">
                <a:solidFill>
                  <a:srgbClr val="333333"/>
                </a:solidFill>
                <a:latin typeface="+mn-lt"/>
                <a:cs typeface="+mn-cs"/>
              </a:rPr>
              <a:t>forsøker</a:t>
            </a:r>
            <a:r>
              <a:rPr lang="en-CA" sz="2000" b="0" dirty="0">
                <a:solidFill>
                  <a:srgbClr val="333333"/>
                </a:solidFill>
                <a:latin typeface="+mn-lt"/>
                <a:cs typeface="+mn-cs"/>
              </a:rPr>
              <a:t> å </a:t>
            </a:r>
            <a:r>
              <a:rPr lang="en-CA" sz="2000" b="0" dirty="0" err="1">
                <a:solidFill>
                  <a:srgbClr val="333333"/>
                </a:solidFill>
                <a:latin typeface="+mn-lt"/>
                <a:cs typeface="+mn-cs"/>
              </a:rPr>
              <a:t>redde</a:t>
            </a:r>
            <a:r>
              <a:rPr lang="en-CA" sz="2000" b="0" dirty="0">
                <a:solidFill>
                  <a:srgbClr val="333333"/>
                </a:solidFill>
                <a:latin typeface="+mn-lt"/>
                <a:cs typeface="+mn-cs"/>
              </a:rPr>
              <a:t> </a:t>
            </a:r>
            <a:r>
              <a:rPr lang="en-CA" sz="2000" b="0" dirty="0" err="1">
                <a:solidFill>
                  <a:srgbClr val="333333"/>
                </a:solidFill>
                <a:latin typeface="+mn-lt"/>
                <a:cs typeface="+mn-cs"/>
              </a:rPr>
              <a:t>katten</a:t>
            </a:r>
            <a:r>
              <a:rPr lang="en-CA" sz="2000" b="0" dirty="0">
                <a:solidFill>
                  <a:srgbClr val="333333"/>
                </a:solidFill>
                <a:latin typeface="+mn-lt"/>
                <a:cs typeface="+mn-cs"/>
              </a:rPr>
              <a:t> </a:t>
            </a:r>
            <a:r>
              <a:rPr lang="en-CA" sz="2000" b="0" dirty="0" err="1">
                <a:solidFill>
                  <a:srgbClr val="333333"/>
                </a:solidFill>
                <a:latin typeface="+mn-lt"/>
                <a:cs typeface="+mn-cs"/>
              </a:rPr>
              <a:t>fra</a:t>
            </a:r>
            <a:r>
              <a:rPr lang="en-CA" sz="2000" b="0" dirty="0">
                <a:solidFill>
                  <a:srgbClr val="333333"/>
                </a:solidFill>
                <a:latin typeface="+mn-lt"/>
                <a:cs typeface="+mn-cs"/>
              </a:rPr>
              <a:t> å </a:t>
            </a:r>
            <a:r>
              <a:rPr lang="en-CA" sz="2000" b="0" dirty="0" err="1">
                <a:solidFill>
                  <a:srgbClr val="333333"/>
                </a:solidFill>
                <a:latin typeface="+mn-lt"/>
                <a:cs typeface="+mn-cs"/>
              </a:rPr>
              <a:t>seile</a:t>
            </a:r>
            <a:r>
              <a:rPr lang="en-CA" sz="2000" b="0" dirty="0">
                <a:solidFill>
                  <a:srgbClr val="333333"/>
                </a:solidFill>
                <a:latin typeface="+mn-lt"/>
                <a:cs typeface="+mn-cs"/>
              </a:rPr>
              <a:t> </a:t>
            </a:r>
            <a:r>
              <a:rPr lang="en-CA" sz="2000" b="0" dirty="0" err="1">
                <a:solidFill>
                  <a:srgbClr val="333333"/>
                </a:solidFill>
                <a:latin typeface="+mn-lt"/>
                <a:cs typeface="+mn-cs"/>
              </a:rPr>
              <a:t>avgårde</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Jenta</a:t>
            </a:r>
            <a:r>
              <a:rPr lang="en-CA" sz="2000" b="0" dirty="0">
                <a:solidFill>
                  <a:srgbClr val="333333"/>
                </a:solidFill>
                <a:latin typeface="+mn-lt"/>
                <a:cs typeface="+mn-cs"/>
              </a:rPr>
              <a:t> </a:t>
            </a:r>
            <a:r>
              <a:rPr lang="en-CA" sz="2000" b="0" dirty="0" err="1">
                <a:solidFill>
                  <a:srgbClr val="333333"/>
                </a:solidFill>
                <a:latin typeface="+mn-lt"/>
                <a:cs typeface="+mn-cs"/>
              </a:rPr>
              <a:t>hoppet</a:t>
            </a:r>
            <a:r>
              <a:rPr lang="en-CA" sz="2000" b="0" dirty="0">
                <a:solidFill>
                  <a:srgbClr val="333333"/>
                </a:solidFill>
                <a:latin typeface="+mn-lt"/>
                <a:cs typeface="+mn-cs"/>
              </a:rPr>
              <a:t> </a:t>
            </a:r>
            <a:r>
              <a:rPr lang="en-CA" sz="2000" b="0" dirty="0" err="1">
                <a:solidFill>
                  <a:srgbClr val="333333"/>
                </a:solidFill>
                <a:latin typeface="+mn-lt"/>
                <a:cs typeface="+mn-cs"/>
              </a:rPr>
              <a:t>i</a:t>
            </a:r>
            <a:r>
              <a:rPr lang="en-CA" sz="2000" b="0" dirty="0">
                <a:solidFill>
                  <a:srgbClr val="333333"/>
                </a:solidFill>
                <a:latin typeface="+mn-lt"/>
                <a:cs typeface="+mn-cs"/>
              </a:rPr>
              <a:t> </a:t>
            </a:r>
            <a:r>
              <a:rPr lang="en-CA" sz="2000" b="0" dirty="0" err="1">
                <a:solidFill>
                  <a:srgbClr val="333333"/>
                </a:solidFill>
                <a:latin typeface="+mn-lt"/>
                <a:cs typeface="+mn-cs"/>
              </a:rPr>
              <a:t>vannet</a:t>
            </a:r>
            <a:r>
              <a:rPr lang="en-CA" sz="2000" b="0" dirty="0">
                <a:solidFill>
                  <a:srgbClr val="333333"/>
                </a:solidFill>
                <a:latin typeface="+mn-lt"/>
                <a:cs typeface="+mn-cs"/>
              </a:rPr>
              <a:t> for å </a:t>
            </a:r>
            <a:r>
              <a:rPr lang="en-CA" sz="2000" b="0" dirty="0" err="1">
                <a:solidFill>
                  <a:srgbClr val="333333"/>
                </a:solidFill>
                <a:latin typeface="+mn-lt"/>
                <a:cs typeface="+mn-cs"/>
              </a:rPr>
              <a:t>unnslippe</a:t>
            </a:r>
            <a:r>
              <a:rPr lang="en-CA" sz="2000" b="0" dirty="0">
                <a:solidFill>
                  <a:srgbClr val="333333"/>
                </a:solidFill>
                <a:latin typeface="+mn-lt"/>
                <a:cs typeface="+mn-cs"/>
              </a:rPr>
              <a:t> </a:t>
            </a:r>
            <a:r>
              <a:rPr lang="en-CA" sz="2000" b="0" dirty="0" err="1">
                <a:solidFill>
                  <a:srgbClr val="333333"/>
                </a:solidFill>
                <a:latin typeface="+mn-lt"/>
                <a:cs typeface="+mn-cs"/>
              </a:rPr>
              <a:t>hundene</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 sannsynlig er hver av tolkningene?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53</a:t>
            </a:fld>
            <a:endParaRPr lang="de-DE" altLang="de-DE">
              <a:latin typeface="+mn-lt"/>
              <a:cs typeface="+mn-cs"/>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Politihunder</a:t>
            </a:r>
            <a:r>
              <a:rPr lang="en-CA" sz="2000" b="0" dirty="0">
                <a:solidFill>
                  <a:srgbClr val="333333"/>
                </a:solidFill>
                <a:latin typeface="+mn-lt"/>
                <a:cs typeface="+mn-cs"/>
              </a:rPr>
              <a:t> </a:t>
            </a:r>
            <a:r>
              <a:rPr lang="en-CA" sz="2000" b="0" dirty="0" err="1">
                <a:solidFill>
                  <a:srgbClr val="333333"/>
                </a:solidFill>
                <a:latin typeface="+mn-lt"/>
                <a:cs typeface="+mn-cs"/>
              </a:rPr>
              <a:t>forsøker</a:t>
            </a:r>
            <a:r>
              <a:rPr lang="en-CA" sz="2000" b="0" dirty="0">
                <a:solidFill>
                  <a:srgbClr val="333333"/>
                </a:solidFill>
                <a:latin typeface="+mn-lt"/>
                <a:cs typeface="+mn-cs"/>
              </a:rPr>
              <a:t> å </a:t>
            </a:r>
            <a:r>
              <a:rPr lang="en-CA" sz="2000" b="0" dirty="0" err="1">
                <a:solidFill>
                  <a:srgbClr val="333333"/>
                </a:solidFill>
                <a:latin typeface="+mn-lt"/>
                <a:cs typeface="+mn-cs"/>
              </a:rPr>
              <a:t>forhindre</a:t>
            </a:r>
            <a:r>
              <a:rPr lang="en-CA" sz="2000" b="0" dirty="0">
                <a:solidFill>
                  <a:srgbClr val="333333"/>
                </a:solidFill>
                <a:latin typeface="+mn-lt"/>
                <a:cs typeface="+mn-cs"/>
              </a:rPr>
              <a:t> et </a:t>
            </a:r>
            <a:r>
              <a:rPr lang="en-CA" sz="2000" b="0" dirty="0" err="1">
                <a:solidFill>
                  <a:srgbClr val="333333"/>
                </a:solidFill>
                <a:latin typeface="+mn-lt"/>
                <a:cs typeface="+mn-cs"/>
              </a:rPr>
              <a:t>båttyveri</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Jenta</a:t>
            </a:r>
            <a:r>
              <a:rPr lang="en-CA" sz="2000" b="0" dirty="0">
                <a:solidFill>
                  <a:srgbClr val="333333"/>
                </a:solidFill>
                <a:latin typeface="+mn-lt"/>
                <a:cs typeface="+mn-cs"/>
              </a:rPr>
              <a:t> </a:t>
            </a:r>
            <a:r>
              <a:rPr lang="en-CA" sz="2000" b="0" dirty="0" err="1">
                <a:solidFill>
                  <a:srgbClr val="333333"/>
                </a:solidFill>
                <a:latin typeface="+mn-lt"/>
                <a:cs typeface="+mn-cs"/>
              </a:rPr>
              <a:t>falt</a:t>
            </a:r>
            <a:r>
              <a:rPr lang="en-CA" sz="2000" b="0" dirty="0">
                <a:solidFill>
                  <a:srgbClr val="333333"/>
                </a:solidFill>
                <a:latin typeface="+mn-lt"/>
                <a:cs typeface="+mn-cs"/>
              </a:rPr>
              <a:t> </a:t>
            </a:r>
            <a:r>
              <a:rPr lang="en-CA" sz="2000" b="0" dirty="0" err="1">
                <a:solidFill>
                  <a:srgbClr val="333333"/>
                </a:solidFill>
                <a:latin typeface="+mn-lt"/>
                <a:cs typeface="+mn-cs"/>
              </a:rPr>
              <a:t>i</a:t>
            </a:r>
            <a:r>
              <a:rPr lang="en-CA" sz="2000" b="0" dirty="0">
                <a:solidFill>
                  <a:srgbClr val="333333"/>
                </a:solidFill>
                <a:latin typeface="+mn-lt"/>
                <a:cs typeface="+mn-cs"/>
              </a:rPr>
              <a:t> </a:t>
            </a:r>
            <a:r>
              <a:rPr lang="en-CA" sz="2000" b="0" dirty="0" err="1">
                <a:solidFill>
                  <a:srgbClr val="333333"/>
                </a:solidFill>
                <a:latin typeface="+mn-lt"/>
                <a:cs typeface="+mn-cs"/>
              </a:rPr>
              <a:t>vannet</a:t>
            </a:r>
            <a:r>
              <a:rPr lang="en-CA" sz="2000" b="0" dirty="0">
                <a:solidFill>
                  <a:srgbClr val="333333"/>
                </a:solidFill>
                <a:latin typeface="+mn-lt"/>
                <a:cs typeface="+mn-cs"/>
              </a:rPr>
              <a:t> </a:t>
            </a:r>
            <a:r>
              <a:rPr lang="en-CA" sz="2000" b="0" dirty="0" err="1">
                <a:solidFill>
                  <a:srgbClr val="333333"/>
                </a:solidFill>
                <a:latin typeface="+mn-lt"/>
                <a:cs typeface="+mn-cs"/>
              </a:rPr>
              <a:t>fordi</a:t>
            </a:r>
            <a:r>
              <a:rPr lang="en-CA" sz="2000" b="0" dirty="0">
                <a:solidFill>
                  <a:srgbClr val="333333"/>
                </a:solidFill>
                <a:latin typeface="+mn-lt"/>
                <a:cs typeface="+mn-cs"/>
              </a:rPr>
              <a:t> </a:t>
            </a:r>
            <a:r>
              <a:rPr lang="en-CA" sz="2000" b="0" dirty="0" err="1">
                <a:solidFill>
                  <a:srgbClr val="333333"/>
                </a:solidFill>
                <a:latin typeface="+mn-lt"/>
                <a:cs typeface="+mn-cs"/>
              </a:rPr>
              <a:t>hundene</a:t>
            </a:r>
            <a:r>
              <a:rPr lang="en-CA" sz="2000" b="0" dirty="0">
                <a:solidFill>
                  <a:srgbClr val="333333"/>
                </a:solidFill>
                <a:latin typeface="+mn-lt"/>
                <a:cs typeface="+mn-cs"/>
              </a:rPr>
              <a:t> </a:t>
            </a:r>
            <a:r>
              <a:rPr lang="en-CA" sz="2000" b="0" dirty="0" err="1">
                <a:solidFill>
                  <a:srgbClr val="333333"/>
                </a:solidFill>
                <a:latin typeface="+mn-lt"/>
                <a:cs typeface="+mn-cs"/>
              </a:rPr>
              <a:t>jaget</a:t>
            </a:r>
            <a:r>
              <a:rPr lang="en-CA" sz="2000" b="0" dirty="0">
                <a:solidFill>
                  <a:srgbClr val="333333"/>
                </a:solidFill>
                <a:latin typeface="+mn-lt"/>
                <a:cs typeface="+mn-cs"/>
              </a:rPr>
              <a:t> en </a:t>
            </a:r>
            <a:r>
              <a:rPr lang="en-CA" sz="2000" b="0" dirty="0" err="1">
                <a:solidFill>
                  <a:srgbClr val="333333"/>
                </a:solidFill>
                <a:latin typeface="+mn-lt"/>
                <a:cs typeface="+mn-cs"/>
              </a:rPr>
              <a:t>katt</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Jenta</a:t>
            </a:r>
            <a:r>
              <a:rPr lang="en-CA" sz="2000" b="0" dirty="0">
                <a:solidFill>
                  <a:srgbClr val="333333"/>
                </a:solidFill>
                <a:latin typeface="+mn-lt"/>
                <a:cs typeface="+mn-cs"/>
              </a:rPr>
              <a:t> </a:t>
            </a:r>
            <a:r>
              <a:rPr lang="en-CA" sz="2000" b="0" dirty="0" err="1">
                <a:solidFill>
                  <a:srgbClr val="333333"/>
                </a:solidFill>
                <a:latin typeface="+mn-lt"/>
                <a:cs typeface="+mn-cs"/>
              </a:rPr>
              <a:t>forsøker</a:t>
            </a:r>
            <a:r>
              <a:rPr lang="en-CA" sz="2000" b="0" dirty="0">
                <a:solidFill>
                  <a:srgbClr val="333333"/>
                </a:solidFill>
                <a:latin typeface="+mn-lt"/>
                <a:cs typeface="+mn-cs"/>
              </a:rPr>
              <a:t> å </a:t>
            </a:r>
            <a:r>
              <a:rPr lang="en-CA" sz="2000" b="0" dirty="0" err="1">
                <a:solidFill>
                  <a:srgbClr val="333333"/>
                </a:solidFill>
                <a:latin typeface="+mn-lt"/>
                <a:cs typeface="+mn-cs"/>
              </a:rPr>
              <a:t>redde</a:t>
            </a:r>
            <a:r>
              <a:rPr lang="en-CA" sz="2000" b="0" dirty="0">
                <a:solidFill>
                  <a:srgbClr val="333333"/>
                </a:solidFill>
                <a:latin typeface="+mn-lt"/>
                <a:cs typeface="+mn-cs"/>
              </a:rPr>
              <a:t> </a:t>
            </a:r>
            <a:r>
              <a:rPr lang="en-CA" sz="2000" b="0" dirty="0" err="1">
                <a:solidFill>
                  <a:srgbClr val="333333"/>
                </a:solidFill>
                <a:latin typeface="+mn-lt"/>
                <a:cs typeface="+mn-cs"/>
              </a:rPr>
              <a:t>katten</a:t>
            </a:r>
            <a:r>
              <a:rPr lang="en-CA" sz="2000" b="0" dirty="0">
                <a:solidFill>
                  <a:srgbClr val="333333"/>
                </a:solidFill>
                <a:latin typeface="+mn-lt"/>
                <a:cs typeface="+mn-cs"/>
              </a:rPr>
              <a:t> </a:t>
            </a:r>
            <a:r>
              <a:rPr lang="en-CA" sz="2000" b="0" dirty="0" err="1">
                <a:solidFill>
                  <a:srgbClr val="333333"/>
                </a:solidFill>
                <a:latin typeface="+mn-lt"/>
                <a:cs typeface="+mn-cs"/>
              </a:rPr>
              <a:t>fra</a:t>
            </a:r>
            <a:r>
              <a:rPr lang="en-CA" sz="2000" b="0" dirty="0">
                <a:solidFill>
                  <a:srgbClr val="333333"/>
                </a:solidFill>
                <a:latin typeface="+mn-lt"/>
                <a:cs typeface="+mn-cs"/>
              </a:rPr>
              <a:t> å </a:t>
            </a:r>
            <a:r>
              <a:rPr lang="en-CA" sz="2000" b="0" dirty="0" err="1">
                <a:solidFill>
                  <a:srgbClr val="333333"/>
                </a:solidFill>
                <a:latin typeface="+mn-lt"/>
                <a:cs typeface="+mn-cs"/>
              </a:rPr>
              <a:t>seile</a:t>
            </a:r>
            <a:r>
              <a:rPr lang="en-CA" sz="2000" b="0" dirty="0">
                <a:solidFill>
                  <a:srgbClr val="333333"/>
                </a:solidFill>
                <a:latin typeface="+mn-lt"/>
                <a:cs typeface="+mn-cs"/>
              </a:rPr>
              <a:t> </a:t>
            </a:r>
            <a:r>
              <a:rPr lang="en-CA" sz="2000" b="0" dirty="0" err="1">
                <a:solidFill>
                  <a:srgbClr val="333333"/>
                </a:solidFill>
                <a:latin typeface="+mn-lt"/>
                <a:cs typeface="+mn-cs"/>
              </a:rPr>
              <a:t>avgårde</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Jenta</a:t>
            </a:r>
            <a:r>
              <a:rPr lang="en-CA" sz="2000" b="0" dirty="0">
                <a:solidFill>
                  <a:srgbClr val="333333"/>
                </a:solidFill>
                <a:latin typeface="+mn-lt"/>
                <a:cs typeface="+mn-cs"/>
              </a:rPr>
              <a:t> </a:t>
            </a:r>
            <a:r>
              <a:rPr lang="en-CA" sz="2000" b="0" dirty="0" err="1">
                <a:solidFill>
                  <a:srgbClr val="333333"/>
                </a:solidFill>
                <a:latin typeface="+mn-lt"/>
                <a:cs typeface="+mn-cs"/>
              </a:rPr>
              <a:t>hoppet</a:t>
            </a:r>
            <a:r>
              <a:rPr lang="en-CA" sz="2000" b="0" dirty="0">
                <a:solidFill>
                  <a:srgbClr val="333333"/>
                </a:solidFill>
                <a:latin typeface="+mn-lt"/>
                <a:cs typeface="+mn-cs"/>
              </a:rPr>
              <a:t> </a:t>
            </a:r>
            <a:r>
              <a:rPr lang="en-CA" sz="2000" b="0" dirty="0" err="1">
                <a:solidFill>
                  <a:srgbClr val="333333"/>
                </a:solidFill>
                <a:latin typeface="+mn-lt"/>
                <a:cs typeface="+mn-cs"/>
              </a:rPr>
              <a:t>i</a:t>
            </a:r>
            <a:r>
              <a:rPr lang="en-CA" sz="2000" b="0" dirty="0">
                <a:solidFill>
                  <a:srgbClr val="333333"/>
                </a:solidFill>
                <a:latin typeface="+mn-lt"/>
                <a:cs typeface="+mn-cs"/>
              </a:rPr>
              <a:t> </a:t>
            </a:r>
            <a:r>
              <a:rPr lang="en-CA" sz="2000" b="0" dirty="0" err="1">
                <a:solidFill>
                  <a:srgbClr val="333333"/>
                </a:solidFill>
                <a:latin typeface="+mn-lt"/>
                <a:cs typeface="+mn-cs"/>
              </a:rPr>
              <a:t>vannet</a:t>
            </a:r>
            <a:r>
              <a:rPr lang="en-CA" sz="2000" b="0" dirty="0">
                <a:solidFill>
                  <a:srgbClr val="333333"/>
                </a:solidFill>
                <a:latin typeface="+mn-lt"/>
                <a:cs typeface="+mn-cs"/>
              </a:rPr>
              <a:t> for å </a:t>
            </a:r>
            <a:r>
              <a:rPr lang="en-CA" sz="2000" b="0" dirty="0" err="1">
                <a:solidFill>
                  <a:srgbClr val="333333"/>
                </a:solidFill>
                <a:latin typeface="+mn-lt"/>
                <a:cs typeface="+mn-cs"/>
              </a:rPr>
              <a:t>unnslippe</a:t>
            </a:r>
            <a:r>
              <a:rPr lang="en-CA" sz="2000" b="0" dirty="0">
                <a:solidFill>
                  <a:srgbClr val="333333"/>
                </a:solidFill>
                <a:latin typeface="+mn-lt"/>
                <a:cs typeface="+mn-cs"/>
              </a:rPr>
              <a:t> </a:t>
            </a:r>
            <a:r>
              <a:rPr lang="en-CA" sz="2000" b="0" dirty="0" err="1">
                <a:solidFill>
                  <a:srgbClr val="333333"/>
                </a:solidFill>
                <a:latin typeface="+mn-lt"/>
                <a:cs typeface="+mn-cs"/>
              </a:rPr>
              <a:t>hundene</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Endrer din vurdering seg etter å ha sett det nye bildet?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54</a:t>
            </a:fld>
            <a:endParaRPr lang="de-DE" altLang="de-DE">
              <a:latin typeface="+mn-lt"/>
              <a:cs typeface="+mn-cs"/>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6"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Politihunder</a:t>
            </a:r>
            <a:r>
              <a:rPr lang="en-CA" sz="2000" b="0" dirty="0">
                <a:solidFill>
                  <a:srgbClr val="333333"/>
                </a:solidFill>
                <a:latin typeface="+mn-lt"/>
                <a:cs typeface="+mn-cs"/>
              </a:rPr>
              <a:t> </a:t>
            </a:r>
            <a:r>
              <a:rPr lang="en-CA" sz="2000" b="0" dirty="0" err="1">
                <a:solidFill>
                  <a:srgbClr val="333333"/>
                </a:solidFill>
                <a:latin typeface="+mn-lt"/>
                <a:cs typeface="+mn-cs"/>
              </a:rPr>
              <a:t>forsøker</a:t>
            </a:r>
            <a:r>
              <a:rPr lang="en-CA" sz="2000" b="0" dirty="0">
                <a:solidFill>
                  <a:srgbClr val="333333"/>
                </a:solidFill>
                <a:latin typeface="+mn-lt"/>
                <a:cs typeface="+mn-cs"/>
              </a:rPr>
              <a:t> å </a:t>
            </a:r>
            <a:r>
              <a:rPr lang="en-CA" sz="2000" b="0" dirty="0" err="1">
                <a:solidFill>
                  <a:srgbClr val="333333"/>
                </a:solidFill>
                <a:latin typeface="+mn-lt"/>
                <a:cs typeface="+mn-cs"/>
              </a:rPr>
              <a:t>forhindre</a:t>
            </a:r>
            <a:r>
              <a:rPr lang="en-CA" sz="2000" b="0" dirty="0">
                <a:solidFill>
                  <a:srgbClr val="333333"/>
                </a:solidFill>
                <a:latin typeface="+mn-lt"/>
                <a:cs typeface="+mn-cs"/>
              </a:rPr>
              <a:t> et </a:t>
            </a:r>
            <a:r>
              <a:rPr lang="en-CA" sz="2000" b="0" dirty="0" err="1">
                <a:solidFill>
                  <a:srgbClr val="333333"/>
                </a:solidFill>
                <a:latin typeface="+mn-lt"/>
                <a:cs typeface="+mn-cs"/>
              </a:rPr>
              <a:t>båttyveri</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Jenta</a:t>
            </a:r>
            <a:r>
              <a:rPr lang="en-CA" sz="2000" b="0" dirty="0">
                <a:solidFill>
                  <a:srgbClr val="333333"/>
                </a:solidFill>
                <a:latin typeface="+mn-lt"/>
                <a:cs typeface="+mn-cs"/>
              </a:rPr>
              <a:t> </a:t>
            </a:r>
            <a:r>
              <a:rPr lang="en-CA" sz="2000" b="0" dirty="0" err="1">
                <a:solidFill>
                  <a:srgbClr val="333333"/>
                </a:solidFill>
                <a:latin typeface="+mn-lt"/>
                <a:cs typeface="+mn-cs"/>
              </a:rPr>
              <a:t>falt</a:t>
            </a:r>
            <a:r>
              <a:rPr lang="en-CA" sz="2000" b="0" dirty="0">
                <a:solidFill>
                  <a:srgbClr val="333333"/>
                </a:solidFill>
                <a:latin typeface="+mn-lt"/>
                <a:cs typeface="+mn-cs"/>
              </a:rPr>
              <a:t> </a:t>
            </a:r>
            <a:r>
              <a:rPr lang="en-CA" sz="2000" b="0" dirty="0" err="1">
                <a:solidFill>
                  <a:srgbClr val="333333"/>
                </a:solidFill>
                <a:latin typeface="+mn-lt"/>
                <a:cs typeface="+mn-cs"/>
              </a:rPr>
              <a:t>i</a:t>
            </a:r>
            <a:r>
              <a:rPr lang="en-CA" sz="2000" b="0" dirty="0">
                <a:solidFill>
                  <a:srgbClr val="333333"/>
                </a:solidFill>
                <a:latin typeface="+mn-lt"/>
                <a:cs typeface="+mn-cs"/>
              </a:rPr>
              <a:t> </a:t>
            </a:r>
            <a:r>
              <a:rPr lang="en-CA" sz="2000" b="0" dirty="0" err="1">
                <a:solidFill>
                  <a:srgbClr val="333333"/>
                </a:solidFill>
                <a:latin typeface="+mn-lt"/>
                <a:cs typeface="+mn-cs"/>
              </a:rPr>
              <a:t>vannet</a:t>
            </a:r>
            <a:r>
              <a:rPr lang="en-CA" sz="2000" b="0" dirty="0">
                <a:solidFill>
                  <a:srgbClr val="333333"/>
                </a:solidFill>
                <a:latin typeface="+mn-lt"/>
                <a:cs typeface="+mn-cs"/>
              </a:rPr>
              <a:t> </a:t>
            </a:r>
            <a:r>
              <a:rPr lang="en-CA" sz="2000" b="0" dirty="0" err="1">
                <a:solidFill>
                  <a:srgbClr val="333333"/>
                </a:solidFill>
                <a:latin typeface="+mn-lt"/>
                <a:cs typeface="+mn-cs"/>
              </a:rPr>
              <a:t>fordi</a:t>
            </a:r>
            <a:r>
              <a:rPr lang="en-CA" sz="2000" b="0" dirty="0">
                <a:solidFill>
                  <a:srgbClr val="333333"/>
                </a:solidFill>
                <a:latin typeface="+mn-lt"/>
                <a:cs typeface="+mn-cs"/>
              </a:rPr>
              <a:t> </a:t>
            </a:r>
            <a:r>
              <a:rPr lang="en-CA" sz="2000" b="0" dirty="0" err="1">
                <a:solidFill>
                  <a:srgbClr val="333333"/>
                </a:solidFill>
                <a:latin typeface="+mn-lt"/>
                <a:cs typeface="+mn-cs"/>
              </a:rPr>
              <a:t>hundene</a:t>
            </a:r>
            <a:r>
              <a:rPr lang="en-CA" sz="2000" b="0" dirty="0">
                <a:solidFill>
                  <a:srgbClr val="333333"/>
                </a:solidFill>
                <a:latin typeface="+mn-lt"/>
                <a:cs typeface="+mn-cs"/>
              </a:rPr>
              <a:t> </a:t>
            </a:r>
            <a:r>
              <a:rPr lang="en-CA" sz="2000" b="0" dirty="0" err="1">
                <a:solidFill>
                  <a:srgbClr val="333333"/>
                </a:solidFill>
                <a:latin typeface="+mn-lt"/>
                <a:cs typeface="+mn-cs"/>
              </a:rPr>
              <a:t>jaget</a:t>
            </a:r>
            <a:r>
              <a:rPr lang="en-CA" sz="2000" b="0" dirty="0">
                <a:solidFill>
                  <a:srgbClr val="333333"/>
                </a:solidFill>
                <a:latin typeface="+mn-lt"/>
                <a:cs typeface="+mn-cs"/>
              </a:rPr>
              <a:t> en </a:t>
            </a:r>
            <a:r>
              <a:rPr lang="en-CA" sz="2000" b="0" dirty="0" err="1">
                <a:solidFill>
                  <a:srgbClr val="333333"/>
                </a:solidFill>
                <a:latin typeface="+mn-lt"/>
                <a:cs typeface="+mn-cs"/>
              </a:rPr>
              <a:t>katt</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Jenta</a:t>
            </a:r>
            <a:r>
              <a:rPr lang="en-CA" sz="2000" b="0" dirty="0">
                <a:solidFill>
                  <a:srgbClr val="333333"/>
                </a:solidFill>
                <a:latin typeface="+mn-lt"/>
                <a:cs typeface="+mn-cs"/>
              </a:rPr>
              <a:t> </a:t>
            </a:r>
            <a:r>
              <a:rPr lang="en-CA" sz="2000" b="0" dirty="0" err="1">
                <a:solidFill>
                  <a:srgbClr val="333333"/>
                </a:solidFill>
                <a:latin typeface="+mn-lt"/>
                <a:cs typeface="+mn-cs"/>
              </a:rPr>
              <a:t>forsøker</a:t>
            </a:r>
            <a:r>
              <a:rPr lang="en-CA" sz="2000" b="0" dirty="0">
                <a:solidFill>
                  <a:srgbClr val="333333"/>
                </a:solidFill>
                <a:latin typeface="+mn-lt"/>
                <a:cs typeface="+mn-cs"/>
              </a:rPr>
              <a:t> å </a:t>
            </a:r>
            <a:r>
              <a:rPr lang="en-CA" sz="2000" b="0" dirty="0" err="1">
                <a:solidFill>
                  <a:srgbClr val="333333"/>
                </a:solidFill>
                <a:latin typeface="+mn-lt"/>
                <a:cs typeface="+mn-cs"/>
              </a:rPr>
              <a:t>redde</a:t>
            </a:r>
            <a:r>
              <a:rPr lang="en-CA" sz="2000" b="0" dirty="0">
                <a:solidFill>
                  <a:srgbClr val="333333"/>
                </a:solidFill>
                <a:latin typeface="+mn-lt"/>
                <a:cs typeface="+mn-cs"/>
              </a:rPr>
              <a:t> </a:t>
            </a:r>
            <a:r>
              <a:rPr lang="en-CA" sz="2000" b="0" dirty="0" err="1">
                <a:solidFill>
                  <a:srgbClr val="333333"/>
                </a:solidFill>
                <a:latin typeface="+mn-lt"/>
                <a:cs typeface="+mn-cs"/>
              </a:rPr>
              <a:t>katten</a:t>
            </a:r>
            <a:r>
              <a:rPr lang="en-CA" sz="2000" b="0" dirty="0">
                <a:solidFill>
                  <a:srgbClr val="333333"/>
                </a:solidFill>
                <a:latin typeface="+mn-lt"/>
                <a:cs typeface="+mn-cs"/>
              </a:rPr>
              <a:t> </a:t>
            </a:r>
            <a:r>
              <a:rPr lang="en-CA" sz="2000" b="0" dirty="0" err="1">
                <a:solidFill>
                  <a:srgbClr val="333333"/>
                </a:solidFill>
                <a:latin typeface="+mn-lt"/>
                <a:cs typeface="+mn-cs"/>
              </a:rPr>
              <a:t>fra</a:t>
            </a:r>
            <a:r>
              <a:rPr lang="en-CA" sz="2000" b="0" dirty="0">
                <a:solidFill>
                  <a:srgbClr val="333333"/>
                </a:solidFill>
                <a:latin typeface="+mn-lt"/>
                <a:cs typeface="+mn-cs"/>
              </a:rPr>
              <a:t> å </a:t>
            </a:r>
            <a:r>
              <a:rPr lang="en-CA" sz="2000" b="0" dirty="0" err="1">
                <a:solidFill>
                  <a:srgbClr val="333333"/>
                </a:solidFill>
                <a:latin typeface="+mn-lt"/>
                <a:cs typeface="+mn-cs"/>
              </a:rPr>
              <a:t>seile</a:t>
            </a:r>
            <a:r>
              <a:rPr lang="en-CA" sz="2000" b="0" dirty="0">
                <a:solidFill>
                  <a:srgbClr val="333333"/>
                </a:solidFill>
                <a:latin typeface="+mn-lt"/>
                <a:cs typeface="+mn-cs"/>
              </a:rPr>
              <a:t> </a:t>
            </a:r>
            <a:r>
              <a:rPr lang="en-CA" sz="2000" b="0" dirty="0" err="1">
                <a:solidFill>
                  <a:srgbClr val="333333"/>
                </a:solidFill>
                <a:latin typeface="+mn-lt"/>
                <a:cs typeface="+mn-cs"/>
              </a:rPr>
              <a:t>avgårde</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Jenta</a:t>
            </a:r>
            <a:r>
              <a:rPr lang="en-CA" sz="2000" b="0" dirty="0">
                <a:solidFill>
                  <a:srgbClr val="333333"/>
                </a:solidFill>
                <a:latin typeface="+mn-lt"/>
                <a:cs typeface="+mn-cs"/>
              </a:rPr>
              <a:t> </a:t>
            </a:r>
            <a:r>
              <a:rPr lang="en-CA" sz="2000" b="0" dirty="0" err="1">
                <a:solidFill>
                  <a:srgbClr val="333333"/>
                </a:solidFill>
                <a:latin typeface="+mn-lt"/>
                <a:cs typeface="+mn-cs"/>
              </a:rPr>
              <a:t>hoppet</a:t>
            </a:r>
            <a:r>
              <a:rPr lang="en-CA" sz="2000" b="0" dirty="0">
                <a:solidFill>
                  <a:srgbClr val="333333"/>
                </a:solidFill>
                <a:latin typeface="+mn-lt"/>
                <a:cs typeface="+mn-cs"/>
              </a:rPr>
              <a:t> </a:t>
            </a:r>
            <a:r>
              <a:rPr lang="en-CA" sz="2000" b="0" dirty="0" err="1">
                <a:solidFill>
                  <a:srgbClr val="333333"/>
                </a:solidFill>
                <a:latin typeface="+mn-lt"/>
                <a:cs typeface="+mn-cs"/>
              </a:rPr>
              <a:t>i</a:t>
            </a:r>
            <a:r>
              <a:rPr lang="en-CA" sz="2000" b="0" dirty="0">
                <a:solidFill>
                  <a:srgbClr val="333333"/>
                </a:solidFill>
                <a:latin typeface="+mn-lt"/>
                <a:cs typeface="+mn-cs"/>
              </a:rPr>
              <a:t> </a:t>
            </a:r>
            <a:r>
              <a:rPr lang="en-CA" sz="2000" b="0" dirty="0" err="1">
                <a:solidFill>
                  <a:srgbClr val="333333"/>
                </a:solidFill>
                <a:latin typeface="+mn-lt"/>
                <a:cs typeface="+mn-cs"/>
              </a:rPr>
              <a:t>vannet</a:t>
            </a:r>
            <a:r>
              <a:rPr lang="en-CA" sz="2000" b="0" dirty="0">
                <a:solidFill>
                  <a:srgbClr val="333333"/>
                </a:solidFill>
                <a:latin typeface="+mn-lt"/>
                <a:cs typeface="+mn-cs"/>
              </a:rPr>
              <a:t> for å </a:t>
            </a:r>
            <a:r>
              <a:rPr lang="en-CA" sz="2000" b="0" dirty="0" err="1">
                <a:solidFill>
                  <a:srgbClr val="333333"/>
                </a:solidFill>
                <a:latin typeface="+mn-lt"/>
                <a:cs typeface="+mn-cs"/>
              </a:rPr>
              <a:t>unnslippe</a:t>
            </a:r>
            <a:r>
              <a:rPr lang="en-CA" sz="2000" b="0" dirty="0">
                <a:solidFill>
                  <a:srgbClr val="333333"/>
                </a:solidFill>
                <a:latin typeface="+mn-lt"/>
                <a:cs typeface="+mn-cs"/>
              </a:rPr>
              <a:t> </a:t>
            </a:r>
            <a:r>
              <a:rPr lang="en-CA" sz="2000" b="0" dirty="0" err="1">
                <a:solidFill>
                  <a:srgbClr val="333333"/>
                </a:solidFill>
                <a:latin typeface="+mn-lt"/>
                <a:cs typeface="+mn-cs"/>
              </a:rPr>
              <a:t>hundene</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Vurder sannsynligheten på nytt!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55</a:t>
            </a:fld>
            <a:endParaRPr lang="de-DE" altLang="de-DE">
              <a:latin typeface="+mn-lt"/>
              <a:cs typeface="+mn-cs"/>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4"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5"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Politihunder</a:t>
            </a:r>
            <a:r>
              <a:rPr lang="en-CA" sz="2000" b="0" dirty="0">
                <a:solidFill>
                  <a:srgbClr val="333333"/>
                </a:solidFill>
                <a:latin typeface="+mn-lt"/>
                <a:cs typeface="+mn-cs"/>
              </a:rPr>
              <a:t> </a:t>
            </a:r>
            <a:r>
              <a:rPr lang="en-CA" sz="2000" b="0" dirty="0" err="1">
                <a:solidFill>
                  <a:srgbClr val="333333"/>
                </a:solidFill>
                <a:latin typeface="+mn-lt"/>
                <a:cs typeface="+mn-cs"/>
              </a:rPr>
              <a:t>forsøker</a:t>
            </a:r>
            <a:r>
              <a:rPr lang="en-CA" sz="2000" b="0" dirty="0">
                <a:solidFill>
                  <a:srgbClr val="333333"/>
                </a:solidFill>
                <a:latin typeface="+mn-lt"/>
                <a:cs typeface="+mn-cs"/>
              </a:rPr>
              <a:t> å </a:t>
            </a:r>
            <a:r>
              <a:rPr lang="en-CA" sz="2000" b="0" dirty="0" err="1">
                <a:solidFill>
                  <a:srgbClr val="333333"/>
                </a:solidFill>
                <a:latin typeface="+mn-lt"/>
                <a:cs typeface="+mn-cs"/>
              </a:rPr>
              <a:t>forhindre</a:t>
            </a:r>
            <a:r>
              <a:rPr lang="en-CA" sz="2000" b="0" dirty="0">
                <a:solidFill>
                  <a:srgbClr val="333333"/>
                </a:solidFill>
                <a:latin typeface="+mn-lt"/>
                <a:cs typeface="+mn-cs"/>
              </a:rPr>
              <a:t> et </a:t>
            </a:r>
            <a:r>
              <a:rPr lang="en-CA" sz="2000" b="0" dirty="0" err="1">
                <a:solidFill>
                  <a:srgbClr val="333333"/>
                </a:solidFill>
                <a:latin typeface="+mn-lt"/>
                <a:cs typeface="+mn-cs"/>
              </a:rPr>
              <a:t>båttyveri</a:t>
            </a:r>
            <a:r>
              <a:rPr lang="en-CA" sz="2000" b="0" dirty="0">
                <a:solidFill>
                  <a:srgbClr val="333333"/>
                </a:solidFill>
                <a:latin typeface="+mn-lt"/>
                <a:cs typeface="+mn-cs"/>
              </a:rPr>
              <a:t>.</a:t>
            </a:r>
          </a:p>
          <a:p>
            <a:pPr eaLnBrk="1" hangingPunct="1">
              <a:spcBef>
                <a:spcPts val="1200"/>
              </a:spcBef>
              <a:spcAft>
                <a:spcPts val="0"/>
              </a:spcAft>
              <a:buClr>
                <a:srgbClr val="004992"/>
              </a:buClr>
              <a:buFont typeface="WingDings"/>
              <a:buAutoNum type="arabicPeriod"/>
              <a:defRPr/>
            </a:pPr>
            <a:r>
              <a:rPr lang="en-CA" sz="2000" b="0" dirty="0" err="1">
                <a:solidFill>
                  <a:srgbClr val="004992"/>
                </a:solidFill>
                <a:latin typeface="+mn-lt"/>
                <a:cs typeface="+mn-cs"/>
              </a:rPr>
              <a:t>Jenta</a:t>
            </a:r>
            <a:r>
              <a:rPr lang="en-CA" sz="2000" b="0" dirty="0">
                <a:solidFill>
                  <a:srgbClr val="004992"/>
                </a:solidFill>
                <a:latin typeface="+mn-lt"/>
                <a:cs typeface="+mn-cs"/>
              </a:rPr>
              <a:t> </a:t>
            </a:r>
            <a:r>
              <a:rPr lang="en-CA" sz="2000" b="0" dirty="0" err="1">
                <a:solidFill>
                  <a:srgbClr val="004992"/>
                </a:solidFill>
                <a:latin typeface="+mn-lt"/>
                <a:cs typeface="+mn-cs"/>
              </a:rPr>
              <a:t>falt</a:t>
            </a:r>
            <a:r>
              <a:rPr lang="en-CA" sz="2000" b="0" dirty="0">
                <a:solidFill>
                  <a:srgbClr val="004992"/>
                </a:solidFill>
                <a:latin typeface="+mn-lt"/>
                <a:cs typeface="+mn-cs"/>
              </a:rPr>
              <a:t> </a:t>
            </a:r>
            <a:r>
              <a:rPr lang="en-CA" sz="2000" b="0" dirty="0" err="1">
                <a:solidFill>
                  <a:srgbClr val="004992"/>
                </a:solidFill>
                <a:latin typeface="+mn-lt"/>
                <a:cs typeface="+mn-cs"/>
              </a:rPr>
              <a:t>i</a:t>
            </a:r>
            <a:r>
              <a:rPr lang="en-CA" sz="2000" b="0" dirty="0">
                <a:solidFill>
                  <a:srgbClr val="004992"/>
                </a:solidFill>
                <a:latin typeface="+mn-lt"/>
                <a:cs typeface="+mn-cs"/>
              </a:rPr>
              <a:t> </a:t>
            </a:r>
            <a:r>
              <a:rPr lang="en-CA" sz="2000" b="0" dirty="0" err="1">
                <a:solidFill>
                  <a:srgbClr val="004992"/>
                </a:solidFill>
                <a:latin typeface="+mn-lt"/>
                <a:cs typeface="+mn-cs"/>
              </a:rPr>
              <a:t>vannet</a:t>
            </a:r>
            <a:r>
              <a:rPr lang="en-CA" sz="2000" b="0" dirty="0">
                <a:solidFill>
                  <a:srgbClr val="004992"/>
                </a:solidFill>
                <a:latin typeface="+mn-lt"/>
                <a:cs typeface="+mn-cs"/>
              </a:rPr>
              <a:t> </a:t>
            </a:r>
            <a:r>
              <a:rPr lang="en-CA" sz="2000" b="0" dirty="0" err="1">
                <a:solidFill>
                  <a:srgbClr val="004992"/>
                </a:solidFill>
                <a:latin typeface="+mn-lt"/>
                <a:cs typeface="+mn-cs"/>
              </a:rPr>
              <a:t>fordi</a:t>
            </a:r>
            <a:r>
              <a:rPr lang="en-CA" sz="2000" b="0" dirty="0">
                <a:solidFill>
                  <a:srgbClr val="004992"/>
                </a:solidFill>
                <a:latin typeface="+mn-lt"/>
                <a:cs typeface="+mn-cs"/>
              </a:rPr>
              <a:t> </a:t>
            </a:r>
            <a:r>
              <a:rPr lang="en-CA" sz="2000" b="0" dirty="0" err="1">
                <a:solidFill>
                  <a:srgbClr val="004992"/>
                </a:solidFill>
                <a:latin typeface="+mn-lt"/>
                <a:cs typeface="+mn-cs"/>
              </a:rPr>
              <a:t>hundene</a:t>
            </a:r>
            <a:r>
              <a:rPr lang="en-CA" sz="2000" b="0" dirty="0">
                <a:solidFill>
                  <a:srgbClr val="004992"/>
                </a:solidFill>
                <a:latin typeface="+mn-lt"/>
                <a:cs typeface="+mn-cs"/>
              </a:rPr>
              <a:t> </a:t>
            </a:r>
            <a:r>
              <a:rPr lang="en-CA" sz="2000" b="0" dirty="0" err="1">
                <a:solidFill>
                  <a:srgbClr val="004992"/>
                </a:solidFill>
                <a:latin typeface="+mn-lt"/>
                <a:cs typeface="+mn-cs"/>
              </a:rPr>
              <a:t>jaget</a:t>
            </a:r>
            <a:r>
              <a:rPr lang="en-CA" sz="2000" b="0" dirty="0">
                <a:solidFill>
                  <a:srgbClr val="004992"/>
                </a:solidFill>
                <a:latin typeface="+mn-lt"/>
                <a:cs typeface="+mn-cs"/>
              </a:rPr>
              <a:t> en </a:t>
            </a:r>
            <a:r>
              <a:rPr lang="en-CA" sz="2000" b="0" dirty="0" err="1">
                <a:solidFill>
                  <a:srgbClr val="004992"/>
                </a:solidFill>
                <a:latin typeface="+mn-lt"/>
                <a:cs typeface="+mn-cs"/>
              </a:rPr>
              <a:t>katt</a:t>
            </a:r>
            <a:r>
              <a:rPr lang="en-CA"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Jenta</a:t>
            </a:r>
            <a:r>
              <a:rPr lang="en-CA" sz="2000" b="0" dirty="0">
                <a:solidFill>
                  <a:srgbClr val="333333"/>
                </a:solidFill>
                <a:latin typeface="+mn-lt"/>
                <a:cs typeface="+mn-cs"/>
              </a:rPr>
              <a:t> </a:t>
            </a:r>
            <a:r>
              <a:rPr lang="en-CA" sz="2000" b="0" dirty="0" err="1">
                <a:solidFill>
                  <a:srgbClr val="333333"/>
                </a:solidFill>
                <a:latin typeface="+mn-lt"/>
                <a:cs typeface="+mn-cs"/>
              </a:rPr>
              <a:t>forsøker</a:t>
            </a:r>
            <a:r>
              <a:rPr lang="en-CA" sz="2000" b="0" dirty="0">
                <a:solidFill>
                  <a:srgbClr val="333333"/>
                </a:solidFill>
                <a:latin typeface="+mn-lt"/>
                <a:cs typeface="+mn-cs"/>
              </a:rPr>
              <a:t> å </a:t>
            </a:r>
            <a:r>
              <a:rPr lang="en-CA" sz="2000" b="0" dirty="0" err="1">
                <a:solidFill>
                  <a:srgbClr val="333333"/>
                </a:solidFill>
                <a:latin typeface="+mn-lt"/>
                <a:cs typeface="+mn-cs"/>
              </a:rPr>
              <a:t>redde</a:t>
            </a:r>
            <a:r>
              <a:rPr lang="en-CA" sz="2000" b="0" dirty="0">
                <a:solidFill>
                  <a:srgbClr val="333333"/>
                </a:solidFill>
                <a:latin typeface="+mn-lt"/>
                <a:cs typeface="+mn-cs"/>
              </a:rPr>
              <a:t> </a:t>
            </a:r>
            <a:r>
              <a:rPr lang="en-CA" sz="2000" b="0" dirty="0" err="1">
                <a:solidFill>
                  <a:srgbClr val="333333"/>
                </a:solidFill>
                <a:latin typeface="+mn-lt"/>
                <a:cs typeface="+mn-cs"/>
              </a:rPr>
              <a:t>katten</a:t>
            </a:r>
            <a:r>
              <a:rPr lang="en-CA" sz="2000" b="0" dirty="0">
                <a:solidFill>
                  <a:srgbClr val="333333"/>
                </a:solidFill>
                <a:latin typeface="+mn-lt"/>
                <a:cs typeface="+mn-cs"/>
              </a:rPr>
              <a:t> </a:t>
            </a:r>
            <a:r>
              <a:rPr lang="en-CA" sz="2000" b="0" dirty="0" err="1">
                <a:solidFill>
                  <a:srgbClr val="333333"/>
                </a:solidFill>
                <a:latin typeface="+mn-lt"/>
                <a:cs typeface="+mn-cs"/>
              </a:rPr>
              <a:t>fra</a:t>
            </a:r>
            <a:r>
              <a:rPr lang="en-CA" sz="2000" b="0" dirty="0">
                <a:solidFill>
                  <a:srgbClr val="333333"/>
                </a:solidFill>
                <a:latin typeface="+mn-lt"/>
                <a:cs typeface="+mn-cs"/>
              </a:rPr>
              <a:t> å </a:t>
            </a:r>
            <a:r>
              <a:rPr lang="en-CA" sz="2000" b="0" dirty="0" err="1">
                <a:solidFill>
                  <a:srgbClr val="333333"/>
                </a:solidFill>
                <a:latin typeface="+mn-lt"/>
                <a:cs typeface="+mn-cs"/>
              </a:rPr>
              <a:t>seile</a:t>
            </a:r>
            <a:r>
              <a:rPr lang="en-CA" sz="2000" b="0" dirty="0">
                <a:solidFill>
                  <a:srgbClr val="333333"/>
                </a:solidFill>
                <a:latin typeface="+mn-lt"/>
                <a:cs typeface="+mn-cs"/>
              </a:rPr>
              <a:t> </a:t>
            </a:r>
            <a:r>
              <a:rPr lang="en-CA" sz="2000" b="0" dirty="0" err="1">
                <a:solidFill>
                  <a:srgbClr val="333333"/>
                </a:solidFill>
                <a:latin typeface="+mn-lt"/>
                <a:cs typeface="+mn-cs"/>
              </a:rPr>
              <a:t>avgårde</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Jenta</a:t>
            </a:r>
            <a:r>
              <a:rPr lang="en-CA" sz="2000" b="0" dirty="0">
                <a:solidFill>
                  <a:srgbClr val="333333"/>
                </a:solidFill>
                <a:latin typeface="+mn-lt"/>
                <a:cs typeface="+mn-cs"/>
              </a:rPr>
              <a:t> </a:t>
            </a:r>
            <a:r>
              <a:rPr lang="en-CA" sz="2000" b="0" dirty="0" err="1">
                <a:solidFill>
                  <a:srgbClr val="333333"/>
                </a:solidFill>
                <a:latin typeface="+mn-lt"/>
                <a:cs typeface="+mn-cs"/>
              </a:rPr>
              <a:t>hoppet</a:t>
            </a:r>
            <a:r>
              <a:rPr lang="en-CA" sz="2000" b="0" dirty="0">
                <a:solidFill>
                  <a:srgbClr val="333333"/>
                </a:solidFill>
                <a:latin typeface="+mn-lt"/>
                <a:cs typeface="+mn-cs"/>
              </a:rPr>
              <a:t> </a:t>
            </a:r>
            <a:r>
              <a:rPr lang="en-CA" sz="2000" b="0" dirty="0" err="1">
                <a:solidFill>
                  <a:srgbClr val="333333"/>
                </a:solidFill>
                <a:latin typeface="+mn-lt"/>
                <a:cs typeface="+mn-cs"/>
              </a:rPr>
              <a:t>i</a:t>
            </a:r>
            <a:r>
              <a:rPr lang="en-CA" sz="2000" b="0" dirty="0">
                <a:solidFill>
                  <a:srgbClr val="333333"/>
                </a:solidFill>
                <a:latin typeface="+mn-lt"/>
                <a:cs typeface="+mn-cs"/>
              </a:rPr>
              <a:t> </a:t>
            </a:r>
            <a:r>
              <a:rPr lang="en-CA" sz="2000" b="0" dirty="0" err="1">
                <a:solidFill>
                  <a:srgbClr val="333333"/>
                </a:solidFill>
                <a:latin typeface="+mn-lt"/>
                <a:cs typeface="+mn-cs"/>
              </a:rPr>
              <a:t>vannet</a:t>
            </a:r>
            <a:r>
              <a:rPr lang="en-CA" sz="2000" b="0" dirty="0">
                <a:solidFill>
                  <a:srgbClr val="333333"/>
                </a:solidFill>
                <a:latin typeface="+mn-lt"/>
                <a:cs typeface="+mn-cs"/>
              </a:rPr>
              <a:t> for å </a:t>
            </a:r>
            <a:r>
              <a:rPr lang="en-CA" sz="2000" b="0" dirty="0" err="1">
                <a:solidFill>
                  <a:srgbClr val="333333"/>
                </a:solidFill>
                <a:latin typeface="+mn-lt"/>
                <a:cs typeface="+mn-cs"/>
              </a:rPr>
              <a:t>unnslippe</a:t>
            </a:r>
            <a:r>
              <a:rPr lang="en-CA" sz="2000" b="0" dirty="0">
                <a:solidFill>
                  <a:srgbClr val="333333"/>
                </a:solidFill>
                <a:latin typeface="+mn-lt"/>
                <a:cs typeface="+mn-cs"/>
              </a:rPr>
              <a:t> </a:t>
            </a:r>
            <a:r>
              <a:rPr lang="en-CA" sz="2000" b="0" dirty="0" err="1">
                <a:solidFill>
                  <a:srgbClr val="333333"/>
                </a:solidFill>
                <a:latin typeface="+mn-lt"/>
                <a:cs typeface="+mn-cs"/>
              </a:rPr>
              <a:t>hundene</a:t>
            </a:r>
            <a:r>
              <a:rPr lang="en-CA" sz="2000" b="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56</a:t>
            </a:fld>
            <a:endParaRPr lang="de-DE" altLang="de-DE">
              <a:latin typeface="+mn-lt"/>
              <a:cs typeface="+mn-cs"/>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3"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reddet</a:t>
            </a:r>
            <a:r>
              <a:rPr lang="en-CA" sz="2000" b="0" dirty="0">
                <a:solidFill>
                  <a:srgbClr val="333333"/>
                </a:solidFill>
                <a:latin typeface="+mn-lt"/>
                <a:cs typeface="+mn-cs"/>
              </a:rPr>
              <a:t> </a:t>
            </a:r>
            <a:r>
              <a:rPr lang="en-CA" sz="2000" b="0" dirty="0" err="1">
                <a:solidFill>
                  <a:srgbClr val="333333"/>
                </a:solidFill>
                <a:latin typeface="+mn-lt"/>
                <a:cs typeface="+mn-cs"/>
              </a:rPr>
              <a:t>mannen</a:t>
            </a:r>
            <a:r>
              <a:rPr lang="en-CA" sz="2000" b="0" dirty="0">
                <a:solidFill>
                  <a:srgbClr val="333333"/>
                </a:solidFill>
                <a:latin typeface="+mn-lt"/>
                <a:cs typeface="+mn-cs"/>
              </a:rPr>
              <a:t> </a:t>
            </a:r>
            <a:r>
              <a:rPr lang="en-CA" sz="2000" b="0" dirty="0" err="1">
                <a:solidFill>
                  <a:srgbClr val="333333"/>
                </a:solidFill>
                <a:latin typeface="+mn-lt"/>
                <a:cs typeface="+mn-cs"/>
              </a:rPr>
              <a:t>fra</a:t>
            </a:r>
            <a:r>
              <a:rPr lang="en-CA" sz="2000" b="0" dirty="0">
                <a:solidFill>
                  <a:srgbClr val="333333"/>
                </a:solidFill>
                <a:latin typeface="+mn-lt"/>
                <a:cs typeface="+mn-cs"/>
              </a:rPr>
              <a:t> å </a:t>
            </a:r>
            <a:r>
              <a:rPr lang="en-CA" sz="2000" b="0" dirty="0" err="1">
                <a:solidFill>
                  <a:srgbClr val="333333"/>
                </a:solidFill>
                <a:latin typeface="+mn-lt"/>
                <a:cs typeface="+mn-cs"/>
              </a:rPr>
              <a:t>bli</a:t>
            </a:r>
            <a:r>
              <a:rPr lang="en-CA" sz="2000" b="0" dirty="0">
                <a:solidFill>
                  <a:srgbClr val="333333"/>
                </a:solidFill>
                <a:latin typeface="+mn-lt"/>
                <a:cs typeface="+mn-cs"/>
              </a:rPr>
              <a:t> </a:t>
            </a:r>
            <a:r>
              <a:rPr lang="en-CA" sz="2000" b="0" dirty="0" err="1">
                <a:solidFill>
                  <a:srgbClr val="333333"/>
                </a:solidFill>
                <a:latin typeface="+mn-lt"/>
                <a:cs typeface="+mn-cs"/>
              </a:rPr>
              <a:t>ranet</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hjelper</a:t>
            </a:r>
            <a:r>
              <a:rPr lang="en-CA" sz="2000" b="0" dirty="0">
                <a:solidFill>
                  <a:srgbClr val="333333"/>
                </a:solidFill>
                <a:latin typeface="+mn-lt"/>
                <a:cs typeface="+mn-cs"/>
              </a:rPr>
              <a:t> en </a:t>
            </a:r>
            <a:r>
              <a:rPr lang="en-CA" sz="2000" b="0" dirty="0" err="1">
                <a:solidFill>
                  <a:srgbClr val="333333"/>
                </a:solidFill>
                <a:latin typeface="+mn-lt"/>
                <a:cs typeface="+mn-cs"/>
              </a:rPr>
              <a:t>beruset</a:t>
            </a:r>
            <a:r>
              <a:rPr lang="en-CA" sz="2000" b="0" dirty="0">
                <a:solidFill>
                  <a:srgbClr val="333333"/>
                </a:solidFill>
                <a:latin typeface="+mn-lt"/>
                <a:cs typeface="+mn-cs"/>
              </a:rPr>
              <a:t> </a:t>
            </a:r>
            <a:r>
              <a:rPr lang="en-CA" sz="2000" b="0" dirty="0" err="1">
                <a:solidFill>
                  <a:srgbClr val="333333"/>
                </a:solidFill>
                <a:latin typeface="+mn-lt"/>
                <a:cs typeface="+mn-cs"/>
              </a:rPr>
              <a:t>mann</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slo</a:t>
            </a:r>
            <a:r>
              <a:rPr lang="en-CA" sz="2000" b="0" dirty="0">
                <a:solidFill>
                  <a:srgbClr val="333333"/>
                </a:solidFill>
                <a:latin typeface="+mn-lt"/>
                <a:cs typeface="+mn-cs"/>
              </a:rPr>
              <a:t> </a:t>
            </a:r>
            <a:r>
              <a:rPr lang="en-CA" sz="2000" b="0" dirty="0" err="1">
                <a:solidFill>
                  <a:srgbClr val="333333"/>
                </a:solidFill>
                <a:latin typeface="+mn-lt"/>
                <a:cs typeface="+mn-cs"/>
              </a:rPr>
              <a:t>ved</a:t>
            </a:r>
            <a:r>
              <a:rPr lang="en-CA" sz="2000" b="0" dirty="0">
                <a:solidFill>
                  <a:srgbClr val="333333"/>
                </a:solidFill>
                <a:latin typeface="+mn-lt"/>
                <a:cs typeface="+mn-cs"/>
              </a:rPr>
              <a:t> et </a:t>
            </a:r>
            <a:r>
              <a:rPr lang="en-CA" sz="2000" b="0" dirty="0" err="1">
                <a:solidFill>
                  <a:srgbClr val="333333"/>
                </a:solidFill>
                <a:latin typeface="+mn-lt"/>
                <a:cs typeface="+mn-cs"/>
              </a:rPr>
              <a:t>uhell</a:t>
            </a:r>
            <a:r>
              <a:rPr lang="en-CA" sz="2000" b="0" dirty="0">
                <a:solidFill>
                  <a:srgbClr val="333333"/>
                </a:solidFill>
                <a:latin typeface="+mn-lt"/>
                <a:cs typeface="+mn-cs"/>
              </a:rPr>
              <a:t> </a:t>
            </a:r>
            <a:r>
              <a:rPr lang="en-CA" sz="2000" b="0" dirty="0" err="1">
                <a:solidFill>
                  <a:srgbClr val="333333"/>
                </a:solidFill>
                <a:latin typeface="+mn-lt"/>
                <a:cs typeface="+mn-cs"/>
              </a:rPr>
              <a:t>mannen</a:t>
            </a:r>
            <a:r>
              <a:rPr lang="en-CA" sz="2000" b="0" dirty="0">
                <a:solidFill>
                  <a:srgbClr val="333333"/>
                </a:solidFill>
                <a:latin typeface="+mn-lt"/>
                <a:cs typeface="+mn-cs"/>
              </a:rPr>
              <a:t> med et </a:t>
            </a:r>
            <a:r>
              <a:rPr lang="en-CA" sz="2000" b="0" dirty="0" err="1">
                <a:solidFill>
                  <a:srgbClr val="333333"/>
                </a:solidFill>
                <a:latin typeface="+mn-lt"/>
                <a:cs typeface="+mn-cs"/>
              </a:rPr>
              <a:t>bord</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a:solidFill>
                  <a:srgbClr val="333333"/>
                </a:solidFill>
                <a:latin typeface="+mn-lt"/>
                <a:cs typeface="+mn-cs"/>
              </a:rPr>
              <a:t>To </a:t>
            </a:r>
            <a:r>
              <a:rPr lang="en-CA" sz="2000" b="0" dirty="0" err="1">
                <a:solidFill>
                  <a:srgbClr val="333333"/>
                </a:solidFill>
                <a:latin typeface="+mn-lt"/>
                <a:cs typeface="+mn-cs"/>
              </a:rPr>
              <a:t>gamle</a:t>
            </a:r>
            <a:r>
              <a:rPr lang="en-CA" sz="2000" b="0" dirty="0">
                <a:solidFill>
                  <a:srgbClr val="333333"/>
                </a:solidFill>
                <a:latin typeface="+mn-lt"/>
                <a:cs typeface="+mn-cs"/>
              </a:rPr>
              <a:t> </a:t>
            </a:r>
            <a:r>
              <a:rPr lang="en-CA" sz="2000" b="0" dirty="0" err="1">
                <a:solidFill>
                  <a:srgbClr val="333333"/>
                </a:solidFill>
                <a:latin typeface="+mn-lt"/>
                <a:cs typeface="+mn-cs"/>
              </a:rPr>
              <a:t>venner</a:t>
            </a:r>
            <a:r>
              <a:rPr lang="en-CA" sz="2000" b="0" dirty="0">
                <a:solidFill>
                  <a:srgbClr val="333333"/>
                </a:solidFill>
                <a:latin typeface="+mn-lt"/>
                <a:cs typeface="+mn-cs"/>
              </a:rPr>
              <a:t> </a:t>
            </a:r>
            <a:r>
              <a:rPr lang="en-CA" sz="2000" b="0" dirty="0" err="1">
                <a:solidFill>
                  <a:srgbClr val="333333"/>
                </a:solidFill>
                <a:latin typeface="+mn-lt"/>
                <a:cs typeface="+mn-cs"/>
              </a:rPr>
              <a:t>møtes</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a:t>
            </a:r>
            <a:r>
              <a:rPr lang="en-CA" sz="2000" b="0" dirty="0" err="1">
                <a:solidFill>
                  <a:srgbClr val="333333"/>
                </a:solidFill>
                <a:latin typeface="+mn-lt"/>
                <a:cs typeface="+mn-cs"/>
              </a:rPr>
              <a:t>gata</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 sannsynlig er hver av tolkningene?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57</a:t>
            </a:fld>
            <a:endParaRPr lang="de-DE" altLang="de-DE">
              <a:latin typeface="+mn-lt"/>
              <a:cs typeface="+mn-cs"/>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reddet</a:t>
            </a:r>
            <a:r>
              <a:rPr lang="en-CA" sz="2000" b="0" dirty="0">
                <a:solidFill>
                  <a:srgbClr val="333333"/>
                </a:solidFill>
                <a:latin typeface="+mn-lt"/>
                <a:cs typeface="+mn-cs"/>
              </a:rPr>
              <a:t> </a:t>
            </a:r>
            <a:r>
              <a:rPr lang="en-CA" sz="2000" b="0" dirty="0" err="1">
                <a:solidFill>
                  <a:srgbClr val="333333"/>
                </a:solidFill>
                <a:latin typeface="+mn-lt"/>
                <a:cs typeface="+mn-cs"/>
              </a:rPr>
              <a:t>mannen</a:t>
            </a:r>
            <a:r>
              <a:rPr lang="en-CA" sz="2000" b="0" dirty="0">
                <a:solidFill>
                  <a:srgbClr val="333333"/>
                </a:solidFill>
                <a:latin typeface="+mn-lt"/>
                <a:cs typeface="+mn-cs"/>
              </a:rPr>
              <a:t> </a:t>
            </a:r>
            <a:r>
              <a:rPr lang="en-CA" sz="2000" b="0" dirty="0" err="1">
                <a:solidFill>
                  <a:srgbClr val="333333"/>
                </a:solidFill>
                <a:latin typeface="+mn-lt"/>
                <a:cs typeface="+mn-cs"/>
              </a:rPr>
              <a:t>fra</a:t>
            </a:r>
            <a:r>
              <a:rPr lang="en-CA" sz="2000" b="0" dirty="0">
                <a:solidFill>
                  <a:srgbClr val="333333"/>
                </a:solidFill>
                <a:latin typeface="+mn-lt"/>
                <a:cs typeface="+mn-cs"/>
              </a:rPr>
              <a:t> å </a:t>
            </a:r>
            <a:r>
              <a:rPr lang="en-CA" sz="2000" b="0" dirty="0" err="1">
                <a:solidFill>
                  <a:srgbClr val="333333"/>
                </a:solidFill>
                <a:latin typeface="+mn-lt"/>
                <a:cs typeface="+mn-cs"/>
              </a:rPr>
              <a:t>bli</a:t>
            </a:r>
            <a:r>
              <a:rPr lang="en-CA" sz="2000" b="0" dirty="0">
                <a:solidFill>
                  <a:srgbClr val="333333"/>
                </a:solidFill>
                <a:latin typeface="+mn-lt"/>
                <a:cs typeface="+mn-cs"/>
              </a:rPr>
              <a:t> </a:t>
            </a:r>
            <a:r>
              <a:rPr lang="en-CA" sz="2000" b="0" dirty="0" err="1">
                <a:solidFill>
                  <a:srgbClr val="333333"/>
                </a:solidFill>
                <a:latin typeface="+mn-lt"/>
                <a:cs typeface="+mn-cs"/>
              </a:rPr>
              <a:t>ranet</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hjelper</a:t>
            </a:r>
            <a:r>
              <a:rPr lang="en-CA" sz="2000" b="0" dirty="0">
                <a:solidFill>
                  <a:srgbClr val="333333"/>
                </a:solidFill>
                <a:latin typeface="+mn-lt"/>
                <a:cs typeface="+mn-cs"/>
              </a:rPr>
              <a:t> en </a:t>
            </a:r>
            <a:r>
              <a:rPr lang="en-CA" sz="2000" b="0" dirty="0" err="1">
                <a:solidFill>
                  <a:srgbClr val="333333"/>
                </a:solidFill>
                <a:latin typeface="+mn-lt"/>
                <a:cs typeface="+mn-cs"/>
              </a:rPr>
              <a:t>beruset</a:t>
            </a:r>
            <a:r>
              <a:rPr lang="en-CA" sz="2000" b="0" dirty="0">
                <a:solidFill>
                  <a:srgbClr val="333333"/>
                </a:solidFill>
                <a:latin typeface="+mn-lt"/>
                <a:cs typeface="+mn-cs"/>
              </a:rPr>
              <a:t> </a:t>
            </a:r>
            <a:r>
              <a:rPr lang="en-CA" sz="2000" b="0" dirty="0" err="1">
                <a:solidFill>
                  <a:srgbClr val="333333"/>
                </a:solidFill>
                <a:latin typeface="+mn-lt"/>
                <a:cs typeface="+mn-cs"/>
              </a:rPr>
              <a:t>mann</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slo</a:t>
            </a:r>
            <a:r>
              <a:rPr lang="en-CA" sz="2000" b="0" dirty="0">
                <a:solidFill>
                  <a:srgbClr val="333333"/>
                </a:solidFill>
                <a:latin typeface="+mn-lt"/>
                <a:cs typeface="+mn-cs"/>
              </a:rPr>
              <a:t> </a:t>
            </a:r>
            <a:r>
              <a:rPr lang="en-CA" sz="2000" b="0" dirty="0" err="1">
                <a:solidFill>
                  <a:srgbClr val="333333"/>
                </a:solidFill>
                <a:latin typeface="+mn-lt"/>
                <a:cs typeface="+mn-cs"/>
              </a:rPr>
              <a:t>ved</a:t>
            </a:r>
            <a:r>
              <a:rPr lang="en-CA" sz="2000" b="0" dirty="0">
                <a:solidFill>
                  <a:srgbClr val="333333"/>
                </a:solidFill>
                <a:latin typeface="+mn-lt"/>
                <a:cs typeface="+mn-cs"/>
              </a:rPr>
              <a:t> et </a:t>
            </a:r>
            <a:r>
              <a:rPr lang="en-CA" sz="2000" b="0" dirty="0" err="1">
                <a:solidFill>
                  <a:srgbClr val="333333"/>
                </a:solidFill>
                <a:latin typeface="+mn-lt"/>
                <a:cs typeface="+mn-cs"/>
              </a:rPr>
              <a:t>uhell</a:t>
            </a:r>
            <a:r>
              <a:rPr lang="en-CA" sz="2000" b="0" dirty="0">
                <a:solidFill>
                  <a:srgbClr val="333333"/>
                </a:solidFill>
                <a:latin typeface="+mn-lt"/>
                <a:cs typeface="+mn-cs"/>
              </a:rPr>
              <a:t> </a:t>
            </a:r>
            <a:r>
              <a:rPr lang="en-CA" sz="2000" b="0" dirty="0" err="1">
                <a:solidFill>
                  <a:srgbClr val="333333"/>
                </a:solidFill>
                <a:latin typeface="+mn-lt"/>
                <a:cs typeface="+mn-cs"/>
              </a:rPr>
              <a:t>mannen</a:t>
            </a:r>
            <a:r>
              <a:rPr lang="en-CA" sz="2000" b="0" dirty="0">
                <a:solidFill>
                  <a:srgbClr val="333333"/>
                </a:solidFill>
                <a:latin typeface="+mn-lt"/>
                <a:cs typeface="+mn-cs"/>
              </a:rPr>
              <a:t> med et </a:t>
            </a:r>
            <a:r>
              <a:rPr lang="en-CA" sz="2000" b="0" dirty="0" err="1">
                <a:solidFill>
                  <a:srgbClr val="333333"/>
                </a:solidFill>
                <a:latin typeface="+mn-lt"/>
                <a:cs typeface="+mn-cs"/>
              </a:rPr>
              <a:t>bord</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a:solidFill>
                  <a:srgbClr val="333333"/>
                </a:solidFill>
                <a:latin typeface="+mn-lt"/>
                <a:cs typeface="+mn-cs"/>
              </a:rPr>
              <a:t>To </a:t>
            </a:r>
            <a:r>
              <a:rPr lang="en-CA" sz="2000" b="0" dirty="0" err="1">
                <a:solidFill>
                  <a:srgbClr val="333333"/>
                </a:solidFill>
                <a:latin typeface="+mn-lt"/>
                <a:cs typeface="+mn-cs"/>
              </a:rPr>
              <a:t>gamle</a:t>
            </a:r>
            <a:r>
              <a:rPr lang="en-CA" sz="2000" b="0" dirty="0">
                <a:solidFill>
                  <a:srgbClr val="333333"/>
                </a:solidFill>
                <a:latin typeface="+mn-lt"/>
                <a:cs typeface="+mn-cs"/>
              </a:rPr>
              <a:t> </a:t>
            </a:r>
            <a:r>
              <a:rPr lang="en-CA" sz="2000" b="0" dirty="0" err="1">
                <a:solidFill>
                  <a:srgbClr val="333333"/>
                </a:solidFill>
                <a:latin typeface="+mn-lt"/>
                <a:cs typeface="+mn-cs"/>
              </a:rPr>
              <a:t>venner</a:t>
            </a:r>
            <a:r>
              <a:rPr lang="en-CA" sz="2000" b="0" dirty="0">
                <a:solidFill>
                  <a:srgbClr val="333333"/>
                </a:solidFill>
                <a:latin typeface="+mn-lt"/>
                <a:cs typeface="+mn-cs"/>
              </a:rPr>
              <a:t> </a:t>
            </a:r>
            <a:r>
              <a:rPr lang="en-CA" sz="2000" b="0" dirty="0" err="1">
                <a:solidFill>
                  <a:srgbClr val="333333"/>
                </a:solidFill>
                <a:latin typeface="+mn-lt"/>
                <a:cs typeface="+mn-cs"/>
              </a:rPr>
              <a:t>møtes</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a:t>
            </a:r>
            <a:r>
              <a:rPr lang="en-CA" sz="2000" b="0" dirty="0" err="1">
                <a:solidFill>
                  <a:srgbClr val="333333"/>
                </a:solidFill>
                <a:latin typeface="+mn-lt"/>
                <a:cs typeface="+mn-cs"/>
              </a:rPr>
              <a:t>gata</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Endrer din vurdering seg etter å ha sett det nye bildet?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58</a:t>
            </a:fld>
            <a:endParaRPr lang="de-DE" altLang="de-DE">
              <a:latin typeface="+mn-lt"/>
              <a:cs typeface="+mn-cs"/>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reddet</a:t>
            </a:r>
            <a:r>
              <a:rPr lang="en-CA" sz="2000" b="0" dirty="0">
                <a:solidFill>
                  <a:srgbClr val="333333"/>
                </a:solidFill>
                <a:latin typeface="+mn-lt"/>
                <a:cs typeface="+mn-cs"/>
              </a:rPr>
              <a:t> </a:t>
            </a:r>
            <a:r>
              <a:rPr lang="en-CA" sz="2000" b="0" dirty="0" err="1">
                <a:solidFill>
                  <a:srgbClr val="333333"/>
                </a:solidFill>
                <a:latin typeface="+mn-lt"/>
                <a:cs typeface="+mn-cs"/>
              </a:rPr>
              <a:t>mannen</a:t>
            </a:r>
            <a:r>
              <a:rPr lang="en-CA" sz="2000" b="0" dirty="0">
                <a:solidFill>
                  <a:srgbClr val="333333"/>
                </a:solidFill>
                <a:latin typeface="+mn-lt"/>
                <a:cs typeface="+mn-cs"/>
              </a:rPr>
              <a:t> </a:t>
            </a:r>
            <a:r>
              <a:rPr lang="en-CA" sz="2000" b="0" dirty="0" err="1">
                <a:solidFill>
                  <a:srgbClr val="333333"/>
                </a:solidFill>
                <a:latin typeface="+mn-lt"/>
                <a:cs typeface="+mn-cs"/>
              </a:rPr>
              <a:t>fra</a:t>
            </a:r>
            <a:r>
              <a:rPr lang="en-CA" sz="2000" b="0" dirty="0">
                <a:solidFill>
                  <a:srgbClr val="333333"/>
                </a:solidFill>
                <a:latin typeface="+mn-lt"/>
                <a:cs typeface="+mn-cs"/>
              </a:rPr>
              <a:t> å </a:t>
            </a:r>
            <a:r>
              <a:rPr lang="en-CA" sz="2000" b="0" dirty="0" err="1">
                <a:solidFill>
                  <a:srgbClr val="333333"/>
                </a:solidFill>
                <a:latin typeface="+mn-lt"/>
                <a:cs typeface="+mn-cs"/>
              </a:rPr>
              <a:t>bli</a:t>
            </a:r>
            <a:r>
              <a:rPr lang="en-CA" sz="2000" b="0" dirty="0">
                <a:solidFill>
                  <a:srgbClr val="333333"/>
                </a:solidFill>
                <a:latin typeface="+mn-lt"/>
                <a:cs typeface="+mn-cs"/>
              </a:rPr>
              <a:t> </a:t>
            </a:r>
            <a:r>
              <a:rPr lang="en-CA" sz="2000" b="0" dirty="0" err="1">
                <a:solidFill>
                  <a:srgbClr val="333333"/>
                </a:solidFill>
                <a:latin typeface="+mn-lt"/>
                <a:cs typeface="+mn-cs"/>
              </a:rPr>
              <a:t>ranet</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hjelper</a:t>
            </a:r>
            <a:r>
              <a:rPr lang="en-CA" sz="2000" b="0" dirty="0">
                <a:solidFill>
                  <a:srgbClr val="333333"/>
                </a:solidFill>
                <a:latin typeface="+mn-lt"/>
                <a:cs typeface="+mn-cs"/>
              </a:rPr>
              <a:t> en </a:t>
            </a:r>
            <a:r>
              <a:rPr lang="en-CA" sz="2000" b="0" dirty="0" err="1">
                <a:solidFill>
                  <a:srgbClr val="333333"/>
                </a:solidFill>
                <a:latin typeface="+mn-lt"/>
                <a:cs typeface="+mn-cs"/>
              </a:rPr>
              <a:t>beruset</a:t>
            </a:r>
            <a:r>
              <a:rPr lang="en-CA" sz="2000" b="0" dirty="0">
                <a:solidFill>
                  <a:srgbClr val="333333"/>
                </a:solidFill>
                <a:latin typeface="+mn-lt"/>
                <a:cs typeface="+mn-cs"/>
              </a:rPr>
              <a:t> </a:t>
            </a:r>
            <a:r>
              <a:rPr lang="en-CA" sz="2000" b="0" dirty="0" err="1">
                <a:solidFill>
                  <a:srgbClr val="333333"/>
                </a:solidFill>
                <a:latin typeface="+mn-lt"/>
                <a:cs typeface="+mn-cs"/>
              </a:rPr>
              <a:t>mann</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slo</a:t>
            </a:r>
            <a:r>
              <a:rPr lang="en-CA" sz="2000" b="0" dirty="0">
                <a:solidFill>
                  <a:srgbClr val="333333"/>
                </a:solidFill>
                <a:latin typeface="+mn-lt"/>
                <a:cs typeface="+mn-cs"/>
              </a:rPr>
              <a:t> </a:t>
            </a:r>
            <a:r>
              <a:rPr lang="en-CA" sz="2000" b="0" dirty="0" err="1">
                <a:solidFill>
                  <a:srgbClr val="333333"/>
                </a:solidFill>
                <a:latin typeface="+mn-lt"/>
                <a:cs typeface="+mn-cs"/>
              </a:rPr>
              <a:t>ved</a:t>
            </a:r>
            <a:r>
              <a:rPr lang="en-CA" sz="2000" b="0" dirty="0">
                <a:solidFill>
                  <a:srgbClr val="333333"/>
                </a:solidFill>
                <a:latin typeface="+mn-lt"/>
                <a:cs typeface="+mn-cs"/>
              </a:rPr>
              <a:t> et </a:t>
            </a:r>
            <a:r>
              <a:rPr lang="en-CA" sz="2000" b="0" dirty="0" err="1">
                <a:solidFill>
                  <a:srgbClr val="333333"/>
                </a:solidFill>
                <a:latin typeface="+mn-lt"/>
                <a:cs typeface="+mn-cs"/>
              </a:rPr>
              <a:t>uhell</a:t>
            </a:r>
            <a:r>
              <a:rPr lang="en-CA" sz="2000" b="0" dirty="0">
                <a:solidFill>
                  <a:srgbClr val="333333"/>
                </a:solidFill>
                <a:latin typeface="+mn-lt"/>
                <a:cs typeface="+mn-cs"/>
              </a:rPr>
              <a:t> </a:t>
            </a:r>
            <a:r>
              <a:rPr lang="en-CA" sz="2000" b="0" dirty="0" err="1">
                <a:solidFill>
                  <a:srgbClr val="333333"/>
                </a:solidFill>
                <a:latin typeface="+mn-lt"/>
                <a:cs typeface="+mn-cs"/>
              </a:rPr>
              <a:t>mannen</a:t>
            </a:r>
            <a:r>
              <a:rPr lang="en-CA" sz="2000" b="0" dirty="0">
                <a:solidFill>
                  <a:srgbClr val="333333"/>
                </a:solidFill>
                <a:latin typeface="+mn-lt"/>
                <a:cs typeface="+mn-cs"/>
              </a:rPr>
              <a:t> med et </a:t>
            </a:r>
            <a:r>
              <a:rPr lang="en-CA" sz="2000" b="0" dirty="0" err="1">
                <a:solidFill>
                  <a:srgbClr val="333333"/>
                </a:solidFill>
                <a:latin typeface="+mn-lt"/>
                <a:cs typeface="+mn-cs"/>
              </a:rPr>
              <a:t>bord</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a:solidFill>
                  <a:srgbClr val="333333"/>
                </a:solidFill>
                <a:latin typeface="+mn-lt"/>
                <a:cs typeface="+mn-cs"/>
              </a:rPr>
              <a:t>To </a:t>
            </a:r>
            <a:r>
              <a:rPr lang="en-CA" sz="2000" b="0" dirty="0" err="1">
                <a:solidFill>
                  <a:srgbClr val="333333"/>
                </a:solidFill>
                <a:latin typeface="+mn-lt"/>
                <a:cs typeface="+mn-cs"/>
              </a:rPr>
              <a:t>gamle</a:t>
            </a:r>
            <a:r>
              <a:rPr lang="en-CA" sz="2000" b="0" dirty="0">
                <a:solidFill>
                  <a:srgbClr val="333333"/>
                </a:solidFill>
                <a:latin typeface="+mn-lt"/>
                <a:cs typeface="+mn-cs"/>
              </a:rPr>
              <a:t> </a:t>
            </a:r>
            <a:r>
              <a:rPr lang="en-CA" sz="2000" b="0" dirty="0" err="1">
                <a:solidFill>
                  <a:srgbClr val="333333"/>
                </a:solidFill>
                <a:latin typeface="+mn-lt"/>
                <a:cs typeface="+mn-cs"/>
              </a:rPr>
              <a:t>venner</a:t>
            </a:r>
            <a:r>
              <a:rPr lang="en-CA" sz="2000" b="0" dirty="0">
                <a:solidFill>
                  <a:srgbClr val="333333"/>
                </a:solidFill>
                <a:latin typeface="+mn-lt"/>
                <a:cs typeface="+mn-cs"/>
              </a:rPr>
              <a:t> </a:t>
            </a:r>
            <a:r>
              <a:rPr lang="en-CA" sz="2000" b="0" dirty="0" err="1">
                <a:solidFill>
                  <a:srgbClr val="333333"/>
                </a:solidFill>
                <a:latin typeface="+mn-lt"/>
                <a:cs typeface="+mn-cs"/>
              </a:rPr>
              <a:t>møtes</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a:t>
            </a:r>
            <a:r>
              <a:rPr lang="en-CA" sz="2000" b="0" dirty="0" err="1">
                <a:solidFill>
                  <a:srgbClr val="333333"/>
                </a:solidFill>
                <a:latin typeface="+mn-lt"/>
                <a:cs typeface="+mn-cs"/>
              </a:rPr>
              <a:t>gata</a:t>
            </a:r>
            <a:r>
              <a:rPr lang="en-CA" sz="2000" b="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Vurder sannsynligheten på nytt!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59</a:t>
            </a:fld>
            <a:endParaRPr lang="de-DE" altLang="de-DE">
              <a:latin typeface="+mn-lt"/>
              <a:cs typeface="+mn-cs"/>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reddet</a:t>
            </a:r>
            <a:r>
              <a:rPr lang="en-CA" sz="2000" b="0" dirty="0">
                <a:solidFill>
                  <a:srgbClr val="333333"/>
                </a:solidFill>
                <a:latin typeface="+mn-lt"/>
                <a:cs typeface="+mn-cs"/>
              </a:rPr>
              <a:t> </a:t>
            </a:r>
            <a:r>
              <a:rPr lang="en-CA" sz="2000" b="0" dirty="0" err="1">
                <a:solidFill>
                  <a:srgbClr val="333333"/>
                </a:solidFill>
                <a:latin typeface="+mn-lt"/>
                <a:cs typeface="+mn-cs"/>
              </a:rPr>
              <a:t>mannen</a:t>
            </a:r>
            <a:r>
              <a:rPr lang="en-CA" sz="2000" b="0" dirty="0">
                <a:solidFill>
                  <a:srgbClr val="333333"/>
                </a:solidFill>
                <a:latin typeface="+mn-lt"/>
                <a:cs typeface="+mn-cs"/>
              </a:rPr>
              <a:t> </a:t>
            </a:r>
            <a:r>
              <a:rPr lang="en-CA" sz="2000" b="0" dirty="0" err="1">
                <a:solidFill>
                  <a:srgbClr val="333333"/>
                </a:solidFill>
                <a:latin typeface="+mn-lt"/>
                <a:cs typeface="+mn-cs"/>
              </a:rPr>
              <a:t>fra</a:t>
            </a:r>
            <a:r>
              <a:rPr lang="en-CA" sz="2000" b="0" dirty="0">
                <a:solidFill>
                  <a:srgbClr val="333333"/>
                </a:solidFill>
                <a:latin typeface="+mn-lt"/>
                <a:cs typeface="+mn-cs"/>
              </a:rPr>
              <a:t> å </a:t>
            </a:r>
            <a:r>
              <a:rPr lang="en-CA" sz="2000" b="0" dirty="0" err="1">
                <a:solidFill>
                  <a:srgbClr val="333333"/>
                </a:solidFill>
                <a:latin typeface="+mn-lt"/>
                <a:cs typeface="+mn-cs"/>
              </a:rPr>
              <a:t>bli</a:t>
            </a:r>
            <a:r>
              <a:rPr lang="en-CA" sz="2000" b="0" dirty="0">
                <a:solidFill>
                  <a:srgbClr val="333333"/>
                </a:solidFill>
                <a:latin typeface="+mn-lt"/>
                <a:cs typeface="+mn-cs"/>
              </a:rPr>
              <a:t> </a:t>
            </a:r>
            <a:r>
              <a:rPr lang="en-CA" sz="2000" b="0" dirty="0" err="1">
                <a:solidFill>
                  <a:srgbClr val="333333"/>
                </a:solidFill>
                <a:latin typeface="+mn-lt"/>
                <a:cs typeface="+mn-cs"/>
              </a:rPr>
              <a:t>ranet</a:t>
            </a:r>
            <a:r>
              <a:rPr lang="en-CA" sz="2000" b="0" dirty="0">
                <a:solidFill>
                  <a:srgbClr val="333333"/>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err="1">
                <a:solidFill>
                  <a:srgbClr val="333333"/>
                </a:solidFill>
                <a:latin typeface="+mn-lt"/>
                <a:cs typeface="+mn-cs"/>
              </a:rPr>
              <a:t>Gutten</a:t>
            </a:r>
            <a:r>
              <a:rPr lang="en-CA" sz="2000" b="0" dirty="0">
                <a:solidFill>
                  <a:srgbClr val="333333"/>
                </a:solidFill>
                <a:latin typeface="+mn-lt"/>
                <a:cs typeface="+mn-cs"/>
              </a:rPr>
              <a:t> </a:t>
            </a:r>
            <a:r>
              <a:rPr lang="en-CA" sz="2000" b="0" dirty="0" err="1">
                <a:solidFill>
                  <a:srgbClr val="333333"/>
                </a:solidFill>
                <a:latin typeface="+mn-lt"/>
                <a:cs typeface="+mn-cs"/>
              </a:rPr>
              <a:t>hjelper</a:t>
            </a:r>
            <a:r>
              <a:rPr lang="en-CA" sz="2000" b="0" dirty="0">
                <a:solidFill>
                  <a:srgbClr val="333333"/>
                </a:solidFill>
                <a:latin typeface="+mn-lt"/>
                <a:cs typeface="+mn-cs"/>
              </a:rPr>
              <a:t> en </a:t>
            </a:r>
            <a:r>
              <a:rPr lang="en-CA" sz="2000" b="0" dirty="0" err="1">
                <a:solidFill>
                  <a:srgbClr val="333333"/>
                </a:solidFill>
                <a:latin typeface="+mn-lt"/>
                <a:cs typeface="+mn-cs"/>
              </a:rPr>
              <a:t>beruset</a:t>
            </a:r>
            <a:r>
              <a:rPr lang="en-CA" sz="2000" b="0" dirty="0">
                <a:solidFill>
                  <a:srgbClr val="333333"/>
                </a:solidFill>
                <a:latin typeface="+mn-lt"/>
                <a:cs typeface="+mn-cs"/>
              </a:rPr>
              <a:t> </a:t>
            </a:r>
            <a:r>
              <a:rPr lang="en-CA" sz="2000" b="0" dirty="0" err="1">
                <a:solidFill>
                  <a:srgbClr val="333333"/>
                </a:solidFill>
                <a:latin typeface="+mn-lt"/>
                <a:cs typeface="+mn-cs"/>
              </a:rPr>
              <a:t>mann</a:t>
            </a:r>
            <a:r>
              <a:rPr lang="en-CA" sz="2000" b="0" dirty="0">
                <a:solidFill>
                  <a:srgbClr val="333333"/>
                </a:solidFill>
                <a:latin typeface="+mn-lt"/>
                <a:cs typeface="+mn-cs"/>
              </a:rPr>
              <a:t>.</a:t>
            </a:r>
          </a:p>
          <a:p>
            <a:pPr eaLnBrk="1" hangingPunct="1">
              <a:spcBef>
                <a:spcPts val="1200"/>
              </a:spcBef>
              <a:spcAft>
                <a:spcPts val="0"/>
              </a:spcAft>
              <a:buClr>
                <a:srgbClr val="004992"/>
              </a:buClr>
              <a:buFont typeface="WingDings"/>
              <a:buAutoNum type="arabicPeriod"/>
              <a:defRPr/>
            </a:pPr>
            <a:r>
              <a:rPr lang="en-CA" sz="2000" b="0" dirty="0" err="1">
                <a:solidFill>
                  <a:srgbClr val="004992"/>
                </a:solidFill>
                <a:latin typeface="+mn-lt"/>
                <a:cs typeface="+mn-cs"/>
              </a:rPr>
              <a:t>Gutten</a:t>
            </a:r>
            <a:r>
              <a:rPr lang="en-CA" sz="2000" b="0" dirty="0">
                <a:solidFill>
                  <a:srgbClr val="004992"/>
                </a:solidFill>
                <a:latin typeface="+mn-lt"/>
                <a:cs typeface="+mn-cs"/>
              </a:rPr>
              <a:t> </a:t>
            </a:r>
            <a:r>
              <a:rPr lang="en-CA" sz="2000" b="0" dirty="0" err="1">
                <a:solidFill>
                  <a:srgbClr val="004992"/>
                </a:solidFill>
                <a:latin typeface="+mn-lt"/>
                <a:cs typeface="+mn-cs"/>
              </a:rPr>
              <a:t>slo</a:t>
            </a:r>
            <a:r>
              <a:rPr lang="en-CA" sz="2000" b="0" dirty="0">
                <a:solidFill>
                  <a:srgbClr val="004992"/>
                </a:solidFill>
                <a:latin typeface="+mn-lt"/>
                <a:cs typeface="+mn-cs"/>
              </a:rPr>
              <a:t> </a:t>
            </a:r>
            <a:r>
              <a:rPr lang="en-CA" sz="2000" b="0" dirty="0" err="1">
                <a:solidFill>
                  <a:srgbClr val="004992"/>
                </a:solidFill>
                <a:latin typeface="+mn-lt"/>
                <a:cs typeface="+mn-cs"/>
              </a:rPr>
              <a:t>ved</a:t>
            </a:r>
            <a:r>
              <a:rPr lang="en-CA" sz="2000" b="0" dirty="0">
                <a:solidFill>
                  <a:srgbClr val="004992"/>
                </a:solidFill>
                <a:latin typeface="+mn-lt"/>
                <a:cs typeface="+mn-cs"/>
              </a:rPr>
              <a:t> et </a:t>
            </a:r>
            <a:r>
              <a:rPr lang="en-CA" sz="2000" b="0" dirty="0" err="1">
                <a:solidFill>
                  <a:srgbClr val="004992"/>
                </a:solidFill>
                <a:latin typeface="+mn-lt"/>
                <a:cs typeface="+mn-cs"/>
              </a:rPr>
              <a:t>uhell</a:t>
            </a:r>
            <a:r>
              <a:rPr lang="en-CA" sz="2000" b="0" dirty="0">
                <a:solidFill>
                  <a:srgbClr val="004992"/>
                </a:solidFill>
                <a:latin typeface="+mn-lt"/>
                <a:cs typeface="+mn-cs"/>
              </a:rPr>
              <a:t> </a:t>
            </a:r>
            <a:r>
              <a:rPr lang="en-CA" sz="2000" b="0" dirty="0" err="1">
                <a:solidFill>
                  <a:srgbClr val="004992"/>
                </a:solidFill>
                <a:latin typeface="+mn-lt"/>
                <a:cs typeface="+mn-cs"/>
              </a:rPr>
              <a:t>mannen</a:t>
            </a:r>
            <a:r>
              <a:rPr lang="en-CA" sz="2000" b="0" dirty="0">
                <a:solidFill>
                  <a:srgbClr val="004992"/>
                </a:solidFill>
                <a:latin typeface="+mn-lt"/>
                <a:cs typeface="+mn-cs"/>
              </a:rPr>
              <a:t> med et </a:t>
            </a:r>
            <a:r>
              <a:rPr lang="en-CA" sz="2000" b="0" dirty="0" err="1">
                <a:solidFill>
                  <a:srgbClr val="004992"/>
                </a:solidFill>
                <a:latin typeface="+mn-lt"/>
                <a:cs typeface="+mn-cs"/>
              </a:rPr>
              <a:t>bord</a:t>
            </a:r>
            <a:r>
              <a:rPr lang="en-CA" sz="2000" b="0" dirty="0">
                <a:solidFill>
                  <a:srgbClr val="004992"/>
                </a:solidFill>
                <a:latin typeface="+mn-lt"/>
                <a:cs typeface="+mn-cs"/>
              </a:rPr>
              <a:t>.</a:t>
            </a:r>
          </a:p>
          <a:p>
            <a:pPr eaLnBrk="1" hangingPunct="1">
              <a:spcBef>
                <a:spcPts val="1200"/>
              </a:spcBef>
              <a:spcAft>
                <a:spcPts val="0"/>
              </a:spcAft>
              <a:buClr>
                <a:srgbClr val="333333"/>
              </a:buClr>
              <a:buFont typeface="WingDings"/>
              <a:buAutoNum type="arabicPeriod"/>
              <a:defRPr/>
            </a:pPr>
            <a:r>
              <a:rPr lang="en-CA" sz="2000" b="0" dirty="0">
                <a:solidFill>
                  <a:srgbClr val="333333"/>
                </a:solidFill>
                <a:latin typeface="+mn-lt"/>
                <a:cs typeface="+mn-cs"/>
              </a:rPr>
              <a:t>To </a:t>
            </a:r>
            <a:r>
              <a:rPr lang="en-CA" sz="2000" b="0" dirty="0" err="1">
                <a:solidFill>
                  <a:srgbClr val="333333"/>
                </a:solidFill>
                <a:latin typeface="+mn-lt"/>
                <a:cs typeface="+mn-cs"/>
              </a:rPr>
              <a:t>gamle</a:t>
            </a:r>
            <a:r>
              <a:rPr lang="en-CA" sz="2000" b="0" dirty="0">
                <a:solidFill>
                  <a:srgbClr val="333333"/>
                </a:solidFill>
                <a:latin typeface="+mn-lt"/>
                <a:cs typeface="+mn-cs"/>
              </a:rPr>
              <a:t> </a:t>
            </a:r>
            <a:r>
              <a:rPr lang="en-CA" sz="2000" b="0" dirty="0" err="1">
                <a:solidFill>
                  <a:srgbClr val="333333"/>
                </a:solidFill>
                <a:latin typeface="+mn-lt"/>
                <a:cs typeface="+mn-cs"/>
              </a:rPr>
              <a:t>venner</a:t>
            </a:r>
            <a:r>
              <a:rPr lang="en-CA" sz="2000" b="0" dirty="0">
                <a:solidFill>
                  <a:srgbClr val="333333"/>
                </a:solidFill>
                <a:latin typeface="+mn-lt"/>
                <a:cs typeface="+mn-cs"/>
              </a:rPr>
              <a:t> </a:t>
            </a:r>
            <a:r>
              <a:rPr lang="en-CA" sz="2000" b="0" dirty="0" err="1">
                <a:solidFill>
                  <a:srgbClr val="333333"/>
                </a:solidFill>
                <a:latin typeface="+mn-lt"/>
                <a:cs typeface="+mn-cs"/>
              </a:rPr>
              <a:t>møtes</a:t>
            </a:r>
            <a:r>
              <a:rPr lang="en-CA" sz="2000" b="0" dirty="0">
                <a:solidFill>
                  <a:srgbClr val="333333"/>
                </a:solidFill>
                <a:latin typeface="+mn-lt"/>
                <a:cs typeface="+mn-cs"/>
              </a:rPr>
              <a:t> </a:t>
            </a:r>
            <a:r>
              <a:rPr lang="en-CA" sz="2000" b="0" dirty="0" err="1">
                <a:solidFill>
                  <a:srgbClr val="333333"/>
                </a:solidFill>
                <a:latin typeface="+mn-lt"/>
                <a:cs typeface="+mn-cs"/>
              </a:rPr>
              <a:t>på</a:t>
            </a:r>
            <a:r>
              <a:rPr lang="en-CA" sz="2000" b="0" dirty="0">
                <a:solidFill>
                  <a:srgbClr val="333333"/>
                </a:solidFill>
                <a:latin typeface="+mn-lt"/>
                <a:cs typeface="+mn-cs"/>
              </a:rPr>
              <a:t> </a:t>
            </a:r>
            <a:r>
              <a:rPr lang="en-CA" sz="2000" b="0" dirty="0" err="1">
                <a:solidFill>
                  <a:srgbClr val="333333"/>
                </a:solidFill>
                <a:latin typeface="+mn-lt"/>
                <a:cs typeface="+mn-cs"/>
              </a:rPr>
              <a:t>gata</a:t>
            </a:r>
            <a:r>
              <a:rPr lang="en-CA" sz="2000" b="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60</a:t>
            </a:fld>
            <a:endParaRPr lang="de-DE" altLang="de-DE">
              <a:latin typeface="+mn-lt"/>
              <a:cs typeface="+mn-cs"/>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 sannsynlig er hver av tolkningene?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61</a:t>
            </a:fld>
            <a:endParaRPr lang="de-DE" altLang="de-DE">
              <a:latin typeface="+mn-lt"/>
              <a:cs typeface="+mn-cs"/>
            </a:endParaRPr>
          </a:p>
        </p:txBody>
      </p:sp>
      <p:sp>
        <p:nvSpPr>
          <p:cNvPr id="13"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err="1">
                <a:solidFill>
                  <a:srgbClr val="333333"/>
                </a:solidFill>
                <a:latin typeface="+mn-lt"/>
                <a:cs typeface="+mn-cs"/>
              </a:rPr>
              <a:t>på</a:t>
            </a:r>
            <a:r>
              <a:rPr lang="en-US" sz="2000" b="0">
                <a:solidFill>
                  <a:srgbClr val="333333"/>
                </a:solidFill>
                <a:latin typeface="+mn-lt"/>
                <a:cs typeface="+mn-cs"/>
              </a:rPr>
              <a:t> “drive-in”-</a:t>
            </a:r>
            <a:r>
              <a:rPr lang="en-US" sz="2000" b="0" dirty="0" err="1">
                <a:solidFill>
                  <a:srgbClr val="333333"/>
                </a:solidFill>
                <a:latin typeface="+mn-lt"/>
                <a:cs typeface="+mn-cs"/>
              </a:rPr>
              <a:t>kino</a:t>
            </a:r>
            <a:r>
              <a:rPr lang="en-US" sz="2000" b="0" dirty="0">
                <a:solidFill>
                  <a:srgbClr val="333333"/>
                </a:solidFill>
                <a:latin typeface="+mn-lt"/>
                <a:cs typeface="+mn-cs"/>
              </a:rPr>
              <a:t> </a:t>
            </a:r>
            <a:r>
              <a:rPr lang="en-US" sz="2000" b="0" dirty="0" err="1">
                <a:solidFill>
                  <a:srgbClr val="333333"/>
                </a:solidFill>
                <a:latin typeface="+mn-lt"/>
                <a:cs typeface="+mn-cs"/>
              </a:rPr>
              <a:t>sammen</a:t>
            </a:r>
            <a:r>
              <a:rPr lang="en-US" sz="2000" b="0" dirty="0">
                <a:solidFill>
                  <a:srgbClr val="333333"/>
                </a:solidFill>
                <a:latin typeface="+mn-lt"/>
                <a:cs typeface="+mn-cs"/>
              </a:rPr>
              <a:t> med </a:t>
            </a:r>
            <a:r>
              <a:rPr lang="en-US" sz="2000" b="0" dirty="0" err="1">
                <a:solidFill>
                  <a:srgbClr val="333333"/>
                </a:solidFill>
                <a:latin typeface="+mn-lt"/>
                <a:cs typeface="+mn-cs"/>
              </a:rPr>
              <a:t>kjæresten</a:t>
            </a:r>
            <a:r>
              <a:rPr lang="en-US" sz="2000" b="0" dirty="0">
                <a:solidFill>
                  <a:srgbClr val="333333"/>
                </a:solidFill>
                <a:latin typeface="+mn-lt"/>
                <a:cs typeface="+mn-cs"/>
              </a:rPr>
              <a:t> sin.</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 med </a:t>
            </a:r>
            <a:r>
              <a:rPr lang="en-US" sz="2000" b="0" dirty="0" err="1">
                <a:solidFill>
                  <a:srgbClr val="333333"/>
                </a:solidFill>
                <a:latin typeface="+mn-lt"/>
                <a:cs typeface="+mn-cs"/>
              </a:rPr>
              <a:t>elskerinnen</a:t>
            </a:r>
            <a:r>
              <a:rPr lang="en-US" sz="2000" b="0" dirty="0">
                <a:solidFill>
                  <a:srgbClr val="333333"/>
                </a:solidFill>
                <a:latin typeface="+mn-lt"/>
                <a:cs typeface="+mn-cs"/>
              </a:rPr>
              <a:t> sin </a:t>
            </a:r>
            <a:r>
              <a:rPr lang="en-US" sz="2000" b="0" dirty="0" err="1">
                <a:solidFill>
                  <a:srgbClr val="333333"/>
                </a:solidFill>
                <a:latin typeface="+mn-lt"/>
                <a:cs typeface="+mn-cs"/>
              </a:rPr>
              <a:t>og</a:t>
            </a:r>
            <a:r>
              <a:rPr lang="en-US" sz="2000" b="0" dirty="0">
                <a:solidFill>
                  <a:srgbClr val="333333"/>
                </a:solidFill>
                <a:latin typeface="+mn-lt"/>
                <a:cs typeface="+mn-cs"/>
              </a:rPr>
              <a:t> </a:t>
            </a:r>
            <a:r>
              <a:rPr lang="en-US" sz="2000" b="0" dirty="0" err="1">
                <a:solidFill>
                  <a:srgbClr val="333333"/>
                </a:solidFill>
                <a:latin typeface="+mn-lt"/>
                <a:cs typeface="+mn-cs"/>
              </a:rPr>
              <a:t>håper</a:t>
            </a:r>
            <a:r>
              <a:rPr lang="en-US" sz="2000" b="0" dirty="0">
                <a:solidFill>
                  <a:srgbClr val="333333"/>
                </a:solidFill>
                <a:latin typeface="+mn-lt"/>
                <a:cs typeface="+mn-cs"/>
              </a:rPr>
              <a:t> </a:t>
            </a:r>
            <a:r>
              <a:rPr lang="en-US" sz="2000" b="0" dirty="0" err="1">
                <a:solidFill>
                  <a:srgbClr val="333333"/>
                </a:solidFill>
                <a:latin typeface="+mn-lt"/>
                <a:cs typeface="+mn-cs"/>
              </a:rPr>
              <a:t>ingen</a:t>
            </a:r>
            <a:r>
              <a:rPr lang="en-US" sz="2000" b="0" dirty="0">
                <a:solidFill>
                  <a:srgbClr val="333333"/>
                </a:solidFill>
                <a:latin typeface="+mn-lt"/>
                <a:cs typeface="+mn-cs"/>
              </a:rPr>
              <a:t> </a:t>
            </a:r>
            <a:r>
              <a:rPr lang="en-US" sz="2000" b="0" dirty="0" err="1">
                <a:solidFill>
                  <a:srgbClr val="333333"/>
                </a:solidFill>
                <a:latin typeface="+mn-lt"/>
                <a:cs typeface="+mn-cs"/>
              </a:rPr>
              <a:t>oppdager</a:t>
            </a:r>
            <a:r>
              <a:rPr lang="en-US" sz="2000" b="0" dirty="0">
                <a:solidFill>
                  <a:srgbClr val="333333"/>
                </a:solidFill>
                <a:latin typeface="+mn-lt"/>
                <a:cs typeface="+mn-cs"/>
              </a:rPr>
              <a:t> </a:t>
            </a:r>
            <a:r>
              <a:rPr lang="en-US" sz="2000" b="0" dirty="0" err="1">
                <a:solidFill>
                  <a:srgbClr val="333333"/>
                </a:solidFill>
                <a:latin typeface="+mn-lt"/>
                <a:cs typeface="+mn-cs"/>
              </a:rPr>
              <a:t>dem.</a:t>
            </a:r>
            <a:endParaRPr lang="en-US" sz="2000" b="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 </a:t>
            </a:r>
            <a:r>
              <a:rPr lang="en-US" sz="2000" b="0" dirty="0" err="1">
                <a:solidFill>
                  <a:srgbClr val="333333"/>
                </a:solidFill>
                <a:latin typeface="+mn-lt"/>
                <a:cs typeface="+mn-cs"/>
              </a:rPr>
              <a:t>tranporterer</a:t>
            </a:r>
            <a:r>
              <a:rPr lang="en-US" sz="2000" b="0" dirty="0">
                <a:solidFill>
                  <a:srgbClr val="333333"/>
                </a:solidFill>
                <a:latin typeface="+mn-lt"/>
                <a:cs typeface="+mn-cs"/>
              </a:rPr>
              <a:t> en </a:t>
            </a:r>
            <a:r>
              <a:rPr lang="en-US" sz="2000" b="0" dirty="0" err="1">
                <a:solidFill>
                  <a:srgbClr val="333333"/>
                </a:solidFill>
                <a:latin typeface="+mn-lt"/>
                <a:cs typeface="+mn-cs"/>
              </a:rPr>
              <a:t>utstillingsdukke</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butikken</a:t>
            </a:r>
            <a:r>
              <a:rPr lang="en-US" sz="2000" b="0" dirty="0">
                <a:solidFill>
                  <a:srgbClr val="333333"/>
                </a:solidFill>
                <a:latin typeface="+mn-lt"/>
                <a:cs typeface="+mn-cs"/>
              </a:rPr>
              <a:t> sin.</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og</a:t>
            </a:r>
            <a:r>
              <a:rPr lang="en-US" sz="2000" b="0" dirty="0">
                <a:solidFill>
                  <a:srgbClr val="333333"/>
                </a:solidFill>
                <a:latin typeface="+mn-lt"/>
                <a:cs typeface="+mn-cs"/>
              </a:rPr>
              <a:t> </a:t>
            </a:r>
            <a:r>
              <a:rPr lang="en-US" sz="2000" b="0" dirty="0" err="1">
                <a:solidFill>
                  <a:srgbClr val="333333"/>
                </a:solidFill>
                <a:latin typeface="+mn-lt"/>
                <a:cs typeface="+mn-cs"/>
              </a:rPr>
              <a:t>kvinnen</a:t>
            </a:r>
            <a:r>
              <a:rPr lang="en-US" sz="2000" b="0" dirty="0">
                <a:solidFill>
                  <a:srgbClr val="333333"/>
                </a:solidFill>
                <a:latin typeface="+mn-lt"/>
                <a:cs typeface="+mn-cs"/>
              </a:rPr>
              <a:t> </a:t>
            </a:r>
            <a:r>
              <a:rPr lang="en-US" sz="2000" b="0" dirty="0" err="1">
                <a:solidFill>
                  <a:srgbClr val="333333"/>
                </a:solidFill>
                <a:latin typeface="+mn-lt"/>
                <a:cs typeface="+mn-cs"/>
              </a:rPr>
              <a:t>stjeler</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a:t>
            </a:r>
            <a:endParaRPr lang="de-DE" sz="2000" b="0" dirty="0">
              <a:solidFill>
                <a:srgbClr val="333333"/>
              </a:solidFill>
              <a:latin typeface="+mn-lt"/>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Endrer din vurdering seg etter å ha sett det nye bildet?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62</a:t>
            </a:fld>
            <a:endParaRPr lang="de-DE" altLang="de-DE">
              <a:latin typeface="+mn-lt"/>
              <a:cs typeface="+mn-cs"/>
            </a:endParaRPr>
          </a:p>
        </p:txBody>
      </p:sp>
      <p:sp>
        <p:nvSpPr>
          <p:cNvPr id="15"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err="1">
                <a:solidFill>
                  <a:srgbClr val="333333"/>
                </a:solidFill>
                <a:latin typeface="+mn-lt"/>
                <a:cs typeface="+mn-cs"/>
              </a:rPr>
              <a:t>på</a:t>
            </a:r>
            <a:r>
              <a:rPr lang="en-US" sz="2000" b="0">
                <a:solidFill>
                  <a:srgbClr val="333333"/>
                </a:solidFill>
                <a:latin typeface="+mn-lt"/>
                <a:cs typeface="+mn-cs"/>
              </a:rPr>
              <a:t> “drive-in”-</a:t>
            </a:r>
            <a:r>
              <a:rPr lang="en-US" sz="2000" b="0" dirty="0" err="1">
                <a:solidFill>
                  <a:srgbClr val="333333"/>
                </a:solidFill>
                <a:latin typeface="+mn-lt"/>
                <a:cs typeface="+mn-cs"/>
              </a:rPr>
              <a:t>kino</a:t>
            </a:r>
            <a:r>
              <a:rPr lang="en-US" sz="2000" b="0" dirty="0">
                <a:solidFill>
                  <a:srgbClr val="333333"/>
                </a:solidFill>
                <a:latin typeface="+mn-lt"/>
                <a:cs typeface="+mn-cs"/>
              </a:rPr>
              <a:t> </a:t>
            </a:r>
            <a:r>
              <a:rPr lang="en-US" sz="2000" b="0" dirty="0" err="1">
                <a:solidFill>
                  <a:srgbClr val="333333"/>
                </a:solidFill>
                <a:latin typeface="+mn-lt"/>
                <a:cs typeface="+mn-cs"/>
              </a:rPr>
              <a:t>sammen</a:t>
            </a:r>
            <a:r>
              <a:rPr lang="en-US" sz="2000" b="0" dirty="0">
                <a:solidFill>
                  <a:srgbClr val="333333"/>
                </a:solidFill>
                <a:latin typeface="+mn-lt"/>
                <a:cs typeface="+mn-cs"/>
              </a:rPr>
              <a:t> med </a:t>
            </a:r>
            <a:r>
              <a:rPr lang="en-US" sz="2000" b="0" dirty="0" err="1">
                <a:solidFill>
                  <a:srgbClr val="333333"/>
                </a:solidFill>
                <a:latin typeface="+mn-lt"/>
                <a:cs typeface="+mn-cs"/>
              </a:rPr>
              <a:t>kjæresten</a:t>
            </a:r>
            <a:r>
              <a:rPr lang="en-US" sz="2000" b="0" dirty="0">
                <a:solidFill>
                  <a:srgbClr val="333333"/>
                </a:solidFill>
                <a:latin typeface="+mn-lt"/>
                <a:cs typeface="+mn-cs"/>
              </a:rPr>
              <a:t> sin.</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 med </a:t>
            </a:r>
            <a:r>
              <a:rPr lang="en-US" sz="2000" b="0" dirty="0" err="1">
                <a:solidFill>
                  <a:srgbClr val="333333"/>
                </a:solidFill>
                <a:latin typeface="+mn-lt"/>
                <a:cs typeface="+mn-cs"/>
              </a:rPr>
              <a:t>elskerinnen</a:t>
            </a:r>
            <a:r>
              <a:rPr lang="en-US" sz="2000" b="0" dirty="0">
                <a:solidFill>
                  <a:srgbClr val="333333"/>
                </a:solidFill>
                <a:latin typeface="+mn-lt"/>
                <a:cs typeface="+mn-cs"/>
              </a:rPr>
              <a:t> sin </a:t>
            </a:r>
            <a:r>
              <a:rPr lang="en-US" sz="2000" b="0" dirty="0" err="1">
                <a:solidFill>
                  <a:srgbClr val="333333"/>
                </a:solidFill>
                <a:latin typeface="+mn-lt"/>
                <a:cs typeface="+mn-cs"/>
              </a:rPr>
              <a:t>og</a:t>
            </a:r>
            <a:r>
              <a:rPr lang="en-US" sz="2000" b="0" dirty="0">
                <a:solidFill>
                  <a:srgbClr val="333333"/>
                </a:solidFill>
                <a:latin typeface="+mn-lt"/>
                <a:cs typeface="+mn-cs"/>
              </a:rPr>
              <a:t> </a:t>
            </a:r>
            <a:r>
              <a:rPr lang="en-US" sz="2000" b="0" dirty="0" err="1">
                <a:solidFill>
                  <a:srgbClr val="333333"/>
                </a:solidFill>
                <a:latin typeface="+mn-lt"/>
                <a:cs typeface="+mn-cs"/>
              </a:rPr>
              <a:t>håper</a:t>
            </a:r>
            <a:r>
              <a:rPr lang="en-US" sz="2000" b="0" dirty="0">
                <a:solidFill>
                  <a:srgbClr val="333333"/>
                </a:solidFill>
                <a:latin typeface="+mn-lt"/>
                <a:cs typeface="+mn-cs"/>
              </a:rPr>
              <a:t> </a:t>
            </a:r>
            <a:r>
              <a:rPr lang="en-US" sz="2000" b="0" dirty="0" err="1">
                <a:solidFill>
                  <a:srgbClr val="333333"/>
                </a:solidFill>
                <a:latin typeface="+mn-lt"/>
                <a:cs typeface="+mn-cs"/>
              </a:rPr>
              <a:t>ingen</a:t>
            </a:r>
            <a:r>
              <a:rPr lang="en-US" sz="2000" b="0" dirty="0">
                <a:solidFill>
                  <a:srgbClr val="333333"/>
                </a:solidFill>
                <a:latin typeface="+mn-lt"/>
                <a:cs typeface="+mn-cs"/>
              </a:rPr>
              <a:t> </a:t>
            </a:r>
            <a:r>
              <a:rPr lang="en-US" sz="2000" b="0" dirty="0" err="1">
                <a:solidFill>
                  <a:srgbClr val="333333"/>
                </a:solidFill>
                <a:latin typeface="+mn-lt"/>
                <a:cs typeface="+mn-cs"/>
              </a:rPr>
              <a:t>oppdager</a:t>
            </a:r>
            <a:r>
              <a:rPr lang="en-US" sz="2000" b="0" dirty="0">
                <a:solidFill>
                  <a:srgbClr val="333333"/>
                </a:solidFill>
                <a:latin typeface="+mn-lt"/>
                <a:cs typeface="+mn-cs"/>
              </a:rPr>
              <a:t> </a:t>
            </a:r>
            <a:r>
              <a:rPr lang="en-US" sz="2000" b="0" dirty="0" err="1">
                <a:solidFill>
                  <a:srgbClr val="333333"/>
                </a:solidFill>
                <a:latin typeface="+mn-lt"/>
                <a:cs typeface="+mn-cs"/>
              </a:rPr>
              <a:t>dem.</a:t>
            </a:r>
            <a:endParaRPr lang="en-US" sz="2000" b="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 </a:t>
            </a:r>
            <a:r>
              <a:rPr lang="en-US" sz="2000" b="0" dirty="0" err="1">
                <a:solidFill>
                  <a:srgbClr val="333333"/>
                </a:solidFill>
                <a:latin typeface="+mn-lt"/>
                <a:cs typeface="+mn-cs"/>
              </a:rPr>
              <a:t>tranporterer</a:t>
            </a:r>
            <a:r>
              <a:rPr lang="en-US" sz="2000" b="0" dirty="0">
                <a:solidFill>
                  <a:srgbClr val="333333"/>
                </a:solidFill>
                <a:latin typeface="+mn-lt"/>
                <a:cs typeface="+mn-cs"/>
              </a:rPr>
              <a:t> en </a:t>
            </a:r>
            <a:r>
              <a:rPr lang="en-US" sz="2000" b="0" dirty="0" err="1">
                <a:solidFill>
                  <a:srgbClr val="333333"/>
                </a:solidFill>
                <a:latin typeface="+mn-lt"/>
                <a:cs typeface="+mn-cs"/>
              </a:rPr>
              <a:t>utstillingsdukke</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butikken</a:t>
            </a:r>
            <a:r>
              <a:rPr lang="en-US" sz="2000" b="0" dirty="0">
                <a:solidFill>
                  <a:srgbClr val="333333"/>
                </a:solidFill>
                <a:latin typeface="+mn-lt"/>
                <a:cs typeface="+mn-cs"/>
              </a:rPr>
              <a:t> sin.</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og</a:t>
            </a:r>
            <a:r>
              <a:rPr lang="en-US" sz="2000" b="0" dirty="0">
                <a:solidFill>
                  <a:srgbClr val="333333"/>
                </a:solidFill>
                <a:latin typeface="+mn-lt"/>
                <a:cs typeface="+mn-cs"/>
              </a:rPr>
              <a:t> </a:t>
            </a:r>
            <a:r>
              <a:rPr lang="en-US" sz="2000" b="0" dirty="0" err="1">
                <a:solidFill>
                  <a:srgbClr val="333333"/>
                </a:solidFill>
                <a:latin typeface="+mn-lt"/>
                <a:cs typeface="+mn-cs"/>
              </a:rPr>
              <a:t>kvinnen</a:t>
            </a:r>
            <a:r>
              <a:rPr lang="en-US" sz="2000" b="0" dirty="0">
                <a:solidFill>
                  <a:srgbClr val="333333"/>
                </a:solidFill>
                <a:latin typeface="+mn-lt"/>
                <a:cs typeface="+mn-cs"/>
              </a:rPr>
              <a:t> </a:t>
            </a:r>
            <a:r>
              <a:rPr lang="en-US" sz="2000" b="0" dirty="0" err="1">
                <a:solidFill>
                  <a:srgbClr val="333333"/>
                </a:solidFill>
                <a:latin typeface="+mn-lt"/>
                <a:cs typeface="+mn-cs"/>
              </a:rPr>
              <a:t>stjeler</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a:t>
            </a:r>
            <a:endParaRPr lang="de-DE" sz="2000" b="0" dirty="0">
              <a:solidFill>
                <a:srgbClr val="333333"/>
              </a:solidFill>
              <a:latin typeface="+mn-lt"/>
              <a:cs typeface="+mn-cs"/>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8"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Vurder sannsynligheten på nytt!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63</a:t>
            </a:fld>
            <a:endParaRPr lang="de-DE" altLang="de-DE">
              <a:latin typeface="+mn-lt"/>
              <a:cs typeface="+mn-cs"/>
            </a:endParaRPr>
          </a:p>
        </p:txBody>
      </p:sp>
      <p:sp>
        <p:nvSpPr>
          <p:cNvPr id="18"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err="1">
                <a:solidFill>
                  <a:srgbClr val="333333"/>
                </a:solidFill>
                <a:latin typeface="+mn-lt"/>
                <a:cs typeface="+mn-cs"/>
              </a:rPr>
              <a:t>på</a:t>
            </a:r>
            <a:r>
              <a:rPr lang="en-US" sz="2000" b="0">
                <a:solidFill>
                  <a:srgbClr val="333333"/>
                </a:solidFill>
                <a:latin typeface="+mn-lt"/>
                <a:cs typeface="+mn-cs"/>
              </a:rPr>
              <a:t> “drive-in”-</a:t>
            </a:r>
            <a:r>
              <a:rPr lang="en-US" sz="2000" b="0" dirty="0" err="1">
                <a:solidFill>
                  <a:srgbClr val="333333"/>
                </a:solidFill>
                <a:latin typeface="+mn-lt"/>
                <a:cs typeface="+mn-cs"/>
              </a:rPr>
              <a:t>kino</a:t>
            </a:r>
            <a:r>
              <a:rPr lang="en-US" sz="2000" b="0" dirty="0">
                <a:solidFill>
                  <a:srgbClr val="333333"/>
                </a:solidFill>
                <a:latin typeface="+mn-lt"/>
                <a:cs typeface="+mn-cs"/>
              </a:rPr>
              <a:t> </a:t>
            </a:r>
            <a:r>
              <a:rPr lang="en-US" sz="2000" b="0" dirty="0" err="1">
                <a:solidFill>
                  <a:srgbClr val="333333"/>
                </a:solidFill>
                <a:latin typeface="+mn-lt"/>
                <a:cs typeface="+mn-cs"/>
              </a:rPr>
              <a:t>sammen</a:t>
            </a:r>
            <a:r>
              <a:rPr lang="en-US" sz="2000" b="0" dirty="0">
                <a:solidFill>
                  <a:srgbClr val="333333"/>
                </a:solidFill>
                <a:latin typeface="+mn-lt"/>
                <a:cs typeface="+mn-cs"/>
              </a:rPr>
              <a:t> med </a:t>
            </a:r>
            <a:r>
              <a:rPr lang="en-US" sz="2000" b="0" dirty="0" err="1">
                <a:solidFill>
                  <a:srgbClr val="333333"/>
                </a:solidFill>
                <a:latin typeface="+mn-lt"/>
                <a:cs typeface="+mn-cs"/>
              </a:rPr>
              <a:t>kjæresten</a:t>
            </a:r>
            <a:r>
              <a:rPr lang="en-US" sz="2000" b="0" dirty="0">
                <a:solidFill>
                  <a:srgbClr val="333333"/>
                </a:solidFill>
                <a:latin typeface="+mn-lt"/>
                <a:cs typeface="+mn-cs"/>
              </a:rPr>
              <a:t> sin.</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 med </a:t>
            </a:r>
            <a:r>
              <a:rPr lang="en-US" sz="2000" b="0" dirty="0" err="1">
                <a:solidFill>
                  <a:srgbClr val="333333"/>
                </a:solidFill>
                <a:latin typeface="+mn-lt"/>
                <a:cs typeface="+mn-cs"/>
              </a:rPr>
              <a:t>elskerinnen</a:t>
            </a:r>
            <a:r>
              <a:rPr lang="en-US" sz="2000" b="0" dirty="0">
                <a:solidFill>
                  <a:srgbClr val="333333"/>
                </a:solidFill>
                <a:latin typeface="+mn-lt"/>
                <a:cs typeface="+mn-cs"/>
              </a:rPr>
              <a:t> sin </a:t>
            </a:r>
            <a:r>
              <a:rPr lang="en-US" sz="2000" b="0" dirty="0" err="1">
                <a:solidFill>
                  <a:srgbClr val="333333"/>
                </a:solidFill>
                <a:latin typeface="+mn-lt"/>
                <a:cs typeface="+mn-cs"/>
              </a:rPr>
              <a:t>og</a:t>
            </a:r>
            <a:r>
              <a:rPr lang="en-US" sz="2000" b="0" dirty="0">
                <a:solidFill>
                  <a:srgbClr val="333333"/>
                </a:solidFill>
                <a:latin typeface="+mn-lt"/>
                <a:cs typeface="+mn-cs"/>
              </a:rPr>
              <a:t> </a:t>
            </a:r>
            <a:r>
              <a:rPr lang="en-US" sz="2000" b="0" dirty="0" err="1">
                <a:solidFill>
                  <a:srgbClr val="333333"/>
                </a:solidFill>
                <a:latin typeface="+mn-lt"/>
                <a:cs typeface="+mn-cs"/>
              </a:rPr>
              <a:t>håper</a:t>
            </a:r>
            <a:r>
              <a:rPr lang="en-US" sz="2000" b="0" dirty="0">
                <a:solidFill>
                  <a:srgbClr val="333333"/>
                </a:solidFill>
                <a:latin typeface="+mn-lt"/>
                <a:cs typeface="+mn-cs"/>
              </a:rPr>
              <a:t> </a:t>
            </a:r>
            <a:r>
              <a:rPr lang="en-US" sz="2000" b="0" dirty="0" err="1">
                <a:solidFill>
                  <a:srgbClr val="333333"/>
                </a:solidFill>
                <a:latin typeface="+mn-lt"/>
                <a:cs typeface="+mn-cs"/>
              </a:rPr>
              <a:t>ingen</a:t>
            </a:r>
            <a:r>
              <a:rPr lang="en-US" sz="2000" b="0" dirty="0">
                <a:solidFill>
                  <a:srgbClr val="333333"/>
                </a:solidFill>
                <a:latin typeface="+mn-lt"/>
                <a:cs typeface="+mn-cs"/>
              </a:rPr>
              <a:t> </a:t>
            </a:r>
            <a:r>
              <a:rPr lang="en-US" sz="2000" b="0" dirty="0" err="1">
                <a:solidFill>
                  <a:srgbClr val="333333"/>
                </a:solidFill>
                <a:latin typeface="+mn-lt"/>
                <a:cs typeface="+mn-cs"/>
              </a:rPr>
              <a:t>oppdager</a:t>
            </a:r>
            <a:r>
              <a:rPr lang="en-US" sz="2000" b="0" dirty="0">
                <a:solidFill>
                  <a:srgbClr val="333333"/>
                </a:solidFill>
                <a:latin typeface="+mn-lt"/>
                <a:cs typeface="+mn-cs"/>
              </a:rPr>
              <a:t> </a:t>
            </a:r>
            <a:r>
              <a:rPr lang="en-US" sz="2000" b="0" dirty="0" err="1">
                <a:solidFill>
                  <a:srgbClr val="333333"/>
                </a:solidFill>
                <a:latin typeface="+mn-lt"/>
                <a:cs typeface="+mn-cs"/>
              </a:rPr>
              <a:t>dem.</a:t>
            </a:r>
            <a:endParaRPr lang="en-US" sz="2000" b="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 </a:t>
            </a:r>
            <a:r>
              <a:rPr lang="en-US" sz="2000" b="0" dirty="0" err="1">
                <a:solidFill>
                  <a:srgbClr val="333333"/>
                </a:solidFill>
                <a:latin typeface="+mn-lt"/>
                <a:cs typeface="+mn-cs"/>
              </a:rPr>
              <a:t>tranporterer</a:t>
            </a:r>
            <a:r>
              <a:rPr lang="en-US" sz="2000" b="0" dirty="0">
                <a:solidFill>
                  <a:srgbClr val="333333"/>
                </a:solidFill>
                <a:latin typeface="+mn-lt"/>
                <a:cs typeface="+mn-cs"/>
              </a:rPr>
              <a:t> en </a:t>
            </a:r>
            <a:r>
              <a:rPr lang="en-US" sz="2000" b="0" dirty="0" err="1">
                <a:solidFill>
                  <a:srgbClr val="333333"/>
                </a:solidFill>
                <a:latin typeface="+mn-lt"/>
                <a:cs typeface="+mn-cs"/>
              </a:rPr>
              <a:t>utstillingsdukke</a:t>
            </a:r>
            <a:r>
              <a:rPr lang="en-US" sz="2000" b="0" dirty="0">
                <a:solidFill>
                  <a:srgbClr val="333333"/>
                </a:solidFill>
                <a:latin typeface="+mn-lt"/>
                <a:cs typeface="+mn-cs"/>
              </a:rPr>
              <a:t> </a:t>
            </a:r>
            <a:r>
              <a:rPr lang="en-US" sz="2000" b="0" dirty="0" err="1">
                <a:solidFill>
                  <a:srgbClr val="333333"/>
                </a:solidFill>
                <a:latin typeface="+mn-lt"/>
                <a:cs typeface="+mn-cs"/>
              </a:rPr>
              <a:t>til</a:t>
            </a:r>
            <a:r>
              <a:rPr lang="en-US" sz="2000" b="0" dirty="0">
                <a:solidFill>
                  <a:srgbClr val="333333"/>
                </a:solidFill>
                <a:latin typeface="+mn-lt"/>
                <a:cs typeface="+mn-cs"/>
              </a:rPr>
              <a:t> </a:t>
            </a:r>
            <a:r>
              <a:rPr lang="en-US" sz="2000" b="0" dirty="0" err="1">
                <a:solidFill>
                  <a:srgbClr val="333333"/>
                </a:solidFill>
                <a:latin typeface="+mn-lt"/>
                <a:cs typeface="+mn-cs"/>
              </a:rPr>
              <a:t>butikken</a:t>
            </a:r>
            <a:r>
              <a:rPr lang="en-US" sz="2000" b="0" dirty="0">
                <a:solidFill>
                  <a:srgbClr val="333333"/>
                </a:solidFill>
                <a:latin typeface="+mn-lt"/>
                <a:cs typeface="+mn-cs"/>
              </a:rPr>
              <a:t> sin.</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og</a:t>
            </a:r>
            <a:r>
              <a:rPr lang="en-US" sz="2000" b="0" dirty="0">
                <a:solidFill>
                  <a:srgbClr val="333333"/>
                </a:solidFill>
                <a:latin typeface="+mn-lt"/>
                <a:cs typeface="+mn-cs"/>
              </a:rPr>
              <a:t> </a:t>
            </a:r>
            <a:r>
              <a:rPr lang="en-US" sz="2000" b="0" dirty="0" err="1">
                <a:solidFill>
                  <a:srgbClr val="333333"/>
                </a:solidFill>
                <a:latin typeface="+mn-lt"/>
                <a:cs typeface="+mn-cs"/>
              </a:rPr>
              <a:t>kvinnen</a:t>
            </a:r>
            <a:r>
              <a:rPr lang="en-US" sz="2000" b="0" dirty="0">
                <a:solidFill>
                  <a:srgbClr val="333333"/>
                </a:solidFill>
                <a:latin typeface="+mn-lt"/>
                <a:cs typeface="+mn-cs"/>
              </a:rPr>
              <a:t> </a:t>
            </a:r>
            <a:r>
              <a:rPr lang="en-US" sz="2000" b="0" dirty="0" err="1">
                <a:solidFill>
                  <a:srgbClr val="333333"/>
                </a:solidFill>
                <a:latin typeface="+mn-lt"/>
                <a:cs typeface="+mn-cs"/>
              </a:rPr>
              <a:t>stjeler</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a:t>
            </a:r>
            <a:endParaRPr lang="de-DE" sz="2000" b="0" dirty="0">
              <a:solidFill>
                <a:srgbClr val="333333"/>
              </a:solidFill>
              <a:latin typeface="+mn-lt"/>
              <a:cs typeface="+mn-cs"/>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3"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på</a:t>
            </a:r>
            <a:r>
              <a:rPr lang="en-US" sz="2000" b="0" dirty="0">
                <a:solidFill>
                  <a:srgbClr val="333333"/>
                </a:solidFill>
                <a:latin typeface="+mn-lt"/>
                <a:cs typeface="+mn-cs"/>
              </a:rPr>
              <a:t> “drive-in”-</a:t>
            </a:r>
            <a:r>
              <a:rPr lang="en-US" sz="2000" b="0" dirty="0" err="1">
                <a:solidFill>
                  <a:srgbClr val="333333"/>
                </a:solidFill>
                <a:latin typeface="+mn-lt"/>
                <a:cs typeface="+mn-cs"/>
              </a:rPr>
              <a:t>kino</a:t>
            </a:r>
            <a:r>
              <a:rPr lang="en-US" sz="2000" b="0" dirty="0">
                <a:solidFill>
                  <a:srgbClr val="333333"/>
                </a:solidFill>
                <a:latin typeface="+mn-lt"/>
                <a:cs typeface="+mn-cs"/>
              </a:rPr>
              <a:t> </a:t>
            </a:r>
            <a:r>
              <a:rPr lang="en-US" sz="2000" b="0" dirty="0" err="1">
                <a:solidFill>
                  <a:srgbClr val="333333"/>
                </a:solidFill>
                <a:latin typeface="+mn-lt"/>
                <a:cs typeface="+mn-cs"/>
              </a:rPr>
              <a:t>sammen</a:t>
            </a:r>
            <a:r>
              <a:rPr lang="en-US" sz="2000" b="0" dirty="0">
                <a:solidFill>
                  <a:srgbClr val="333333"/>
                </a:solidFill>
                <a:latin typeface="+mn-lt"/>
                <a:cs typeface="+mn-cs"/>
              </a:rPr>
              <a:t> med </a:t>
            </a:r>
            <a:r>
              <a:rPr lang="en-US" sz="2000" b="0" dirty="0" err="1">
                <a:solidFill>
                  <a:srgbClr val="333333"/>
                </a:solidFill>
                <a:latin typeface="+mn-lt"/>
                <a:cs typeface="+mn-cs"/>
              </a:rPr>
              <a:t>kjæresten</a:t>
            </a:r>
            <a:r>
              <a:rPr lang="en-US" sz="2000" b="0" dirty="0">
                <a:solidFill>
                  <a:srgbClr val="333333"/>
                </a:solidFill>
                <a:latin typeface="+mn-lt"/>
                <a:cs typeface="+mn-cs"/>
              </a:rPr>
              <a:t> sin.</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er</a:t>
            </a:r>
            <a:r>
              <a:rPr lang="en-US" sz="2000" b="0" dirty="0">
                <a:solidFill>
                  <a:srgbClr val="333333"/>
                </a:solidFill>
                <a:latin typeface="+mn-lt"/>
                <a:cs typeface="+mn-cs"/>
              </a:rPr>
              <a:t> </a:t>
            </a:r>
            <a:r>
              <a:rPr lang="en-US" sz="2000" b="0" dirty="0" err="1">
                <a:solidFill>
                  <a:srgbClr val="333333"/>
                </a:solidFill>
                <a:latin typeface="+mn-lt"/>
                <a:cs typeface="+mn-cs"/>
              </a:rPr>
              <a:t>i</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 med </a:t>
            </a:r>
            <a:r>
              <a:rPr lang="en-US" sz="2000" b="0" dirty="0" err="1">
                <a:solidFill>
                  <a:srgbClr val="333333"/>
                </a:solidFill>
                <a:latin typeface="+mn-lt"/>
                <a:cs typeface="+mn-cs"/>
              </a:rPr>
              <a:t>elskerinnen</a:t>
            </a:r>
            <a:r>
              <a:rPr lang="en-US" sz="2000" b="0" dirty="0">
                <a:solidFill>
                  <a:srgbClr val="333333"/>
                </a:solidFill>
                <a:latin typeface="+mn-lt"/>
                <a:cs typeface="+mn-cs"/>
              </a:rPr>
              <a:t> sin </a:t>
            </a:r>
            <a:r>
              <a:rPr lang="en-US" sz="2000" b="0" dirty="0" err="1">
                <a:solidFill>
                  <a:srgbClr val="333333"/>
                </a:solidFill>
                <a:latin typeface="+mn-lt"/>
                <a:cs typeface="+mn-cs"/>
              </a:rPr>
              <a:t>og</a:t>
            </a:r>
            <a:r>
              <a:rPr lang="en-US" sz="2000" b="0" dirty="0">
                <a:solidFill>
                  <a:srgbClr val="333333"/>
                </a:solidFill>
                <a:latin typeface="+mn-lt"/>
                <a:cs typeface="+mn-cs"/>
              </a:rPr>
              <a:t> </a:t>
            </a:r>
            <a:r>
              <a:rPr lang="en-US" sz="2000" b="0" dirty="0" err="1">
                <a:solidFill>
                  <a:srgbClr val="333333"/>
                </a:solidFill>
                <a:latin typeface="+mn-lt"/>
                <a:cs typeface="+mn-cs"/>
              </a:rPr>
              <a:t>håper</a:t>
            </a:r>
            <a:r>
              <a:rPr lang="en-US" sz="2000" b="0" dirty="0">
                <a:solidFill>
                  <a:srgbClr val="333333"/>
                </a:solidFill>
                <a:latin typeface="+mn-lt"/>
                <a:cs typeface="+mn-cs"/>
              </a:rPr>
              <a:t> </a:t>
            </a:r>
            <a:r>
              <a:rPr lang="en-US" sz="2000" b="0" dirty="0" err="1">
                <a:solidFill>
                  <a:srgbClr val="333333"/>
                </a:solidFill>
                <a:latin typeface="+mn-lt"/>
                <a:cs typeface="+mn-cs"/>
              </a:rPr>
              <a:t>ingen</a:t>
            </a:r>
            <a:r>
              <a:rPr lang="en-US" sz="2000" b="0" dirty="0">
                <a:solidFill>
                  <a:srgbClr val="333333"/>
                </a:solidFill>
                <a:latin typeface="+mn-lt"/>
                <a:cs typeface="+mn-cs"/>
              </a:rPr>
              <a:t> </a:t>
            </a:r>
            <a:r>
              <a:rPr lang="en-US" sz="2000" b="0" dirty="0" err="1">
                <a:solidFill>
                  <a:srgbClr val="333333"/>
                </a:solidFill>
                <a:latin typeface="+mn-lt"/>
                <a:cs typeface="+mn-cs"/>
              </a:rPr>
              <a:t>oppdager</a:t>
            </a:r>
            <a:r>
              <a:rPr lang="en-US" sz="2000" b="0" dirty="0">
                <a:solidFill>
                  <a:srgbClr val="333333"/>
                </a:solidFill>
                <a:latin typeface="+mn-lt"/>
                <a:cs typeface="+mn-cs"/>
              </a:rPr>
              <a:t> </a:t>
            </a:r>
            <a:r>
              <a:rPr lang="en-US" sz="2000" b="0" dirty="0" err="1">
                <a:solidFill>
                  <a:srgbClr val="333333"/>
                </a:solidFill>
                <a:latin typeface="+mn-lt"/>
                <a:cs typeface="+mn-cs"/>
              </a:rPr>
              <a:t>dem.</a:t>
            </a:r>
            <a:endParaRPr lang="en-US" sz="2000" b="0" dirty="0">
              <a:solidFill>
                <a:srgbClr val="333333"/>
              </a:solidFill>
              <a:latin typeface="+mn-lt"/>
              <a:cs typeface="+mn-cs"/>
            </a:endParaRPr>
          </a:p>
          <a:p>
            <a:pPr eaLnBrk="1" hangingPunct="1">
              <a:spcBef>
                <a:spcPts val="1200"/>
              </a:spcBef>
              <a:spcAft>
                <a:spcPts val="0"/>
              </a:spcAft>
              <a:buClr>
                <a:srgbClr val="004992"/>
              </a:buClr>
              <a:buFont typeface="WingDings"/>
              <a:buAutoNum type="arabicPeriod"/>
              <a:defRPr/>
            </a:pPr>
            <a:r>
              <a:rPr lang="en-US" sz="2000" b="0" dirty="0" err="1">
                <a:solidFill>
                  <a:srgbClr val="004992"/>
                </a:solidFill>
                <a:latin typeface="+mn-lt"/>
                <a:cs typeface="+mn-cs"/>
              </a:rPr>
              <a:t>Mannen</a:t>
            </a:r>
            <a:r>
              <a:rPr lang="en-US" sz="2000" b="0" dirty="0">
                <a:solidFill>
                  <a:srgbClr val="004992"/>
                </a:solidFill>
                <a:latin typeface="+mn-lt"/>
                <a:cs typeface="+mn-cs"/>
              </a:rPr>
              <a:t> </a:t>
            </a:r>
            <a:r>
              <a:rPr lang="en-US" sz="2000" b="0" dirty="0" err="1">
                <a:solidFill>
                  <a:srgbClr val="004992"/>
                </a:solidFill>
                <a:latin typeface="+mn-lt"/>
                <a:cs typeface="+mn-cs"/>
              </a:rPr>
              <a:t>i</a:t>
            </a:r>
            <a:r>
              <a:rPr lang="en-US" sz="2000" b="0" dirty="0">
                <a:solidFill>
                  <a:srgbClr val="004992"/>
                </a:solidFill>
                <a:latin typeface="+mn-lt"/>
                <a:cs typeface="+mn-cs"/>
              </a:rPr>
              <a:t> </a:t>
            </a:r>
            <a:r>
              <a:rPr lang="en-US" sz="2000" b="0" dirty="0" err="1">
                <a:solidFill>
                  <a:srgbClr val="004992"/>
                </a:solidFill>
                <a:latin typeface="+mn-lt"/>
                <a:cs typeface="+mn-cs"/>
              </a:rPr>
              <a:t>bilen</a:t>
            </a:r>
            <a:r>
              <a:rPr lang="en-US" sz="2000" b="0" dirty="0">
                <a:solidFill>
                  <a:srgbClr val="004992"/>
                </a:solidFill>
                <a:latin typeface="+mn-lt"/>
                <a:cs typeface="+mn-cs"/>
              </a:rPr>
              <a:t> </a:t>
            </a:r>
            <a:r>
              <a:rPr lang="en-US" sz="2000" b="0" dirty="0" err="1">
                <a:solidFill>
                  <a:srgbClr val="004992"/>
                </a:solidFill>
                <a:latin typeface="+mn-lt"/>
                <a:cs typeface="+mn-cs"/>
              </a:rPr>
              <a:t>tranporterer</a:t>
            </a:r>
            <a:r>
              <a:rPr lang="en-US" sz="2000" b="0" dirty="0">
                <a:solidFill>
                  <a:srgbClr val="004992"/>
                </a:solidFill>
                <a:latin typeface="+mn-lt"/>
                <a:cs typeface="+mn-cs"/>
              </a:rPr>
              <a:t> en </a:t>
            </a:r>
            <a:r>
              <a:rPr lang="en-US" sz="2000" b="0" dirty="0" err="1">
                <a:solidFill>
                  <a:srgbClr val="004992"/>
                </a:solidFill>
                <a:latin typeface="+mn-lt"/>
                <a:cs typeface="+mn-cs"/>
              </a:rPr>
              <a:t>utstillingsdukke</a:t>
            </a:r>
            <a:r>
              <a:rPr lang="en-US" sz="2000" b="0" dirty="0">
                <a:solidFill>
                  <a:srgbClr val="004992"/>
                </a:solidFill>
                <a:latin typeface="+mn-lt"/>
                <a:cs typeface="+mn-cs"/>
              </a:rPr>
              <a:t> </a:t>
            </a:r>
            <a:r>
              <a:rPr lang="en-US" sz="2000" b="0" dirty="0" err="1">
                <a:solidFill>
                  <a:srgbClr val="004992"/>
                </a:solidFill>
                <a:latin typeface="+mn-lt"/>
                <a:cs typeface="+mn-cs"/>
              </a:rPr>
              <a:t>til</a:t>
            </a:r>
            <a:r>
              <a:rPr lang="en-US" sz="2000" b="0" dirty="0">
                <a:solidFill>
                  <a:srgbClr val="004992"/>
                </a:solidFill>
                <a:latin typeface="+mn-lt"/>
                <a:cs typeface="+mn-cs"/>
              </a:rPr>
              <a:t> </a:t>
            </a:r>
            <a:r>
              <a:rPr lang="en-US" sz="2000" b="0" dirty="0" err="1">
                <a:solidFill>
                  <a:srgbClr val="004992"/>
                </a:solidFill>
                <a:latin typeface="+mn-lt"/>
                <a:cs typeface="+mn-cs"/>
              </a:rPr>
              <a:t>butikken</a:t>
            </a:r>
            <a:r>
              <a:rPr lang="en-US" sz="2000" b="0" dirty="0">
                <a:solidFill>
                  <a:srgbClr val="004992"/>
                </a:solidFill>
                <a:latin typeface="+mn-lt"/>
                <a:cs typeface="+mn-cs"/>
              </a:rPr>
              <a:t> sin.</a:t>
            </a:r>
          </a:p>
          <a:p>
            <a:pPr eaLnBrk="1" hangingPunct="1">
              <a:spcBef>
                <a:spcPts val="1200"/>
              </a:spcBef>
              <a:spcAft>
                <a:spcPts val="0"/>
              </a:spcAft>
              <a:buClr>
                <a:srgbClr val="333333"/>
              </a:buClr>
              <a:buFont typeface="WingDings"/>
              <a:buAutoNum type="arabicPeriod"/>
              <a:defRPr/>
            </a:pPr>
            <a:r>
              <a:rPr lang="en-US" sz="2000" b="0" dirty="0" err="1">
                <a:solidFill>
                  <a:srgbClr val="333333"/>
                </a:solidFill>
                <a:latin typeface="+mn-lt"/>
                <a:cs typeface="+mn-cs"/>
              </a:rPr>
              <a:t>Mannen</a:t>
            </a:r>
            <a:r>
              <a:rPr lang="en-US" sz="2000" b="0" dirty="0">
                <a:solidFill>
                  <a:srgbClr val="333333"/>
                </a:solidFill>
                <a:latin typeface="+mn-lt"/>
                <a:cs typeface="+mn-cs"/>
              </a:rPr>
              <a:t> </a:t>
            </a:r>
            <a:r>
              <a:rPr lang="en-US" sz="2000" b="0" dirty="0" err="1">
                <a:solidFill>
                  <a:srgbClr val="333333"/>
                </a:solidFill>
                <a:latin typeface="+mn-lt"/>
                <a:cs typeface="+mn-cs"/>
              </a:rPr>
              <a:t>og</a:t>
            </a:r>
            <a:r>
              <a:rPr lang="en-US" sz="2000" b="0" dirty="0">
                <a:solidFill>
                  <a:srgbClr val="333333"/>
                </a:solidFill>
                <a:latin typeface="+mn-lt"/>
                <a:cs typeface="+mn-cs"/>
              </a:rPr>
              <a:t> </a:t>
            </a:r>
            <a:r>
              <a:rPr lang="en-US" sz="2000" b="0" dirty="0" err="1">
                <a:solidFill>
                  <a:srgbClr val="333333"/>
                </a:solidFill>
                <a:latin typeface="+mn-lt"/>
                <a:cs typeface="+mn-cs"/>
              </a:rPr>
              <a:t>kvinnen</a:t>
            </a:r>
            <a:r>
              <a:rPr lang="en-US" sz="2000" b="0" dirty="0">
                <a:solidFill>
                  <a:srgbClr val="333333"/>
                </a:solidFill>
                <a:latin typeface="+mn-lt"/>
                <a:cs typeface="+mn-cs"/>
              </a:rPr>
              <a:t> </a:t>
            </a:r>
            <a:r>
              <a:rPr lang="en-US" sz="2000" b="0" dirty="0" err="1">
                <a:solidFill>
                  <a:srgbClr val="333333"/>
                </a:solidFill>
                <a:latin typeface="+mn-lt"/>
                <a:cs typeface="+mn-cs"/>
              </a:rPr>
              <a:t>stjeler</a:t>
            </a:r>
            <a:r>
              <a:rPr lang="en-US" sz="2000" b="0" dirty="0">
                <a:solidFill>
                  <a:srgbClr val="333333"/>
                </a:solidFill>
                <a:latin typeface="+mn-lt"/>
                <a:cs typeface="+mn-cs"/>
              </a:rPr>
              <a:t> </a:t>
            </a:r>
            <a:r>
              <a:rPr lang="en-US" sz="2000" b="0" dirty="0" err="1">
                <a:solidFill>
                  <a:srgbClr val="333333"/>
                </a:solidFill>
                <a:latin typeface="+mn-lt"/>
                <a:cs typeface="+mn-cs"/>
              </a:rPr>
              <a:t>bilen</a:t>
            </a:r>
            <a:r>
              <a:rPr lang="en-US" sz="2000" b="0" dirty="0">
                <a:solidFill>
                  <a:srgbClr val="333333"/>
                </a:solidFill>
                <a:latin typeface="+mn-lt"/>
                <a:cs typeface="+mn-cs"/>
              </a:rPr>
              <a:t>.</a:t>
            </a:r>
            <a:endParaRPr lang="de-DE" sz="20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64</a:t>
            </a:fld>
            <a:endParaRPr lang="de-DE" altLang="de-DE">
              <a:latin typeface="+mn-lt"/>
              <a:cs typeface="+mn-cs"/>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Øverføring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en-GB" altLang="de-DE" sz="2400" dirty="0" err="1">
                <a:solidFill>
                  <a:srgbClr val="333333"/>
                </a:solidFill>
              </a:rPr>
              <a:t>Noen</a:t>
            </a:r>
            <a:r>
              <a:rPr lang="en-GB" altLang="de-DE" sz="2400" dirty="0">
                <a:solidFill>
                  <a:srgbClr val="333333"/>
                </a:solidFill>
              </a:rPr>
              <a:t> ganger ender ting </a:t>
            </a:r>
            <a:r>
              <a:rPr lang="en-GB" altLang="de-DE" sz="2400" dirty="0" err="1">
                <a:solidFill>
                  <a:srgbClr val="333333"/>
                </a:solidFill>
              </a:rPr>
              <a:t>ganske</a:t>
            </a:r>
            <a:r>
              <a:rPr lang="en-GB" altLang="de-DE" sz="2400" dirty="0">
                <a:solidFill>
                  <a:srgbClr val="333333"/>
                </a:solidFill>
              </a:rPr>
              <a:t> </a:t>
            </a:r>
            <a:r>
              <a:rPr lang="en-GB" altLang="de-DE" sz="2400" dirty="0" err="1">
                <a:solidFill>
                  <a:srgbClr val="333333"/>
                </a:solidFill>
              </a:rPr>
              <a:t>annerledes</a:t>
            </a:r>
            <a:r>
              <a:rPr lang="en-GB" altLang="de-DE" sz="2400" dirty="0">
                <a:solidFill>
                  <a:srgbClr val="333333"/>
                </a:solidFill>
              </a:rPr>
              <a:t> </a:t>
            </a:r>
            <a:r>
              <a:rPr lang="en-GB" altLang="de-DE" sz="2400" dirty="0" err="1">
                <a:solidFill>
                  <a:srgbClr val="333333"/>
                </a:solidFill>
              </a:rPr>
              <a:t>enn</a:t>
            </a:r>
            <a:r>
              <a:rPr lang="en-GB" altLang="de-DE" sz="2400" dirty="0">
                <a:solidFill>
                  <a:srgbClr val="333333"/>
                </a:solidFill>
              </a:rPr>
              <a:t> </a:t>
            </a:r>
            <a:r>
              <a:rPr lang="en-GB" altLang="de-DE" sz="2400" dirty="0" err="1">
                <a:solidFill>
                  <a:srgbClr val="333333"/>
                </a:solidFill>
              </a:rPr>
              <a:t>forventet</a:t>
            </a:r>
            <a:r>
              <a:rPr lang="en-AU" altLang="de-DE" sz="2400" dirty="0">
                <a:solidFill>
                  <a:srgbClr val="333333"/>
                </a:solidFill>
              </a:rPr>
              <a:t>: </a:t>
            </a:r>
            <a:r>
              <a:rPr lang="en-AU" altLang="de-DE" sz="2400" dirty="0" err="1">
                <a:solidFill>
                  <a:srgbClr val="333333"/>
                </a:solidFill>
              </a:rPr>
              <a:t>Raske</a:t>
            </a:r>
            <a:r>
              <a:rPr lang="en-AU" altLang="de-DE" sz="2400" dirty="0">
                <a:solidFill>
                  <a:srgbClr val="333333"/>
                </a:solidFill>
              </a:rPr>
              <a:t> </a:t>
            </a:r>
            <a:r>
              <a:rPr lang="en-AU" altLang="de-DE" sz="2400" dirty="0" err="1">
                <a:solidFill>
                  <a:srgbClr val="333333"/>
                </a:solidFill>
              </a:rPr>
              <a:t>beslutninger</a:t>
            </a:r>
            <a:r>
              <a:rPr lang="en-AU" altLang="de-DE" sz="2400" dirty="0">
                <a:solidFill>
                  <a:srgbClr val="333333"/>
                </a:solidFill>
              </a:rPr>
              <a:t> </a:t>
            </a:r>
            <a:r>
              <a:rPr lang="en-AU" altLang="de-DE" sz="2400" dirty="0" err="1">
                <a:solidFill>
                  <a:srgbClr val="333333"/>
                </a:solidFill>
              </a:rPr>
              <a:t>fører</a:t>
            </a:r>
            <a:r>
              <a:rPr lang="en-AU" altLang="de-DE" sz="2400" dirty="0">
                <a:solidFill>
                  <a:srgbClr val="333333"/>
                </a:solidFill>
              </a:rPr>
              <a:t> </a:t>
            </a:r>
            <a:r>
              <a:rPr lang="en-AU" altLang="de-DE" sz="2400" dirty="0" err="1">
                <a:solidFill>
                  <a:srgbClr val="333333"/>
                </a:solidFill>
              </a:rPr>
              <a:t>ofte</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a:t>
            </a:r>
            <a:r>
              <a:rPr lang="en-AU" altLang="de-DE" sz="2400" dirty="0" err="1">
                <a:solidFill>
                  <a:srgbClr val="333333"/>
                </a:solidFill>
              </a:rPr>
              <a:t>feilaktige</a:t>
            </a:r>
            <a:r>
              <a:rPr lang="en-AU" altLang="de-DE" sz="2400" dirty="0">
                <a:solidFill>
                  <a:srgbClr val="333333"/>
                </a:solidFill>
              </a:rPr>
              <a:t> </a:t>
            </a:r>
            <a:r>
              <a:rPr lang="en-AU" altLang="de-DE" sz="2400" dirty="0" err="1">
                <a:solidFill>
                  <a:srgbClr val="333333"/>
                </a:solidFill>
              </a:rPr>
              <a:t>konklusjoner</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65</a:t>
            </a:fld>
            <a:endParaRPr lang="de-DE" altLang="de-DE">
              <a:latin typeface="+mn-lt"/>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Øverføring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en-GB" altLang="de-DE" sz="2400" dirty="0" err="1">
                <a:solidFill>
                  <a:srgbClr val="333333"/>
                </a:solidFill>
              </a:rPr>
              <a:t>Noen</a:t>
            </a:r>
            <a:r>
              <a:rPr lang="en-GB" altLang="de-DE" sz="2400" dirty="0">
                <a:solidFill>
                  <a:srgbClr val="333333"/>
                </a:solidFill>
              </a:rPr>
              <a:t> ganger ender ting </a:t>
            </a:r>
            <a:r>
              <a:rPr lang="en-GB" altLang="de-DE" sz="2400" dirty="0" err="1">
                <a:solidFill>
                  <a:srgbClr val="333333"/>
                </a:solidFill>
              </a:rPr>
              <a:t>ganske</a:t>
            </a:r>
            <a:r>
              <a:rPr lang="en-GB" altLang="de-DE" sz="2400" dirty="0">
                <a:solidFill>
                  <a:srgbClr val="333333"/>
                </a:solidFill>
              </a:rPr>
              <a:t> </a:t>
            </a:r>
            <a:r>
              <a:rPr lang="en-GB" altLang="de-DE" sz="2400" dirty="0" err="1">
                <a:solidFill>
                  <a:srgbClr val="333333"/>
                </a:solidFill>
              </a:rPr>
              <a:t>annerledes</a:t>
            </a:r>
            <a:r>
              <a:rPr lang="en-GB" altLang="de-DE" sz="2400" dirty="0">
                <a:solidFill>
                  <a:srgbClr val="333333"/>
                </a:solidFill>
              </a:rPr>
              <a:t> </a:t>
            </a:r>
            <a:r>
              <a:rPr lang="en-GB" altLang="de-DE" sz="2400" dirty="0" err="1">
                <a:solidFill>
                  <a:srgbClr val="333333"/>
                </a:solidFill>
              </a:rPr>
              <a:t>enn</a:t>
            </a:r>
            <a:r>
              <a:rPr lang="en-GB" altLang="de-DE" sz="2400" dirty="0">
                <a:solidFill>
                  <a:srgbClr val="333333"/>
                </a:solidFill>
              </a:rPr>
              <a:t> </a:t>
            </a:r>
            <a:r>
              <a:rPr lang="en-GB" altLang="de-DE" sz="2400" dirty="0" err="1">
                <a:solidFill>
                  <a:srgbClr val="333333"/>
                </a:solidFill>
              </a:rPr>
              <a:t>forventet</a:t>
            </a:r>
            <a:r>
              <a:rPr lang="en-AU" altLang="de-DE" sz="2400" dirty="0">
                <a:solidFill>
                  <a:srgbClr val="333333"/>
                </a:solidFill>
              </a:rPr>
              <a:t>: </a:t>
            </a:r>
            <a:r>
              <a:rPr lang="en-AU" altLang="de-DE" sz="2400" dirty="0" err="1">
                <a:solidFill>
                  <a:srgbClr val="333333"/>
                </a:solidFill>
              </a:rPr>
              <a:t>Raske</a:t>
            </a:r>
            <a:r>
              <a:rPr lang="en-AU" altLang="de-DE" sz="2400" dirty="0">
                <a:solidFill>
                  <a:srgbClr val="333333"/>
                </a:solidFill>
              </a:rPr>
              <a:t> </a:t>
            </a:r>
            <a:r>
              <a:rPr lang="en-AU" altLang="de-DE" sz="2400" dirty="0" err="1">
                <a:solidFill>
                  <a:srgbClr val="333333"/>
                </a:solidFill>
              </a:rPr>
              <a:t>beslutninger</a:t>
            </a:r>
            <a:r>
              <a:rPr lang="en-AU" altLang="de-DE" sz="2400" dirty="0">
                <a:solidFill>
                  <a:srgbClr val="333333"/>
                </a:solidFill>
              </a:rPr>
              <a:t> </a:t>
            </a:r>
            <a:r>
              <a:rPr lang="en-AU" altLang="de-DE" sz="2400" dirty="0" err="1">
                <a:solidFill>
                  <a:srgbClr val="333333"/>
                </a:solidFill>
              </a:rPr>
              <a:t>fører</a:t>
            </a:r>
            <a:r>
              <a:rPr lang="en-AU" altLang="de-DE" sz="2400" dirty="0">
                <a:solidFill>
                  <a:srgbClr val="333333"/>
                </a:solidFill>
              </a:rPr>
              <a:t> </a:t>
            </a:r>
            <a:r>
              <a:rPr lang="en-AU" altLang="de-DE" sz="2400" dirty="0" err="1">
                <a:solidFill>
                  <a:srgbClr val="333333"/>
                </a:solidFill>
              </a:rPr>
              <a:t>ofte</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a:t>
            </a:r>
            <a:r>
              <a:rPr lang="en-AU" altLang="de-DE" sz="2400" dirty="0" err="1">
                <a:solidFill>
                  <a:srgbClr val="333333"/>
                </a:solidFill>
              </a:rPr>
              <a:t>feilaktige</a:t>
            </a:r>
            <a:r>
              <a:rPr lang="en-AU" altLang="de-DE" sz="2400" dirty="0">
                <a:solidFill>
                  <a:srgbClr val="333333"/>
                </a:solidFill>
              </a:rPr>
              <a:t> </a:t>
            </a:r>
            <a:r>
              <a:rPr lang="en-AU" altLang="de-DE" sz="2400" dirty="0" err="1">
                <a:solidFill>
                  <a:srgbClr val="333333"/>
                </a:solidFill>
              </a:rPr>
              <a:t>konklusjoner</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a:solidFill>
                  <a:srgbClr val="333333"/>
                </a:solidFill>
              </a:rPr>
              <a:t>Du </a:t>
            </a:r>
            <a:r>
              <a:rPr lang="en-AU" altLang="de-DE" sz="2400" dirty="0" err="1">
                <a:solidFill>
                  <a:srgbClr val="333333"/>
                </a:solidFill>
              </a:rPr>
              <a:t>bør</a:t>
            </a:r>
            <a:r>
              <a:rPr lang="en-AU" altLang="de-DE" sz="2400" dirty="0">
                <a:solidFill>
                  <a:srgbClr val="333333"/>
                </a:solidFill>
              </a:rPr>
              <a:t> </a:t>
            </a:r>
            <a:r>
              <a:rPr lang="en-AU" altLang="de-DE" sz="2400" dirty="0" err="1">
                <a:solidFill>
                  <a:srgbClr val="333333"/>
                </a:solidFill>
              </a:rPr>
              <a:t>alltid</a:t>
            </a:r>
            <a:r>
              <a:rPr lang="en-AU" altLang="de-DE" sz="2400" dirty="0">
                <a:solidFill>
                  <a:srgbClr val="333333"/>
                </a:solidFill>
              </a:rPr>
              <a:t> </a:t>
            </a:r>
            <a:r>
              <a:rPr lang="en-AU" altLang="de-DE" sz="2400" dirty="0" err="1">
                <a:solidFill>
                  <a:srgbClr val="333333"/>
                </a:solidFill>
              </a:rPr>
              <a:t>vurdere</a:t>
            </a:r>
            <a:r>
              <a:rPr lang="en-AU" altLang="de-DE" sz="2400" dirty="0">
                <a:solidFill>
                  <a:srgbClr val="333333"/>
                </a:solidFill>
              </a:rPr>
              <a:t> </a:t>
            </a:r>
            <a:r>
              <a:rPr lang="en-AU" altLang="de-DE" sz="2400" dirty="0" err="1">
                <a:solidFill>
                  <a:srgbClr val="333333"/>
                </a:solidFill>
              </a:rPr>
              <a:t>ulike</a:t>
            </a:r>
            <a:r>
              <a:rPr lang="en-AU" altLang="de-DE" sz="2400" dirty="0">
                <a:solidFill>
                  <a:srgbClr val="333333"/>
                </a:solidFill>
              </a:rPr>
              <a:t> </a:t>
            </a:r>
            <a:r>
              <a:rPr lang="en-AU" altLang="de-DE" sz="2400" dirty="0" err="1">
                <a:solidFill>
                  <a:srgbClr val="333333"/>
                </a:solidFill>
              </a:rPr>
              <a:t>tolkninger</a:t>
            </a:r>
            <a:r>
              <a:rPr lang="en-AU" altLang="de-DE" sz="2400" dirty="0">
                <a:solidFill>
                  <a:srgbClr val="333333"/>
                </a:solidFill>
              </a:rPr>
              <a:t>/</a:t>
            </a:r>
            <a:r>
              <a:rPr lang="en-AU" altLang="de-DE" sz="2400" dirty="0" err="1">
                <a:solidFill>
                  <a:srgbClr val="333333"/>
                </a:solidFill>
              </a:rPr>
              <a:t>hypoteser</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justere</a:t>
            </a:r>
            <a:r>
              <a:rPr lang="en-AU" altLang="de-DE" sz="2400" dirty="0">
                <a:solidFill>
                  <a:srgbClr val="333333"/>
                </a:solidFill>
              </a:rPr>
              <a:t> dine </a:t>
            </a:r>
            <a:r>
              <a:rPr lang="en-AU" altLang="de-DE" sz="2400" dirty="0" err="1">
                <a:solidFill>
                  <a:srgbClr val="333333"/>
                </a:solidFill>
              </a:rPr>
              <a:t>oppfatninger</a:t>
            </a:r>
            <a:r>
              <a:rPr lang="en-AU" altLang="de-DE" sz="2400" dirty="0">
                <a:solidFill>
                  <a:srgbClr val="333333"/>
                </a:solidFill>
              </a:rPr>
              <a:t> </a:t>
            </a:r>
            <a:r>
              <a:rPr lang="en-AU" altLang="de-DE" sz="2400" dirty="0" err="1">
                <a:solidFill>
                  <a:srgbClr val="333333"/>
                </a:solidFill>
              </a:rPr>
              <a:t>etter</a:t>
            </a:r>
            <a:r>
              <a:rPr lang="en-AU" altLang="de-DE" sz="2400" dirty="0">
                <a:solidFill>
                  <a:srgbClr val="333333"/>
                </a:solidFill>
              </a:rPr>
              <a:t> </a:t>
            </a:r>
            <a:r>
              <a:rPr lang="en-AU" altLang="de-DE" sz="2400" err="1">
                <a:solidFill>
                  <a:srgbClr val="333333"/>
                </a:solidFill>
              </a:rPr>
              <a:t>disse</a:t>
            </a:r>
            <a:r>
              <a:rPr lang="en-AU"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66</a:t>
            </a:fld>
            <a:endParaRPr lang="de-DE" altLang="de-DE">
              <a:latin typeface="+mn-lt"/>
              <a:cs typeface="+mn-cs"/>
            </a:endParaRPr>
          </a:p>
        </p:txBody>
      </p:sp>
    </p:spTree>
    <p:extLst>
      <p:ext uri="{BB962C8B-B14F-4D97-AF65-F5344CB8AC3E}">
        <p14:creationId xmlns:p14="http://schemas.microsoft.com/office/powerpoint/2010/main" val="10737357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Øverføring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en-GB" altLang="de-DE" sz="2400" dirty="0" err="1">
                <a:solidFill>
                  <a:srgbClr val="333333"/>
                </a:solidFill>
              </a:rPr>
              <a:t>Noen</a:t>
            </a:r>
            <a:r>
              <a:rPr lang="en-GB" altLang="de-DE" sz="2400" dirty="0">
                <a:solidFill>
                  <a:srgbClr val="333333"/>
                </a:solidFill>
              </a:rPr>
              <a:t> ganger ender ting </a:t>
            </a:r>
            <a:r>
              <a:rPr lang="en-GB" altLang="de-DE" sz="2400" dirty="0" err="1">
                <a:solidFill>
                  <a:srgbClr val="333333"/>
                </a:solidFill>
              </a:rPr>
              <a:t>ganske</a:t>
            </a:r>
            <a:r>
              <a:rPr lang="en-GB" altLang="de-DE" sz="2400" dirty="0">
                <a:solidFill>
                  <a:srgbClr val="333333"/>
                </a:solidFill>
              </a:rPr>
              <a:t> </a:t>
            </a:r>
            <a:r>
              <a:rPr lang="en-GB" altLang="de-DE" sz="2400" dirty="0" err="1">
                <a:solidFill>
                  <a:srgbClr val="333333"/>
                </a:solidFill>
              </a:rPr>
              <a:t>annerledes</a:t>
            </a:r>
            <a:r>
              <a:rPr lang="en-GB" altLang="de-DE" sz="2400" dirty="0">
                <a:solidFill>
                  <a:srgbClr val="333333"/>
                </a:solidFill>
              </a:rPr>
              <a:t> </a:t>
            </a:r>
            <a:r>
              <a:rPr lang="en-GB" altLang="de-DE" sz="2400" dirty="0" err="1">
                <a:solidFill>
                  <a:srgbClr val="333333"/>
                </a:solidFill>
              </a:rPr>
              <a:t>enn</a:t>
            </a:r>
            <a:r>
              <a:rPr lang="en-GB" altLang="de-DE" sz="2400" dirty="0">
                <a:solidFill>
                  <a:srgbClr val="333333"/>
                </a:solidFill>
              </a:rPr>
              <a:t> </a:t>
            </a:r>
            <a:r>
              <a:rPr lang="en-GB" altLang="de-DE" sz="2400" dirty="0" err="1">
                <a:solidFill>
                  <a:srgbClr val="333333"/>
                </a:solidFill>
              </a:rPr>
              <a:t>forventet</a:t>
            </a:r>
            <a:r>
              <a:rPr lang="en-AU" altLang="de-DE" sz="2400" dirty="0">
                <a:solidFill>
                  <a:srgbClr val="333333"/>
                </a:solidFill>
              </a:rPr>
              <a:t>: </a:t>
            </a:r>
            <a:r>
              <a:rPr lang="en-AU" altLang="de-DE" sz="2400" dirty="0" err="1">
                <a:solidFill>
                  <a:srgbClr val="333333"/>
                </a:solidFill>
              </a:rPr>
              <a:t>Raske</a:t>
            </a:r>
            <a:r>
              <a:rPr lang="en-AU" altLang="de-DE" sz="2400" dirty="0">
                <a:solidFill>
                  <a:srgbClr val="333333"/>
                </a:solidFill>
              </a:rPr>
              <a:t> </a:t>
            </a:r>
            <a:r>
              <a:rPr lang="en-AU" altLang="de-DE" sz="2400" dirty="0" err="1">
                <a:solidFill>
                  <a:srgbClr val="333333"/>
                </a:solidFill>
              </a:rPr>
              <a:t>beslutninger</a:t>
            </a:r>
            <a:r>
              <a:rPr lang="en-AU" altLang="de-DE" sz="2400" dirty="0">
                <a:solidFill>
                  <a:srgbClr val="333333"/>
                </a:solidFill>
              </a:rPr>
              <a:t> </a:t>
            </a:r>
            <a:r>
              <a:rPr lang="en-AU" altLang="de-DE" sz="2400" dirty="0" err="1">
                <a:solidFill>
                  <a:srgbClr val="333333"/>
                </a:solidFill>
              </a:rPr>
              <a:t>fører</a:t>
            </a:r>
            <a:r>
              <a:rPr lang="en-AU" altLang="de-DE" sz="2400" dirty="0">
                <a:solidFill>
                  <a:srgbClr val="333333"/>
                </a:solidFill>
              </a:rPr>
              <a:t> </a:t>
            </a:r>
            <a:r>
              <a:rPr lang="en-AU" altLang="de-DE" sz="2400" dirty="0" err="1">
                <a:solidFill>
                  <a:srgbClr val="333333"/>
                </a:solidFill>
              </a:rPr>
              <a:t>ofte</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a:t>
            </a:r>
            <a:r>
              <a:rPr lang="en-AU" altLang="de-DE" sz="2400" dirty="0" err="1">
                <a:solidFill>
                  <a:srgbClr val="333333"/>
                </a:solidFill>
              </a:rPr>
              <a:t>feilaktige</a:t>
            </a:r>
            <a:r>
              <a:rPr lang="en-AU" altLang="de-DE" sz="2400" dirty="0">
                <a:solidFill>
                  <a:srgbClr val="333333"/>
                </a:solidFill>
              </a:rPr>
              <a:t> </a:t>
            </a:r>
            <a:r>
              <a:rPr lang="en-AU" altLang="de-DE" sz="2400" dirty="0" err="1">
                <a:solidFill>
                  <a:srgbClr val="333333"/>
                </a:solidFill>
              </a:rPr>
              <a:t>konklusjoner</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a:solidFill>
                  <a:srgbClr val="333333"/>
                </a:solidFill>
              </a:rPr>
              <a:t>Du </a:t>
            </a:r>
            <a:r>
              <a:rPr lang="en-AU" altLang="de-DE" sz="2400" dirty="0" err="1">
                <a:solidFill>
                  <a:srgbClr val="333333"/>
                </a:solidFill>
              </a:rPr>
              <a:t>bør</a:t>
            </a:r>
            <a:r>
              <a:rPr lang="en-AU" altLang="de-DE" sz="2400" dirty="0">
                <a:solidFill>
                  <a:srgbClr val="333333"/>
                </a:solidFill>
              </a:rPr>
              <a:t> </a:t>
            </a:r>
            <a:r>
              <a:rPr lang="en-AU" altLang="de-DE" sz="2400" dirty="0" err="1">
                <a:solidFill>
                  <a:srgbClr val="333333"/>
                </a:solidFill>
              </a:rPr>
              <a:t>alltid</a:t>
            </a:r>
            <a:r>
              <a:rPr lang="en-AU" altLang="de-DE" sz="2400" dirty="0">
                <a:solidFill>
                  <a:srgbClr val="333333"/>
                </a:solidFill>
              </a:rPr>
              <a:t> </a:t>
            </a:r>
            <a:r>
              <a:rPr lang="en-AU" altLang="de-DE" sz="2400" dirty="0" err="1">
                <a:solidFill>
                  <a:srgbClr val="333333"/>
                </a:solidFill>
              </a:rPr>
              <a:t>vurdere</a:t>
            </a:r>
            <a:r>
              <a:rPr lang="en-AU" altLang="de-DE" sz="2400" dirty="0">
                <a:solidFill>
                  <a:srgbClr val="333333"/>
                </a:solidFill>
              </a:rPr>
              <a:t> </a:t>
            </a:r>
            <a:r>
              <a:rPr lang="en-AU" altLang="de-DE" sz="2400" dirty="0" err="1">
                <a:solidFill>
                  <a:srgbClr val="333333"/>
                </a:solidFill>
              </a:rPr>
              <a:t>ulike</a:t>
            </a:r>
            <a:r>
              <a:rPr lang="en-AU" altLang="de-DE" sz="2400" dirty="0">
                <a:solidFill>
                  <a:srgbClr val="333333"/>
                </a:solidFill>
              </a:rPr>
              <a:t> </a:t>
            </a:r>
            <a:r>
              <a:rPr lang="en-AU" altLang="de-DE" sz="2400" dirty="0" err="1">
                <a:solidFill>
                  <a:srgbClr val="333333"/>
                </a:solidFill>
              </a:rPr>
              <a:t>tolkninger</a:t>
            </a:r>
            <a:r>
              <a:rPr lang="en-AU" altLang="de-DE" sz="2400" dirty="0">
                <a:solidFill>
                  <a:srgbClr val="333333"/>
                </a:solidFill>
              </a:rPr>
              <a:t>/</a:t>
            </a:r>
            <a:r>
              <a:rPr lang="en-AU" altLang="de-DE" sz="2400" dirty="0" err="1">
                <a:solidFill>
                  <a:srgbClr val="333333"/>
                </a:solidFill>
              </a:rPr>
              <a:t>hypoteser</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justere</a:t>
            </a:r>
            <a:r>
              <a:rPr lang="en-AU" altLang="de-DE" sz="2400" dirty="0">
                <a:solidFill>
                  <a:srgbClr val="333333"/>
                </a:solidFill>
              </a:rPr>
              <a:t> dine </a:t>
            </a:r>
            <a:r>
              <a:rPr lang="en-AU" altLang="de-DE" sz="2400" dirty="0" err="1">
                <a:solidFill>
                  <a:srgbClr val="333333"/>
                </a:solidFill>
              </a:rPr>
              <a:t>oppfatninger</a:t>
            </a:r>
            <a:r>
              <a:rPr lang="en-AU" altLang="de-DE" sz="2400" dirty="0">
                <a:solidFill>
                  <a:srgbClr val="333333"/>
                </a:solidFill>
              </a:rPr>
              <a:t> </a:t>
            </a:r>
            <a:r>
              <a:rPr lang="en-AU" altLang="de-DE" sz="2400" dirty="0" err="1">
                <a:solidFill>
                  <a:srgbClr val="333333"/>
                </a:solidFill>
              </a:rPr>
              <a:t>etter</a:t>
            </a:r>
            <a:r>
              <a:rPr lang="en-AU" altLang="de-DE" sz="2400" dirty="0">
                <a:solidFill>
                  <a:srgbClr val="333333"/>
                </a:solidFill>
              </a:rPr>
              <a:t> </a:t>
            </a:r>
            <a:r>
              <a:rPr lang="en-AU" altLang="de-DE" sz="2400" dirty="0" err="1">
                <a:solidFill>
                  <a:srgbClr val="333333"/>
                </a:solidFill>
              </a:rPr>
              <a:t>disse</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a:solidFill>
                  <a:srgbClr val="333333"/>
                </a:solidFill>
              </a:rPr>
              <a:t>Let </a:t>
            </a:r>
            <a:r>
              <a:rPr lang="en-AU" altLang="de-DE" sz="2400" dirty="0" err="1">
                <a:solidFill>
                  <a:srgbClr val="333333"/>
                </a:solidFill>
              </a:rPr>
              <a:t>opp</a:t>
            </a:r>
            <a:r>
              <a:rPr lang="en-AU" altLang="de-DE" sz="2400" dirty="0">
                <a:solidFill>
                  <a:srgbClr val="333333"/>
                </a:solidFill>
              </a:rPr>
              <a:t> </a:t>
            </a:r>
            <a:r>
              <a:rPr lang="en-AU" altLang="de-DE" sz="2400" dirty="0" err="1">
                <a:solidFill>
                  <a:srgbClr val="333333"/>
                </a:solidFill>
              </a:rPr>
              <a:t>så</a:t>
            </a:r>
            <a:r>
              <a:rPr lang="en-AU" altLang="de-DE" sz="2400" dirty="0">
                <a:solidFill>
                  <a:srgbClr val="333333"/>
                </a:solidFill>
              </a:rPr>
              <a:t> </a:t>
            </a:r>
            <a:r>
              <a:rPr lang="en-AU" altLang="de-DE" sz="2400" dirty="0" err="1">
                <a:solidFill>
                  <a:srgbClr val="333333"/>
                </a:solidFill>
              </a:rPr>
              <a:t>mye</a:t>
            </a:r>
            <a:r>
              <a:rPr lang="en-AU" altLang="de-DE" sz="2400" dirty="0">
                <a:solidFill>
                  <a:srgbClr val="333333"/>
                </a:solidFill>
              </a:rPr>
              <a:t> </a:t>
            </a:r>
            <a:r>
              <a:rPr lang="en-AU" altLang="de-DE" sz="2400" dirty="0" err="1">
                <a:solidFill>
                  <a:srgbClr val="333333"/>
                </a:solidFill>
              </a:rPr>
              <a:t>informasjon</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a:t>
            </a:r>
            <a:r>
              <a:rPr lang="en-AU" altLang="de-DE" sz="2400" dirty="0" err="1">
                <a:solidFill>
                  <a:srgbClr val="333333"/>
                </a:solidFill>
              </a:rPr>
              <a:t>mulig</a:t>
            </a:r>
            <a:r>
              <a:rPr lang="en-AU" altLang="de-DE" sz="2400" dirty="0">
                <a:solidFill>
                  <a:srgbClr val="333333"/>
                </a:solidFill>
              </a:rPr>
              <a:t> for å </a:t>
            </a:r>
            <a:r>
              <a:rPr lang="en-AU" altLang="de-DE" sz="2400" dirty="0" err="1">
                <a:solidFill>
                  <a:srgbClr val="333333"/>
                </a:solidFill>
              </a:rPr>
              <a:t>bekrefte</a:t>
            </a:r>
            <a:r>
              <a:rPr lang="en-AU" altLang="de-DE" sz="2400" dirty="0">
                <a:solidFill>
                  <a:srgbClr val="333333"/>
                </a:solidFill>
              </a:rPr>
              <a:t> din </a:t>
            </a:r>
            <a:r>
              <a:rPr lang="en-AU" altLang="de-DE" sz="2400" dirty="0" err="1">
                <a:solidFill>
                  <a:srgbClr val="333333"/>
                </a:solidFill>
              </a:rPr>
              <a:t>vurdering</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67</a:t>
            </a:fld>
            <a:endParaRPr lang="de-DE" altLang="de-DE">
              <a:latin typeface="+mn-lt"/>
              <a:cs typeface="+mn-cs"/>
            </a:endParaRPr>
          </a:p>
        </p:txBody>
      </p:sp>
    </p:spTree>
    <p:extLst>
      <p:ext uri="{BB962C8B-B14F-4D97-AF65-F5344CB8AC3E}">
        <p14:creationId xmlns:p14="http://schemas.microsoft.com/office/powerpoint/2010/main" val="6383732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Under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folk </a:t>
            </a:r>
            <a:r>
              <a:rPr lang="en-AU" altLang="de-DE" sz="2000" dirty="0" err="1">
                <a:solidFill>
                  <a:srgbClr val="333333"/>
                </a:solidFill>
              </a:rPr>
              <a:t>opprettholde</a:t>
            </a:r>
            <a:r>
              <a:rPr lang="en-AU" altLang="de-DE" sz="2000" dirty="0">
                <a:solidFill>
                  <a:srgbClr val="333333"/>
                </a:solidFill>
              </a:rPr>
              <a:t> </a:t>
            </a:r>
            <a:r>
              <a:rPr lang="en-AU" altLang="de-DE" sz="2000" dirty="0" err="1">
                <a:solidFill>
                  <a:srgbClr val="333333"/>
                </a:solidFill>
              </a:rPr>
              <a:t>uriktige</a:t>
            </a:r>
            <a:r>
              <a:rPr lang="en-AU" altLang="de-DE" sz="2000" dirty="0">
                <a:solidFill>
                  <a:srgbClr val="333333"/>
                </a:solidFill>
              </a:rPr>
              <a:t> </a:t>
            </a:r>
            <a:r>
              <a:rPr lang="en-AU" altLang="de-DE" sz="2000" dirty="0" err="1">
                <a:solidFill>
                  <a:srgbClr val="333333"/>
                </a:solidFill>
              </a:rPr>
              <a:t>oppfatninger</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ignorere</a:t>
            </a:r>
            <a:r>
              <a:rPr lang="en-AU" altLang="de-DE" sz="2000" dirty="0">
                <a:solidFill>
                  <a:srgbClr val="333333"/>
                </a:solidFill>
              </a:rPr>
              <a:t> </a:t>
            </a:r>
            <a:r>
              <a:rPr lang="en-AU" altLang="de-DE" sz="2000" dirty="0" err="1">
                <a:solidFill>
                  <a:srgbClr val="333333"/>
                </a:solidFill>
              </a:rPr>
              <a:t>motargumenter</a:t>
            </a:r>
            <a:r>
              <a:rPr lang="en-AU" altLang="de-DE" sz="2000" dirty="0">
                <a:solidFill>
                  <a:srgbClr val="333333"/>
                </a:solidFill>
              </a:rPr>
              <a:t>. I </a:t>
            </a:r>
            <a:r>
              <a:rPr lang="en-AU" altLang="de-DE" sz="2000" dirty="0" err="1">
                <a:solidFill>
                  <a:srgbClr val="333333"/>
                </a:solidFill>
              </a:rPr>
              <a:t>noen</a:t>
            </a:r>
            <a:r>
              <a:rPr lang="en-AU" altLang="de-DE" sz="2000" dirty="0">
                <a:solidFill>
                  <a:srgbClr val="333333"/>
                </a:solidFill>
              </a:rPr>
              <a:t> </a:t>
            </a:r>
            <a:r>
              <a:rPr lang="en-AU" altLang="de-DE" sz="2000" dirty="0" err="1">
                <a:solidFill>
                  <a:srgbClr val="333333"/>
                </a:solidFill>
              </a:rPr>
              <a:t>tilfeller</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dette</a:t>
            </a:r>
            <a:r>
              <a:rPr lang="en-AU" altLang="de-DE" sz="2000" dirty="0">
                <a:solidFill>
                  <a:srgbClr val="333333"/>
                </a:solidFill>
              </a:rPr>
              <a:t> ha </a:t>
            </a:r>
            <a:r>
              <a:rPr lang="en-AU" altLang="de-DE" sz="2000" dirty="0" err="1">
                <a:solidFill>
                  <a:srgbClr val="333333"/>
                </a:solidFill>
              </a:rPr>
              <a:t>dramatiske</a:t>
            </a:r>
            <a:r>
              <a:rPr lang="en-AU" altLang="de-DE" sz="2000" dirty="0">
                <a:solidFill>
                  <a:srgbClr val="333333"/>
                </a:solidFill>
              </a:rPr>
              <a:t> </a:t>
            </a:r>
            <a:r>
              <a:rPr lang="en-AU" altLang="de-DE" sz="2000" dirty="0" err="1">
                <a:solidFill>
                  <a:srgbClr val="333333"/>
                </a:solidFill>
              </a:rPr>
              <a:t>konsekvenser</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68</a:t>
            </a:fld>
            <a:endParaRPr lang="de-DE" altLang="de-DE">
              <a:latin typeface="+mn-lt"/>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Under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folk </a:t>
            </a:r>
            <a:r>
              <a:rPr lang="en-AU" altLang="de-DE" sz="2000" dirty="0" err="1">
                <a:solidFill>
                  <a:srgbClr val="333333"/>
                </a:solidFill>
              </a:rPr>
              <a:t>opprettholde</a:t>
            </a:r>
            <a:r>
              <a:rPr lang="en-AU" altLang="de-DE" sz="2000" dirty="0">
                <a:solidFill>
                  <a:srgbClr val="333333"/>
                </a:solidFill>
              </a:rPr>
              <a:t> </a:t>
            </a:r>
            <a:r>
              <a:rPr lang="en-AU" altLang="de-DE" sz="2000" dirty="0" err="1">
                <a:solidFill>
                  <a:srgbClr val="333333"/>
                </a:solidFill>
              </a:rPr>
              <a:t>uriktige</a:t>
            </a:r>
            <a:r>
              <a:rPr lang="en-AU" altLang="de-DE" sz="2000" dirty="0">
                <a:solidFill>
                  <a:srgbClr val="333333"/>
                </a:solidFill>
              </a:rPr>
              <a:t> </a:t>
            </a:r>
            <a:r>
              <a:rPr lang="en-AU" altLang="de-DE" sz="2000" dirty="0" err="1">
                <a:solidFill>
                  <a:srgbClr val="333333"/>
                </a:solidFill>
              </a:rPr>
              <a:t>oppfatninger</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ignorere</a:t>
            </a:r>
            <a:r>
              <a:rPr lang="en-AU" altLang="de-DE" sz="2000" dirty="0">
                <a:solidFill>
                  <a:srgbClr val="333333"/>
                </a:solidFill>
              </a:rPr>
              <a:t> </a:t>
            </a:r>
            <a:r>
              <a:rPr lang="en-AU" altLang="de-DE" sz="2000" dirty="0" err="1">
                <a:solidFill>
                  <a:srgbClr val="333333"/>
                </a:solidFill>
              </a:rPr>
              <a:t>motargumenter</a:t>
            </a:r>
            <a:r>
              <a:rPr lang="en-AU" altLang="de-DE" sz="2000" dirty="0">
                <a:solidFill>
                  <a:srgbClr val="333333"/>
                </a:solidFill>
              </a:rPr>
              <a:t>. I </a:t>
            </a:r>
            <a:r>
              <a:rPr lang="en-AU" altLang="de-DE" sz="2000" dirty="0" err="1">
                <a:solidFill>
                  <a:srgbClr val="333333"/>
                </a:solidFill>
              </a:rPr>
              <a:t>noen</a:t>
            </a:r>
            <a:r>
              <a:rPr lang="en-AU" altLang="de-DE" sz="2000" dirty="0">
                <a:solidFill>
                  <a:srgbClr val="333333"/>
                </a:solidFill>
              </a:rPr>
              <a:t> </a:t>
            </a:r>
            <a:r>
              <a:rPr lang="en-AU" altLang="de-DE" sz="2000" dirty="0" err="1">
                <a:solidFill>
                  <a:srgbClr val="333333"/>
                </a:solidFill>
              </a:rPr>
              <a:t>tilfeller</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dette</a:t>
            </a:r>
            <a:r>
              <a:rPr lang="en-AU" altLang="de-DE" sz="2000" dirty="0">
                <a:solidFill>
                  <a:srgbClr val="333333"/>
                </a:solidFill>
              </a:rPr>
              <a:t> ha </a:t>
            </a:r>
            <a:r>
              <a:rPr lang="en-AU" altLang="de-DE" sz="2000" dirty="0" err="1">
                <a:solidFill>
                  <a:srgbClr val="333333"/>
                </a:solidFill>
              </a:rPr>
              <a:t>dramatiske</a:t>
            </a:r>
            <a:r>
              <a:rPr lang="en-AU" altLang="de-DE" sz="2000" dirty="0">
                <a:solidFill>
                  <a:srgbClr val="333333"/>
                </a:solidFill>
              </a:rPr>
              <a:t> </a:t>
            </a:r>
            <a:r>
              <a:rPr lang="en-AU" altLang="de-DE" sz="2000" dirty="0" err="1">
                <a:solidFill>
                  <a:srgbClr val="333333"/>
                </a:solidFill>
              </a:rPr>
              <a:t>konsekvenser</a:t>
            </a:r>
            <a:r>
              <a:rPr lang="en-AU" altLang="de-DE" sz="2000" dirty="0">
                <a:solidFill>
                  <a:srgbClr val="333333"/>
                </a:solidFill>
              </a:rPr>
              <a:t>.</a:t>
            </a:r>
          </a:p>
          <a:p>
            <a:pPr lvl="0" defTabSz="914400" fontAlgn="base"/>
            <a:r>
              <a:rPr lang="en-AU" altLang="de-DE" sz="2000" dirty="0" err="1">
                <a:solidFill>
                  <a:srgbClr val="004992"/>
                </a:solidFill>
              </a:rPr>
              <a:t>Eksempel</a:t>
            </a:r>
            <a:r>
              <a:rPr lang="en-AU" altLang="de-DE" sz="2000" dirty="0">
                <a:solidFill>
                  <a:srgbClr val="004992"/>
                </a:solidFill>
              </a:rPr>
              <a:t>: </a:t>
            </a:r>
            <a:r>
              <a:rPr lang="en-AU" altLang="de-DE" sz="2000" dirty="0">
                <a:solidFill>
                  <a:srgbClr val="333333"/>
                </a:solidFill>
              </a:rPr>
              <a:t>Sven </a:t>
            </a:r>
            <a:r>
              <a:rPr lang="en-AU" altLang="de-DE" sz="2000" dirty="0" err="1">
                <a:solidFill>
                  <a:srgbClr val="333333"/>
                </a:solidFill>
              </a:rPr>
              <a:t>angrep</a:t>
            </a:r>
            <a:r>
              <a:rPr lang="en-AU" altLang="de-DE" sz="2000" dirty="0">
                <a:solidFill>
                  <a:srgbClr val="333333"/>
                </a:solidFill>
              </a:rPr>
              <a:t> </a:t>
            </a:r>
            <a:r>
              <a:rPr lang="en-AU" altLang="de-DE" sz="2000" dirty="0" err="1">
                <a:solidFill>
                  <a:srgbClr val="333333"/>
                </a:solidFill>
              </a:rPr>
              <a:t>faren</a:t>
            </a:r>
            <a:r>
              <a:rPr lang="en-AU" altLang="de-DE" sz="2000" dirty="0">
                <a:solidFill>
                  <a:srgbClr val="333333"/>
                </a:solidFill>
              </a:rPr>
              <a:t> sin. Han </a:t>
            </a:r>
            <a:r>
              <a:rPr lang="en-AU" altLang="de-DE" sz="2000" dirty="0" err="1">
                <a:solidFill>
                  <a:srgbClr val="333333"/>
                </a:solidFill>
              </a:rPr>
              <a:t>var</a:t>
            </a:r>
            <a:r>
              <a:rPr lang="en-AU" altLang="de-DE" sz="2000" dirty="0">
                <a:solidFill>
                  <a:srgbClr val="333333"/>
                </a:solidFill>
              </a:rPr>
              <a:t> </a:t>
            </a:r>
            <a:r>
              <a:rPr lang="en-AU" altLang="de-DE" sz="2000" dirty="0" err="1">
                <a:solidFill>
                  <a:srgbClr val="333333"/>
                </a:solidFill>
              </a:rPr>
              <a:t>overbevist</a:t>
            </a:r>
            <a:r>
              <a:rPr lang="en-AU" altLang="de-DE" sz="2000" dirty="0">
                <a:solidFill>
                  <a:srgbClr val="333333"/>
                </a:solidFill>
              </a:rPr>
              <a:t> om at </a:t>
            </a:r>
            <a:r>
              <a:rPr lang="en-AU" altLang="de-DE" sz="2000" dirty="0" err="1">
                <a:solidFill>
                  <a:srgbClr val="333333"/>
                </a:solidFill>
              </a:rPr>
              <a:t>faren</a:t>
            </a:r>
            <a:r>
              <a:rPr lang="en-AU" altLang="de-DE" sz="2000" dirty="0">
                <a:solidFill>
                  <a:srgbClr val="333333"/>
                </a:solidFill>
              </a:rPr>
              <a:t> </a:t>
            </a:r>
            <a:r>
              <a:rPr lang="en-AU" altLang="de-DE" sz="2000" dirty="0" err="1">
                <a:solidFill>
                  <a:srgbClr val="333333"/>
                </a:solidFill>
              </a:rPr>
              <a:t>hans</a:t>
            </a:r>
            <a:r>
              <a:rPr lang="en-AU" altLang="de-DE" sz="2000" dirty="0">
                <a:solidFill>
                  <a:srgbClr val="333333"/>
                </a:solidFill>
              </a:rPr>
              <a:t> </a:t>
            </a:r>
            <a:r>
              <a:rPr lang="en-AU" altLang="de-DE" sz="2000" dirty="0" err="1">
                <a:solidFill>
                  <a:srgbClr val="333333"/>
                </a:solidFill>
              </a:rPr>
              <a:t>hadde</a:t>
            </a:r>
            <a:r>
              <a:rPr lang="en-AU" altLang="de-DE" sz="2000" dirty="0">
                <a:solidFill>
                  <a:srgbClr val="333333"/>
                </a:solidFill>
              </a:rPr>
              <a:t> </a:t>
            </a:r>
            <a:r>
              <a:rPr lang="en-AU" altLang="de-DE" sz="2000" dirty="0" err="1">
                <a:solidFill>
                  <a:srgbClr val="333333"/>
                </a:solidFill>
              </a:rPr>
              <a:t>dødd</a:t>
            </a:r>
            <a:r>
              <a:rPr lang="en-AU" altLang="de-DE" sz="2000" dirty="0">
                <a:solidFill>
                  <a:srgbClr val="333333"/>
                </a:solidFill>
              </a:rPr>
              <a:t> for </a:t>
            </a:r>
            <a:r>
              <a:rPr lang="en-AU" altLang="de-DE" sz="2000" dirty="0" err="1">
                <a:solidFill>
                  <a:srgbClr val="333333"/>
                </a:solidFill>
              </a:rPr>
              <a:t>lenge</a:t>
            </a:r>
            <a:r>
              <a:rPr lang="en-AU" altLang="de-DE" sz="2000" dirty="0">
                <a:solidFill>
                  <a:srgbClr val="333333"/>
                </a:solidFill>
              </a:rPr>
              <a:t> </a:t>
            </a:r>
            <a:r>
              <a:rPr lang="en-AU" altLang="de-DE" sz="2000" dirty="0" err="1">
                <a:solidFill>
                  <a:srgbClr val="333333"/>
                </a:solidFill>
              </a:rPr>
              <a:t>siden</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t>
            </a:r>
            <a:r>
              <a:rPr lang="en-AU" altLang="de-DE" sz="2000" dirty="0" err="1">
                <a:solidFill>
                  <a:srgbClr val="333333"/>
                </a:solidFill>
              </a:rPr>
              <a:t>roboter</a:t>
            </a:r>
            <a:r>
              <a:rPr lang="en-AU" altLang="de-DE" sz="2000" dirty="0">
                <a:solidFill>
                  <a:srgbClr val="333333"/>
                </a:solidFill>
              </a:rPr>
              <a:t> </a:t>
            </a:r>
            <a:r>
              <a:rPr lang="en-AU" altLang="de-DE" sz="2000" dirty="0" err="1">
                <a:solidFill>
                  <a:srgbClr val="333333"/>
                </a:solidFill>
              </a:rPr>
              <a:t>hadde</a:t>
            </a:r>
            <a:r>
              <a:rPr lang="en-AU" altLang="de-DE" sz="2000" dirty="0">
                <a:solidFill>
                  <a:srgbClr val="333333"/>
                </a:solidFill>
              </a:rPr>
              <a:t> tatt over </a:t>
            </a:r>
            <a:r>
              <a:rPr lang="en-AU" altLang="de-DE" sz="2000" dirty="0" err="1">
                <a:solidFill>
                  <a:srgbClr val="333333"/>
                </a:solidFill>
              </a:rPr>
              <a:t>kroppen</a:t>
            </a:r>
            <a:r>
              <a:rPr lang="en-AU" altLang="de-DE" sz="2000" dirty="0">
                <a:solidFill>
                  <a:srgbClr val="333333"/>
                </a:solidFill>
              </a:rPr>
              <a:t> </a:t>
            </a:r>
            <a:r>
              <a:rPr lang="en-AU" altLang="de-DE" sz="2000" dirty="0" err="1">
                <a:solidFill>
                  <a:srgbClr val="333333"/>
                </a:solidFill>
              </a:rPr>
              <a:t>hans</a:t>
            </a:r>
            <a:r>
              <a:rPr lang="en-AU" altLang="de-DE" sz="2000" dirty="0">
                <a:solidFill>
                  <a:srgbClr val="333333"/>
                </a:solidFill>
              </a:rPr>
              <a:t>. </a:t>
            </a:r>
            <a:r>
              <a:rPr lang="en-AU" altLang="de-DE" sz="2000" dirty="0" err="1">
                <a:solidFill>
                  <a:srgbClr val="333333"/>
                </a:solidFill>
              </a:rPr>
              <a:t>Selv</a:t>
            </a:r>
            <a:r>
              <a:rPr lang="en-AU" altLang="de-DE" sz="2000" dirty="0">
                <a:solidFill>
                  <a:srgbClr val="333333"/>
                </a:solidFill>
              </a:rPr>
              <a:t> om </a:t>
            </a:r>
            <a:r>
              <a:rPr lang="en-AU" altLang="de-DE" sz="2000" dirty="0" err="1">
                <a:solidFill>
                  <a:srgbClr val="333333"/>
                </a:solidFill>
              </a:rPr>
              <a:t>faren</a:t>
            </a:r>
            <a:r>
              <a:rPr lang="en-AU" altLang="de-DE" sz="2000" dirty="0">
                <a:solidFill>
                  <a:srgbClr val="333333"/>
                </a:solidFill>
              </a:rPr>
              <a:t> </a:t>
            </a:r>
            <a:r>
              <a:rPr lang="en-AU" altLang="de-DE" sz="2000" dirty="0" err="1">
                <a:solidFill>
                  <a:srgbClr val="333333"/>
                </a:solidFill>
              </a:rPr>
              <a:t>ble</a:t>
            </a:r>
            <a:r>
              <a:rPr lang="en-AU" altLang="de-DE" sz="2000" dirty="0">
                <a:solidFill>
                  <a:srgbClr val="333333"/>
                </a:solidFill>
              </a:rPr>
              <a:t> </a:t>
            </a:r>
            <a:r>
              <a:rPr lang="en-AU" altLang="de-DE" sz="2000" dirty="0" err="1">
                <a:solidFill>
                  <a:srgbClr val="333333"/>
                </a:solidFill>
              </a:rPr>
              <a:t>skadet</a:t>
            </a:r>
            <a:r>
              <a:rPr lang="en-AU" altLang="de-DE" sz="2000" dirty="0">
                <a:solidFill>
                  <a:srgbClr val="333333"/>
                </a:solidFill>
              </a:rPr>
              <a:t> </a:t>
            </a:r>
            <a:r>
              <a:rPr lang="en-AU" altLang="de-DE" sz="2000" dirty="0" err="1">
                <a:solidFill>
                  <a:srgbClr val="333333"/>
                </a:solidFill>
              </a:rPr>
              <a:t>av</a:t>
            </a:r>
            <a:r>
              <a:rPr lang="en-AU" altLang="de-DE" sz="2000" dirty="0">
                <a:solidFill>
                  <a:srgbClr val="333333"/>
                </a:solidFill>
              </a:rPr>
              <a:t> </a:t>
            </a:r>
            <a:r>
              <a:rPr lang="en-AU" altLang="de-DE" sz="2000" dirty="0" err="1">
                <a:solidFill>
                  <a:srgbClr val="333333"/>
                </a:solidFill>
              </a:rPr>
              <a:t>angrepet</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blødde</a:t>
            </a:r>
            <a:r>
              <a:rPr lang="en-AU" altLang="de-DE" sz="2000" dirty="0">
                <a:solidFill>
                  <a:srgbClr val="333333"/>
                </a:solidFill>
              </a:rPr>
              <a:t>, </a:t>
            </a:r>
            <a:r>
              <a:rPr lang="en-AU" altLang="de-DE" sz="2000" dirty="0" err="1">
                <a:solidFill>
                  <a:srgbClr val="333333"/>
                </a:solidFill>
              </a:rPr>
              <a:t>noe</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var</a:t>
            </a:r>
            <a:r>
              <a:rPr lang="en-AU" altLang="de-DE" sz="2000" dirty="0">
                <a:solidFill>
                  <a:srgbClr val="333333"/>
                </a:solidFill>
              </a:rPr>
              <a:t> et </a:t>
            </a:r>
            <a:r>
              <a:rPr lang="en-AU" altLang="de-DE" sz="2000" dirty="0" err="1">
                <a:solidFill>
                  <a:srgbClr val="333333"/>
                </a:solidFill>
              </a:rPr>
              <a:t>bevis</a:t>
            </a:r>
            <a:r>
              <a:rPr lang="en-AU" altLang="de-DE" sz="2000" dirty="0">
                <a:solidFill>
                  <a:srgbClr val="333333"/>
                </a:solidFill>
              </a:rPr>
              <a:t> mot </a:t>
            </a:r>
            <a:r>
              <a:rPr lang="en-AU" altLang="de-DE" sz="2000" dirty="0" err="1">
                <a:solidFill>
                  <a:srgbClr val="333333"/>
                </a:solidFill>
              </a:rPr>
              <a:t>Svens</a:t>
            </a:r>
            <a:r>
              <a:rPr lang="en-AU" altLang="de-DE" sz="2000" dirty="0">
                <a:solidFill>
                  <a:srgbClr val="333333"/>
                </a:solidFill>
              </a:rPr>
              <a:t> </a:t>
            </a:r>
            <a:r>
              <a:rPr lang="en-AU" altLang="de-DE" sz="2000" dirty="0" err="1">
                <a:solidFill>
                  <a:srgbClr val="333333"/>
                </a:solidFill>
              </a:rPr>
              <a:t>oppfatning</a:t>
            </a:r>
            <a:r>
              <a:rPr lang="en-AU" altLang="de-DE" sz="2000" dirty="0">
                <a:solidFill>
                  <a:srgbClr val="333333"/>
                </a:solidFill>
              </a:rPr>
              <a:t>, </a:t>
            </a:r>
            <a:r>
              <a:rPr lang="en-AU" altLang="de-DE" sz="2000" dirty="0" err="1">
                <a:solidFill>
                  <a:srgbClr val="333333"/>
                </a:solidFill>
              </a:rPr>
              <a:t>forble</a:t>
            </a:r>
            <a:r>
              <a:rPr lang="en-AU" altLang="de-DE" sz="2000" dirty="0">
                <a:solidFill>
                  <a:srgbClr val="333333"/>
                </a:solidFill>
              </a:rPr>
              <a:t> Sven </a:t>
            </a:r>
            <a:r>
              <a:rPr lang="en-AU" altLang="de-DE" sz="2000" dirty="0" err="1">
                <a:solidFill>
                  <a:srgbClr val="333333"/>
                </a:solidFill>
              </a:rPr>
              <a:t>mistenksom</a:t>
            </a:r>
            <a:r>
              <a:rPr lang="en-GB" altLang="de-DE" sz="2000" dirty="0">
                <a:solidFill>
                  <a:srgbClr val="333333"/>
                </a:solidFill>
              </a:rPr>
              <a:t>.</a:t>
            </a:r>
            <a:endParaRPr lang="de-DE" altLang="de-DE" sz="2000" dirty="0">
              <a:solidFill>
                <a:srgbClr val="333333"/>
              </a:solidFill>
            </a:endParaRPr>
          </a:p>
          <a:p>
            <a:pPr lvl="0" defTabSz="914400" fontAlgn="base"/>
            <a:r>
              <a:rPr lang="en-AU" altLang="de-DE" sz="2000" dirty="0" err="1">
                <a:solidFill>
                  <a:srgbClr val="004992"/>
                </a:solidFill>
              </a:rPr>
              <a:t>Bakgrunn</a:t>
            </a:r>
            <a:r>
              <a:rPr lang="en-AU" altLang="de-DE" sz="2000" dirty="0">
                <a:solidFill>
                  <a:srgbClr val="004992"/>
                </a:solidFill>
              </a:rPr>
              <a:t>: </a:t>
            </a:r>
            <a:r>
              <a:rPr lang="en-AU" altLang="de-DE" sz="2000" dirty="0" err="1">
                <a:solidFill>
                  <a:srgbClr val="333333"/>
                </a:solidFill>
              </a:rPr>
              <a:t>Faren</a:t>
            </a:r>
            <a:r>
              <a:rPr lang="en-AU" altLang="de-DE" sz="2000" dirty="0">
                <a:solidFill>
                  <a:srgbClr val="333333"/>
                </a:solidFill>
              </a:rPr>
              <a:t> </a:t>
            </a:r>
            <a:r>
              <a:rPr lang="en-AU" altLang="de-DE" sz="2000" dirty="0" err="1">
                <a:solidFill>
                  <a:srgbClr val="333333"/>
                </a:solidFill>
              </a:rPr>
              <a:t>oppførte</a:t>
            </a:r>
            <a:r>
              <a:rPr lang="en-AU" altLang="de-DE" sz="2000" dirty="0">
                <a:solidFill>
                  <a:srgbClr val="333333"/>
                </a:solidFill>
              </a:rPr>
              <a:t> </a:t>
            </a:r>
            <a:r>
              <a:rPr lang="en-AU" altLang="de-DE" sz="2000" dirty="0" err="1">
                <a:solidFill>
                  <a:srgbClr val="333333"/>
                </a:solidFill>
              </a:rPr>
              <a:t>seg</a:t>
            </a:r>
            <a:r>
              <a:rPr lang="en-AU" altLang="de-DE" sz="2000" dirty="0">
                <a:solidFill>
                  <a:srgbClr val="333333"/>
                </a:solidFill>
              </a:rPr>
              <a:t> </a:t>
            </a:r>
            <a:r>
              <a:rPr lang="en-AU" altLang="de-DE" sz="2000" dirty="0" err="1">
                <a:solidFill>
                  <a:srgbClr val="333333"/>
                </a:solidFill>
              </a:rPr>
              <a:t>litt</a:t>
            </a:r>
            <a:r>
              <a:rPr lang="en-AU" altLang="de-DE" sz="2000" dirty="0">
                <a:solidFill>
                  <a:srgbClr val="333333"/>
                </a:solidFill>
              </a:rPr>
              <a:t> </a:t>
            </a:r>
            <a:r>
              <a:rPr lang="en-AU" altLang="de-DE" sz="2000" dirty="0" err="1">
                <a:solidFill>
                  <a:srgbClr val="333333"/>
                </a:solidFill>
              </a:rPr>
              <a:t>uvanlig</a:t>
            </a:r>
            <a:r>
              <a:rPr lang="en-AU" altLang="de-DE" sz="2000" dirty="0">
                <a:solidFill>
                  <a:srgbClr val="333333"/>
                </a:solidFill>
              </a:rPr>
              <a:t>, </a:t>
            </a:r>
            <a:r>
              <a:rPr lang="en-AU" altLang="de-DE" sz="2000" dirty="0" err="1">
                <a:solidFill>
                  <a:srgbClr val="333333"/>
                </a:solidFill>
              </a:rPr>
              <a:t>han</a:t>
            </a:r>
            <a:r>
              <a:rPr lang="en-AU" altLang="de-DE" sz="2000" dirty="0">
                <a:solidFill>
                  <a:srgbClr val="333333"/>
                </a:solidFill>
              </a:rPr>
              <a:t> </a:t>
            </a:r>
            <a:r>
              <a:rPr lang="en-AU" altLang="de-DE" sz="2000" dirty="0" err="1">
                <a:solidFill>
                  <a:srgbClr val="333333"/>
                </a:solidFill>
              </a:rPr>
              <a:t>var</a:t>
            </a:r>
            <a:r>
              <a:rPr lang="en-AU" altLang="de-DE" sz="2000" dirty="0">
                <a:solidFill>
                  <a:srgbClr val="333333"/>
                </a:solidFill>
              </a:rPr>
              <a:t> </a:t>
            </a:r>
            <a:r>
              <a:rPr lang="en-AU" altLang="de-DE" sz="2000" dirty="0" err="1">
                <a:solidFill>
                  <a:srgbClr val="333333"/>
                </a:solidFill>
              </a:rPr>
              <a:t>ikke</a:t>
            </a:r>
            <a:r>
              <a:rPr lang="en-AU" altLang="de-DE" sz="2000" dirty="0">
                <a:solidFill>
                  <a:srgbClr val="333333"/>
                </a:solidFill>
              </a:rPr>
              <a:t> like </a:t>
            </a:r>
            <a:r>
              <a:rPr lang="en-AU" altLang="de-DE" sz="2000" dirty="0" err="1">
                <a:solidFill>
                  <a:srgbClr val="333333"/>
                </a:solidFill>
              </a:rPr>
              <a:t>vennlig</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vanlig</a:t>
            </a:r>
            <a:r>
              <a:rPr lang="en-AU" altLang="de-DE" sz="2000" dirty="0">
                <a:solidFill>
                  <a:srgbClr val="333333"/>
                </a:solidFill>
              </a:rPr>
              <a:t>.</a:t>
            </a:r>
          </a:p>
          <a:p>
            <a:pPr lvl="0" defTabSz="914400" fontAlgn="base"/>
            <a:r>
              <a:rPr lang="en-AU" altLang="de-DE" sz="2000" dirty="0">
                <a:solidFill>
                  <a:srgbClr val="004992"/>
                </a:solidFill>
              </a:rPr>
              <a:t>Men: </a:t>
            </a:r>
            <a:r>
              <a:rPr lang="en-AU" altLang="de-DE" sz="2000" dirty="0">
                <a:solidFill>
                  <a:srgbClr val="333333"/>
                </a:solidFill>
              </a:rPr>
              <a:t>Folk </a:t>
            </a:r>
            <a:r>
              <a:rPr lang="en-AU" altLang="de-DE" sz="2000" dirty="0" err="1">
                <a:solidFill>
                  <a:srgbClr val="333333"/>
                </a:solidFill>
              </a:rPr>
              <a:t>forandrer</a:t>
            </a:r>
            <a:r>
              <a:rPr lang="en-AU" altLang="de-DE" sz="2000" dirty="0">
                <a:solidFill>
                  <a:srgbClr val="333333"/>
                </a:solidFill>
              </a:rPr>
              <a:t> </a:t>
            </a:r>
            <a:r>
              <a:rPr lang="en-AU" altLang="de-DE" sz="2000" dirty="0" err="1">
                <a:solidFill>
                  <a:srgbClr val="333333"/>
                </a:solidFill>
              </a:rPr>
              <a:t>seg</a:t>
            </a:r>
            <a:r>
              <a:rPr lang="en-AU" altLang="de-DE" sz="2000" dirty="0">
                <a:solidFill>
                  <a:srgbClr val="333333"/>
                </a:solidFill>
              </a:rPr>
              <a:t> </a:t>
            </a:r>
            <a:r>
              <a:rPr lang="en-AU" altLang="de-DE" sz="2000" dirty="0" err="1">
                <a:solidFill>
                  <a:srgbClr val="333333"/>
                </a:solidFill>
              </a:rPr>
              <a:t>når</a:t>
            </a:r>
            <a:r>
              <a:rPr lang="en-AU" altLang="de-DE" sz="2000" dirty="0">
                <a:solidFill>
                  <a:srgbClr val="333333"/>
                </a:solidFill>
              </a:rPr>
              <a:t> de </a:t>
            </a:r>
            <a:r>
              <a:rPr lang="en-AU" altLang="de-DE" sz="2000" dirty="0" err="1">
                <a:solidFill>
                  <a:srgbClr val="333333"/>
                </a:solidFill>
              </a:rPr>
              <a:t>blir</a:t>
            </a:r>
            <a:r>
              <a:rPr lang="en-AU" altLang="de-DE" sz="2000" dirty="0">
                <a:solidFill>
                  <a:srgbClr val="333333"/>
                </a:solidFill>
              </a:rPr>
              <a:t> </a:t>
            </a:r>
            <a:r>
              <a:rPr lang="en-AU" altLang="de-DE" sz="2000" dirty="0" err="1">
                <a:solidFill>
                  <a:srgbClr val="333333"/>
                </a:solidFill>
              </a:rPr>
              <a:t>eldre</a:t>
            </a:r>
            <a:r>
              <a:rPr lang="en-AU" altLang="de-DE" sz="2000" dirty="0">
                <a:solidFill>
                  <a:srgbClr val="333333"/>
                </a:solidFill>
              </a:rPr>
              <a:t>; </a:t>
            </a:r>
            <a:r>
              <a:rPr lang="en-AU" altLang="de-DE" sz="2000" dirty="0" err="1">
                <a:solidFill>
                  <a:srgbClr val="333333"/>
                </a:solidFill>
              </a:rPr>
              <a:t>kanskje</a:t>
            </a:r>
            <a:r>
              <a:rPr lang="en-AU" altLang="de-DE" sz="2000" dirty="0">
                <a:solidFill>
                  <a:srgbClr val="333333"/>
                </a:solidFill>
              </a:rPr>
              <a:t> </a:t>
            </a:r>
            <a:r>
              <a:rPr lang="en-AU" altLang="de-DE" sz="2000" dirty="0" err="1">
                <a:solidFill>
                  <a:srgbClr val="333333"/>
                </a:solidFill>
              </a:rPr>
              <a:t>faren</a:t>
            </a:r>
            <a:r>
              <a:rPr lang="en-AU" altLang="de-DE" sz="2000" dirty="0">
                <a:solidFill>
                  <a:srgbClr val="333333"/>
                </a:solidFill>
              </a:rPr>
              <a:t> </a:t>
            </a:r>
            <a:r>
              <a:rPr lang="en-AU" altLang="de-DE" sz="2000" dirty="0" err="1">
                <a:solidFill>
                  <a:srgbClr val="333333"/>
                </a:solidFill>
              </a:rPr>
              <a:t>hadde</a:t>
            </a:r>
            <a:r>
              <a:rPr lang="en-AU" altLang="de-DE" sz="2000" dirty="0">
                <a:solidFill>
                  <a:srgbClr val="333333"/>
                </a:solidFill>
              </a:rPr>
              <a:t> sine </a:t>
            </a:r>
            <a:r>
              <a:rPr lang="en-AU" altLang="de-DE" sz="2000" dirty="0" err="1">
                <a:solidFill>
                  <a:srgbClr val="333333"/>
                </a:solidFill>
              </a:rPr>
              <a:t>egne</a:t>
            </a:r>
            <a:r>
              <a:rPr lang="en-AU" altLang="de-DE" sz="2000" dirty="0">
                <a:solidFill>
                  <a:srgbClr val="333333"/>
                </a:solidFill>
              </a:rPr>
              <a:t> </a:t>
            </a:r>
            <a:r>
              <a:rPr lang="en-AU" altLang="de-DE" sz="2000" dirty="0" err="1">
                <a:solidFill>
                  <a:srgbClr val="333333"/>
                </a:solidFill>
              </a:rPr>
              <a:t>problemer</a:t>
            </a:r>
            <a:r>
              <a:rPr lang="en-AU" altLang="de-DE" sz="2000" dirty="0">
                <a:solidFill>
                  <a:srgbClr val="333333"/>
                </a:solidFill>
              </a:rPr>
              <a: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var</a:t>
            </a:r>
            <a:r>
              <a:rPr lang="en-AU" altLang="de-DE" sz="2000" dirty="0">
                <a:solidFill>
                  <a:srgbClr val="333333"/>
                </a:solidFill>
              </a:rPr>
              <a:t> </a:t>
            </a:r>
            <a:r>
              <a:rPr lang="en-AU" altLang="de-DE" sz="2000" dirty="0" err="1">
                <a:solidFill>
                  <a:srgbClr val="333333"/>
                </a:solidFill>
              </a:rPr>
              <a:t>sliten</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grunn</a:t>
            </a:r>
            <a:r>
              <a:rPr lang="en-AU" altLang="de-DE" sz="2000" dirty="0">
                <a:solidFill>
                  <a:srgbClr val="333333"/>
                </a:solidFill>
              </a:rPr>
              <a:t> </a:t>
            </a:r>
            <a:r>
              <a:rPr lang="en-AU" altLang="de-DE" sz="2000" dirty="0" err="1">
                <a:solidFill>
                  <a:srgbClr val="333333"/>
                </a:solidFill>
              </a:rPr>
              <a:t>av</a:t>
            </a:r>
            <a:r>
              <a:rPr lang="en-AU" altLang="de-DE" sz="2000" dirty="0">
                <a:solidFill>
                  <a:srgbClr val="333333"/>
                </a:solidFill>
              </a:rPr>
              <a:t> </a:t>
            </a:r>
            <a:r>
              <a:rPr lang="en-AU" altLang="de-DE" sz="2000" dirty="0" err="1">
                <a:solidFill>
                  <a:srgbClr val="333333"/>
                </a:solidFill>
              </a:rPr>
              <a:t>sønnens</a:t>
            </a:r>
            <a:r>
              <a:rPr lang="en-AU" altLang="de-DE" sz="2000" dirty="0">
                <a:solidFill>
                  <a:srgbClr val="333333"/>
                </a:solidFill>
              </a:rPr>
              <a:t> </a:t>
            </a:r>
            <a:r>
              <a:rPr lang="en-AU" altLang="de-DE" sz="2000" dirty="0" err="1">
                <a:solidFill>
                  <a:srgbClr val="333333"/>
                </a:solidFill>
              </a:rPr>
              <a:t>sykdom</a:t>
            </a:r>
            <a:r>
              <a:rPr lang="en-AU" altLang="de-DE" sz="2000" dirty="0">
                <a:solidFill>
                  <a:srgbClr val="333333"/>
                </a:solidFill>
              </a:rPr>
              <a:t>. </a:t>
            </a:r>
            <a:r>
              <a:rPr lang="en-AU" altLang="de-DE" sz="2000" dirty="0" err="1">
                <a:solidFill>
                  <a:srgbClr val="333333"/>
                </a:solidFill>
              </a:rPr>
              <a:t>Svens</a:t>
            </a:r>
            <a:r>
              <a:rPr lang="en-AU" altLang="de-DE" sz="2000" dirty="0">
                <a:solidFill>
                  <a:srgbClr val="333333"/>
                </a:solidFill>
              </a:rPr>
              <a:t> </a:t>
            </a:r>
            <a:r>
              <a:rPr lang="en-AU" altLang="de-DE" sz="2000" dirty="0" err="1">
                <a:solidFill>
                  <a:srgbClr val="333333"/>
                </a:solidFill>
              </a:rPr>
              <a:t>slektninger</a:t>
            </a:r>
            <a:r>
              <a:rPr lang="en-AU" altLang="de-DE" sz="2000" dirty="0">
                <a:solidFill>
                  <a:srgbClr val="333333"/>
                </a:solidFill>
              </a:rPr>
              <a:t> </a:t>
            </a:r>
            <a:r>
              <a:rPr lang="en-AU" altLang="de-DE" sz="2000" dirty="0" err="1">
                <a:solidFill>
                  <a:srgbClr val="333333"/>
                </a:solidFill>
              </a:rPr>
              <a:t>var</a:t>
            </a:r>
            <a:r>
              <a:rPr lang="en-AU" altLang="de-DE" sz="2000" dirty="0">
                <a:solidFill>
                  <a:srgbClr val="333333"/>
                </a:solidFill>
              </a:rPr>
              <a:t> </a:t>
            </a:r>
            <a:r>
              <a:rPr lang="en-AU" altLang="de-DE" sz="2000" dirty="0" err="1">
                <a:solidFill>
                  <a:srgbClr val="333333"/>
                </a:solidFill>
              </a:rPr>
              <a:t>ikke</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stand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overbevise</a:t>
            </a:r>
            <a:r>
              <a:rPr lang="en-AU" altLang="de-DE" sz="2000" dirty="0">
                <a:solidFill>
                  <a:srgbClr val="333333"/>
                </a:solidFill>
              </a:rPr>
              <a:t> </a:t>
            </a:r>
            <a:r>
              <a:rPr lang="en-AU" altLang="de-DE" sz="2000" dirty="0" err="1">
                <a:solidFill>
                  <a:srgbClr val="333333"/>
                </a:solidFill>
              </a:rPr>
              <a:t>han</a:t>
            </a:r>
            <a:r>
              <a:rPr lang="en-AU" altLang="de-DE" sz="2000" dirty="0">
                <a:solidFill>
                  <a:srgbClr val="333333"/>
                </a:solidFill>
              </a:rPr>
              <a:t> om at alt </a:t>
            </a:r>
            <a:r>
              <a:rPr lang="en-AU" altLang="de-DE" sz="2000" dirty="0" err="1">
                <a:solidFill>
                  <a:srgbClr val="333333"/>
                </a:solidFill>
              </a:rPr>
              <a:t>var</a:t>
            </a:r>
            <a:r>
              <a:rPr lang="en-AU" altLang="de-DE" sz="2000" dirty="0">
                <a:solidFill>
                  <a:srgbClr val="333333"/>
                </a:solidFill>
              </a:rPr>
              <a:t> ok med </a:t>
            </a:r>
            <a:r>
              <a:rPr lang="en-AU" altLang="de-DE" sz="2000" dirty="0" err="1">
                <a:solidFill>
                  <a:srgbClr val="333333"/>
                </a:solidFill>
              </a:rPr>
              <a:t>faren</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69</a:t>
            </a:fld>
            <a:endParaRPr lang="de-DE" altLang="de-DE">
              <a:latin typeface="+mn-lt"/>
              <a:cs typeface="+mn-cs"/>
            </a:endParaRPr>
          </a:p>
        </p:txBody>
      </p:sp>
    </p:spTree>
    <p:extLst>
      <p:ext uri="{BB962C8B-B14F-4D97-AF65-F5344CB8AC3E}">
        <p14:creationId xmlns:p14="http://schemas.microsoft.com/office/powerpoint/2010/main" val="192037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Under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folk </a:t>
            </a:r>
            <a:r>
              <a:rPr lang="en-AU" altLang="de-DE" sz="2000" dirty="0" err="1">
                <a:solidFill>
                  <a:srgbClr val="333333"/>
                </a:solidFill>
              </a:rPr>
              <a:t>opprettholde</a:t>
            </a:r>
            <a:r>
              <a:rPr lang="en-AU" altLang="de-DE" sz="2000" dirty="0">
                <a:solidFill>
                  <a:srgbClr val="333333"/>
                </a:solidFill>
              </a:rPr>
              <a:t> </a:t>
            </a:r>
            <a:r>
              <a:rPr lang="en-AU" altLang="de-DE" sz="2000" dirty="0" err="1">
                <a:solidFill>
                  <a:srgbClr val="333333"/>
                </a:solidFill>
              </a:rPr>
              <a:t>uriktige</a:t>
            </a:r>
            <a:r>
              <a:rPr lang="en-AU" altLang="de-DE" sz="2000" dirty="0">
                <a:solidFill>
                  <a:srgbClr val="333333"/>
                </a:solidFill>
              </a:rPr>
              <a:t> </a:t>
            </a:r>
            <a:r>
              <a:rPr lang="en-AU" altLang="de-DE" sz="2000" dirty="0" err="1">
                <a:solidFill>
                  <a:srgbClr val="333333"/>
                </a:solidFill>
              </a:rPr>
              <a:t>oppfatninger</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ignorere</a:t>
            </a:r>
            <a:r>
              <a:rPr lang="en-AU" altLang="de-DE" sz="2000" dirty="0">
                <a:solidFill>
                  <a:srgbClr val="333333"/>
                </a:solidFill>
              </a:rPr>
              <a:t> </a:t>
            </a:r>
            <a:r>
              <a:rPr lang="en-AU" altLang="de-DE" sz="2000" dirty="0" err="1">
                <a:solidFill>
                  <a:srgbClr val="333333"/>
                </a:solidFill>
              </a:rPr>
              <a:t>motargumenter</a:t>
            </a:r>
            <a:r>
              <a:rPr lang="en-AU" altLang="de-DE" sz="2000" dirty="0">
                <a:solidFill>
                  <a:srgbClr val="333333"/>
                </a:solidFill>
              </a:rPr>
              <a:t>. I </a:t>
            </a:r>
            <a:r>
              <a:rPr lang="en-AU" altLang="de-DE" sz="2000" dirty="0" err="1">
                <a:solidFill>
                  <a:srgbClr val="333333"/>
                </a:solidFill>
              </a:rPr>
              <a:t>noen</a:t>
            </a:r>
            <a:r>
              <a:rPr lang="en-AU" altLang="de-DE" sz="2000" dirty="0">
                <a:solidFill>
                  <a:srgbClr val="333333"/>
                </a:solidFill>
              </a:rPr>
              <a:t> </a:t>
            </a:r>
            <a:r>
              <a:rPr lang="en-AU" altLang="de-DE" sz="2000" dirty="0" err="1">
                <a:solidFill>
                  <a:srgbClr val="333333"/>
                </a:solidFill>
              </a:rPr>
              <a:t>tilfeller</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dette</a:t>
            </a:r>
            <a:r>
              <a:rPr lang="en-AU" altLang="de-DE" sz="2000" dirty="0">
                <a:solidFill>
                  <a:srgbClr val="333333"/>
                </a:solidFill>
              </a:rPr>
              <a:t> ha </a:t>
            </a:r>
            <a:r>
              <a:rPr lang="en-AU" altLang="de-DE" sz="2000" dirty="0" err="1">
                <a:solidFill>
                  <a:srgbClr val="333333"/>
                </a:solidFill>
              </a:rPr>
              <a:t>dramatiske</a:t>
            </a:r>
            <a:r>
              <a:rPr lang="en-AU" altLang="de-DE" sz="2000" dirty="0">
                <a:solidFill>
                  <a:srgbClr val="333333"/>
                </a:solidFill>
              </a:rPr>
              <a:t> </a:t>
            </a:r>
            <a:r>
              <a:rPr lang="en-AU" altLang="de-DE" sz="2000" dirty="0" err="1">
                <a:solidFill>
                  <a:srgbClr val="333333"/>
                </a:solidFill>
              </a:rPr>
              <a:t>konsekvenser</a:t>
            </a:r>
            <a:r>
              <a:rPr lang="en-AU" altLang="de-DE" sz="2000" dirty="0">
                <a:solidFill>
                  <a:srgbClr val="333333"/>
                </a:solidFill>
              </a:rPr>
              <a:t>.</a:t>
            </a:r>
          </a:p>
          <a:p>
            <a:pPr lvl="0" defTabSz="914400" fontAlgn="base"/>
            <a:r>
              <a:rPr lang="en-AU" altLang="de-DE" sz="2000" dirty="0" err="1">
                <a:solidFill>
                  <a:srgbClr val="004992"/>
                </a:solidFill>
              </a:rPr>
              <a:t>Eksempel</a:t>
            </a:r>
            <a:r>
              <a:rPr lang="en-AU" altLang="de-DE" sz="2000" dirty="0">
                <a:solidFill>
                  <a:srgbClr val="004992"/>
                </a:solidFill>
              </a:rPr>
              <a:t>: </a:t>
            </a:r>
            <a:r>
              <a:rPr lang="en-AU" altLang="de-DE" sz="2000" dirty="0">
                <a:solidFill>
                  <a:srgbClr val="333333"/>
                </a:solidFill>
              </a:rPr>
              <a:t>Sven </a:t>
            </a:r>
            <a:r>
              <a:rPr lang="en-AU" altLang="de-DE" sz="2000" dirty="0" err="1">
                <a:solidFill>
                  <a:srgbClr val="333333"/>
                </a:solidFill>
              </a:rPr>
              <a:t>angrep</a:t>
            </a:r>
            <a:r>
              <a:rPr lang="en-AU" altLang="de-DE" sz="2000" dirty="0">
                <a:solidFill>
                  <a:srgbClr val="333333"/>
                </a:solidFill>
              </a:rPr>
              <a:t> </a:t>
            </a:r>
            <a:r>
              <a:rPr lang="en-AU" altLang="de-DE" sz="2000" dirty="0" err="1">
                <a:solidFill>
                  <a:srgbClr val="333333"/>
                </a:solidFill>
              </a:rPr>
              <a:t>faren</a:t>
            </a:r>
            <a:r>
              <a:rPr lang="en-AU" altLang="de-DE" sz="2000" dirty="0">
                <a:solidFill>
                  <a:srgbClr val="333333"/>
                </a:solidFill>
              </a:rPr>
              <a:t> sin. Han </a:t>
            </a:r>
            <a:r>
              <a:rPr lang="en-AU" altLang="de-DE" sz="2000" dirty="0" err="1">
                <a:solidFill>
                  <a:srgbClr val="333333"/>
                </a:solidFill>
              </a:rPr>
              <a:t>var</a:t>
            </a:r>
            <a:r>
              <a:rPr lang="en-AU" altLang="de-DE" sz="2000" dirty="0">
                <a:solidFill>
                  <a:srgbClr val="333333"/>
                </a:solidFill>
              </a:rPr>
              <a:t> </a:t>
            </a:r>
            <a:r>
              <a:rPr lang="en-AU" altLang="de-DE" sz="2000" dirty="0" err="1">
                <a:solidFill>
                  <a:srgbClr val="333333"/>
                </a:solidFill>
              </a:rPr>
              <a:t>overbevist</a:t>
            </a:r>
            <a:r>
              <a:rPr lang="en-AU" altLang="de-DE" sz="2000" dirty="0">
                <a:solidFill>
                  <a:srgbClr val="333333"/>
                </a:solidFill>
              </a:rPr>
              <a:t> om at </a:t>
            </a:r>
            <a:r>
              <a:rPr lang="en-AU" altLang="de-DE" sz="2000" dirty="0" err="1">
                <a:solidFill>
                  <a:srgbClr val="333333"/>
                </a:solidFill>
              </a:rPr>
              <a:t>faren</a:t>
            </a:r>
            <a:r>
              <a:rPr lang="en-AU" altLang="de-DE" sz="2000" dirty="0">
                <a:solidFill>
                  <a:srgbClr val="333333"/>
                </a:solidFill>
              </a:rPr>
              <a:t> </a:t>
            </a:r>
            <a:r>
              <a:rPr lang="en-AU" altLang="de-DE" sz="2000" dirty="0" err="1">
                <a:solidFill>
                  <a:srgbClr val="333333"/>
                </a:solidFill>
              </a:rPr>
              <a:t>hans</a:t>
            </a:r>
            <a:r>
              <a:rPr lang="en-AU" altLang="de-DE" sz="2000" dirty="0">
                <a:solidFill>
                  <a:srgbClr val="333333"/>
                </a:solidFill>
              </a:rPr>
              <a:t> </a:t>
            </a:r>
            <a:r>
              <a:rPr lang="en-AU" altLang="de-DE" sz="2000" dirty="0" err="1">
                <a:solidFill>
                  <a:srgbClr val="333333"/>
                </a:solidFill>
              </a:rPr>
              <a:t>hadde</a:t>
            </a:r>
            <a:r>
              <a:rPr lang="en-AU" altLang="de-DE" sz="2000" dirty="0">
                <a:solidFill>
                  <a:srgbClr val="333333"/>
                </a:solidFill>
              </a:rPr>
              <a:t> </a:t>
            </a:r>
            <a:r>
              <a:rPr lang="en-AU" altLang="de-DE" sz="2000" dirty="0" err="1">
                <a:solidFill>
                  <a:srgbClr val="333333"/>
                </a:solidFill>
              </a:rPr>
              <a:t>dødd</a:t>
            </a:r>
            <a:r>
              <a:rPr lang="en-AU" altLang="de-DE" sz="2000" dirty="0">
                <a:solidFill>
                  <a:srgbClr val="333333"/>
                </a:solidFill>
              </a:rPr>
              <a:t> for </a:t>
            </a:r>
            <a:r>
              <a:rPr lang="en-AU" altLang="de-DE" sz="2000" dirty="0" err="1">
                <a:solidFill>
                  <a:srgbClr val="333333"/>
                </a:solidFill>
              </a:rPr>
              <a:t>lenge</a:t>
            </a:r>
            <a:r>
              <a:rPr lang="en-AU" altLang="de-DE" sz="2000" dirty="0">
                <a:solidFill>
                  <a:srgbClr val="333333"/>
                </a:solidFill>
              </a:rPr>
              <a:t> </a:t>
            </a:r>
            <a:r>
              <a:rPr lang="en-AU" altLang="de-DE" sz="2000" dirty="0" err="1">
                <a:solidFill>
                  <a:srgbClr val="333333"/>
                </a:solidFill>
              </a:rPr>
              <a:t>siden</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t>
            </a:r>
            <a:r>
              <a:rPr lang="en-AU" altLang="de-DE" sz="2000" dirty="0" err="1">
                <a:solidFill>
                  <a:srgbClr val="333333"/>
                </a:solidFill>
              </a:rPr>
              <a:t>roboter</a:t>
            </a:r>
            <a:r>
              <a:rPr lang="en-AU" altLang="de-DE" sz="2000" dirty="0">
                <a:solidFill>
                  <a:srgbClr val="333333"/>
                </a:solidFill>
              </a:rPr>
              <a:t> </a:t>
            </a:r>
            <a:r>
              <a:rPr lang="en-AU" altLang="de-DE" sz="2000" dirty="0" err="1">
                <a:solidFill>
                  <a:srgbClr val="333333"/>
                </a:solidFill>
              </a:rPr>
              <a:t>hadde</a:t>
            </a:r>
            <a:r>
              <a:rPr lang="en-AU" altLang="de-DE" sz="2000" dirty="0">
                <a:solidFill>
                  <a:srgbClr val="333333"/>
                </a:solidFill>
              </a:rPr>
              <a:t> tatt over </a:t>
            </a:r>
            <a:r>
              <a:rPr lang="en-AU" altLang="de-DE" sz="2000" dirty="0" err="1">
                <a:solidFill>
                  <a:srgbClr val="333333"/>
                </a:solidFill>
              </a:rPr>
              <a:t>kroppen</a:t>
            </a:r>
            <a:r>
              <a:rPr lang="en-AU" altLang="de-DE" sz="2000" dirty="0">
                <a:solidFill>
                  <a:srgbClr val="333333"/>
                </a:solidFill>
              </a:rPr>
              <a:t> </a:t>
            </a:r>
            <a:r>
              <a:rPr lang="en-AU" altLang="de-DE" sz="2000" dirty="0" err="1">
                <a:solidFill>
                  <a:srgbClr val="333333"/>
                </a:solidFill>
              </a:rPr>
              <a:t>hans</a:t>
            </a:r>
            <a:r>
              <a:rPr lang="en-AU" altLang="de-DE" sz="2000" dirty="0">
                <a:solidFill>
                  <a:srgbClr val="333333"/>
                </a:solidFill>
              </a:rPr>
              <a:t>. </a:t>
            </a:r>
            <a:r>
              <a:rPr lang="en-AU" altLang="de-DE" sz="2000" dirty="0" err="1">
                <a:solidFill>
                  <a:srgbClr val="333333"/>
                </a:solidFill>
              </a:rPr>
              <a:t>Selv</a:t>
            </a:r>
            <a:r>
              <a:rPr lang="en-AU" altLang="de-DE" sz="2000" dirty="0">
                <a:solidFill>
                  <a:srgbClr val="333333"/>
                </a:solidFill>
              </a:rPr>
              <a:t> om </a:t>
            </a:r>
            <a:r>
              <a:rPr lang="en-AU" altLang="de-DE" sz="2000" dirty="0" err="1">
                <a:solidFill>
                  <a:srgbClr val="333333"/>
                </a:solidFill>
              </a:rPr>
              <a:t>faren</a:t>
            </a:r>
            <a:r>
              <a:rPr lang="en-AU" altLang="de-DE" sz="2000" dirty="0">
                <a:solidFill>
                  <a:srgbClr val="333333"/>
                </a:solidFill>
              </a:rPr>
              <a:t> </a:t>
            </a:r>
            <a:r>
              <a:rPr lang="en-AU" altLang="de-DE" sz="2000" dirty="0" err="1">
                <a:solidFill>
                  <a:srgbClr val="333333"/>
                </a:solidFill>
              </a:rPr>
              <a:t>ble</a:t>
            </a:r>
            <a:r>
              <a:rPr lang="en-AU" altLang="de-DE" sz="2000" dirty="0">
                <a:solidFill>
                  <a:srgbClr val="333333"/>
                </a:solidFill>
              </a:rPr>
              <a:t> </a:t>
            </a:r>
            <a:r>
              <a:rPr lang="en-AU" altLang="de-DE" sz="2000" dirty="0" err="1">
                <a:solidFill>
                  <a:srgbClr val="333333"/>
                </a:solidFill>
              </a:rPr>
              <a:t>skadet</a:t>
            </a:r>
            <a:r>
              <a:rPr lang="en-AU" altLang="de-DE" sz="2000" dirty="0">
                <a:solidFill>
                  <a:srgbClr val="333333"/>
                </a:solidFill>
              </a:rPr>
              <a:t> </a:t>
            </a:r>
            <a:r>
              <a:rPr lang="en-AU" altLang="de-DE" sz="2000" dirty="0" err="1">
                <a:solidFill>
                  <a:srgbClr val="333333"/>
                </a:solidFill>
              </a:rPr>
              <a:t>av</a:t>
            </a:r>
            <a:r>
              <a:rPr lang="en-AU" altLang="de-DE" sz="2000" dirty="0">
                <a:solidFill>
                  <a:srgbClr val="333333"/>
                </a:solidFill>
              </a:rPr>
              <a:t> </a:t>
            </a:r>
            <a:r>
              <a:rPr lang="en-AU" altLang="de-DE" sz="2000" dirty="0" err="1">
                <a:solidFill>
                  <a:srgbClr val="333333"/>
                </a:solidFill>
              </a:rPr>
              <a:t>angrepet</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blødde</a:t>
            </a:r>
            <a:r>
              <a:rPr lang="en-AU" altLang="de-DE" sz="2000" dirty="0">
                <a:solidFill>
                  <a:srgbClr val="333333"/>
                </a:solidFill>
              </a:rPr>
              <a:t>, </a:t>
            </a:r>
            <a:r>
              <a:rPr lang="en-AU" altLang="de-DE" sz="2000" dirty="0" err="1">
                <a:solidFill>
                  <a:srgbClr val="333333"/>
                </a:solidFill>
              </a:rPr>
              <a:t>noe</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var</a:t>
            </a:r>
            <a:r>
              <a:rPr lang="en-AU" altLang="de-DE" sz="2000" dirty="0">
                <a:solidFill>
                  <a:srgbClr val="333333"/>
                </a:solidFill>
              </a:rPr>
              <a:t> et </a:t>
            </a:r>
            <a:r>
              <a:rPr lang="en-AU" altLang="de-DE" sz="2000" dirty="0" err="1">
                <a:solidFill>
                  <a:srgbClr val="333333"/>
                </a:solidFill>
              </a:rPr>
              <a:t>bevis</a:t>
            </a:r>
            <a:r>
              <a:rPr lang="en-AU" altLang="de-DE" sz="2000" dirty="0">
                <a:solidFill>
                  <a:srgbClr val="333333"/>
                </a:solidFill>
              </a:rPr>
              <a:t> mot </a:t>
            </a:r>
            <a:r>
              <a:rPr lang="en-AU" altLang="de-DE" sz="2000" dirty="0" err="1">
                <a:solidFill>
                  <a:srgbClr val="333333"/>
                </a:solidFill>
              </a:rPr>
              <a:t>Svens</a:t>
            </a:r>
            <a:r>
              <a:rPr lang="en-AU" altLang="de-DE" sz="2000" dirty="0">
                <a:solidFill>
                  <a:srgbClr val="333333"/>
                </a:solidFill>
              </a:rPr>
              <a:t> </a:t>
            </a:r>
            <a:r>
              <a:rPr lang="en-AU" altLang="de-DE" sz="2000" dirty="0" err="1">
                <a:solidFill>
                  <a:srgbClr val="333333"/>
                </a:solidFill>
              </a:rPr>
              <a:t>oppfatning</a:t>
            </a:r>
            <a:r>
              <a:rPr lang="en-AU" altLang="de-DE" sz="2000" dirty="0">
                <a:solidFill>
                  <a:srgbClr val="333333"/>
                </a:solidFill>
              </a:rPr>
              <a:t>, </a:t>
            </a:r>
            <a:r>
              <a:rPr lang="en-AU" altLang="de-DE" sz="2000" dirty="0" err="1">
                <a:solidFill>
                  <a:srgbClr val="333333"/>
                </a:solidFill>
              </a:rPr>
              <a:t>forble</a:t>
            </a:r>
            <a:r>
              <a:rPr lang="en-AU" altLang="de-DE" sz="2000" dirty="0">
                <a:solidFill>
                  <a:srgbClr val="333333"/>
                </a:solidFill>
              </a:rPr>
              <a:t> Sven </a:t>
            </a:r>
            <a:r>
              <a:rPr lang="en-AU" altLang="de-DE" sz="2000" dirty="0" err="1">
                <a:solidFill>
                  <a:srgbClr val="333333"/>
                </a:solidFill>
              </a:rPr>
              <a:t>mistenksom</a:t>
            </a:r>
            <a:r>
              <a:rPr lang="en-GB" altLang="de-DE" sz="2000" dirty="0">
                <a:solidFill>
                  <a:srgbClr val="333333"/>
                </a:solidFill>
              </a:rPr>
              <a:t>.</a:t>
            </a:r>
            <a:endParaRPr lang="de-DE" altLang="de-DE" sz="2000" dirty="0">
              <a:solidFill>
                <a:srgbClr val="333333"/>
              </a:solidFill>
            </a:endParaRPr>
          </a:p>
          <a:p>
            <a:pPr lvl="0" defTabSz="914400" fontAlgn="base"/>
            <a:r>
              <a:rPr lang="en-AU" altLang="de-DE" sz="2000" dirty="0" err="1">
                <a:solidFill>
                  <a:srgbClr val="004992"/>
                </a:solidFill>
              </a:rPr>
              <a:t>Bakgrunn</a:t>
            </a:r>
            <a:r>
              <a:rPr lang="en-AU" altLang="de-DE" sz="2000" dirty="0">
                <a:solidFill>
                  <a:srgbClr val="004992"/>
                </a:solidFill>
              </a:rPr>
              <a:t>: </a:t>
            </a:r>
            <a:r>
              <a:rPr lang="en-AU" altLang="de-DE" sz="2000" dirty="0" err="1">
                <a:solidFill>
                  <a:srgbClr val="333333"/>
                </a:solidFill>
              </a:rPr>
              <a:t>Faren</a:t>
            </a:r>
            <a:r>
              <a:rPr lang="en-AU" altLang="de-DE" sz="2000" dirty="0">
                <a:solidFill>
                  <a:srgbClr val="333333"/>
                </a:solidFill>
              </a:rPr>
              <a:t> </a:t>
            </a:r>
            <a:r>
              <a:rPr lang="en-AU" altLang="de-DE" sz="2000" dirty="0" err="1">
                <a:solidFill>
                  <a:srgbClr val="333333"/>
                </a:solidFill>
              </a:rPr>
              <a:t>oppførte</a:t>
            </a:r>
            <a:r>
              <a:rPr lang="en-AU" altLang="de-DE" sz="2000" dirty="0">
                <a:solidFill>
                  <a:srgbClr val="333333"/>
                </a:solidFill>
              </a:rPr>
              <a:t> </a:t>
            </a:r>
            <a:r>
              <a:rPr lang="en-AU" altLang="de-DE" sz="2000" dirty="0" err="1">
                <a:solidFill>
                  <a:srgbClr val="333333"/>
                </a:solidFill>
              </a:rPr>
              <a:t>seg</a:t>
            </a:r>
            <a:r>
              <a:rPr lang="en-AU" altLang="de-DE" sz="2000" dirty="0">
                <a:solidFill>
                  <a:srgbClr val="333333"/>
                </a:solidFill>
              </a:rPr>
              <a:t> </a:t>
            </a:r>
            <a:r>
              <a:rPr lang="en-AU" altLang="de-DE" sz="2000" dirty="0" err="1">
                <a:solidFill>
                  <a:srgbClr val="333333"/>
                </a:solidFill>
              </a:rPr>
              <a:t>litt</a:t>
            </a:r>
            <a:r>
              <a:rPr lang="en-AU" altLang="de-DE" sz="2000" dirty="0">
                <a:solidFill>
                  <a:srgbClr val="333333"/>
                </a:solidFill>
              </a:rPr>
              <a:t> </a:t>
            </a:r>
            <a:r>
              <a:rPr lang="en-AU" altLang="de-DE" sz="2000" dirty="0" err="1">
                <a:solidFill>
                  <a:srgbClr val="333333"/>
                </a:solidFill>
              </a:rPr>
              <a:t>uvanlig</a:t>
            </a:r>
            <a:r>
              <a:rPr lang="en-AU" altLang="de-DE" sz="2000" dirty="0">
                <a:solidFill>
                  <a:srgbClr val="333333"/>
                </a:solidFill>
              </a:rPr>
              <a:t>, </a:t>
            </a:r>
            <a:r>
              <a:rPr lang="en-AU" altLang="de-DE" sz="2000" dirty="0" err="1">
                <a:solidFill>
                  <a:srgbClr val="333333"/>
                </a:solidFill>
              </a:rPr>
              <a:t>han</a:t>
            </a:r>
            <a:r>
              <a:rPr lang="en-AU" altLang="de-DE" sz="2000" dirty="0">
                <a:solidFill>
                  <a:srgbClr val="333333"/>
                </a:solidFill>
              </a:rPr>
              <a:t> </a:t>
            </a:r>
            <a:r>
              <a:rPr lang="en-AU" altLang="de-DE" sz="2000" dirty="0" err="1">
                <a:solidFill>
                  <a:srgbClr val="333333"/>
                </a:solidFill>
              </a:rPr>
              <a:t>var</a:t>
            </a:r>
            <a:r>
              <a:rPr lang="en-AU" altLang="de-DE" sz="2000" dirty="0">
                <a:solidFill>
                  <a:srgbClr val="333333"/>
                </a:solidFill>
              </a:rPr>
              <a:t> </a:t>
            </a:r>
            <a:r>
              <a:rPr lang="en-AU" altLang="de-DE" sz="2000" dirty="0" err="1">
                <a:solidFill>
                  <a:srgbClr val="333333"/>
                </a:solidFill>
              </a:rPr>
              <a:t>ikke</a:t>
            </a:r>
            <a:r>
              <a:rPr lang="en-AU" altLang="de-DE" sz="2000" dirty="0">
                <a:solidFill>
                  <a:srgbClr val="333333"/>
                </a:solidFill>
              </a:rPr>
              <a:t> like </a:t>
            </a:r>
            <a:r>
              <a:rPr lang="en-AU" altLang="de-DE" sz="2000" dirty="0" err="1">
                <a:solidFill>
                  <a:srgbClr val="333333"/>
                </a:solidFill>
              </a:rPr>
              <a:t>vennlig</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vanlig</a:t>
            </a:r>
            <a:r>
              <a:rPr lang="en-AU" altLang="de-DE" sz="2000" dirty="0">
                <a:solidFill>
                  <a:srgbClr val="333333"/>
                </a:solidFill>
              </a:rPr>
              <a:t>.</a:t>
            </a:r>
          </a:p>
          <a:p>
            <a:pPr lvl="0" defTabSz="914400" fontAlgn="base"/>
            <a:r>
              <a:rPr lang="en-AU" altLang="de-DE" sz="2000" dirty="0">
                <a:solidFill>
                  <a:srgbClr val="004992"/>
                </a:solidFill>
              </a:rPr>
              <a:t>Men: </a:t>
            </a:r>
            <a:r>
              <a:rPr lang="en-AU" altLang="de-DE" sz="2000" dirty="0">
                <a:solidFill>
                  <a:srgbClr val="333333"/>
                </a:solidFill>
              </a:rPr>
              <a:t>Folk </a:t>
            </a:r>
            <a:r>
              <a:rPr lang="en-AU" altLang="de-DE" sz="2000" dirty="0" err="1">
                <a:solidFill>
                  <a:srgbClr val="333333"/>
                </a:solidFill>
              </a:rPr>
              <a:t>forandrer</a:t>
            </a:r>
            <a:r>
              <a:rPr lang="en-AU" altLang="de-DE" sz="2000" dirty="0">
                <a:solidFill>
                  <a:srgbClr val="333333"/>
                </a:solidFill>
              </a:rPr>
              <a:t> </a:t>
            </a:r>
            <a:r>
              <a:rPr lang="en-AU" altLang="de-DE" sz="2000" dirty="0" err="1">
                <a:solidFill>
                  <a:srgbClr val="333333"/>
                </a:solidFill>
              </a:rPr>
              <a:t>seg</a:t>
            </a:r>
            <a:r>
              <a:rPr lang="en-AU" altLang="de-DE" sz="2000" dirty="0">
                <a:solidFill>
                  <a:srgbClr val="333333"/>
                </a:solidFill>
              </a:rPr>
              <a:t> </a:t>
            </a:r>
            <a:r>
              <a:rPr lang="en-AU" altLang="de-DE" sz="2000" dirty="0" err="1">
                <a:solidFill>
                  <a:srgbClr val="333333"/>
                </a:solidFill>
              </a:rPr>
              <a:t>når</a:t>
            </a:r>
            <a:r>
              <a:rPr lang="en-AU" altLang="de-DE" sz="2000" dirty="0">
                <a:solidFill>
                  <a:srgbClr val="333333"/>
                </a:solidFill>
              </a:rPr>
              <a:t> de </a:t>
            </a:r>
            <a:r>
              <a:rPr lang="en-AU" altLang="de-DE" sz="2000" dirty="0" err="1">
                <a:solidFill>
                  <a:srgbClr val="333333"/>
                </a:solidFill>
              </a:rPr>
              <a:t>blir</a:t>
            </a:r>
            <a:r>
              <a:rPr lang="en-AU" altLang="de-DE" sz="2000" dirty="0">
                <a:solidFill>
                  <a:srgbClr val="333333"/>
                </a:solidFill>
              </a:rPr>
              <a:t> </a:t>
            </a:r>
            <a:r>
              <a:rPr lang="en-AU" altLang="de-DE" sz="2000" dirty="0" err="1">
                <a:solidFill>
                  <a:srgbClr val="333333"/>
                </a:solidFill>
              </a:rPr>
              <a:t>eldre</a:t>
            </a:r>
            <a:r>
              <a:rPr lang="en-AU" altLang="de-DE" sz="2000" dirty="0">
                <a:solidFill>
                  <a:srgbClr val="333333"/>
                </a:solidFill>
              </a:rPr>
              <a:t>; </a:t>
            </a:r>
            <a:r>
              <a:rPr lang="en-AU" altLang="de-DE" sz="2000" dirty="0" err="1">
                <a:solidFill>
                  <a:srgbClr val="333333"/>
                </a:solidFill>
              </a:rPr>
              <a:t>kanskje</a:t>
            </a:r>
            <a:r>
              <a:rPr lang="en-AU" altLang="de-DE" sz="2000" dirty="0">
                <a:solidFill>
                  <a:srgbClr val="333333"/>
                </a:solidFill>
              </a:rPr>
              <a:t> </a:t>
            </a:r>
            <a:r>
              <a:rPr lang="en-AU" altLang="de-DE" sz="2000" dirty="0" err="1">
                <a:solidFill>
                  <a:srgbClr val="333333"/>
                </a:solidFill>
              </a:rPr>
              <a:t>faren</a:t>
            </a:r>
            <a:r>
              <a:rPr lang="en-AU" altLang="de-DE" sz="2000" dirty="0">
                <a:solidFill>
                  <a:srgbClr val="333333"/>
                </a:solidFill>
              </a:rPr>
              <a:t> </a:t>
            </a:r>
            <a:r>
              <a:rPr lang="en-AU" altLang="de-DE" sz="2000" dirty="0" err="1">
                <a:solidFill>
                  <a:srgbClr val="333333"/>
                </a:solidFill>
              </a:rPr>
              <a:t>hadde</a:t>
            </a:r>
            <a:r>
              <a:rPr lang="en-AU" altLang="de-DE" sz="2000" dirty="0">
                <a:solidFill>
                  <a:srgbClr val="333333"/>
                </a:solidFill>
              </a:rPr>
              <a:t> sine </a:t>
            </a:r>
            <a:r>
              <a:rPr lang="en-AU" altLang="de-DE" sz="2000" dirty="0" err="1">
                <a:solidFill>
                  <a:srgbClr val="333333"/>
                </a:solidFill>
              </a:rPr>
              <a:t>egne</a:t>
            </a:r>
            <a:r>
              <a:rPr lang="en-AU" altLang="de-DE" sz="2000" dirty="0">
                <a:solidFill>
                  <a:srgbClr val="333333"/>
                </a:solidFill>
              </a:rPr>
              <a:t> </a:t>
            </a:r>
            <a:r>
              <a:rPr lang="en-AU" altLang="de-DE" sz="2000" dirty="0" err="1">
                <a:solidFill>
                  <a:srgbClr val="333333"/>
                </a:solidFill>
              </a:rPr>
              <a:t>problemer</a:t>
            </a:r>
            <a:r>
              <a:rPr lang="en-AU" altLang="de-DE" sz="2000" dirty="0">
                <a:solidFill>
                  <a:srgbClr val="333333"/>
                </a:solidFill>
              </a:rPr>
              <a: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var</a:t>
            </a:r>
            <a:r>
              <a:rPr lang="en-AU" altLang="de-DE" sz="2000" dirty="0">
                <a:solidFill>
                  <a:srgbClr val="333333"/>
                </a:solidFill>
              </a:rPr>
              <a:t> </a:t>
            </a:r>
            <a:r>
              <a:rPr lang="en-AU" altLang="de-DE" sz="2000" dirty="0" err="1">
                <a:solidFill>
                  <a:srgbClr val="333333"/>
                </a:solidFill>
              </a:rPr>
              <a:t>sliten</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grunn</a:t>
            </a:r>
            <a:r>
              <a:rPr lang="en-AU" altLang="de-DE" sz="2000" dirty="0">
                <a:solidFill>
                  <a:srgbClr val="333333"/>
                </a:solidFill>
              </a:rPr>
              <a:t> </a:t>
            </a:r>
            <a:r>
              <a:rPr lang="en-AU" altLang="de-DE" sz="2000" dirty="0" err="1">
                <a:solidFill>
                  <a:srgbClr val="333333"/>
                </a:solidFill>
              </a:rPr>
              <a:t>av</a:t>
            </a:r>
            <a:r>
              <a:rPr lang="en-AU" altLang="de-DE" sz="2000" dirty="0">
                <a:solidFill>
                  <a:srgbClr val="333333"/>
                </a:solidFill>
              </a:rPr>
              <a:t> </a:t>
            </a:r>
            <a:r>
              <a:rPr lang="en-AU" altLang="de-DE" sz="2000" dirty="0" err="1">
                <a:solidFill>
                  <a:srgbClr val="333333"/>
                </a:solidFill>
              </a:rPr>
              <a:t>sønnens</a:t>
            </a:r>
            <a:r>
              <a:rPr lang="en-AU" altLang="de-DE" sz="2000" dirty="0">
                <a:solidFill>
                  <a:srgbClr val="333333"/>
                </a:solidFill>
              </a:rPr>
              <a:t> </a:t>
            </a:r>
            <a:r>
              <a:rPr lang="en-AU" altLang="de-DE" sz="2000" dirty="0" err="1">
                <a:solidFill>
                  <a:srgbClr val="333333"/>
                </a:solidFill>
              </a:rPr>
              <a:t>sykdom</a:t>
            </a:r>
            <a:r>
              <a:rPr lang="en-AU" altLang="de-DE" sz="2000" dirty="0">
                <a:solidFill>
                  <a:srgbClr val="333333"/>
                </a:solidFill>
              </a:rPr>
              <a:t>. </a:t>
            </a:r>
            <a:r>
              <a:rPr lang="en-AU" altLang="de-DE" sz="2000" dirty="0" err="1">
                <a:solidFill>
                  <a:srgbClr val="333333"/>
                </a:solidFill>
              </a:rPr>
              <a:t>Svens</a:t>
            </a:r>
            <a:r>
              <a:rPr lang="en-AU" altLang="de-DE" sz="2000" dirty="0">
                <a:solidFill>
                  <a:srgbClr val="333333"/>
                </a:solidFill>
              </a:rPr>
              <a:t> </a:t>
            </a:r>
            <a:r>
              <a:rPr lang="en-AU" altLang="de-DE" sz="2000" dirty="0" err="1">
                <a:solidFill>
                  <a:srgbClr val="333333"/>
                </a:solidFill>
              </a:rPr>
              <a:t>slektninger</a:t>
            </a:r>
            <a:r>
              <a:rPr lang="en-AU" altLang="de-DE" sz="2000" dirty="0">
                <a:solidFill>
                  <a:srgbClr val="333333"/>
                </a:solidFill>
              </a:rPr>
              <a:t> </a:t>
            </a:r>
            <a:r>
              <a:rPr lang="en-AU" altLang="de-DE" sz="2000" dirty="0" err="1">
                <a:solidFill>
                  <a:srgbClr val="333333"/>
                </a:solidFill>
              </a:rPr>
              <a:t>var</a:t>
            </a:r>
            <a:r>
              <a:rPr lang="en-AU" altLang="de-DE" sz="2000" dirty="0">
                <a:solidFill>
                  <a:srgbClr val="333333"/>
                </a:solidFill>
              </a:rPr>
              <a:t> </a:t>
            </a:r>
            <a:r>
              <a:rPr lang="en-AU" altLang="de-DE" sz="2000" dirty="0" err="1">
                <a:solidFill>
                  <a:srgbClr val="333333"/>
                </a:solidFill>
              </a:rPr>
              <a:t>ikke</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stand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overbevise</a:t>
            </a:r>
            <a:r>
              <a:rPr lang="en-AU" altLang="de-DE" sz="2000" dirty="0">
                <a:solidFill>
                  <a:srgbClr val="333333"/>
                </a:solidFill>
              </a:rPr>
              <a:t> </a:t>
            </a:r>
            <a:r>
              <a:rPr lang="en-AU" altLang="de-DE" sz="2000" dirty="0" err="1">
                <a:solidFill>
                  <a:srgbClr val="333333"/>
                </a:solidFill>
              </a:rPr>
              <a:t>han</a:t>
            </a:r>
            <a:r>
              <a:rPr lang="en-AU" altLang="de-DE" sz="2000" dirty="0">
                <a:solidFill>
                  <a:srgbClr val="333333"/>
                </a:solidFill>
              </a:rPr>
              <a:t> om at alt </a:t>
            </a:r>
            <a:r>
              <a:rPr lang="en-AU" altLang="de-DE" sz="2000" dirty="0" err="1">
                <a:solidFill>
                  <a:srgbClr val="333333"/>
                </a:solidFill>
              </a:rPr>
              <a:t>var</a:t>
            </a:r>
            <a:r>
              <a:rPr lang="en-AU" altLang="de-DE" sz="2000" dirty="0">
                <a:solidFill>
                  <a:srgbClr val="333333"/>
                </a:solidFill>
              </a:rPr>
              <a:t> ok med </a:t>
            </a:r>
            <a:r>
              <a:rPr lang="en-AU" altLang="de-DE" sz="2000" dirty="0" err="1">
                <a:solidFill>
                  <a:srgbClr val="333333"/>
                </a:solidFill>
              </a:rPr>
              <a:t>faren</a:t>
            </a:r>
            <a:r>
              <a:rPr lang="en-AU" altLang="de-DE" sz="2000" dirty="0">
                <a:solidFill>
                  <a:srgbClr val="333333"/>
                </a:solidFill>
              </a:rPr>
              <a:t>.</a:t>
            </a:r>
          </a:p>
          <a:p>
            <a:pPr lvl="0" defTabSz="914400" fontAlgn="base"/>
            <a:r>
              <a:rPr lang="en-AU" altLang="de-DE" sz="2000" dirty="0" err="1">
                <a:solidFill>
                  <a:srgbClr val="333333"/>
                </a:solidFill>
              </a:rPr>
              <a:t>Det</a:t>
            </a:r>
            <a:r>
              <a:rPr lang="en-AU" altLang="de-DE" sz="2000" dirty="0">
                <a:solidFill>
                  <a:srgbClr val="333333"/>
                </a:solidFill>
              </a:rPr>
              <a:t> </a:t>
            </a:r>
            <a:r>
              <a:rPr lang="en-AU" altLang="de-DE" sz="2000" dirty="0" err="1">
                <a:solidFill>
                  <a:srgbClr val="333333"/>
                </a:solidFill>
              </a:rPr>
              <a:t>er</a:t>
            </a:r>
            <a:r>
              <a:rPr lang="en-AU" altLang="de-DE" sz="2000" dirty="0">
                <a:solidFill>
                  <a:srgbClr val="333333"/>
                </a:solidFill>
              </a:rPr>
              <a:t> </a:t>
            </a:r>
            <a:r>
              <a:rPr lang="en-AU" altLang="de-DE" sz="2000" dirty="0" err="1">
                <a:solidFill>
                  <a:srgbClr val="333333"/>
                </a:solidFill>
              </a:rPr>
              <a:t>vanskelig</a:t>
            </a:r>
            <a:r>
              <a:rPr lang="en-AU" altLang="de-DE" sz="2000" dirty="0">
                <a:solidFill>
                  <a:srgbClr val="333333"/>
                </a:solidFill>
              </a:rPr>
              <a:t> å </a:t>
            </a:r>
            <a:r>
              <a:rPr lang="en-AU" altLang="de-DE" sz="2000" dirty="0" err="1">
                <a:solidFill>
                  <a:srgbClr val="333333"/>
                </a:solidFill>
              </a:rPr>
              <a:t>være</a:t>
            </a:r>
            <a:r>
              <a:rPr lang="en-AU" altLang="de-DE" sz="2000" dirty="0">
                <a:solidFill>
                  <a:srgbClr val="333333"/>
                </a:solidFill>
              </a:rPr>
              <a:t> </a:t>
            </a:r>
            <a:r>
              <a:rPr lang="en-AU" altLang="de-DE" sz="2000" dirty="0" err="1">
                <a:solidFill>
                  <a:srgbClr val="333333"/>
                </a:solidFill>
              </a:rPr>
              <a:t>rolig</a:t>
            </a:r>
            <a:r>
              <a:rPr lang="en-AU" altLang="de-DE" sz="2000" dirty="0">
                <a:solidFill>
                  <a:srgbClr val="333333"/>
                </a:solidFill>
              </a:rPr>
              <a:t> </a:t>
            </a:r>
            <a:r>
              <a:rPr lang="en-AU" altLang="de-DE" sz="2000" dirty="0" err="1">
                <a:solidFill>
                  <a:srgbClr val="333333"/>
                </a:solidFill>
              </a:rPr>
              <a:t>når</a:t>
            </a:r>
            <a:r>
              <a:rPr lang="en-AU" altLang="de-DE" sz="2000" dirty="0">
                <a:solidFill>
                  <a:srgbClr val="333333"/>
                </a:solidFill>
              </a:rPr>
              <a:t> man </a:t>
            </a:r>
            <a:r>
              <a:rPr lang="en-AU" altLang="de-DE" sz="2000" dirty="0" err="1">
                <a:solidFill>
                  <a:srgbClr val="333333"/>
                </a:solidFill>
              </a:rPr>
              <a:t>føler</a:t>
            </a:r>
            <a:r>
              <a:rPr lang="en-AU" altLang="de-DE" sz="2000" dirty="0">
                <a:solidFill>
                  <a:srgbClr val="333333"/>
                </a:solidFill>
              </a:rPr>
              <a:t> </a:t>
            </a:r>
            <a:r>
              <a:rPr lang="en-AU" altLang="de-DE" sz="2000" dirty="0" err="1">
                <a:solidFill>
                  <a:srgbClr val="333333"/>
                </a:solidFill>
              </a:rPr>
              <a:t>seg</a:t>
            </a:r>
            <a:r>
              <a:rPr lang="en-AU" altLang="de-DE" sz="2000" dirty="0">
                <a:solidFill>
                  <a:srgbClr val="333333"/>
                </a:solidFill>
              </a:rPr>
              <a:t> </a:t>
            </a:r>
            <a:r>
              <a:rPr lang="en-AU" altLang="de-DE" sz="2000" dirty="0" err="1">
                <a:solidFill>
                  <a:srgbClr val="333333"/>
                </a:solidFill>
              </a:rPr>
              <a:t>truet</a:t>
            </a:r>
            <a:r>
              <a:rPr lang="en-AU" altLang="de-DE" sz="2000" dirty="0">
                <a:solidFill>
                  <a:srgbClr val="333333"/>
                </a:solidFill>
              </a:rPr>
              <a:t>. </a:t>
            </a:r>
            <a:r>
              <a:rPr lang="en-AU" altLang="de-DE" sz="2000" dirty="0" err="1">
                <a:solidFill>
                  <a:srgbClr val="333333"/>
                </a:solidFill>
              </a:rPr>
              <a:t>Vær</a:t>
            </a:r>
            <a:r>
              <a:rPr lang="en-AU" altLang="de-DE" sz="2000" dirty="0">
                <a:solidFill>
                  <a:srgbClr val="333333"/>
                </a:solidFill>
              </a:rPr>
              <a:t> </a:t>
            </a:r>
            <a:r>
              <a:rPr lang="en-AU" altLang="de-DE" sz="2000" dirty="0" err="1">
                <a:solidFill>
                  <a:srgbClr val="333333"/>
                </a:solidFill>
              </a:rPr>
              <a:t>derfor</a:t>
            </a:r>
            <a:r>
              <a:rPr lang="en-AU" altLang="de-DE" sz="2000" dirty="0">
                <a:solidFill>
                  <a:srgbClr val="333333"/>
                </a:solidFill>
              </a:rPr>
              <a:t> </a:t>
            </a:r>
            <a:r>
              <a:rPr lang="en-AU" altLang="de-DE" sz="2000" dirty="0" err="1">
                <a:solidFill>
                  <a:srgbClr val="333333"/>
                </a:solidFill>
              </a:rPr>
              <a:t>forsiktig</a:t>
            </a:r>
            <a:r>
              <a:rPr lang="en-AU" altLang="de-DE" sz="2000" dirty="0">
                <a:solidFill>
                  <a:srgbClr val="333333"/>
                </a:solidFill>
              </a:rPr>
              <a:t> med </a:t>
            </a:r>
            <a:r>
              <a:rPr lang="en-AU" altLang="de-DE" sz="2000" dirty="0" err="1">
                <a:solidFill>
                  <a:srgbClr val="333333"/>
                </a:solidFill>
              </a:rPr>
              <a:t>hvilke</a:t>
            </a:r>
            <a:r>
              <a:rPr lang="en-AU" altLang="de-DE" sz="2000" dirty="0">
                <a:solidFill>
                  <a:srgbClr val="333333"/>
                </a:solidFill>
              </a:rPr>
              <a:t> </a:t>
            </a:r>
            <a:r>
              <a:rPr lang="en-AU" altLang="de-DE" sz="2000" dirty="0" err="1">
                <a:solidFill>
                  <a:srgbClr val="333333"/>
                </a:solidFill>
              </a:rPr>
              <a:t>vurderinger</a:t>
            </a:r>
            <a:r>
              <a:rPr lang="en-AU" altLang="de-DE" sz="2000" dirty="0">
                <a:solidFill>
                  <a:srgbClr val="333333"/>
                </a:solidFill>
              </a:rPr>
              <a:t> du </a:t>
            </a:r>
            <a:r>
              <a:rPr lang="en-AU" altLang="de-DE" sz="2000" dirty="0" err="1">
                <a:solidFill>
                  <a:srgbClr val="333333"/>
                </a:solidFill>
              </a:rPr>
              <a:t>gjør</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spør</a:t>
            </a:r>
            <a:r>
              <a:rPr lang="en-AU" altLang="de-DE" sz="2000" dirty="0">
                <a:solidFill>
                  <a:srgbClr val="333333"/>
                </a:solidFill>
              </a:rPr>
              <a:t> folk du </a:t>
            </a:r>
            <a:r>
              <a:rPr lang="en-AU" altLang="de-DE" sz="2000" dirty="0" err="1">
                <a:solidFill>
                  <a:srgbClr val="333333"/>
                </a:solidFill>
              </a:rPr>
              <a:t>stoler</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om </a:t>
            </a:r>
            <a:r>
              <a:rPr lang="en-AU" altLang="de-DE" sz="2000" dirty="0" err="1">
                <a:solidFill>
                  <a:srgbClr val="333333"/>
                </a:solidFill>
              </a:rPr>
              <a:t>råd</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70</a:t>
            </a:fld>
            <a:endParaRPr lang="de-DE" altLang="de-DE">
              <a:latin typeface="+mn-lt"/>
              <a:cs typeface="+mn-cs"/>
            </a:endParaRPr>
          </a:p>
        </p:txBody>
      </p:sp>
    </p:spTree>
    <p:extLst>
      <p:ext uri="{BB962C8B-B14F-4D97-AF65-F5344CB8AC3E}">
        <p14:creationId xmlns:p14="http://schemas.microsoft.com/office/powerpoint/2010/main" val="38533036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for </a:t>
            </a:r>
            <a:r>
              <a:rPr lang="en-US" altLang="ko-KR" sz="3600" dirty="0" err="1">
                <a:latin typeface="+mn-lt"/>
                <a:ea typeface="+mn-ea"/>
                <a:cs typeface="+mn-cs"/>
              </a:rPr>
              <a:t>oppmerksomheten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For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nb-NO" altLang="ko-KR" dirty="0">
                <a:solidFill>
                  <a:srgbClr val="004992"/>
                </a:solidFill>
              </a:rPr>
              <a:t>Vennligst dele ut regneark. Introduser vår app COGITO (last ned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7863F272-4A2B-4B5A-BD3E-DB0B506CEC4F}" type="slidenum">
              <a:rPr lang="de-DE" altLang="de-DE" smtClean="0">
                <a:latin typeface="+mn-lt"/>
                <a:cs typeface="+mn-cs"/>
              </a:rPr>
              <a:pPr/>
              <a:t>71</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7911093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cs typeface="+mn-cs"/>
              </a:rPr>
              <a:t>Metakognitív Tréning 3 – Å endre oppfatninger</a:t>
            </a:r>
            <a:endParaRPr lang="de-DE">
              <a:latin typeface="+mn-lt"/>
              <a:cs typeface="+mn-cs"/>
            </a:endParaRPr>
          </a:p>
        </p:txBody>
      </p:sp>
      <p:sp>
        <p:nvSpPr>
          <p:cNvPr id="4" name="Slide Number Placeholder 3"/>
          <p:cNvSpPr>
            <a:spLocks noGrp="1"/>
          </p:cNvSpPr>
          <p:nvPr>
            <p:ph type="sldNum" sz="quarter" idx="12"/>
          </p:nvPr>
        </p:nvSpPr>
        <p:spPr/>
        <p:txBody>
          <a:bodyPr/>
          <a:lstStyle/>
          <a:p>
            <a:fld id="{12E160C8-5C83-49D3-9B04-8DC58E78CEEC}" type="slidenum">
              <a:rPr lang="de-DE" altLang="de-DE" smtClean="0">
                <a:latin typeface="+mn-lt"/>
                <a:cs typeface="+mn-cs"/>
              </a:rPr>
              <a:pPr/>
              <a:t>72</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548563472"/>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5071</Words>
  <Application>Microsoft Office PowerPoint</Application>
  <PresentationFormat>Benutzerdefiniert</PresentationFormat>
  <Paragraphs>715</Paragraphs>
  <Slides>72</Slides>
  <Notes>72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72</vt:i4>
      </vt:variant>
    </vt:vector>
  </HeadingPairs>
  <TitlesOfParts>
    <vt:vector size="79" baseType="lpstr">
      <vt:lpstr>Arial</vt:lpstr>
      <vt:lpstr>Calibri</vt:lpstr>
      <vt:lpstr>WingDings</vt:lpstr>
      <vt:lpstr>Symbol</vt:lpstr>
      <vt:lpstr>WingDings</vt:lpstr>
      <vt:lpstr>Calibri Light</vt:lpstr>
      <vt:lpstr>UKE_PPT-Vorlage_16zu9</vt:lpstr>
      <vt:lpstr>MCT 3 A – Å endre oppfatninger</vt:lpstr>
      <vt:lpstr>Å endre oppfatninger</vt:lpstr>
      <vt:lpstr>Å endre oppfatninger</vt:lpstr>
      <vt:lpstr>Å endre oppfatninger</vt:lpstr>
      <vt:lpstr>Når spådommer ikke går i oppfyllelse</vt:lpstr>
      <vt:lpstr>Når spådommer ikke går i oppfyllelse</vt:lpstr>
      <vt:lpstr>Manglende fleksibilitet: eksempler (“tunnelsyn”)</vt:lpstr>
      <vt:lpstr>Manglende fleksibilitet: eksempler (“tunnelsyn”)</vt:lpstr>
      <vt:lpstr>Manglende fleksibilitet: eksempler (“tunnelsyn”)</vt:lpstr>
      <vt:lpstr>Manglende fleksibilitet: eksempler (“tunnelsyn”)</vt:lpstr>
      <vt:lpstr>Hvorfor gjør vi dette?</vt:lpstr>
      <vt:lpstr>Hvordan rigide oppfatninger under psykose øker feiltolkninger under psykose – eksempler</vt:lpstr>
      <vt:lpstr>Disse tre bildene tilhører en viss kategori. Hvilken kategori er det?</vt:lpstr>
      <vt:lpstr>Kategori: levende vesener!</vt:lpstr>
      <vt:lpstr>Oppgave</vt:lpstr>
      <vt:lpstr>Oppgave</vt:lpstr>
      <vt:lpstr>Oppgave</vt:lpstr>
      <vt:lpstr>Oppgave</vt:lpstr>
      <vt:lpstr>Hva kan ha skjedd?</vt:lpstr>
      <vt:lpstr>Hvor sannsynlig er hver av tolkningene?</vt:lpstr>
      <vt:lpstr>Endrer din vurdering seg etter å ha sett det nye bildet?</vt:lpstr>
      <vt:lpstr>Vurder sannsynligheten på nytt!</vt:lpstr>
      <vt:lpstr>Vurder sannsynligheten på nytt!</vt:lpstr>
      <vt:lpstr>Hvor sannsynlig er hver av tolkningene?</vt:lpstr>
      <vt:lpstr>Endrer din vurdering seg etter å ha sett det nye bildet?</vt:lpstr>
      <vt:lpstr>Vurder sannsynligheten på nytt!</vt:lpstr>
      <vt:lpstr>PowerPoint-Präsentation</vt:lpstr>
      <vt:lpstr>Hvor sannsynlig er hver av tolkningene?</vt:lpstr>
      <vt:lpstr>Endrer din vurdering seg etter å ha sett det nye bildet?</vt:lpstr>
      <vt:lpstr>Vurder sannsynligheten på nytt!</vt:lpstr>
      <vt:lpstr>PowerPoint-Präsentation</vt:lpstr>
      <vt:lpstr>Hvor sannsynlig er hver av tolkningene?</vt:lpstr>
      <vt:lpstr>Endrer din vurdering seg etter å ha sett det nye bildet?</vt:lpstr>
      <vt:lpstr>Vurder sannsynligheten på nytt!</vt:lpstr>
      <vt:lpstr>PowerPoint-Präsentation</vt:lpstr>
      <vt:lpstr>Hvor sannsynlig er hver av tolkningene?</vt:lpstr>
      <vt:lpstr>Endrer din vurdering seg etter å ha sett det nye bildet?</vt:lpstr>
      <vt:lpstr>Vurder sannsynligheten på nytt!</vt:lpstr>
      <vt:lpstr>PowerPoint-Präsentation</vt:lpstr>
      <vt:lpstr>Valgfritt: Videoklipp</vt:lpstr>
      <vt:lpstr>Hvor sannsynlig er hver av tolkningene?</vt:lpstr>
      <vt:lpstr>Endrer din vurdering seg etter å ha sett det nye bildet?</vt:lpstr>
      <vt:lpstr>Vurder sannsynligheten på nytt!</vt:lpstr>
      <vt:lpstr>PowerPoint-Präsentation</vt:lpstr>
      <vt:lpstr>Hvor sannsynlig er hver av tolkningene?</vt:lpstr>
      <vt:lpstr>Endrer din vurdering seg etter å ha sett det nye bildet?</vt:lpstr>
      <vt:lpstr>Vurder sannsynligheten på nytt!</vt:lpstr>
      <vt:lpstr>PowerPoint-Präsentation</vt:lpstr>
      <vt:lpstr>Hvor sannsynlig er hver av tolkningene?</vt:lpstr>
      <vt:lpstr>Endrer din vurdering seg etter å ha sett det nye bildet?</vt:lpstr>
      <vt:lpstr>Vurder sannsynligheten på nytt!</vt:lpstr>
      <vt:lpstr>PowerPoint-Präsentation</vt:lpstr>
      <vt:lpstr>Hvor sannsynlig er hver av tolkningene?</vt:lpstr>
      <vt:lpstr>Endrer din vurdering seg etter å ha sett det nye bildet?</vt:lpstr>
      <vt:lpstr>Vurder sannsynligheten på nytt!</vt:lpstr>
      <vt:lpstr>PowerPoint-Präsentation</vt:lpstr>
      <vt:lpstr>Hvor sannsynlig er hver av tolkningene?</vt:lpstr>
      <vt:lpstr>Endrer din vurdering seg etter å ha sett det nye bildet?</vt:lpstr>
      <vt:lpstr>Vurder sannsynligheten på nytt!</vt:lpstr>
      <vt:lpstr>PowerPoint-Präsentation</vt:lpstr>
      <vt:lpstr>Hvor sannsynlig er hver av tolkningene?</vt:lpstr>
      <vt:lpstr>Endrer din vurdering seg etter å ha sett det nye bildet?</vt:lpstr>
      <vt:lpstr>Vurder sannsynligheten på nytt!</vt:lpstr>
      <vt:lpstr>PowerPoint-Präsentation</vt:lpstr>
      <vt:lpstr>Øverføring til det virkelige liv</vt:lpstr>
      <vt:lpstr>Øverføring til det virkelige liv</vt:lpstr>
      <vt:lpstr>Øverføring til det virkelige liv</vt:lpstr>
      <vt:lpstr>Hva har dette med psykose å gjøre?</vt:lpstr>
      <vt:lpstr>Hva har dette med psykose å gjøre?</vt:lpstr>
      <vt:lpstr>Hva har dette med psykose å gjøre?</vt:lpstr>
      <vt:lpstr>Takk for oppmerksomheten!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351</cp:revision>
  <dcterms:created xsi:type="dcterms:W3CDTF">2004-06-30T16:15:23Z</dcterms:created>
  <dcterms:modified xsi:type="dcterms:W3CDTF">2022-02-01T09:51:06Z</dcterms:modified>
</cp:coreProperties>
</file>